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66" r:id="rId14"/>
    <p:sldId id="267" r:id="rId15"/>
    <p:sldId id="277" r:id="rId16"/>
    <p:sldId id="268" r:id="rId17"/>
    <p:sldId id="269" r:id="rId18"/>
    <p:sldId id="270" r:id="rId19"/>
    <p:sldId id="271" r:id="rId20"/>
    <p:sldId id="272" r:id="rId21"/>
    <p:sldId id="273" r:id="rId22"/>
    <p:sldId id="274"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1EE0103D-AF77-4B5D-83F3-9F52CEC9F9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1dc76be1f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1dc76be1f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45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1dc76be1f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1dc76be1f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92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1dc76be1f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1dc76be1f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490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3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39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075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64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02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8"/>
        <p:cNvGrpSpPr/>
        <p:nvPr/>
      </p:nvGrpSpPr>
      <p:grpSpPr>
        <a:xfrm>
          <a:off x="0" y="0"/>
          <a:ext cx="0" cy="0"/>
          <a:chOff x="0" y="0"/>
          <a:chExt cx="0" cy="0"/>
        </a:xfrm>
      </p:grpSpPr>
      <p:sp>
        <p:nvSpPr>
          <p:cNvPr id="1839" name="Google Shape;183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0" name="Google Shape;184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361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4"/>
        <p:cNvGrpSpPr/>
        <p:nvPr/>
      </p:nvGrpSpPr>
      <p:grpSpPr>
        <a:xfrm>
          <a:off x="0" y="0"/>
          <a:ext cx="0" cy="0"/>
          <a:chOff x="0" y="0"/>
          <a:chExt cx="0" cy="0"/>
        </a:xfrm>
      </p:grpSpPr>
      <p:sp>
        <p:nvSpPr>
          <p:cNvPr id="2655" name="Google Shape;2655;g1dcba71dd0d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6" name="Google Shape;2656;g1dcba71dd0d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353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7"/>
        <p:cNvGrpSpPr/>
        <p:nvPr/>
      </p:nvGrpSpPr>
      <p:grpSpPr>
        <a:xfrm>
          <a:off x="0" y="0"/>
          <a:ext cx="0" cy="0"/>
          <a:chOff x="0" y="0"/>
          <a:chExt cx="0" cy="0"/>
        </a:xfrm>
      </p:grpSpPr>
      <p:sp>
        <p:nvSpPr>
          <p:cNvPr id="2728" name="Google Shape;272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9" name="Google Shape;272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490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4"/>
        <p:cNvGrpSpPr/>
        <p:nvPr/>
      </p:nvGrpSpPr>
      <p:grpSpPr>
        <a:xfrm>
          <a:off x="0" y="0"/>
          <a:ext cx="0" cy="0"/>
          <a:chOff x="0" y="0"/>
          <a:chExt cx="0" cy="0"/>
        </a:xfrm>
      </p:grpSpPr>
      <p:sp>
        <p:nvSpPr>
          <p:cNvPr id="1965" name="Google Shape;196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6" name="Google Shape;196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5"/>
        <p:cNvGrpSpPr/>
        <p:nvPr/>
      </p:nvGrpSpPr>
      <p:grpSpPr>
        <a:xfrm>
          <a:off x="0" y="0"/>
          <a:ext cx="0" cy="0"/>
          <a:chOff x="0" y="0"/>
          <a:chExt cx="0" cy="0"/>
        </a:xfrm>
      </p:grpSpPr>
      <p:sp>
        <p:nvSpPr>
          <p:cNvPr id="2016" name="Google Shape;201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7" name="Google Shape;201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512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990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1dc76be1f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1dc76be1f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28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2511787" y="-19156"/>
            <a:ext cx="6632210" cy="6562982"/>
          </a:xfrm>
          <a:custGeom>
            <a:avLst/>
            <a:gdLst/>
            <a:ahLst/>
            <a:cxnLst/>
            <a:rect l="l" t="t" r="r" b="b"/>
            <a:pathLst>
              <a:path w="58440" h="57830" extrusionOk="0">
                <a:moveTo>
                  <a:pt x="1" y="0"/>
                </a:moveTo>
                <a:lnTo>
                  <a:pt x="1" y="57829"/>
                </a:lnTo>
                <a:lnTo>
                  <a:pt x="49277" y="57829"/>
                </a:lnTo>
                <a:lnTo>
                  <a:pt x="49277" y="57828"/>
                </a:lnTo>
                <a:cubicBezTo>
                  <a:pt x="55318" y="53405"/>
                  <a:pt x="58439" y="45329"/>
                  <a:pt x="56946" y="37994"/>
                </a:cubicBezTo>
                <a:cubicBezTo>
                  <a:pt x="55454" y="30657"/>
                  <a:pt x="49424" y="24444"/>
                  <a:pt x="42138" y="22733"/>
                </a:cubicBezTo>
                <a:cubicBezTo>
                  <a:pt x="40110" y="22256"/>
                  <a:pt x="38047" y="22107"/>
                  <a:pt x="35967" y="22107"/>
                </a:cubicBezTo>
                <a:cubicBezTo>
                  <a:pt x="32773" y="22107"/>
                  <a:pt x="29542" y="22459"/>
                  <a:pt x="26342" y="22519"/>
                </a:cubicBezTo>
                <a:cubicBezTo>
                  <a:pt x="26103" y="22524"/>
                  <a:pt x="25863" y="22526"/>
                  <a:pt x="25622" y="22526"/>
                </a:cubicBezTo>
                <a:cubicBezTo>
                  <a:pt x="20541" y="22526"/>
                  <a:pt x="15117" y="21487"/>
                  <a:pt x="11754" y="17729"/>
                </a:cubicBezTo>
                <a:cubicBezTo>
                  <a:pt x="9691" y="15423"/>
                  <a:pt x="8662" y="12338"/>
                  <a:pt x="8325" y="9263"/>
                </a:cubicBezTo>
                <a:cubicBezTo>
                  <a:pt x="7989" y="6188"/>
                  <a:pt x="8291" y="3081"/>
                  <a:pt x="8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6345649" y="4469877"/>
            <a:ext cx="2084997" cy="183185"/>
            <a:chOff x="3848375" y="4401927"/>
            <a:chExt cx="3191484" cy="280399"/>
          </a:xfrm>
        </p:grpSpPr>
        <p:sp>
          <p:nvSpPr>
            <p:cNvPr id="11" name="Google Shape;11;p2"/>
            <p:cNvSpPr/>
            <p:nvPr/>
          </p:nvSpPr>
          <p:spPr>
            <a:xfrm>
              <a:off x="4455902" y="4452425"/>
              <a:ext cx="2583957" cy="229901"/>
            </a:xfrm>
            <a:custGeom>
              <a:avLst/>
              <a:gdLst/>
              <a:ahLst/>
              <a:cxnLst/>
              <a:rect l="l" t="t" r="r" b="b"/>
              <a:pathLst>
                <a:path w="30088" h="2677" extrusionOk="0">
                  <a:moveTo>
                    <a:pt x="15230" y="1"/>
                  </a:moveTo>
                  <a:cubicBezTo>
                    <a:pt x="13881" y="1"/>
                    <a:pt x="12546" y="172"/>
                    <a:pt x="11256" y="669"/>
                  </a:cubicBezTo>
                  <a:cubicBezTo>
                    <a:pt x="10995" y="771"/>
                    <a:pt x="10864" y="912"/>
                    <a:pt x="10881" y="1077"/>
                  </a:cubicBezTo>
                  <a:cubicBezTo>
                    <a:pt x="10897" y="1246"/>
                    <a:pt x="11056" y="1363"/>
                    <a:pt x="11333" y="1407"/>
                  </a:cubicBezTo>
                  <a:cubicBezTo>
                    <a:pt x="11796" y="1482"/>
                    <a:pt x="12263" y="1511"/>
                    <a:pt x="12732" y="1511"/>
                  </a:cubicBezTo>
                  <a:cubicBezTo>
                    <a:pt x="13603" y="1511"/>
                    <a:pt x="14478" y="1411"/>
                    <a:pt x="15336" y="1313"/>
                  </a:cubicBezTo>
                  <a:cubicBezTo>
                    <a:pt x="16183" y="1217"/>
                    <a:pt x="17046" y="1118"/>
                    <a:pt x="17902" y="1118"/>
                  </a:cubicBezTo>
                  <a:cubicBezTo>
                    <a:pt x="18569" y="1118"/>
                    <a:pt x="19232" y="1178"/>
                    <a:pt x="19879" y="1346"/>
                  </a:cubicBezTo>
                  <a:lnTo>
                    <a:pt x="19906" y="1242"/>
                  </a:lnTo>
                  <a:cubicBezTo>
                    <a:pt x="19250" y="1072"/>
                    <a:pt x="18579" y="1011"/>
                    <a:pt x="17904" y="1011"/>
                  </a:cubicBezTo>
                  <a:cubicBezTo>
                    <a:pt x="17042" y="1011"/>
                    <a:pt x="16174" y="1110"/>
                    <a:pt x="15323" y="1207"/>
                  </a:cubicBezTo>
                  <a:cubicBezTo>
                    <a:pt x="14467" y="1305"/>
                    <a:pt x="13592" y="1405"/>
                    <a:pt x="12725" y="1405"/>
                  </a:cubicBezTo>
                  <a:cubicBezTo>
                    <a:pt x="12263" y="1405"/>
                    <a:pt x="11803" y="1377"/>
                    <a:pt x="11349" y="1305"/>
                  </a:cubicBezTo>
                  <a:cubicBezTo>
                    <a:pt x="11245" y="1286"/>
                    <a:pt x="10999" y="1232"/>
                    <a:pt x="10985" y="1069"/>
                  </a:cubicBezTo>
                  <a:cubicBezTo>
                    <a:pt x="10974" y="918"/>
                    <a:pt x="11174" y="815"/>
                    <a:pt x="11295" y="769"/>
                  </a:cubicBezTo>
                  <a:cubicBezTo>
                    <a:pt x="12571" y="277"/>
                    <a:pt x="13895" y="108"/>
                    <a:pt x="15235" y="108"/>
                  </a:cubicBezTo>
                  <a:cubicBezTo>
                    <a:pt x="16736" y="108"/>
                    <a:pt x="18257" y="320"/>
                    <a:pt x="19750" y="529"/>
                  </a:cubicBezTo>
                  <a:cubicBezTo>
                    <a:pt x="21107" y="719"/>
                    <a:pt x="22512" y="915"/>
                    <a:pt x="23861" y="943"/>
                  </a:cubicBezTo>
                  <a:cubicBezTo>
                    <a:pt x="24046" y="947"/>
                    <a:pt x="24232" y="949"/>
                    <a:pt x="24418" y="949"/>
                  </a:cubicBezTo>
                  <a:cubicBezTo>
                    <a:pt x="24700" y="949"/>
                    <a:pt x="24982" y="945"/>
                    <a:pt x="25259" y="942"/>
                  </a:cubicBezTo>
                  <a:cubicBezTo>
                    <a:pt x="25524" y="939"/>
                    <a:pt x="25793" y="936"/>
                    <a:pt x="26063" y="936"/>
                  </a:cubicBezTo>
                  <a:cubicBezTo>
                    <a:pt x="26514" y="936"/>
                    <a:pt x="26970" y="944"/>
                    <a:pt x="27418" y="975"/>
                  </a:cubicBezTo>
                  <a:lnTo>
                    <a:pt x="27524" y="982"/>
                  </a:lnTo>
                  <a:cubicBezTo>
                    <a:pt x="28055" y="1013"/>
                    <a:pt x="29675" y="1112"/>
                    <a:pt x="29917" y="1613"/>
                  </a:cubicBezTo>
                  <a:cubicBezTo>
                    <a:pt x="29972" y="1729"/>
                    <a:pt x="29947" y="1860"/>
                    <a:pt x="29839" y="2013"/>
                  </a:cubicBezTo>
                  <a:cubicBezTo>
                    <a:pt x="29725" y="2175"/>
                    <a:pt x="29537" y="2300"/>
                    <a:pt x="29260" y="2397"/>
                  </a:cubicBezTo>
                  <a:cubicBezTo>
                    <a:pt x="28893" y="2526"/>
                    <a:pt x="28509" y="2571"/>
                    <a:pt x="28120" y="2571"/>
                  </a:cubicBezTo>
                  <a:cubicBezTo>
                    <a:pt x="27652" y="2571"/>
                    <a:pt x="27175" y="2506"/>
                    <a:pt x="26705" y="2441"/>
                  </a:cubicBezTo>
                  <a:cubicBezTo>
                    <a:pt x="26538" y="2418"/>
                    <a:pt x="26373" y="2395"/>
                    <a:pt x="26206" y="2375"/>
                  </a:cubicBezTo>
                  <a:cubicBezTo>
                    <a:pt x="25461" y="2286"/>
                    <a:pt x="24708" y="2259"/>
                    <a:pt x="23957" y="2259"/>
                  </a:cubicBezTo>
                  <a:cubicBezTo>
                    <a:pt x="23375" y="2259"/>
                    <a:pt x="22794" y="2276"/>
                    <a:pt x="22222" y="2291"/>
                  </a:cubicBezTo>
                  <a:cubicBezTo>
                    <a:pt x="21648" y="2307"/>
                    <a:pt x="21063" y="2324"/>
                    <a:pt x="20477" y="2324"/>
                  </a:cubicBezTo>
                  <a:cubicBezTo>
                    <a:pt x="20079" y="2324"/>
                    <a:pt x="19680" y="2316"/>
                    <a:pt x="19285" y="2295"/>
                  </a:cubicBezTo>
                  <a:cubicBezTo>
                    <a:pt x="18805" y="2270"/>
                    <a:pt x="18317" y="2225"/>
                    <a:pt x="17846" y="2183"/>
                  </a:cubicBezTo>
                  <a:cubicBezTo>
                    <a:pt x="17138" y="2118"/>
                    <a:pt x="16407" y="2050"/>
                    <a:pt x="15681" y="2048"/>
                  </a:cubicBezTo>
                  <a:cubicBezTo>
                    <a:pt x="14889" y="2048"/>
                    <a:pt x="14086" y="2124"/>
                    <a:pt x="13311" y="2197"/>
                  </a:cubicBezTo>
                  <a:cubicBezTo>
                    <a:pt x="12540" y="2270"/>
                    <a:pt x="11742" y="2343"/>
                    <a:pt x="10957" y="2343"/>
                  </a:cubicBezTo>
                  <a:lnTo>
                    <a:pt x="10742" y="2343"/>
                  </a:lnTo>
                  <a:cubicBezTo>
                    <a:pt x="10170" y="2341"/>
                    <a:pt x="9576" y="2341"/>
                    <a:pt x="9022" y="2293"/>
                  </a:cubicBezTo>
                  <a:cubicBezTo>
                    <a:pt x="8636" y="2258"/>
                    <a:pt x="8251" y="2154"/>
                    <a:pt x="7880" y="2050"/>
                  </a:cubicBezTo>
                  <a:cubicBezTo>
                    <a:pt x="7480" y="1940"/>
                    <a:pt x="7070" y="1826"/>
                    <a:pt x="6645" y="1797"/>
                  </a:cubicBezTo>
                  <a:cubicBezTo>
                    <a:pt x="6525" y="1789"/>
                    <a:pt x="6405" y="1785"/>
                    <a:pt x="6285" y="1785"/>
                  </a:cubicBezTo>
                  <a:cubicBezTo>
                    <a:pt x="5830" y="1785"/>
                    <a:pt x="5375" y="1838"/>
                    <a:pt x="4931" y="1888"/>
                  </a:cubicBezTo>
                  <a:cubicBezTo>
                    <a:pt x="4631" y="1924"/>
                    <a:pt x="4321" y="1960"/>
                    <a:pt x="4016" y="1977"/>
                  </a:cubicBezTo>
                  <a:cubicBezTo>
                    <a:pt x="3827" y="1989"/>
                    <a:pt x="3637" y="1994"/>
                    <a:pt x="3448" y="1994"/>
                  </a:cubicBezTo>
                  <a:cubicBezTo>
                    <a:pt x="2292" y="1994"/>
                    <a:pt x="1139" y="1794"/>
                    <a:pt x="18" y="1600"/>
                  </a:cubicBezTo>
                  <a:lnTo>
                    <a:pt x="1" y="1706"/>
                  </a:lnTo>
                  <a:cubicBezTo>
                    <a:pt x="1128" y="1900"/>
                    <a:pt x="2288" y="2099"/>
                    <a:pt x="3454" y="2099"/>
                  </a:cubicBezTo>
                  <a:cubicBezTo>
                    <a:pt x="3643" y="2099"/>
                    <a:pt x="3832" y="2094"/>
                    <a:pt x="4022" y="2083"/>
                  </a:cubicBezTo>
                  <a:cubicBezTo>
                    <a:pt x="4329" y="2063"/>
                    <a:pt x="4641" y="2027"/>
                    <a:pt x="4943" y="1993"/>
                  </a:cubicBezTo>
                  <a:cubicBezTo>
                    <a:pt x="5384" y="1942"/>
                    <a:pt x="5837" y="1890"/>
                    <a:pt x="6287" y="1890"/>
                  </a:cubicBezTo>
                  <a:cubicBezTo>
                    <a:pt x="6404" y="1890"/>
                    <a:pt x="6521" y="1893"/>
                    <a:pt x="6637" y="1901"/>
                  </a:cubicBezTo>
                  <a:cubicBezTo>
                    <a:pt x="7051" y="1931"/>
                    <a:pt x="7458" y="2043"/>
                    <a:pt x="7851" y="2151"/>
                  </a:cubicBezTo>
                  <a:cubicBezTo>
                    <a:pt x="8228" y="2257"/>
                    <a:pt x="8618" y="2364"/>
                    <a:pt x="9012" y="2398"/>
                  </a:cubicBezTo>
                  <a:cubicBezTo>
                    <a:pt x="9570" y="2447"/>
                    <a:pt x="10164" y="2448"/>
                    <a:pt x="10741" y="2448"/>
                  </a:cubicBezTo>
                  <a:lnTo>
                    <a:pt x="10955" y="2448"/>
                  </a:lnTo>
                  <a:cubicBezTo>
                    <a:pt x="10963" y="2448"/>
                    <a:pt x="10970" y="2448"/>
                    <a:pt x="10977" y="2448"/>
                  </a:cubicBezTo>
                  <a:cubicBezTo>
                    <a:pt x="11767" y="2448"/>
                    <a:pt x="12554" y="2373"/>
                    <a:pt x="13320" y="2300"/>
                  </a:cubicBezTo>
                  <a:cubicBezTo>
                    <a:pt x="14073" y="2229"/>
                    <a:pt x="14848" y="2154"/>
                    <a:pt x="15618" y="2154"/>
                  </a:cubicBezTo>
                  <a:cubicBezTo>
                    <a:pt x="15639" y="2154"/>
                    <a:pt x="15660" y="2154"/>
                    <a:pt x="15681" y="2154"/>
                  </a:cubicBezTo>
                  <a:cubicBezTo>
                    <a:pt x="16401" y="2155"/>
                    <a:pt x="17130" y="2223"/>
                    <a:pt x="17837" y="2288"/>
                  </a:cubicBezTo>
                  <a:cubicBezTo>
                    <a:pt x="18308" y="2331"/>
                    <a:pt x="18798" y="2375"/>
                    <a:pt x="19279" y="2400"/>
                  </a:cubicBezTo>
                  <a:cubicBezTo>
                    <a:pt x="19682" y="2421"/>
                    <a:pt x="20088" y="2429"/>
                    <a:pt x="20493" y="2429"/>
                  </a:cubicBezTo>
                  <a:cubicBezTo>
                    <a:pt x="21076" y="2429"/>
                    <a:pt x="21657" y="2413"/>
                    <a:pt x="22226" y="2397"/>
                  </a:cubicBezTo>
                  <a:cubicBezTo>
                    <a:pt x="22793" y="2381"/>
                    <a:pt x="23369" y="2366"/>
                    <a:pt x="23946" y="2366"/>
                  </a:cubicBezTo>
                  <a:cubicBezTo>
                    <a:pt x="24697" y="2366"/>
                    <a:pt x="25451" y="2392"/>
                    <a:pt x="26194" y="2481"/>
                  </a:cubicBezTo>
                  <a:cubicBezTo>
                    <a:pt x="26360" y="2502"/>
                    <a:pt x="26526" y="2524"/>
                    <a:pt x="26691" y="2547"/>
                  </a:cubicBezTo>
                  <a:cubicBezTo>
                    <a:pt x="27165" y="2611"/>
                    <a:pt x="27646" y="2677"/>
                    <a:pt x="28122" y="2677"/>
                  </a:cubicBezTo>
                  <a:cubicBezTo>
                    <a:pt x="28522" y="2677"/>
                    <a:pt x="28916" y="2631"/>
                    <a:pt x="29297" y="2498"/>
                  </a:cubicBezTo>
                  <a:cubicBezTo>
                    <a:pt x="29595" y="2395"/>
                    <a:pt x="29802" y="2257"/>
                    <a:pt x="29929" y="2076"/>
                  </a:cubicBezTo>
                  <a:cubicBezTo>
                    <a:pt x="30059" y="1890"/>
                    <a:pt x="30088" y="1720"/>
                    <a:pt x="30015" y="1569"/>
                  </a:cubicBezTo>
                  <a:cubicBezTo>
                    <a:pt x="29774" y="1069"/>
                    <a:pt x="28483" y="933"/>
                    <a:pt x="27532" y="876"/>
                  </a:cubicBezTo>
                  <a:lnTo>
                    <a:pt x="27426" y="869"/>
                  </a:lnTo>
                  <a:cubicBezTo>
                    <a:pt x="26980" y="838"/>
                    <a:pt x="26529" y="830"/>
                    <a:pt x="26083" y="830"/>
                  </a:cubicBezTo>
                  <a:cubicBezTo>
                    <a:pt x="25806" y="830"/>
                    <a:pt x="25531" y="833"/>
                    <a:pt x="25259" y="836"/>
                  </a:cubicBezTo>
                  <a:cubicBezTo>
                    <a:pt x="24968" y="840"/>
                    <a:pt x="24670" y="844"/>
                    <a:pt x="24372" y="844"/>
                  </a:cubicBezTo>
                  <a:cubicBezTo>
                    <a:pt x="24202" y="844"/>
                    <a:pt x="24033" y="843"/>
                    <a:pt x="23864" y="839"/>
                  </a:cubicBezTo>
                  <a:cubicBezTo>
                    <a:pt x="22522" y="810"/>
                    <a:pt x="21121" y="613"/>
                    <a:pt x="19766" y="425"/>
                  </a:cubicBezTo>
                  <a:cubicBezTo>
                    <a:pt x="18266" y="215"/>
                    <a:pt x="16739" y="1"/>
                    <a:pt x="15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920430" y="4401927"/>
              <a:ext cx="656724" cy="226294"/>
            </a:xfrm>
            <a:custGeom>
              <a:avLst/>
              <a:gdLst/>
              <a:ahLst/>
              <a:cxnLst/>
              <a:rect l="l" t="t" r="r" b="b"/>
              <a:pathLst>
                <a:path w="7647" h="2635" extrusionOk="0">
                  <a:moveTo>
                    <a:pt x="4328" y="1"/>
                  </a:moveTo>
                  <a:cubicBezTo>
                    <a:pt x="3939" y="1"/>
                    <a:pt x="3550" y="55"/>
                    <a:pt x="3180" y="161"/>
                  </a:cubicBezTo>
                  <a:cubicBezTo>
                    <a:pt x="1998" y="500"/>
                    <a:pt x="1000" y="1274"/>
                    <a:pt x="160" y="2185"/>
                  </a:cubicBezTo>
                  <a:cubicBezTo>
                    <a:pt x="1" y="2357"/>
                    <a:pt x="125" y="2635"/>
                    <a:pt x="358" y="2635"/>
                  </a:cubicBezTo>
                  <a:lnTo>
                    <a:pt x="7345" y="2635"/>
                  </a:lnTo>
                  <a:cubicBezTo>
                    <a:pt x="7521" y="2635"/>
                    <a:pt x="7647" y="2471"/>
                    <a:pt x="7607" y="2302"/>
                  </a:cubicBezTo>
                  <a:cubicBezTo>
                    <a:pt x="7521" y="1952"/>
                    <a:pt x="7372" y="1618"/>
                    <a:pt x="7164" y="1324"/>
                  </a:cubicBezTo>
                  <a:cubicBezTo>
                    <a:pt x="6532" y="433"/>
                    <a:pt x="5432" y="1"/>
                    <a:pt x="4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880924" y="4561322"/>
              <a:ext cx="88628" cy="66901"/>
            </a:xfrm>
            <a:custGeom>
              <a:avLst/>
              <a:gdLst/>
              <a:ahLst/>
              <a:cxnLst/>
              <a:rect l="l" t="t" r="r" b="b"/>
              <a:pathLst>
                <a:path w="1032" h="779" extrusionOk="0">
                  <a:moveTo>
                    <a:pt x="475" y="0"/>
                  </a:moveTo>
                  <a:cubicBezTo>
                    <a:pt x="241" y="0"/>
                    <a:pt x="56" y="191"/>
                    <a:pt x="11" y="423"/>
                  </a:cubicBezTo>
                  <a:cubicBezTo>
                    <a:pt x="1" y="481"/>
                    <a:pt x="1" y="531"/>
                    <a:pt x="9" y="579"/>
                  </a:cubicBezTo>
                  <a:cubicBezTo>
                    <a:pt x="32" y="699"/>
                    <a:pt x="146" y="779"/>
                    <a:pt x="268" y="779"/>
                  </a:cubicBezTo>
                  <a:lnTo>
                    <a:pt x="879" y="779"/>
                  </a:lnTo>
                  <a:cubicBezTo>
                    <a:pt x="892" y="760"/>
                    <a:pt x="902" y="743"/>
                    <a:pt x="910" y="723"/>
                  </a:cubicBezTo>
                  <a:cubicBezTo>
                    <a:pt x="1032" y="459"/>
                    <a:pt x="902" y="119"/>
                    <a:pt x="622" y="25"/>
                  </a:cubicBezTo>
                  <a:cubicBezTo>
                    <a:pt x="571" y="8"/>
                    <a:pt x="52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84841" y="4421765"/>
              <a:ext cx="172189" cy="158105"/>
            </a:xfrm>
            <a:custGeom>
              <a:avLst/>
              <a:gdLst/>
              <a:ahLst/>
              <a:cxnLst/>
              <a:rect l="l" t="t" r="r" b="b"/>
              <a:pathLst>
                <a:path w="2005" h="1841" extrusionOk="0">
                  <a:moveTo>
                    <a:pt x="998" y="1"/>
                  </a:moveTo>
                  <a:cubicBezTo>
                    <a:pt x="823" y="1"/>
                    <a:pt x="650" y="47"/>
                    <a:pt x="504" y="142"/>
                  </a:cubicBezTo>
                  <a:cubicBezTo>
                    <a:pt x="160" y="368"/>
                    <a:pt x="0" y="841"/>
                    <a:pt x="142" y="1227"/>
                  </a:cubicBezTo>
                  <a:cubicBezTo>
                    <a:pt x="287" y="1627"/>
                    <a:pt x="645" y="1840"/>
                    <a:pt x="1007" y="1840"/>
                  </a:cubicBezTo>
                  <a:cubicBezTo>
                    <a:pt x="1307" y="1840"/>
                    <a:pt x="1609" y="1694"/>
                    <a:pt x="1795" y="1385"/>
                  </a:cubicBezTo>
                  <a:cubicBezTo>
                    <a:pt x="2005" y="1032"/>
                    <a:pt x="1939" y="536"/>
                    <a:pt x="1642" y="251"/>
                  </a:cubicBezTo>
                  <a:cubicBezTo>
                    <a:pt x="1569" y="179"/>
                    <a:pt x="1484" y="125"/>
                    <a:pt x="1391" y="84"/>
                  </a:cubicBezTo>
                  <a:cubicBezTo>
                    <a:pt x="1268" y="29"/>
                    <a:pt x="11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848375" y="4623501"/>
              <a:ext cx="448208" cy="9275"/>
            </a:xfrm>
            <a:custGeom>
              <a:avLst/>
              <a:gdLst/>
              <a:ahLst/>
              <a:cxnLst/>
              <a:rect l="l" t="t" r="r" b="b"/>
              <a:pathLst>
                <a:path w="5219" h="108" extrusionOk="0">
                  <a:moveTo>
                    <a:pt x="0" y="1"/>
                  </a:moveTo>
                  <a:lnTo>
                    <a:pt x="0" y="108"/>
                  </a:lnTo>
                  <a:lnTo>
                    <a:pt x="5219" y="108"/>
                  </a:lnTo>
                  <a:lnTo>
                    <a:pt x="5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5588451" y="4775781"/>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66" y="3332018"/>
            <a:ext cx="1898546" cy="1818044"/>
          </a:xfrm>
          <a:custGeom>
            <a:avLst/>
            <a:gdLst/>
            <a:ahLst/>
            <a:cxnLst/>
            <a:rect l="l" t="t" r="r" b="b"/>
            <a:pathLst>
              <a:path w="24480" h="23442" extrusionOk="0">
                <a:moveTo>
                  <a:pt x="1" y="0"/>
                </a:moveTo>
                <a:lnTo>
                  <a:pt x="1" y="22368"/>
                </a:lnTo>
                <a:cubicBezTo>
                  <a:pt x="1298" y="23082"/>
                  <a:pt x="2779" y="23441"/>
                  <a:pt x="4259" y="23441"/>
                </a:cubicBezTo>
                <a:cubicBezTo>
                  <a:pt x="5587" y="23441"/>
                  <a:pt x="6915" y="23152"/>
                  <a:pt x="8109" y="22571"/>
                </a:cubicBezTo>
                <a:cubicBezTo>
                  <a:pt x="10636" y="21340"/>
                  <a:pt x="12499" y="18836"/>
                  <a:pt x="12950" y="16062"/>
                </a:cubicBezTo>
                <a:cubicBezTo>
                  <a:pt x="13324" y="13760"/>
                  <a:pt x="12822" y="11208"/>
                  <a:pt x="14051" y="9226"/>
                </a:cubicBezTo>
                <a:cubicBezTo>
                  <a:pt x="14911" y="7840"/>
                  <a:pt x="16455" y="7043"/>
                  <a:pt x="17970" y="6439"/>
                </a:cubicBezTo>
                <a:cubicBezTo>
                  <a:pt x="19485" y="5835"/>
                  <a:pt x="21086" y="5339"/>
                  <a:pt x="22354" y="4310"/>
                </a:cubicBezTo>
                <a:cubicBezTo>
                  <a:pt x="23620" y="3279"/>
                  <a:pt x="24480" y="1530"/>
                  <a:pt x="23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rot="-2026964">
            <a:off x="562975" y="924459"/>
            <a:ext cx="300502" cy="266172"/>
            <a:chOff x="4733471" y="1796460"/>
            <a:chExt cx="190484" cy="168755"/>
          </a:xfrm>
        </p:grpSpPr>
        <p:sp>
          <p:nvSpPr>
            <p:cNvPr id="19" name="Google Shape;19;p2"/>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txBox="1">
            <a:spLocks noGrp="1"/>
          </p:cNvSpPr>
          <p:nvPr>
            <p:ph type="ctrTitle"/>
          </p:nvPr>
        </p:nvSpPr>
        <p:spPr>
          <a:xfrm>
            <a:off x="3230875" y="1057550"/>
            <a:ext cx="5199900" cy="1578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5" name="Google Shape;25;p2"/>
          <p:cNvSpPr txBox="1">
            <a:spLocks noGrp="1"/>
          </p:cNvSpPr>
          <p:nvPr>
            <p:ph type="subTitle" idx="1"/>
          </p:nvPr>
        </p:nvSpPr>
        <p:spPr>
          <a:xfrm>
            <a:off x="4164550" y="2635775"/>
            <a:ext cx="3650700" cy="475800"/>
          </a:xfrm>
          <a:prstGeom prst="rect">
            <a:avLst/>
          </a:prstGeom>
          <a:solidFill>
            <a:schemeClr val="accent6"/>
          </a:solidFill>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200"/>
              <a:buNone/>
              <a:defRPr sz="1600">
                <a:solidFill>
                  <a:schemeClr val="dk2"/>
                </a:solidFill>
              </a:defRPr>
            </a:lvl1pPr>
            <a:lvl2pPr lvl="1" algn="ctr">
              <a:lnSpc>
                <a:spcPct val="100000"/>
              </a:lnSpc>
              <a:spcBef>
                <a:spcPts val="0"/>
              </a:spcBef>
              <a:spcAft>
                <a:spcPts val="0"/>
              </a:spcAft>
              <a:buClr>
                <a:schemeClr val="dk2"/>
              </a:buClr>
              <a:buSzPts val="1800"/>
              <a:buNone/>
              <a:defRPr sz="1800">
                <a:solidFill>
                  <a:schemeClr val="dk2"/>
                </a:solidFill>
              </a:defRPr>
            </a:lvl2pPr>
            <a:lvl3pPr lvl="2" algn="ctr">
              <a:lnSpc>
                <a:spcPct val="100000"/>
              </a:lnSpc>
              <a:spcBef>
                <a:spcPts val="0"/>
              </a:spcBef>
              <a:spcAft>
                <a:spcPts val="0"/>
              </a:spcAft>
              <a:buClr>
                <a:schemeClr val="dk2"/>
              </a:buClr>
              <a:buSzPts val="1800"/>
              <a:buNone/>
              <a:defRPr sz="1800">
                <a:solidFill>
                  <a:schemeClr val="dk2"/>
                </a:solidFill>
              </a:defRPr>
            </a:lvl3pPr>
            <a:lvl4pPr lvl="3" algn="ctr">
              <a:lnSpc>
                <a:spcPct val="100000"/>
              </a:lnSpc>
              <a:spcBef>
                <a:spcPts val="0"/>
              </a:spcBef>
              <a:spcAft>
                <a:spcPts val="0"/>
              </a:spcAft>
              <a:buClr>
                <a:schemeClr val="dk2"/>
              </a:buClr>
              <a:buSzPts val="1800"/>
              <a:buNone/>
              <a:defRPr sz="1800">
                <a:solidFill>
                  <a:schemeClr val="dk2"/>
                </a:solidFill>
              </a:defRPr>
            </a:lvl4pPr>
            <a:lvl5pPr lvl="4" algn="ctr">
              <a:lnSpc>
                <a:spcPct val="100000"/>
              </a:lnSpc>
              <a:spcBef>
                <a:spcPts val="0"/>
              </a:spcBef>
              <a:spcAft>
                <a:spcPts val="0"/>
              </a:spcAft>
              <a:buClr>
                <a:schemeClr val="dk2"/>
              </a:buClr>
              <a:buSzPts val="1800"/>
              <a:buNone/>
              <a:defRPr sz="1800">
                <a:solidFill>
                  <a:schemeClr val="dk2"/>
                </a:solidFill>
              </a:defRPr>
            </a:lvl5pPr>
            <a:lvl6pPr lvl="5" algn="ctr">
              <a:lnSpc>
                <a:spcPct val="100000"/>
              </a:lnSpc>
              <a:spcBef>
                <a:spcPts val="0"/>
              </a:spcBef>
              <a:spcAft>
                <a:spcPts val="0"/>
              </a:spcAft>
              <a:buClr>
                <a:schemeClr val="dk2"/>
              </a:buClr>
              <a:buSzPts val="1800"/>
              <a:buNone/>
              <a:defRPr sz="1800">
                <a:solidFill>
                  <a:schemeClr val="dk2"/>
                </a:solidFill>
              </a:defRPr>
            </a:lvl6pPr>
            <a:lvl7pPr lvl="6" algn="ctr">
              <a:lnSpc>
                <a:spcPct val="100000"/>
              </a:lnSpc>
              <a:spcBef>
                <a:spcPts val="0"/>
              </a:spcBef>
              <a:spcAft>
                <a:spcPts val="0"/>
              </a:spcAft>
              <a:buClr>
                <a:schemeClr val="dk2"/>
              </a:buClr>
              <a:buSzPts val="1800"/>
              <a:buNone/>
              <a:defRPr sz="1800">
                <a:solidFill>
                  <a:schemeClr val="dk2"/>
                </a:solidFill>
              </a:defRPr>
            </a:lvl7pPr>
            <a:lvl8pPr lvl="7" algn="ctr">
              <a:lnSpc>
                <a:spcPct val="100000"/>
              </a:lnSpc>
              <a:spcBef>
                <a:spcPts val="0"/>
              </a:spcBef>
              <a:spcAft>
                <a:spcPts val="0"/>
              </a:spcAft>
              <a:buClr>
                <a:schemeClr val="dk2"/>
              </a:buClr>
              <a:buSzPts val="1800"/>
              <a:buNone/>
              <a:defRPr sz="1800">
                <a:solidFill>
                  <a:schemeClr val="dk2"/>
                </a:solidFill>
              </a:defRPr>
            </a:lvl8pPr>
            <a:lvl9pPr lvl="8" algn="ctr">
              <a:lnSpc>
                <a:spcPct val="100000"/>
              </a:lnSpc>
              <a:spcBef>
                <a:spcPts val="0"/>
              </a:spcBef>
              <a:spcAft>
                <a:spcPts val="0"/>
              </a:spcAft>
              <a:buClr>
                <a:schemeClr val="dk2"/>
              </a:buClr>
              <a:buSzPts val="1800"/>
              <a:buNone/>
              <a:defRPr sz="1800">
                <a:solidFill>
                  <a:schemeClr val="dk2"/>
                </a:solidFill>
              </a:defRPr>
            </a:lvl9pPr>
          </a:lstStyle>
          <a:p>
            <a:endParaRPr/>
          </a:p>
        </p:txBody>
      </p:sp>
      <p:sp>
        <p:nvSpPr>
          <p:cNvPr id="26" name="Google Shape;26;p2"/>
          <p:cNvSpPr/>
          <p:nvPr/>
        </p:nvSpPr>
        <p:spPr>
          <a:xfrm rot="5400000">
            <a:off x="6915695" y="565642"/>
            <a:ext cx="2793949" cy="1662661"/>
          </a:xfrm>
          <a:custGeom>
            <a:avLst/>
            <a:gdLst/>
            <a:ahLst/>
            <a:cxnLst/>
            <a:rect l="l" t="t" r="r" b="b"/>
            <a:pathLst>
              <a:path w="52380" h="31171" extrusionOk="0">
                <a:moveTo>
                  <a:pt x="0" y="1"/>
                </a:moveTo>
                <a:lnTo>
                  <a:pt x="0" y="31171"/>
                </a:lnTo>
                <a:cubicBezTo>
                  <a:pt x="1129" y="26583"/>
                  <a:pt x="2279" y="21946"/>
                  <a:pt x="4444" y="17748"/>
                </a:cubicBezTo>
                <a:cubicBezTo>
                  <a:pt x="6608" y="13551"/>
                  <a:pt x="9922" y="9767"/>
                  <a:pt x="14289" y="7967"/>
                </a:cubicBezTo>
                <a:cubicBezTo>
                  <a:pt x="16715" y="6968"/>
                  <a:pt x="19317" y="6628"/>
                  <a:pt x="21951" y="6628"/>
                </a:cubicBezTo>
                <a:cubicBezTo>
                  <a:pt x="23955" y="6628"/>
                  <a:pt x="25978" y="6824"/>
                  <a:pt x="27957" y="7076"/>
                </a:cubicBezTo>
                <a:cubicBezTo>
                  <a:pt x="31284" y="7500"/>
                  <a:pt x="34642" y="8064"/>
                  <a:pt x="37977" y="8064"/>
                </a:cubicBezTo>
                <a:cubicBezTo>
                  <a:pt x="39237" y="8064"/>
                  <a:pt x="40493" y="7984"/>
                  <a:pt x="41743" y="7785"/>
                </a:cubicBezTo>
                <a:cubicBezTo>
                  <a:pt x="46305" y="7061"/>
                  <a:pt x="50890" y="4371"/>
                  <a:pt x="52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02753" y="133020"/>
            <a:ext cx="260408" cy="243031"/>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44"/>
        <p:cNvGrpSpPr/>
        <p:nvPr/>
      </p:nvGrpSpPr>
      <p:grpSpPr>
        <a:xfrm>
          <a:off x="0" y="0"/>
          <a:ext cx="0" cy="0"/>
          <a:chOff x="0" y="0"/>
          <a:chExt cx="0" cy="0"/>
        </a:xfrm>
      </p:grpSpPr>
      <p:sp>
        <p:nvSpPr>
          <p:cNvPr id="845" name="Google Shape;845;p1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6" name="Google Shape;846;p16"/>
          <p:cNvSpPr txBox="1">
            <a:spLocks noGrp="1"/>
          </p:cNvSpPr>
          <p:nvPr>
            <p:ph type="subTitle" idx="1"/>
          </p:nvPr>
        </p:nvSpPr>
        <p:spPr>
          <a:xfrm>
            <a:off x="1620325" y="1828125"/>
            <a:ext cx="26004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7" name="Google Shape;847;p16"/>
          <p:cNvSpPr txBox="1">
            <a:spLocks noGrp="1"/>
          </p:cNvSpPr>
          <p:nvPr>
            <p:ph type="subTitle" idx="2"/>
          </p:nvPr>
        </p:nvSpPr>
        <p:spPr>
          <a:xfrm>
            <a:off x="4923282" y="1828125"/>
            <a:ext cx="26004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8" name="Google Shape;848;p16"/>
          <p:cNvSpPr txBox="1">
            <a:spLocks noGrp="1"/>
          </p:cNvSpPr>
          <p:nvPr>
            <p:ph type="subTitle" idx="3"/>
          </p:nvPr>
        </p:nvSpPr>
        <p:spPr>
          <a:xfrm>
            <a:off x="1620325" y="3488700"/>
            <a:ext cx="26004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9" name="Google Shape;849;p16"/>
          <p:cNvSpPr txBox="1">
            <a:spLocks noGrp="1"/>
          </p:cNvSpPr>
          <p:nvPr>
            <p:ph type="subTitle" idx="4"/>
          </p:nvPr>
        </p:nvSpPr>
        <p:spPr>
          <a:xfrm>
            <a:off x="4923282" y="3488700"/>
            <a:ext cx="2600400" cy="9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0" name="Google Shape;850;p16"/>
          <p:cNvSpPr txBox="1">
            <a:spLocks noGrp="1"/>
          </p:cNvSpPr>
          <p:nvPr>
            <p:ph type="subTitle" idx="5"/>
          </p:nvPr>
        </p:nvSpPr>
        <p:spPr>
          <a:xfrm>
            <a:off x="1620326" y="1487550"/>
            <a:ext cx="2600400" cy="50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1" name="Google Shape;851;p16"/>
          <p:cNvSpPr txBox="1">
            <a:spLocks noGrp="1"/>
          </p:cNvSpPr>
          <p:nvPr>
            <p:ph type="subTitle" idx="6"/>
          </p:nvPr>
        </p:nvSpPr>
        <p:spPr>
          <a:xfrm>
            <a:off x="1620326" y="3148325"/>
            <a:ext cx="2600400" cy="50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2" name="Google Shape;852;p16"/>
          <p:cNvSpPr txBox="1">
            <a:spLocks noGrp="1"/>
          </p:cNvSpPr>
          <p:nvPr>
            <p:ph type="subTitle" idx="7"/>
          </p:nvPr>
        </p:nvSpPr>
        <p:spPr>
          <a:xfrm>
            <a:off x="4923258" y="1487550"/>
            <a:ext cx="2600400" cy="50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3" name="Google Shape;853;p16"/>
          <p:cNvSpPr txBox="1">
            <a:spLocks noGrp="1"/>
          </p:cNvSpPr>
          <p:nvPr>
            <p:ph type="subTitle" idx="8"/>
          </p:nvPr>
        </p:nvSpPr>
        <p:spPr>
          <a:xfrm>
            <a:off x="4923258" y="3148325"/>
            <a:ext cx="2600400" cy="50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4" name="Google Shape;854;p16"/>
          <p:cNvSpPr/>
          <p:nvPr/>
        </p:nvSpPr>
        <p:spPr>
          <a:xfrm>
            <a:off x="7789221" y="4570803"/>
            <a:ext cx="1355351" cy="572691"/>
          </a:xfrm>
          <a:custGeom>
            <a:avLst/>
            <a:gdLst/>
            <a:ahLst/>
            <a:cxnLst/>
            <a:rect l="l" t="t" r="r" b="b"/>
            <a:pathLst>
              <a:path w="59076" h="24962" extrusionOk="0">
                <a:moveTo>
                  <a:pt x="59074" y="5552"/>
                </a:moveTo>
                <a:lnTo>
                  <a:pt x="59074" y="5553"/>
                </a:lnTo>
                <a:lnTo>
                  <a:pt x="59074" y="5553"/>
                </a:lnTo>
                <a:cubicBezTo>
                  <a:pt x="59075" y="5552"/>
                  <a:pt x="59075" y="5552"/>
                  <a:pt x="59076" y="5552"/>
                </a:cubicBezTo>
                <a:close/>
                <a:moveTo>
                  <a:pt x="21246" y="1"/>
                </a:moveTo>
                <a:cubicBezTo>
                  <a:pt x="18537" y="1"/>
                  <a:pt x="15837" y="420"/>
                  <a:pt x="13287" y="1327"/>
                </a:cubicBezTo>
                <a:cubicBezTo>
                  <a:pt x="8642" y="2978"/>
                  <a:pt x="4541" y="6315"/>
                  <a:pt x="2343" y="10727"/>
                </a:cubicBezTo>
                <a:cubicBezTo>
                  <a:pt x="146" y="15140"/>
                  <a:pt x="0" y="20613"/>
                  <a:pt x="2320" y="24961"/>
                </a:cubicBezTo>
                <a:lnTo>
                  <a:pt x="59074" y="24961"/>
                </a:lnTo>
                <a:lnTo>
                  <a:pt x="59074" y="5553"/>
                </a:lnTo>
                <a:lnTo>
                  <a:pt x="59074" y="5553"/>
                </a:lnTo>
                <a:cubicBezTo>
                  <a:pt x="56675" y="7134"/>
                  <a:pt x="53864" y="7761"/>
                  <a:pt x="50981" y="7761"/>
                </a:cubicBezTo>
                <a:cubicBezTo>
                  <a:pt x="48378" y="7761"/>
                  <a:pt x="45715" y="7250"/>
                  <a:pt x="43242" y="6470"/>
                </a:cubicBezTo>
                <a:cubicBezTo>
                  <a:pt x="38027" y="4824"/>
                  <a:pt x="33170" y="2112"/>
                  <a:pt x="27858" y="811"/>
                </a:cubicBezTo>
                <a:cubicBezTo>
                  <a:pt x="25700" y="283"/>
                  <a:pt x="23470" y="1"/>
                  <a:pt x="212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7659640" y="-13"/>
            <a:ext cx="1484371" cy="1191525"/>
          </a:xfrm>
          <a:custGeom>
            <a:avLst/>
            <a:gdLst/>
            <a:ahLst/>
            <a:cxnLst/>
            <a:rect l="l" t="t" r="r" b="b"/>
            <a:pathLst>
              <a:path w="48493" h="38926" extrusionOk="0">
                <a:moveTo>
                  <a:pt x="48492" y="1"/>
                </a:moveTo>
                <a:lnTo>
                  <a:pt x="2426" y="213"/>
                </a:lnTo>
                <a:cubicBezTo>
                  <a:pt x="1" y="3362"/>
                  <a:pt x="598" y="8412"/>
                  <a:pt x="3692" y="10908"/>
                </a:cubicBezTo>
                <a:cubicBezTo>
                  <a:pt x="5700" y="12528"/>
                  <a:pt x="8384" y="13038"/>
                  <a:pt x="10958" y="13154"/>
                </a:cubicBezTo>
                <a:cubicBezTo>
                  <a:pt x="11675" y="13186"/>
                  <a:pt x="12394" y="13192"/>
                  <a:pt x="13113" y="13192"/>
                </a:cubicBezTo>
                <a:cubicBezTo>
                  <a:pt x="13524" y="13192"/>
                  <a:pt x="13935" y="13190"/>
                  <a:pt x="14346" y="13190"/>
                </a:cubicBezTo>
                <a:cubicBezTo>
                  <a:pt x="15800" y="13190"/>
                  <a:pt x="17251" y="13214"/>
                  <a:pt x="18687" y="13431"/>
                </a:cubicBezTo>
                <a:cubicBezTo>
                  <a:pt x="21237" y="13816"/>
                  <a:pt x="23832" y="14936"/>
                  <a:pt x="25236" y="17100"/>
                </a:cubicBezTo>
                <a:cubicBezTo>
                  <a:pt x="26526" y="19092"/>
                  <a:pt x="26602" y="21601"/>
                  <a:pt x="26951" y="23948"/>
                </a:cubicBezTo>
                <a:cubicBezTo>
                  <a:pt x="27452" y="27319"/>
                  <a:pt x="28627" y="30632"/>
                  <a:pt x="30686" y="33346"/>
                </a:cubicBezTo>
                <a:cubicBezTo>
                  <a:pt x="32746" y="36059"/>
                  <a:pt x="35735" y="38135"/>
                  <a:pt x="39087" y="38747"/>
                </a:cubicBezTo>
                <a:cubicBezTo>
                  <a:pt x="39740" y="38866"/>
                  <a:pt x="40406" y="38925"/>
                  <a:pt x="41072" y="38925"/>
                </a:cubicBezTo>
                <a:cubicBezTo>
                  <a:pt x="43824" y="38925"/>
                  <a:pt x="46583" y="37914"/>
                  <a:pt x="48492" y="35946"/>
                </a:cubicBezTo>
                <a:lnTo>
                  <a:pt x="48492" y="1"/>
                </a:ln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5" y="4443590"/>
            <a:ext cx="2259188" cy="699894"/>
          </a:xfrm>
          <a:custGeom>
            <a:avLst/>
            <a:gdLst/>
            <a:ahLst/>
            <a:cxnLst/>
            <a:rect l="l" t="t" r="r" b="b"/>
            <a:pathLst>
              <a:path w="63398" h="19642" extrusionOk="0">
                <a:moveTo>
                  <a:pt x="8154" y="0"/>
                </a:moveTo>
                <a:cubicBezTo>
                  <a:pt x="4957" y="0"/>
                  <a:pt x="1775" y="1682"/>
                  <a:pt x="46" y="4382"/>
                </a:cubicBezTo>
                <a:lnTo>
                  <a:pt x="0" y="19642"/>
                </a:lnTo>
                <a:lnTo>
                  <a:pt x="63398" y="19642"/>
                </a:lnTo>
                <a:cubicBezTo>
                  <a:pt x="63205" y="15988"/>
                  <a:pt x="60507" y="12797"/>
                  <a:pt x="57210" y="11214"/>
                </a:cubicBezTo>
                <a:cubicBezTo>
                  <a:pt x="54758" y="10036"/>
                  <a:pt x="52030" y="9625"/>
                  <a:pt x="49294" y="9625"/>
                </a:cubicBezTo>
                <a:cubicBezTo>
                  <a:pt x="48350" y="9625"/>
                  <a:pt x="47404" y="9674"/>
                  <a:pt x="46469" y="9757"/>
                </a:cubicBezTo>
                <a:cubicBezTo>
                  <a:pt x="42825" y="10081"/>
                  <a:pt x="39240" y="10897"/>
                  <a:pt x="35597" y="11233"/>
                </a:cubicBezTo>
                <a:cubicBezTo>
                  <a:pt x="34622" y="11323"/>
                  <a:pt x="33635" y="11377"/>
                  <a:pt x="32649" y="11377"/>
                </a:cubicBezTo>
                <a:cubicBezTo>
                  <a:pt x="29955" y="11377"/>
                  <a:pt x="27269" y="10978"/>
                  <a:pt x="24844" y="9842"/>
                </a:cubicBezTo>
                <a:cubicBezTo>
                  <a:pt x="22055" y="8535"/>
                  <a:pt x="19801" y="6345"/>
                  <a:pt x="17444" y="4362"/>
                </a:cubicBezTo>
                <a:cubicBezTo>
                  <a:pt x="15087" y="2380"/>
                  <a:pt x="12446" y="515"/>
                  <a:pt x="9396" y="87"/>
                </a:cubicBezTo>
                <a:cubicBezTo>
                  <a:pt x="8984" y="28"/>
                  <a:pt x="8569" y="0"/>
                  <a:pt x="8154"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7" y="11"/>
            <a:ext cx="2711058" cy="1613333"/>
          </a:xfrm>
          <a:custGeom>
            <a:avLst/>
            <a:gdLst/>
            <a:ahLst/>
            <a:cxnLst/>
            <a:rect l="l" t="t" r="r" b="b"/>
            <a:pathLst>
              <a:path w="52380" h="31171" extrusionOk="0">
                <a:moveTo>
                  <a:pt x="0" y="1"/>
                </a:moveTo>
                <a:lnTo>
                  <a:pt x="0" y="31171"/>
                </a:lnTo>
                <a:cubicBezTo>
                  <a:pt x="1129" y="26583"/>
                  <a:pt x="2279" y="21946"/>
                  <a:pt x="4444" y="17748"/>
                </a:cubicBezTo>
                <a:cubicBezTo>
                  <a:pt x="6608" y="13551"/>
                  <a:pt x="9922" y="9767"/>
                  <a:pt x="14289" y="7967"/>
                </a:cubicBezTo>
                <a:cubicBezTo>
                  <a:pt x="16715" y="6968"/>
                  <a:pt x="19317" y="6628"/>
                  <a:pt x="21951" y="6628"/>
                </a:cubicBezTo>
                <a:cubicBezTo>
                  <a:pt x="23955" y="6628"/>
                  <a:pt x="25978" y="6824"/>
                  <a:pt x="27957" y="7076"/>
                </a:cubicBezTo>
                <a:cubicBezTo>
                  <a:pt x="31284" y="7500"/>
                  <a:pt x="34642" y="8064"/>
                  <a:pt x="37977" y="8064"/>
                </a:cubicBezTo>
                <a:cubicBezTo>
                  <a:pt x="39237" y="8064"/>
                  <a:pt x="40493" y="7984"/>
                  <a:pt x="41743" y="7785"/>
                </a:cubicBezTo>
                <a:cubicBezTo>
                  <a:pt x="46305" y="7061"/>
                  <a:pt x="50890" y="4371"/>
                  <a:pt x="523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16"/>
          <p:cNvGrpSpPr/>
          <p:nvPr/>
        </p:nvGrpSpPr>
        <p:grpSpPr>
          <a:xfrm>
            <a:off x="257933" y="201930"/>
            <a:ext cx="741391" cy="649020"/>
            <a:chOff x="8624860" y="2022626"/>
            <a:chExt cx="442463" cy="387382"/>
          </a:xfrm>
        </p:grpSpPr>
        <p:sp>
          <p:nvSpPr>
            <p:cNvPr id="859" name="Google Shape;859;p16"/>
            <p:cNvSpPr/>
            <p:nvPr/>
          </p:nvSpPr>
          <p:spPr>
            <a:xfrm>
              <a:off x="8858139" y="2022626"/>
              <a:ext cx="157686" cy="139113"/>
            </a:xfrm>
            <a:custGeom>
              <a:avLst/>
              <a:gdLst/>
              <a:ahLst/>
              <a:cxnLst/>
              <a:rect l="l" t="t" r="r" b="b"/>
              <a:pathLst>
                <a:path w="5196" h="4584" extrusionOk="0">
                  <a:moveTo>
                    <a:pt x="3744" y="0"/>
                  </a:moveTo>
                  <a:cubicBezTo>
                    <a:pt x="3744" y="0"/>
                    <a:pt x="875" y="693"/>
                    <a:pt x="1" y="2706"/>
                  </a:cubicBezTo>
                  <a:lnTo>
                    <a:pt x="4321" y="4583"/>
                  </a:lnTo>
                  <a:cubicBezTo>
                    <a:pt x="5195" y="2570"/>
                    <a:pt x="3744" y="0"/>
                    <a:pt x="37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8874708" y="2045963"/>
              <a:ext cx="118993" cy="108583"/>
            </a:xfrm>
            <a:custGeom>
              <a:avLst/>
              <a:gdLst/>
              <a:ahLst/>
              <a:cxnLst/>
              <a:rect l="l" t="t" r="r" b="b"/>
              <a:pathLst>
                <a:path w="3921" h="3578" extrusionOk="0">
                  <a:moveTo>
                    <a:pt x="2864" y="1"/>
                  </a:moveTo>
                  <a:cubicBezTo>
                    <a:pt x="2864" y="1"/>
                    <a:pt x="690" y="585"/>
                    <a:pt x="0" y="2172"/>
                  </a:cubicBezTo>
                  <a:lnTo>
                    <a:pt x="3231" y="3577"/>
                  </a:lnTo>
                  <a:cubicBezTo>
                    <a:pt x="3921" y="1991"/>
                    <a:pt x="2864" y="1"/>
                    <a:pt x="2864"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8635026" y="2068359"/>
              <a:ext cx="152405" cy="138445"/>
            </a:xfrm>
            <a:custGeom>
              <a:avLst/>
              <a:gdLst/>
              <a:ahLst/>
              <a:cxnLst/>
              <a:rect l="l" t="t" r="r" b="b"/>
              <a:pathLst>
                <a:path w="5022" h="4562" extrusionOk="0">
                  <a:moveTo>
                    <a:pt x="851" y="0"/>
                  </a:moveTo>
                  <a:cubicBezTo>
                    <a:pt x="731" y="0"/>
                    <a:pt x="663" y="4"/>
                    <a:pt x="663" y="4"/>
                  </a:cubicBezTo>
                  <a:cubicBezTo>
                    <a:pt x="663" y="4"/>
                    <a:pt x="1" y="2881"/>
                    <a:pt x="1410" y="4561"/>
                  </a:cubicBezTo>
                  <a:lnTo>
                    <a:pt x="5021" y="1534"/>
                  </a:lnTo>
                  <a:cubicBezTo>
                    <a:pt x="3825" y="108"/>
                    <a:pt x="1521" y="0"/>
                    <a:pt x="8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8657878" y="2087994"/>
              <a:ext cx="115715" cy="107278"/>
            </a:xfrm>
            <a:custGeom>
              <a:avLst/>
              <a:gdLst/>
              <a:ahLst/>
              <a:cxnLst/>
              <a:rect l="l" t="t" r="r" b="b"/>
              <a:pathLst>
                <a:path w="3813" h="3535" extrusionOk="0">
                  <a:moveTo>
                    <a:pt x="489" y="0"/>
                  </a:moveTo>
                  <a:cubicBezTo>
                    <a:pt x="463" y="0"/>
                    <a:pt x="449" y="1"/>
                    <a:pt x="449" y="1"/>
                  </a:cubicBezTo>
                  <a:cubicBezTo>
                    <a:pt x="449" y="1"/>
                    <a:pt x="0" y="2208"/>
                    <a:pt x="1113" y="3535"/>
                  </a:cubicBezTo>
                  <a:lnTo>
                    <a:pt x="3813" y="1270"/>
                  </a:lnTo>
                  <a:cubicBezTo>
                    <a:pt x="2790" y="49"/>
                    <a:pt x="799" y="0"/>
                    <a:pt x="489"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3" name="Google Shape;863;p16"/>
            <p:cNvGrpSpPr/>
            <p:nvPr/>
          </p:nvGrpSpPr>
          <p:grpSpPr>
            <a:xfrm>
              <a:off x="8624860" y="2098707"/>
              <a:ext cx="442463" cy="309720"/>
              <a:chOff x="4872666" y="995259"/>
              <a:chExt cx="1914595" cy="1340201"/>
            </a:xfrm>
          </p:grpSpPr>
          <p:sp>
            <p:nvSpPr>
              <p:cNvPr id="864" name="Google Shape;864;p16"/>
              <p:cNvSpPr/>
              <p:nvPr/>
            </p:nvSpPr>
            <p:spPr>
              <a:xfrm>
                <a:off x="4973123" y="995259"/>
                <a:ext cx="1715007" cy="1340201"/>
              </a:xfrm>
              <a:custGeom>
                <a:avLst/>
                <a:gdLst/>
                <a:ahLst/>
                <a:cxnLst/>
                <a:rect l="l" t="t" r="r" b="b"/>
                <a:pathLst>
                  <a:path w="13060" h="10206" extrusionOk="0">
                    <a:moveTo>
                      <a:pt x="6589" y="0"/>
                    </a:moveTo>
                    <a:cubicBezTo>
                      <a:pt x="6300" y="0"/>
                      <a:pt x="6007" y="21"/>
                      <a:pt x="5713" y="63"/>
                    </a:cubicBezTo>
                    <a:cubicBezTo>
                      <a:pt x="2329" y="554"/>
                      <a:pt x="1" y="3797"/>
                      <a:pt x="399" y="6568"/>
                    </a:cubicBezTo>
                    <a:cubicBezTo>
                      <a:pt x="741" y="8947"/>
                      <a:pt x="2986" y="10205"/>
                      <a:pt x="5753" y="10205"/>
                    </a:cubicBezTo>
                    <a:cubicBezTo>
                      <a:pt x="6212" y="10205"/>
                      <a:pt x="6685" y="10171"/>
                      <a:pt x="7167" y="10101"/>
                    </a:cubicBezTo>
                    <a:cubicBezTo>
                      <a:pt x="10551" y="9610"/>
                      <a:pt x="13060" y="7565"/>
                      <a:pt x="12654" y="4794"/>
                    </a:cubicBezTo>
                    <a:cubicBezTo>
                      <a:pt x="12285" y="2262"/>
                      <a:pt x="9624" y="0"/>
                      <a:pt x="65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16"/>
              <p:cNvGrpSpPr/>
              <p:nvPr/>
            </p:nvGrpSpPr>
            <p:grpSpPr>
              <a:xfrm>
                <a:off x="4872666" y="1527484"/>
                <a:ext cx="1914595" cy="719084"/>
                <a:chOff x="4872666" y="1527484"/>
                <a:chExt cx="1914595" cy="719084"/>
              </a:xfrm>
            </p:grpSpPr>
            <p:sp>
              <p:nvSpPr>
                <p:cNvPr id="866" name="Google Shape;866;p16"/>
                <p:cNvSpPr/>
                <p:nvPr/>
              </p:nvSpPr>
              <p:spPr>
                <a:xfrm>
                  <a:off x="4935304" y="1810338"/>
                  <a:ext cx="281676" cy="263549"/>
                </a:xfrm>
                <a:custGeom>
                  <a:avLst/>
                  <a:gdLst/>
                  <a:ahLst/>
                  <a:cxnLst/>
                  <a:rect l="l" t="t" r="r" b="b"/>
                  <a:pathLst>
                    <a:path w="2145" h="2007" extrusionOk="0">
                      <a:moveTo>
                        <a:pt x="1938" y="0"/>
                      </a:moveTo>
                      <a:cubicBezTo>
                        <a:pt x="860" y="254"/>
                        <a:pt x="76" y="1072"/>
                        <a:pt x="0" y="2006"/>
                      </a:cubicBezTo>
                      <a:cubicBezTo>
                        <a:pt x="664" y="1736"/>
                        <a:pt x="1385" y="1539"/>
                        <a:pt x="2145" y="1429"/>
                      </a:cubicBezTo>
                      <a:lnTo>
                        <a:pt x="19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5001487" y="1914866"/>
                  <a:ext cx="272352" cy="331702"/>
                </a:xfrm>
                <a:custGeom>
                  <a:avLst/>
                  <a:gdLst/>
                  <a:ahLst/>
                  <a:cxnLst/>
                  <a:rect l="l" t="t" r="r" b="b"/>
                  <a:pathLst>
                    <a:path w="2074" h="2526" extrusionOk="0">
                      <a:moveTo>
                        <a:pt x="1414" y="1"/>
                      </a:moveTo>
                      <a:cubicBezTo>
                        <a:pt x="477" y="591"/>
                        <a:pt x="0" y="1619"/>
                        <a:pt x="229" y="2525"/>
                      </a:cubicBezTo>
                      <a:cubicBezTo>
                        <a:pt x="770" y="2055"/>
                        <a:pt x="1390" y="1636"/>
                        <a:pt x="2073" y="1286"/>
                      </a:cubicBezTo>
                      <a:lnTo>
                        <a:pt x="1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4872666" y="1739034"/>
                  <a:ext cx="342345" cy="189750"/>
                </a:xfrm>
                <a:custGeom>
                  <a:avLst/>
                  <a:gdLst/>
                  <a:ahLst/>
                  <a:cxnLst/>
                  <a:rect l="l" t="t" r="r" b="b"/>
                  <a:pathLst>
                    <a:path w="2607" h="1445" extrusionOk="0">
                      <a:moveTo>
                        <a:pt x="2013" y="0"/>
                      </a:moveTo>
                      <a:cubicBezTo>
                        <a:pt x="1153" y="0"/>
                        <a:pt x="380" y="393"/>
                        <a:pt x="0" y="1053"/>
                      </a:cubicBezTo>
                      <a:cubicBezTo>
                        <a:pt x="716" y="1093"/>
                        <a:pt x="1451" y="1221"/>
                        <a:pt x="2186" y="1444"/>
                      </a:cubicBezTo>
                      <a:lnTo>
                        <a:pt x="2606" y="62"/>
                      </a:lnTo>
                      <a:cubicBezTo>
                        <a:pt x="2406" y="20"/>
                        <a:pt x="2207" y="0"/>
                        <a:pt x="20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6463957" y="1625183"/>
                  <a:ext cx="318839" cy="188437"/>
                </a:xfrm>
                <a:custGeom>
                  <a:avLst/>
                  <a:gdLst/>
                  <a:ahLst/>
                  <a:cxnLst/>
                  <a:rect l="l" t="t" r="r" b="b"/>
                  <a:pathLst>
                    <a:path w="2428" h="1435" extrusionOk="0">
                      <a:moveTo>
                        <a:pt x="165" y="1"/>
                      </a:moveTo>
                      <a:cubicBezTo>
                        <a:pt x="110" y="1"/>
                        <a:pt x="55" y="2"/>
                        <a:pt x="0" y="5"/>
                      </a:cubicBezTo>
                      <a:lnTo>
                        <a:pt x="207" y="1434"/>
                      </a:lnTo>
                      <a:cubicBezTo>
                        <a:pt x="665" y="1368"/>
                        <a:pt x="1118" y="1337"/>
                        <a:pt x="1562" y="1337"/>
                      </a:cubicBezTo>
                      <a:cubicBezTo>
                        <a:pt x="1855" y="1337"/>
                        <a:pt x="2144" y="1351"/>
                        <a:pt x="2428" y="1377"/>
                      </a:cubicBezTo>
                      <a:cubicBezTo>
                        <a:pt x="2106" y="548"/>
                        <a:pt x="1202" y="1"/>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6461068" y="1725377"/>
                  <a:ext cx="278656" cy="273792"/>
                </a:xfrm>
                <a:custGeom>
                  <a:avLst/>
                  <a:gdLst/>
                  <a:ahLst/>
                  <a:cxnLst/>
                  <a:rect l="l" t="t" r="r" b="b"/>
                  <a:pathLst>
                    <a:path w="2122" h="2085" extrusionOk="0">
                      <a:moveTo>
                        <a:pt x="268" y="0"/>
                      </a:moveTo>
                      <a:lnTo>
                        <a:pt x="1" y="1420"/>
                      </a:lnTo>
                      <a:cubicBezTo>
                        <a:pt x="756" y="1561"/>
                        <a:pt x="1469" y="1789"/>
                        <a:pt x="2121" y="2085"/>
                      </a:cubicBezTo>
                      <a:cubicBezTo>
                        <a:pt x="2081" y="1150"/>
                        <a:pt x="1333" y="300"/>
                        <a:pt x="2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6422067" y="1527484"/>
                  <a:ext cx="365194" cy="203407"/>
                </a:xfrm>
                <a:custGeom>
                  <a:avLst/>
                  <a:gdLst/>
                  <a:ahLst/>
                  <a:cxnLst/>
                  <a:rect l="l" t="t" r="r" b="b"/>
                  <a:pathLst>
                    <a:path w="2781" h="1549" extrusionOk="0">
                      <a:moveTo>
                        <a:pt x="1313" y="1"/>
                      </a:moveTo>
                      <a:cubicBezTo>
                        <a:pt x="880" y="1"/>
                        <a:pt x="426" y="113"/>
                        <a:pt x="1" y="342"/>
                      </a:cubicBezTo>
                      <a:lnTo>
                        <a:pt x="795" y="1549"/>
                      </a:lnTo>
                      <a:cubicBezTo>
                        <a:pt x="1436" y="1126"/>
                        <a:pt x="2107" y="793"/>
                        <a:pt x="2781" y="552"/>
                      </a:cubicBezTo>
                      <a:cubicBezTo>
                        <a:pt x="2398" y="188"/>
                        <a:pt x="1873" y="1"/>
                        <a:pt x="1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2" name="Google Shape;872;p16"/>
            <p:cNvSpPr/>
            <p:nvPr/>
          </p:nvSpPr>
          <p:spPr>
            <a:xfrm>
              <a:off x="8763152" y="2296904"/>
              <a:ext cx="177654" cy="52714"/>
            </a:xfrm>
            <a:custGeom>
              <a:avLst/>
              <a:gdLst/>
              <a:ahLst/>
              <a:cxnLst/>
              <a:rect l="l" t="t" r="r" b="b"/>
              <a:pathLst>
                <a:path w="5854" h="1737" extrusionOk="0">
                  <a:moveTo>
                    <a:pt x="5797" y="1"/>
                  </a:moveTo>
                  <a:cubicBezTo>
                    <a:pt x="5770" y="1"/>
                    <a:pt x="5750" y="18"/>
                    <a:pt x="5744" y="43"/>
                  </a:cubicBezTo>
                  <a:cubicBezTo>
                    <a:pt x="5605" y="658"/>
                    <a:pt x="5117" y="1115"/>
                    <a:pt x="4494" y="1205"/>
                  </a:cubicBezTo>
                  <a:cubicBezTo>
                    <a:pt x="4424" y="1215"/>
                    <a:pt x="4354" y="1220"/>
                    <a:pt x="4285" y="1220"/>
                  </a:cubicBezTo>
                  <a:cubicBezTo>
                    <a:pt x="3746" y="1220"/>
                    <a:pt x="3237" y="923"/>
                    <a:pt x="2975" y="441"/>
                  </a:cubicBezTo>
                  <a:cubicBezTo>
                    <a:pt x="2965" y="424"/>
                    <a:pt x="2949" y="414"/>
                    <a:pt x="2929" y="414"/>
                  </a:cubicBezTo>
                  <a:cubicBezTo>
                    <a:pt x="2926" y="414"/>
                    <a:pt x="2924" y="414"/>
                    <a:pt x="2921" y="414"/>
                  </a:cubicBezTo>
                  <a:cubicBezTo>
                    <a:pt x="2899" y="417"/>
                    <a:pt x="2882" y="434"/>
                    <a:pt x="2877" y="456"/>
                  </a:cubicBezTo>
                  <a:cubicBezTo>
                    <a:pt x="2745" y="1063"/>
                    <a:pt x="2247" y="1529"/>
                    <a:pt x="1634" y="1618"/>
                  </a:cubicBezTo>
                  <a:cubicBezTo>
                    <a:pt x="1562" y="1628"/>
                    <a:pt x="1490" y="1633"/>
                    <a:pt x="1419" y="1633"/>
                  </a:cubicBezTo>
                  <a:cubicBezTo>
                    <a:pt x="878" y="1633"/>
                    <a:pt x="378" y="1342"/>
                    <a:pt x="108" y="854"/>
                  </a:cubicBezTo>
                  <a:cubicBezTo>
                    <a:pt x="100" y="836"/>
                    <a:pt x="82" y="826"/>
                    <a:pt x="63" y="826"/>
                  </a:cubicBezTo>
                  <a:cubicBezTo>
                    <a:pt x="54" y="826"/>
                    <a:pt x="45" y="828"/>
                    <a:pt x="37" y="833"/>
                  </a:cubicBezTo>
                  <a:cubicBezTo>
                    <a:pt x="11" y="844"/>
                    <a:pt x="1" y="878"/>
                    <a:pt x="15" y="904"/>
                  </a:cubicBezTo>
                  <a:cubicBezTo>
                    <a:pt x="299" y="1419"/>
                    <a:pt x="848" y="1736"/>
                    <a:pt x="1426" y="1736"/>
                  </a:cubicBezTo>
                  <a:cubicBezTo>
                    <a:pt x="1499" y="1736"/>
                    <a:pt x="1574" y="1732"/>
                    <a:pt x="1649" y="1721"/>
                  </a:cubicBezTo>
                  <a:cubicBezTo>
                    <a:pt x="2263" y="1634"/>
                    <a:pt x="2769" y="1191"/>
                    <a:pt x="2948" y="601"/>
                  </a:cubicBezTo>
                  <a:cubicBezTo>
                    <a:pt x="3244" y="1053"/>
                    <a:pt x="3752" y="1326"/>
                    <a:pt x="4286" y="1326"/>
                  </a:cubicBezTo>
                  <a:cubicBezTo>
                    <a:pt x="4360" y="1326"/>
                    <a:pt x="4435" y="1320"/>
                    <a:pt x="4510" y="1310"/>
                  </a:cubicBezTo>
                  <a:cubicBezTo>
                    <a:pt x="5167" y="1218"/>
                    <a:pt x="5704" y="716"/>
                    <a:pt x="5848" y="66"/>
                  </a:cubicBezTo>
                  <a:cubicBezTo>
                    <a:pt x="5854" y="36"/>
                    <a:pt x="5836" y="9"/>
                    <a:pt x="5808" y="2"/>
                  </a:cubicBezTo>
                  <a:cubicBezTo>
                    <a:pt x="5804" y="1"/>
                    <a:pt x="5800" y="1"/>
                    <a:pt x="5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8849126" y="2300940"/>
              <a:ext cx="4643" cy="11744"/>
            </a:xfrm>
            <a:custGeom>
              <a:avLst/>
              <a:gdLst/>
              <a:ahLst/>
              <a:cxnLst/>
              <a:rect l="l" t="t" r="r" b="b"/>
              <a:pathLst>
                <a:path w="153" h="387" extrusionOk="0">
                  <a:moveTo>
                    <a:pt x="57" y="1"/>
                  </a:moveTo>
                  <a:cubicBezTo>
                    <a:pt x="54" y="1"/>
                    <a:pt x="52" y="1"/>
                    <a:pt x="49" y="1"/>
                  </a:cubicBezTo>
                  <a:cubicBezTo>
                    <a:pt x="21" y="6"/>
                    <a:pt x="1" y="33"/>
                    <a:pt x="5" y="61"/>
                  </a:cubicBezTo>
                  <a:lnTo>
                    <a:pt x="44" y="340"/>
                  </a:lnTo>
                  <a:cubicBezTo>
                    <a:pt x="48" y="367"/>
                    <a:pt x="69" y="387"/>
                    <a:pt x="95" y="387"/>
                  </a:cubicBezTo>
                  <a:cubicBezTo>
                    <a:pt x="98" y="387"/>
                    <a:pt x="101" y="386"/>
                    <a:pt x="105" y="386"/>
                  </a:cubicBezTo>
                  <a:cubicBezTo>
                    <a:pt x="134" y="380"/>
                    <a:pt x="152" y="353"/>
                    <a:pt x="149" y="324"/>
                  </a:cubicBezTo>
                  <a:lnTo>
                    <a:pt x="109" y="46"/>
                  </a:lnTo>
                  <a:cubicBezTo>
                    <a:pt x="105" y="20"/>
                    <a:pt x="83"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8816320" y="2266071"/>
              <a:ext cx="61272" cy="36903"/>
            </a:xfrm>
            <a:custGeom>
              <a:avLst/>
              <a:gdLst/>
              <a:ahLst/>
              <a:cxnLst/>
              <a:rect l="l" t="t" r="r" b="b"/>
              <a:pathLst>
                <a:path w="2019" h="1216" extrusionOk="0">
                  <a:moveTo>
                    <a:pt x="1854" y="1"/>
                  </a:moveTo>
                  <a:cubicBezTo>
                    <a:pt x="1668" y="1"/>
                    <a:pt x="1309" y="342"/>
                    <a:pt x="1017" y="385"/>
                  </a:cubicBezTo>
                  <a:cubicBezTo>
                    <a:pt x="992" y="389"/>
                    <a:pt x="966" y="390"/>
                    <a:pt x="939" y="390"/>
                  </a:cubicBezTo>
                  <a:cubicBezTo>
                    <a:pt x="685" y="390"/>
                    <a:pt x="358" y="246"/>
                    <a:pt x="172" y="246"/>
                  </a:cubicBezTo>
                  <a:cubicBezTo>
                    <a:pt x="98" y="246"/>
                    <a:pt x="46" y="270"/>
                    <a:pt x="31" y="335"/>
                  </a:cubicBezTo>
                  <a:cubicBezTo>
                    <a:pt x="1" y="478"/>
                    <a:pt x="98" y="604"/>
                    <a:pt x="186" y="692"/>
                  </a:cubicBezTo>
                  <a:cubicBezTo>
                    <a:pt x="405" y="908"/>
                    <a:pt x="873" y="1215"/>
                    <a:pt x="1106" y="1215"/>
                  </a:cubicBezTo>
                  <a:cubicBezTo>
                    <a:pt x="1117" y="1215"/>
                    <a:pt x="1128" y="1215"/>
                    <a:pt x="1137" y="1213"/>
                  </a:cubicBezTo>
                  <a:cubicBezTo>
                    <a:pt x="1354" y="1180"/>
                    <a:pt x="1746" y="725"/>
                    <a:pt x="1901" y="444"/>
                  </a:cubicBezTo>
                  <a:cubicBezTo>
                    <a:pt x="1960" y="332"/>
                    <a:pt x="2018" y="182"/>
                    <a:pt x="1950" y="57"/>
                  </a:cubicBezTo>
                  <a:cubicBezTo>
                    <a:pt x="1928" y="17"/>
                    <a:pt x="1895" y="1"/>
                    <a:pt x="1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8878653" y="2253568"/>
              <a:ext cx="121724" cy="51196"/>
            </a:xfrm>
            <a:custGeom>
              <a:avLst/>
              <a:gdLst/>
              <a:ahLst/>
              <a:cxnLst/>
              <a:rect l="l" t="t" r="r" b="b"/>
              <a:pathLst>
                <a:path w="4011" h="1687" extrusionOk="0">
                  <a:moveTo>
                    <a:pt x="3958" y="0"/>
                  </a:moveTo>
                  <a:cubicBezTo>
                    <a:pt x="2339" y="28"/>
                    <a:pt x="865" y="626"/>
                    <a:pt x="20" y="1600"/>
                  </a:cubicBezTo>
                  <a:cubicBezTo>
                    <a:pt x="0" y="1621"/>
                    <a:pt x="4" y="1655"/>
                    <a:pt x="26" y="1675"/>
                  </a:cubicBezTo>
                  <a:cubicBezTo>
                    <a:pt x="36" y="1684"/>
                    <a:pt x="49" y="1687"/>
                    <a:pt x="61" y="1687"/>
                  </a:cubicBezTo>
                  <a:cubicBezTo>
                    <a:pt x="76" y="1687"/>
                    <a:pt x="91" y="1682"/>
                    <a:pt x="100" y="1667"/>
                  </a:cubicBezTo>
                  <a:cubicBezTo>
                    <a:pt x="928" y="716"/>
                    <a:pt x="2370" y="132"/>
                    <a:pt x="3959" y="106"/>
                  </a:cubicBezTo>
                  <a:cubicBezTo>
                    <a:pt x="3988" y="106"/>
                    <a:pt x="4011" y="80"/>
                    <a:pt x="4011" y="52"/>
                  </a:cubicBezTo>
                  <a:cubicBezTo>
                    <a:pt x="4011" y="23"/>
                    <a:pt x="3987" y="0"/>
                    <a:pt x="3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8891612" y="2300212"/>
              <a:ext cx="109039" cy="18208"/>
            </a:xfrm>
            <a:custGeom>
              <a:avLst/>
              <a:gdLst/>
              <a:ahLst/>
              <a:cxnLst/>
              <a:rect l="l" t="t" r="r" b="b"/>
              <a:pathLst>
                <a:path w="3593" h="600" extrusionOk="0">
                  <a:moveTo>
                    <a:pt x="2187" y="1"/>
                  </a:moveTo>
                  <a:cubicBezTo>
                    <a:pt x="1386" y="1"/>
                    <a:pt x="639" y="170"/>
                    <a:pt x="36" y="499"/>
                  </a:cubicBezTo>
                  <a:cubicBezTo>
                    <a:pt x="9" y="512"/>
                    <a:pt x="0" y="547"/>
                    <a:pt x="14" y="571"/>
                  </a:cubicBezTo>
                  <a:cubicBezTo>
                    <a:pt x="23" y="589"/>
                    <a:pt x="41" y="599"/>
                    <a:pt x="61" y="599"/>
                  </a:cubicBezTo>
                  <a:cubicBezTo>
                    <a:pt x="69" y="599"/>
                    <a:pt x="77" y="598"/>
                    <a:pt x="86" y="595"/>
                  </a:cubicBezTo>
                  <a:cubicBezTo>
                    <a:pt x="674" y="272"/>
                    <a:pt x="1402" y="106"/>
                    <a:pt x="2184" y="106"/>
                  </a:cubicBezTo>
                  <a:cubicBezTo>
                    <a:pt x="2618" y="106"/>
                    <a:pt x="3069" y="158"/>
                    <a:pt x="3521" y="261"/>
                  </a:cubicBezTo>
                  <a:cubicBezTo>
                    <a:pt x="3526" y="262"/>
                    <a:pt x="3530" y="263"/>
                    <a:pt x="3534" y="263"/>
                  </a:cubicBezTo>
                  <a:cubicBezTo>
                    <a:pt x="3560" y="263"/>
                    <a:pt x="3579" y="245"/>
                    <a:pt x="3585" y="221"/>
                  </a:cubicBezTo>
                  <a:cubicBezTo>
                    <a:pt x="3592" y="192"/>
                    <a:pt x="3575" y="164"/>
                    <a:pt x="3547" y="157"/>
                  </a:cubicBezTo>
                  <a:cubicBezTo>
                    <a:pt x="3087" y="52"/>
                    <a:pt x="2629" y="1"/>
                    <a:pt x="2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8693627" y="2290197"/>
              <a:ext cx="130676" cy="23034"/>
            </a:xfrm>
            <a:custGeom>
              <a:avLst/>
              <a:gdLst/>
              <a:ahLst/>
              <a:cxnLst/>
              <a:rect l="l" t="t" r="r" b="b"/>
              <a:pathLst>
                <a:path w="4306" h="759" extrusionOk="0">
                  <a:moveTo>
                    <a:pt x="1778" y="0"/>
                  </a:moveTo>
                  <a:cubicBezTo>
                    <a:pt x="1216" y="0"/>
                    <a:pt x="629" y="80"/>
                    <a:pt x="46" y="243"/>
                  </a:cubicBezTo>
                  <a:cubicBezTo>
                    <a:pt x="16" y="251"/>
                    <a:pt x="0" y="280"/>
                    <a:pt x="7" y="308"/>
                  </a:cubicBezTo>
                  <a:cubicBezTo>
                    <a:pt x="15" y="333"/>
                    <a:pt x="37" y="348"/>
                    <a:pt x="61" y="348"/>
                  </a:cubicBezTo>
                  <a:cubicBezTo>
                    <a:pt x="65" y="348"/>
                    <a:pt x="69" y="348"/>
                    <a:pt x="73" y="347"/>
                  </a:cubicBezTo>
                  <a:cubicBezTo>
                    <a:pt x="648" y="187"/>
                    <a:pt x="1225" y="108"/>
                    <a:pt x="1778" y="108"/>
                  </a:cubicBezTo>
                  <a:cubicBezTo>
                    <a:pt x="2698" y="108"/>
                    <a:pt x="3552" y="326"/>
                    <a:pt x="4217" y="750"/>
                  </a:cubicBezTo>
                  <a:cubicBezTo>
                    <a:pt x="4225" y="755"/>
                    <a:pt x="4234" y="758"/>
                    <a:pt x="4245" y="758"/>
                  </a:cubicBezTo>
                  <a:cubicBezTo>
                    <a:pt x="4262" y="758"/>
                    <a:pt x="4281" y="750"/>
                    <a:pt x="4289" y="732"/>
                  </a:cubicBezTo>
                  <a:cubicBezTo>
                    <a:pt x="4305" y="707"/>
                    <a:pt x="4298" y="674"/>
                    <a:pt x="4274" y="658"/>
                  </a:cubicBezTo>
                  <a:cubicBezTo>
                    <a:pt x="3594" y="224"/>
                    <a:pt x="2720" y="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8708102" y="2324216"/>
              <a:ext cx="107612" cy="25795"/>
            </a:xfrm>
            <a:custGeom>
              <a:avLst/>
              <a:gdLst/>
              <a:ahLst/>
              <a:cxnLst/>
              <a:rect l="l" t="t" r="r" b="b"/>
              <a:pathLst>
                <a:path w="3546" h="850" extrusionOk="0">
                  <a:moveTo>
                    <a:pt x="2697" y="0"/>
                  </a:moveTo>
                  <a:cubicBezTo>
                    <a:pt x="1842" y="0"/>
                    <a:pt x="908" y="259"/>
                    <a:pt x="34" y="749"/>
                  </a:cubicBezTo>
                  <a:cubicBezTo>
                    <a:pt x="9" y="764"/>
                    <a:pt x="0" y="798"/>
                    <a:pt x="14" y="822"/>
                  </a:cubicBezTo>
                  <a:cubicBezTo>
                    <a:pt x="23" y="841"/>
                    <a:pt x="43" y="849"/>
                    <a:pt x="62" y="849"/>
                  </a:cubicBezTo>
                  <a:cubicBezTo>
                    <a:pt x="70" y="849"/>
                    <a:pt x="79" y="848"/>
                    <a:pt x="87" y="841"/>
                  </a:cubicBezTo>
                  <a:cubicBezTo>
                    <a:pt x="946" y="360"/>
                    <a:pt x="1862" y="106"/>
                    <a:pt x="2699" y="106"/>
                  </a:cubicBezTo>
                  <a:cubicBezTo>
                    <a:pt x="2968" y="106"/>
                    <a:pt x="3229" y="132"/>
                    <a:pt x="3477" y="185"/>
                  </a:cubicBezTo>
                  <a:cubicBezTo>
                    <a:pt x="3480" y="186"/>
                    <a:pt x="3484" y="186"/>
                    <a:pt x="3487" y="186"/>
                  </a:cubicBezTo>
                  <a:cubicBezTo>
                    <a:pt x="3512" y="186"/>
                    <a:pt x="3535" y="169"/>
                    <a:pt x="3540" y="144"/>
                  </a:cubicBezTo>
                  <a:cubicBezTo>
                    <a:pt x="3545" y="115"/>
                    <a:pt x="3527" y="87"/>
                    <a:pt x="3498" y="83"/>
                  </a:cubicBezTo>
                  <a:cubicBezTo>
                    <a:pt x="3243" y="27"/>
                    <a:pt x="2974" y="0"/>
                    <a:pt x="26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8889245" y="2192934"/>
              <a:ext cx="66856" cy="51742"/>
            </a:xfrm>
            <a:custGeom>
              <a:avLst/>
              <a:gdLst/>
              <a:ahLst/>
              <a:cxnLst/>
              <a:rect l="l" t="t" r="r" b="b"/>
              <a:pathLst>
                <a:path w="2203" h="1705" extrusionOk="0">
                  <a:moveTo>
                    <a:pt x="1673" y="0"/>
                  </a:moveTo>
                  <a:cubicBezTo>
                    <a:pt x="881" y="0"/>
                    <a:pt x="41" y="435"/>
                    <a:pt x="11" y="1217"/>
                  </a:cubicBezTo>
                  <a:cubicBezTo>
                    <a:pt x="1" y="1436"/>
                    <a:pt x="79" y="1569"/>
                    <a:pt x="207" y="1640"/>
                  </a:cubicBezTo>
                  <a:cubicBezTo>
                    <a:pt x="289" y="1685"/>
                    <a:pt x="391" y="1705"/>
                    <a:pt x="504" y="1705"/>
                  </a:cubicBezTo>
                  <a:cubicBezTo>
                    <a:pt x="873" y="1705"/>
                    <a:pt x="1351" y="1497"/>
                    <a:pt x="1586" y="1306"/>
                  </a:cubicBezTo>
                  <a:cubicBezTo>
                    <a:pt x="1971" y="993"/>
                    <a:pt x="2188" y="532"/>
                    <a:pt x="2203" y="71"/>
                  </a:cubicBezTo>
                  <a:cubicBezTo>
                    <a:pt x="2036" y="23"/>
                    <a:pt x="1856" y="0"/>
                    <a:pt x="1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8905238" y="2195575"/>
              <a:ext cx="33837" cy="42335"/>
            </a:xfrm>
            <a:custGeom>
              <a:avLst/>
              <a:gdLst/>
              <a:ahLst/>
              <a:cxnLst/>
              <a:rect l="l" t="t" r="r" b="b"/>
              <a:pathLst>
                <a:path w="1115" h="1395" extrusionOk="0">
                  <a:moveTo>
                    <a:pt x="522" y="1"/>
                  </a:moveTo>
                  <a:cubicBezTo>
                    <a:pt x="519" y="1"/>
                    <a:pt x="516" y="1"/>
                    <a:pt x="513" y="1"/>
                  </a:cubicBezTo>
                  <a:cubicBezTo>
                    <a:pt x="319" y="5"/>
                    <a:pt x="156" y="158"/>
                    <a:pt x="99" y="327"/>
                  </a:cubicBezTo>
                  <a:cubicBezTo>
                    <a:pt x="1" y="611"/>
                    <a:pt x="84" y="996"/>
                    <a:pt x="295" y="1225"/>
                  </a:cubicBezTo>
                  <a:cubicBezTo>
                    <a:pt x="397" y="1333"/>
                    <a:pt x="538" y="1394"/>
                    <a:pt x="674" y="1394"/>
                  </a:cubicBezTo>
                  <a:cubicBezTo>
                    <a:pt x="817" y="1394"/>
                    <a:pt x="955" y="1328"/>
                    <a:pt x="1040" y="1180"/>
                  </a:cubicBezTo>
                  <a:cubicBezTo>
                    <a:pt x="1092" y="1089"/>
                    <a:pt x="1107" y="985"/>
                    <a:pt x="1109" y="883"/>
                  </a:cubicBezTo>
                  <a:cubicBezTo>
                    <a:pt x="1114" y="675"/>
                    <a:pt x="1069" y="464"/>
                    <a:pt x="956" y="284"/>
                  </a:cubicBezTo>
                  <a:cubicBezTo>
                    <a:pt x="866" y="136"/>
                    <a:pt x="708"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8720150" y="2223646"/>
              <a:ext cx="76627" cy="43306"/>
            </a:xfrm>
            <a:custGeom>
              <a:avLst/>
              <a:gdLst/>
              <a:ahLst/>
              <a:cxnLst/>
              <a:rect l="l" t="t" r="r" b="b"/>
              <a:pathLst>
                <a:path w="2525" h="1427" extrusionOk="0">
                  <a:moveTo>
                    <a:pt x="1188" y="0"/>
                  </a:moveTo>
                  <a:cubicBezTo>
                    <a:pt x="768" y="0"/>
                    <a:pt x="330" y="131"/>
                    <a:pt x="0" y="362"/>
                  </a:cubicBezTo>
                  <a:cubicBezTo>
                    <a:pt x="164" y="792"/>
                    <a:pt x="518" y="1158"/>
                    <a:pt x="982" y="1328"/>
                  </a:cubicBezTo>
                  <a:cubicBezTo>
                    <a:pt x="1146" y="1387"/>
                    <a:pt x="1386" y="1426"/>
                    <a:pt x="1625" y="1426"/>
                  </a:cubicBezTo>
                  <a:cubicBezTo>
                    <a:pt x="1935" y="1426"/>
                    <a:pt x="2246" y="1362"/>
                    <a:pt x="2396" y="1193"/>
                  </a:cubicBezTo>
                  <a:cubicBezTo>
                    <a:pt x="2495" y="1085"/>
                    <a:pt x="2524" y="935"/>
                    <a:pt x="2445" y="729"/>
                  </a:cubicBezTo>
                  <a:cubicBezTo>
                    <a:pt x="2248" y="222"/>
                    <a:pt x="1734" y="0"/>
                    <a:pt x="1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8742273" y="2223069"/>
              <a:ext cx="33564" cy="42851"/>
            </a:xfrm>
            <a:custGeom>
              <a:avLst/>
              <a:gdLst/>
              <a:ahLst/>
              <a:cxnLst/>
              <a:rect l="l" t="t" r="r" b="b"/>
              <a:pathLst>
                <a:path w="1106" h="1412" extrusionOk="0">
                  <a:moveTo>
                    <a:pt x="494" y="0"/>
                  </a:moveTo>
                  <a:cubicBezTo>
                    <a:pt x="454" y="0"/>
                    <a:pt x="413" y="6"/>
                    <a:pt x="373" y="19"/>
                  </a:cubicBezTo>
                  <a:cubicBezTo>
                    <a:pt x="192" y="76"/>
                    <a:pt x="85" y="257"/>
                    <a:pt x="46" y="429"/>
                  </a:cubicBezTo>
                  <a:cubicBezTo>
                    <a:pt x="1" y="638"/>
                    <a:pt x="25" y="853"/>
                    <a:pt x="99" y="1047"/>
                  </a:cubicBezTo>
                  <a:cubicBezTo>
                    <a:pt x="135" y="1141"/>
                    <a:pt x="182" y="1234"/>
                    <a:pt x="261" y="1304"/>
                  </a:cubicBezTo>
                  <a:cubicBezTo>
                    <a:pt x="346" y="1379"/>
                    <a:pt x="441" y="1412"/>
                    <a:pt x="536" y="1412"/>
                  </a:cubicBezTo>
                  <a:cubicBezTo>
                    <a:pt x="719" y="1412"/>
                    <a:pt x="896" y="1288"/>
                    <a:pt x="979" y="1104"/>
                  </a:cubicBezTo>
                  <a:cubicBezTo>
                    <a:pt x="1106" y="820"/>
                    <a:pt x="1059" y="427"/>
                    <a:pt x="872" y="190"/>
                  </a:cubicBezTo>
                  <a:cubicBezTo>
                    <a:pt x="786" y="80"/>
                    <a:pt x="642" y="0"/>
                    <a:pt x="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8738844" y="2123318"/>
              <a:ext cx="69071" cy="77902"/>
            </a:xfrm>
            <a:custGeom>
              <a:avLst/>
              <a:gdLst/>
              <a:ahLst/>
              <a:cxnLst/>
              <a:rect l="l" t="t" r="r" b="b"/>
              <a:pathLst>
                <a:path w="2276" h="2567" extrusionOk="0">
                  <a:moveTo>
                    <a:pt x="555" y="0"/>
                  </a:moveTo>
                  <a:cubicBezTo>
                    <a:pt x="364" y="110"/>
                    <a:pt x="179" y="229"/>
                    <a:pt x="1" y="354"/>
                  </a:cubicBezTo>
                  <a:cubicBezTo>
                    <a:pt x="188" y="487"/>
                    <a:pt x="409" y="609"/>
                    <a:pt x="531" y="706"/>
                  </a:cubicBezTo>
                  <a:cubicBezTo>
                    <a:pt x="1197" y="1243"/>
                    <a:pt x="1777" y="1869"/>
                    <a:pt x="2275" y="2566"/>
                  </a:cubicBezTo>
                  <a:cubicBezTo>
                    <a:pt x="1844" y="1634"/>
                    <a:pt x="1270" y="744"/>
                    <a:pt x="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8811920" y="2099496"/>
              <a:ext cx="27525" cy="90102"/>
            </a:xfrm>
            <a:custGeom>
              <a:avLst/>
              <a:gdLst/>
              <a:ahLst/>
              <a:cxnLst/>
              <a:rect l="l" t="t" r="r" b="b"/>
              <a:pathLst>
                <a:path w="907" h="2969" extrusionOk="0">
                  <a:moveTo>
                    <a:pt x="606" y="0"/>
                  </a:moveTo>
                  <a:cubicBezTo>
                    <a:pt x="507" y="9"/>
                    <a:pt x="411" y="21"/>
                    <a:pt x="313" y="36"/>
                  </a:cubicBezTo>
                  <a:cubicBezTo>
                    <a:pt x="207" y="51"/>
                    <a:pt x="103" y="67"/>
                    <a:pt x="0" y="89"/>
                  </a:cubicBezTo>
                  <a:cubicBezTo>
                    <a:pt x="83" y="241"/>
                    <a:pt x="170" y="386"/>
                    <a:pt x="213" y="493"/>
                  </a:cubicBezTo>
                  <a:cubicBezTo>
                    <a:pt x="534" y="1288"/>
                    <a:pt x="738" y="2119"/>
                    <a:pt x="834" y="2969"/>
                  </a:cubicBezTo>
                  <a:cubicBezTo>
                    <a:pt x="907" y="1983"/>
                    <a:pt x="846" y="967"/>
                    <a:pt x="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8867121" y="2102834"/>
              <a:ext cx="37206" cy="88159"/>
            </a:xfrm>
            <a:custGeom>
              <a:avLst/>
              <a:gdLst/>
              <a:ahLst/>
              <a:cxnLst/>
              <a:rect l="l" t="t" r="r" b="b"/>
              <a:pathLst>
                <a:path w="1226" h="2905" extrusionOk="0">
                  <a:moveTo>
                    <a:pt x="651" y="0"/>
                  </a:moveTo>
                  <a:cubicBezTo>
                    <a:pt x="613" y="123"/>
                    <a:pt x="579" y="240"/>
                    <a:pt x="550" y="316"/>
                  </a:cubicBezTo>
                  <a:cubicBezTo>
                    <a:pt x="249" y="1152"/>
                    <a:pt x="66" y="2019"/>
                    <a:pt x="0" y="2904"/>
                  </a:cubicBezTo>
                  <a:cubicBezTo>
                    <a:pt x="259" y="1939"/>
                    <a:pt x="657" y="982"/>
                    <a:pt x="1225" y="149"/>
                  </a:cubicBezTo>
                  <a:cubicBezTo>
                    <a:pt x="1037" y="90"/>
                    <a:pt x="847" y="40"/>
                    <a:pt x="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a:off x="8715628" y="2360633"/>
              <a:ext cx="263993" cy="49375"/>
            </a:xfrm>
            <a:custGeom>
              <a:avLst/>
              <a:gdLst/>
              <a:ahLst/>
              <a:cxnLst/>
              <a:rect l="l" t="t" r="r" b="b"/>
              <a:pathLst>
                <a:path w="8699" h="1627" extrusionOk="0">
                  <a:moveTo>
                    <a:pt x="8638" y="1"/>
                  </a:moveTo>
                  <a:cubicBezTo>
                    <a:pt x="8627" y="1"/>
                    <a:pt x="8616" y="4"/>
                    <a:pt x="8606" y="12"/>
                  </a:cubicBezTo>
                  <a:cubicBezTo>
                    <a:pt x="7642" y="722"/>
                    <a:pt x="6372" y="1207"/>
                    <a:pt x="4934" y="1416"/>
                  </a:cubicBezTo>
                  <a:cubicBezTo>
                    <a:pt x="4448" y="1486"/>
                    <a:pt x="3973" y="1521"/>
                    <a:pt x="3514" y="1521"/>
                  </a:cubicBezTo>
                  <a:cubicBezTo>
                    <a:pt x="2198" y="1521"/>
                    <a:pt x="1014" y="1233"/>
                    <a:pt x="89" y="677"/>
                  </a:cubicBezTo>
                  <a:cubicBezTo>
                    <a:pt x="81" y="672"/>
                    <a:pt x="71" y="669"/>
                    <a:pt x="62" y="669"/>
                  </a:cubicBezTo>
                  <a:cubicBezTo>
                    <a:pt x="44" y="669"/>
                    <a:pt x="27" y="679"/>
                    <a:pt x="16" y="694"/>
                  </a:cubicBezTo>
                  <a:cubicBezTo>
                    <a:pt x="1" y="720"/>
                    <a:pt x="9" y="754"/>
                    <a:pt x="35" y="769"/>
                  </a:cubicBezTo>
                  <a:cubicBezTo>
                    <a:pt x="977" y="1334"/>
                    <a:pt x="2181" y="1627"/>
                    <a:pt x="3520" y="1627"/>
                  </a:cubicBezTo>
                  <a:cubicBezTo>
                    <a:pt x="3983" y="1627"/>
                    <a:pt x="4461" y="1593"/>
                    <a:pt x="4949" y="1521"/>
                  </a:cubicBezTo>
                  <a:cubicBezTo>
                    <a:pt x="6404" y="1311"/>
                    <a:pt x="7691" y="819"/>
                    <a:pt x="8670" y="98"/>
                  </a:cubicBezTo>
                  <a:cubicBezTo>
                    <a:pt x="8695" y="79"/>
                    <a:pt x="8699" y="46"/>
                    <a:pt x="8682" y="22"/>
                  </a:cubicBezTo>
                  <a:cubicBezTo>
                    <a:pt x="8671" y="8"/>
                    <a:pt x="8655"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16"/>
          <p:cNvGrpSpPr/>
          <p:nvPr/>
        </p:nvGrpSpPr>
        <p:grpSpPr>
          <a:xfrm>
            <a:off x="7608099" y="4672530"/>
            <a:ext cx="658443" cy="278695"/>
            <a:chOff x="5742237" y="4424857"/>
            <a:chExt cx="803077" cy="339913"/>
          </a:xfrm>
        </p:grpSpPr>
        <p:sp>
          <p:nvSpPr>
            <p:cNvPr id="888" name="Google Shape;888;p16"/>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3" name="Google Shape;893;p16"/>
          <p:cNvSpPr/>
          <p:nvPr/>
        </p:nvSpPr>
        <p:spPr>
          <a:xfrm>
            <a:off x="1059887" y="201921"/>
            <a:ext cx="254700" cy="254700"/>
          </a:xfrm>
          <a:prstGeom prst="mathPlus">
            <a:avLst>
              <a:gd name="adj1" fmla="val 2352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8818559" y="4672535"/>
            <a:ext cx="169800" cy="16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8648739" y="324221"/>
            <a:ext cx="169800" cy="16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932327" y="4722914"/>
            <a:ext cx="280904" cy="262238"/>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16"/>
          <p:cNvGrpSpPr/>
          <p:nvPr/>
        </p:nvGrpSpPr>
        <p:grpSpPr>
          <a:xfrm rot="2700000">
            <a:off x="8603960" y="893725"/>
            <a:ext cx="152589" cy="327639"/>
            <a:chOff x="4576975" y="1448100"/>
            <a:chExt cx="292800" cy="628700"/>
          </a:xfrm>
        </p:grpSpPr>
        <p:sp>
          <p:nvSpPr>
            <p:cNvPr id="898" name="Google Shape;898;p16"/>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9" name="Google Shape;899;p16"/>
            <p:cNvGrpSpPr/>
            <p:nvPr/>
          </p:nvGrpSpPr>
          <p:grpSpPr>
            <a:xfrm>
              <a:off x="4576975" y="1448100"/>
              <a:ext cx="292800" cy="146400"/>
              <a:chOff x="4584725" y="1420525"/>
              <a:chExt cx="292800" cy="146400"/>
            </a:xfrm>
          </p:grpSpPr>
          <p:sp>
            <p:nvSpPr>
              <p:cNvPr id="900" name="Google Shape;900;p16"/>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 name="Google Shape;902;p16"/>
            <p:cNvGrpSpPr/>
            <p:nvPr/>
          </p:nvGrpSpPr>
          <p:grpSpPr>
            <a:xfrm>
              <a:off x="4576975" y="1930400"/>
              <a:ext cx="292800" cy="146400"/>
              <a:chOff x="4584725" y="1420525"/>
              <a:chExt cx="292800" cy="146400"/>
            </a:xfrm>
          </p:grpSpPr>
          <p:sp>
            <p:nvSpPr>
              <p:cNvPr id="903" name="Google Shape;903;p16"/>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5" name="Google Shape;905;p16"/>
          <p:cNvGrpSpPr/>
          <p:nvPr/>
        </p:nvGrpSpPr>
        <p:grpSpPr>
          <a:xfrm>
            <a:off x="2289461" y="155405"/>
            <a:ext cx="280917" cy="171762"/>
            <a:chOff x="4596061" y="4300930"/>
            <a:chExt cx="280917" cy="171762"/>
          </a:xfrm>
        </p:grpSpPr>
        <p:sp>
          <p:nvSpPr>
            <p:cNvPr id="906" name="Google Shape;906;p16"/>
            <p:cNvSpPr/>
            <p:nvPr/>
          </p:nvSpPr>
          <p:spPr>
            <a:xfrm>
              <a:off x="4624573" y="4300930"/>
              <a:ext cx="217963" cy="167208"/>
            </a:xfrm>
            <a:custGeom>
              <a:avLst/>
              <a:gdLst/>
              <a:ahLst/>
              <a:cxnLst/>
              <a:rect l="l" t="t" r="r" b="b"/>
              <a:pathLst>
                <a:path w="2538" h="1947" extrusionOk="0">
                  <a:moveTo>
                    <a:pt x="1268" y="0"/>
                  </a:moveTo>
                  <a:cubicBezTo>
                    <a:pt x="567" y="0"/>
                    <a:pt x="0" y="568"/>
                    <a:pt x="0" y="1269"/>
                  </a:cubicBezTo>
                  <a:cubicBezTo>
                    <a:pt x="0" y="1518"/>
                    <a:pt x="73" y="1749"/>
                    <a:pt x="196" y="1946"/>
                  </a:cubicBezTo>
                  <a:lnTo>
                    <a:pt x="2342" y="1946"/>
                  </a:lnTo>
                  <a:cubicBezTo>
                    <a:pt x="2465" y="1749"/>
                    <a:pt x="2537" y="1519"/>
                    <a:pt x="2537" y="1269"/>
                  </a:cubicBezTo>
                  <a:cubicBezTo>
                    <a:pt x="2537" y="568"/>
                    <a:pt x="1971" y="0"/>
                    <a:pt x="1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4806127" y="4463332"/>
              <a:ext cx="70851" cy="9361"/>
            </a:xfrm>
            <a:custGeom>
              <a:avLst/>
              <a:gdLst/>
              <a:ahLst/>
              <a:cxnLst/>
              <a:rect l="l" t="t" r="r" b="b"/>
              <a:pathLst>
                <a:path w="825" h="109" extrusionOk="0">
                  <a:moveTo>
                    <a:pt x="1" y="1"/>
                  </a:moveTo>
                  <a:lnTo>
                    <a:pt x="1" y="108"/>
                  </a:lnTo>
                  <a:lnTo>
                    <a:pt x="825" y="108"/>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4596061" y="4463332"/>
              <a:ext cx="168840" cy="9361"/>
            </a:xfrm>
            <a:custGeom>
              <a:avLst/>
              <a:gdLst/>
              <a:ahLst/>
              <a:cxnLst/>
              <a:rect l="l" t="t" r="r" b="b"/>
              <a:pathLst>
                <a:path w="1966" h="109" extrusionOk="0">
                  <a:moveTo>
                    <a:pt x="1" y="1"/>
                  </a:moveTo>
                  <a:lnTo>
                    <a:pt x="1" y="108"/>
                  </a:lnTo>
                  <a:lnTo>
                    <a:pt x="1966" y="108"/>
                  </a:lnTo>
                  <a:lnTo>
                    <a:pt x="1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16"/>
          <p:cNvGrpSpPr/>
          <p:nvPr/>
        </p:nvGrpSpPr>
        <p:grpSpPr>
          <a:xfrm>
            <a:off x="8510485" y="4877170"/>
            <a:ext cx="205254" cy="146342"/>
            <a:chOff x="7330360" y="4550845"/>
            <a:chExt cx="205254" cy="146342"/>
          </a:xfrm>
        </p:grpSpPr>
        <p:sp>
          <p:nvSpPr>
            <p:cNvPr id="910" name="Google Shape;910;p16"/>
            <p:cNvSpPr/>
            <p:nvPr/>
          </p:nvSpPr>
          <p:spPr>
            <a:xfrm>
              <a:off x="7330360" y="4550845"/>
              <a:ext cx="141702" cy="141702"/>
            </a:xfrm>
            <a:custGeom>
              <a:avLst/>
              <a:gdLst/>
              <a:ahLst/>
              <a:cxnLst/>
              <a:rect l="l" t="t" r="r" b="b"/>
              <a:pathLst>
                <a:path w="1650" h="1650" extrusionOk="0">
                  <a:moveTo>
                    <a:pt x="824" y="0"/>
                  </a:moveTo>
                  <a:cubicBezTo>
                    <a:pt x="369" y="0"/>
                    <a:pt x="0" y="368"/>
                    <a:pt x="0" y="824"/>
                  </a:cubicBezTo>
                  <a:cubicBezTo>
                    <a:pt x="0" y="1279"/>
                    <a:pt x="369" y="1649"/>
                    <a:pt x="824" y="1649"/>
                  </a:cubicBezTo>
                  <a:cubicBezTo>
                    <a:pt x="1280" y="1649"/>
                    <a:pt x="1650" y="1279"/>
                    <a:pt x="1650" y="824"/>
                  </a:cubicBezTo>
                  <a:cubicBezTo>
                    <a:pt x="1650" y="368"/>
                    <a:pt x="1280" y="0"/>
                    <a:pt x="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7355609" y="4687911"/>
              <a:ext cx="180004" cy="9275"/>
            </a:xfrm>
            <a:custGeom>
              <a:avLst/>
              <a:gdLst/>
              <a:ahLst/>
              <a:cxnLst/>
              <a:rect l="l" t="t" r="r" b="b"/>
              <a:pathLst>
                <a:path w="2096" h="108" extrusionOk="0">
                  <a:moveTo>
                    <a:pt x="1" y="0"/>
                  </a:moveTo>
                  <a:lnTo>
                    <a:pt x="1" y="107"/>
                  </a:lnTo>
                  <a:lnTo>
                    <a:pt x="2095" y="107"/>
                  </a:lnTo>
                  <a:lnTo>
                    <a:pt x="2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 name="Google Shape;912;p16"/>
          <p:cNvSpPr/>
          <p:nvPr/>
        </p:nvSpPr>
        <p:spPr>
          <a:xfrm>
            <a:off x="257634" y="3881260"/>
            <a:ext cx="169800" cy="169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13"/>
        <p:cNvGrpSpPr/>
        <p:nvPr/>
      </p:nvGrpSpPr>
      <p:grpSpPr>
        <a:xfrm>
          <a:off x="0" y="0"/>
          <a:ext cx="0" cy="0"/>
          <a:chOff x="0" y="0"/>
          <a:chExt cx="0" cy="0"/>
        </a:xfrm>
      </p:grpSpPr>
      <p:sp>
        <p:nvSpPr>
          <p:cNvPr id="914" name="Google Shape;914;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15" name="Google Shape;915;p17"/>
          <p:cNvSpPr txBox="1">
            <a:spLocks noGrp="1"/>
          </p:cNvSpPr>
          <p:nvPr>
            <p:ph type="subTitle" idx="1"/>
          </p:nvPr>
        </p:nvSpPr>
        <p:spPr>
          <a:xfrm>
            <a:off x="828288" y="1764984"/>
            <a:ext cx="22653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6" name="Google Shape;916;p17"/>
          <p:cNvSpPr txBox="1">
            <a:spLocks noGrp="1"/>
          </p:cNvSpPr>
          <p:nvPr>
            <p:ph type="subTitle" idx="2"/>
          </p:nvPr>
        </p:nvSpPr>
        <p:spPr>
          <a:xfrm>
            <a:off x="3439351" y="1764984"/>
            <a:ext cx="22653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7" name="Google Shape;917;p17"/>
          <p:cNvSpPr txBox="1">
            <a:spLocks noGrp="1"/>
          </p:cNvSpPr>
          <p:nvPr>
            <p:ph type="subTitle" idx="3"/>
          </p:nvPr>
        </p:nvSpPr>
        <p:spPr>
          <a:xfrm>
            <a:off x="828288" y="3347250"/>
            <a:ext cx="22653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8" name="Google Shape;918;p17"/>
          <p:cNvSpPr txBox="1">
            <a:spLocks noGrp="1"/>
          </p:cNvSpPr>
          <p:nvPr>
            <p:ph type="subTitle" idx="4"/>
          </p:nvPr>
        </p:nvSpPr>
        <p:spPr>
          <a:xfrm>
            <a:off x="3439351" y="3347250"/>
            <a:ext cx="22653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9" name="Google Shape;919;p17"/>
          <p:cNvSpPr txBox="1">
            <a:spLocks noGrp="1"/>
          </p:cNvSpPr>
          <p:nvPr>
            <p:ph type="subTitle" idx="5"/>
          </p:nvPr>
        </p:nvSpPr>
        <p:spPr>
          <a:xfrm>
            <a:off x="6050411" y="1764984"/>
            <a:ext cx="22653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0" name="Google Shape;920;p17"/>
          <p:cNvSpPr txBox="1">
            <a:spLocks noGrp="1"/>
          </p:cNvSpPr>
          <p:nvPr>
            <p:ph type="subTitle" idx="6"/>
          </p:nvPr>
        </p:nvSpPr>
        <p:spPr>
          <a:xfrm>
            <a:off x="6050411" y="3347250"/>
            <a:ext cx="22653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1" name="Google Shape;921;p17"/>
          <p:cNvSpPr txBox="1">
            <a:spLocks noGrp="1"/>
          </p:cNvSpPr>
          <p:nvPr>
            <p:ph type="subTitle" idx="7"/>
          </p:nvPr>
        </p:nvSpPr>
        <p:spPr>
          <a:xfrm>
            <a:off x="832736" y="1457950"/>
            <a:ext cx="2256600" cy="46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2" name="Google Shape;922;p17"/>
          <p:cNvSpPr txBox="1">
            <a:spLocks noGrp="1"/>
          </p:cNvSpPr>
          <p:nvPr>
            <p:ph type="subTitle" idx="8"/>
          </p:nvPr>
        </p:nvSpPr>
        <p:spPr>
          <a:xfrm>
            <a:off x="3443800" y="1457950"/>
            <a:ext cx="2256600" cy="46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3" name="Google Shape;923;p17"/>
          <p:cNvSpPr txBox="1">
            <a:spLocks noGrp="1"/>
          </p:cNvSpPr>
          <p:nvPr>
            <p:ph type="subTitle" idx="9"/>
          </p:nvPr>
        </p:nvSpPr>
        <p:spPr>
          <a:xfrm>
            <a:off x="6054860" y="1457950"/>
            <a:ext cx="2256600" cy="46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4" name="Google Shape;924;p17"/>
          <p:cNvSpPr txBox="1">
            <a:spLocks noGrp="1"/>
          </p:cNvSpPr>
          <p:nvPr>
            <p:ph type="subTitle" idx="13"/>
          </p:nvPr>
        </p:nvSpPr>
        <p:spPr>
          <a:xfrm>
            <a:off x="832736" y="3037049"/>
            <a:ext cx="2256600" cy="46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5" name="Google Shape;925;p17"/>
          <p:cNvSpPr txBox="1">
            <a:spLocks noGrp="1"/>
          </p:cNvSpPr>
          <p:nvPr>
            <p:ph type="subTitle" idx="14"/>
          </p:nvPr>
        </p:nvSpPr>
        <p:spPr>
          <a:xfrm>
            <a:off x="3443800" y="3037049"/>
            <a:ext cx="2256600" cy="46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6" name="Google Shape;926;p17"/>
          <p:cNvSpPr txBox="1">
            <a:spLocks noGrp="1"/>
          </p:cNvSpPr>
          <p:nvPr>
            <p:ph type="subTitle" idx="15"/>
          </p:nvPr>
        </p:nvSpPr>
        <p:spPr>
          <a:xfrm>
            <a:off x="6054860" y="3037049"/>
            <a:ext cx="2256600" cy="46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7" name="Google Shape;927;p17"/>
          <p:cNvSpPr/>
          <p:nvPr/>
        </p:nvSpPr>
        <p:spPr>
          <a:xfrm flipH="1">
            <a:off x="7687229" y="-36"/>
            <a:ext cx="1456719" cy="2051557"/>
          </a:xfrm>
          <a:custGeom>
            <a:avLst/>
            <a:gdLst/>
            <a:ahLst/>
            <a:cxnLst/>
            <a:rect l="l" t="t" r="r" b="b"/>
            <a:pathLst>
              <a:path w="22399" h="31543" extrusionOk="0">
                <a:moveTo>
                  <a:pt x="0" y="1"/>
                </a:moveTo>
                <a:lnTo>
                  <a:pt x="0" y="31543"/>
                </a:lnTo>
                <a:lnTo>
                  <a:pt x="2" y="31543"/>
                </a:lnTo>
                <a:cubicBezTo>
                  <a:pt x="2850" y="31257"/>
                  <a:pt x="5565" y="29816"/>
                  <a:pt x="7397" y="27616"/>
                </a:cubicBezTo>
                <a:cubicBezTo>
                  <a:pt x="9230" y="25417"/>
                  <a:pt x="10158" y="22486"/>
                  <a:pt x="9927" y="19633"/>
                </a:cubicBezTo>
                <a:cubicBezTo>
                  <a:pt x="9769" y="17680"/>
                  <a:pt x="9096" y="15807"/>
                  <a:pt x="8756" y="13876"/>
                </a:cubicBezTo>
                <a:cubicBezTo>
                  <a:pt x="8416" y="11947"/>
                  <a:pt x="8454" y="9816"/>
                  <a:pt x="9572" y="8206"/>
                </a:cubicBezTo>
                <a:cubicBezTo>
                  <a:pt x="11097" y="6014"/>
                  <a:pt x="14037" y="5486"/>
                  <a:pt x="16619" y="4809"/>
                </a:cubicBezTo>
                <a:cubicBezTo>
                  <a:pt x="19202" y="4133"/>
                  <a:pt x="22098" y="2654"/>
                  <a:pt x="223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7"/>
          <p:cNvSpPr/>
          <p:nvPr/>
        </p:nvSpPr>
        <p:spPr>
          <a:xfrm rot="10800000">
            <a:off x="52" y="3974162"/>
            <a:ext cx="1456730" cy="1169337"/>
          </a:xfrm>
          <a:custGeom>
            <a:avLst/>
            <a:gdLst/>
            <a:ahLst/>
            <a:cxnLst/>
            <a:rect l="l" t="t" r="r" b="b"/>
            <a:pathLst>
              <a:path w="48493" h="38926" extrusionOk="0">
                <a:moveTo>
                  <a:pt x="48492" y="1"/>
                </a:moveTo>
                <a:lnTo>
                  <a:pt x="2426" y="213"/>
                </a:lnTo>
                <a:cubicBezTo>
                  <a:pt x="1" y="3362"/>
                  <a:pt x="598" y="8412"/>
                  <a:pt x="3692" y="10908"/>
                </a:cubicBezTo>
                <a:cubicBezTo>
                  <a:pt x="5700" y="12528"/>
                  <a:pt x="8384" y="13038"/>
                  <a:pt x="10958" y="13154"/>
                </a:cubicBezTo>
                <a:cubicBezTo>
                  <a:pt x="11675" y="13186"/>
                  <a:pt x="12394" y="13192"/>
                  <a:pt x="13113" y="13192"/>
                </a:cubicBezTo>
                <a:cubicBezTo>
                  <a:pt x="13524" y="13192"/>
                  <a:pt x="13935" y="13190"/>
                  <a:pt x="14346" y="13190"/>
                </a:cubicBezTo>
                <a:cubicBezTo>
                  <a:pt x="15800" y="13190"/>
                  <a:pt x="17251" y="13214"/>
                  <a:pt x="18687" y="13431"/>
                </a:cubicBezTo>
                <a:cubicBezTo>
                  <a:pt x="21237" y="13816"/>
                  <a:pt x="23832" y="14936"/>
                  <a:pt x="25236" y="17100"/>
                </a:cubicBezTo>
                <a:cubicBezTo>
                  <a:pt x="26526" y="19092"/>
                  <a:pt x="26602" y="21601"/>
                  <a:pt x="26951" y="23948"/>
                </a:cubicBezTo>
                <a:cubicBezTo>
                  <a:pt x="27452" y="27319"/>
                  <a:pt x="28627" y="30632"/>
                  <a:pt x="30686" y="33346"/>
                </a:cubicBezTo>
                <a:cubicBezTo>
                  <a:pt x="32746" y="36059"/>
                  <a:pt x="35735" y="38135"/>
                  <a:pt x="39087" y="38747"/>
                </a:cubicBezTo>
                <a:cubicBezTo>
                  <a:pt x="39740" y="38866"/>
                  <a:pt x="40406" y="38925"/>
                  <a:pt x="41072" y="38925"/>
                </a:cubicBezTo>
                <a:cubicBezTo>
                  <a:pt x="43824" y="38925"/>
                  <a:pt x="46583" y="37914"/>
                  <a:pt x="48492" y="35946"/>
                </a:cubicBezTo>
                <a:lnTo>
                  <a:pt x="484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7"/>
          <p:cNvSpPr/>
          <p:nvPr/>
        </p:nvSpPr>
        <p:spPr>
          <a:xfrm>
            <a:off x="49" y="-24"/>
            <a:ext cx="1154110" cy="1105173"/>
          </a:xfrm>
          <a:custGeom>
            <a:avLst/>
            <a:gdLst/>
            <a:ahLst/>
            <a:cxnLst/>
            <a:rect l="l" t="t" r="r" b="b"/>
            <a:pathLst>
              <a:path w="24480" h="23442" extrusionOk="0">
                <a:moveTo>
                  <a:pt x="1" y="0"/>
                </a:moveTo>
                <a:lnTo>
                  <a:pt x="1" y="22368"/>
                </a:lnTo>
                <a:cubicBezTo>
                  <a:pt x="1298" y="23082"/>
                  <a:pt x="2779" y="23441"/>
                  <a:pt x="4259" y="23441"/>
                </a:cubicBezTo>
                <a:cubicBezTo>
                  <a:pt x="5587" y="23441"/>
                  <a:pt x="6915" y="23152"/>
                  <a:pt x="8109" y="22571"/>
                </a:cubicBezTo>
                <a:cubicBezTo>
                  <a:pt x="10636" y="21340"/>
                  <a:pt x="12499" y="18836"/>
                  <a:pt x="12950" y="16062"/>
                </a:cubicBezTo>
                <a:cubicBezTo>
                  <a:pt x="13324" y="13760"/>
                  <a:pt x="12822" y="11208"/>
                  <a:pt x="14051" y="9226"/>
                </a:cubicBezTo>
                <a:cubicBezTo>
                  <a:pt x="14911" y="7840"/>
                  <a:pt x="16455" y="7043"/>
                  <a:pt x="17970" y="6439"/>
                </a:cubicBezTo>
                <a:cubicBezTo>
                  <a:pt x="19485" y="5835"/>
                  <a:pt x="21086" y="5339"/>
                  <a:pt x="22354" y="4310"/>
                </a:cubicBezTo>
                <a:cubicBezTo>
                  <a:pt x="23620" y="3279"/>
                  <a:pt x="24480" y="1530"/>
                  <a:pt x="23913"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7"/>
          <p:cNvSpPr/>
          <p:nvPr/>
        </p:nvSpPr>
        <p:spPr>
          <a:xfrm flipH="1">
            <a:off x="6913501" y="4452440"/>
            <a:ext cx="2230500" cy="691055"/>
          </a:xfrm>
          <a:custGeom>
            <a:avLst/>
            <a:gdLst/>
            <a:ahLst/>
            <a:cxnLst/>
            <a:rect l="l" t="t" r="r" b="b"/>
            <a:pathLst>
              <a:path w="63398" h="19642" extrusionOk="0">
                <a:moveTo>
                  <a:pt x="8154" y="0"/>
                </a:moveTo>
                <a:cubicBezTo>
                  <a:pt x="4957" y="0"/>
                  <a:pt x="1775" y="1682"/>
                  <a:pt x="46" y="4382"/>
                </a:cubicBezTo>
                <a:lnTo>
                  <a:pt x="0" y="19642"/>
                </a:lnTo>
                <a:lnTo>
                  <a:pt x="63398" y="19642"/>
                </a:lnTo>
                <a:cubicBezTo>
                  <a:pt x="63205" y="15988"/>
                  <a:pt x="60507" y="12797"/>
                  <a:pt x="57210" y="11214"/>
                </a:cubicBezTo>
                <a:cubicBezTo>
                  <a:pt x="54758" y="10036"/>
                  <a:pt x="52030" y="9625"/>
                  <a:pt x="49294" y="9625"/>
                </a:cubicBezTo>
                <a:cubicBezTo>
                  <a:pt x="48350" y="9625"/>
                  <a:pt x="47404" y="9674"/>
                  <a:pt x="46469" y="9757"/>
                </a:cubicBezTo>
                <a:cubicBezTo>
                  <a:pt x="42825" y="10081"/>
                  <a:pt x="39240" y="10897"/>
                  <a:pt x="35597" y="11233"/>
                </a:cubicBezTo>
                <a:cubicBezTo>
                  <a:pt x="34622" y="11323"/>
                  <a:pt x="33635" y="11377"/>
                  <a:pt x="32649" y="11377"/>
                </a:cubicBezTo>
                <a:cubicBezTo>
                  <a:pt x="29955" y="11377"/>
                  <a:pt x="27269" y="10978"/>
                  <a:pt x="24844" y="9842"/>
                </a:cubicBezTo>
                <a:cubicBezTo>
                  <a:pt x="22055" y="8535"/>
                  <a:pt x="19801" y="6345"/>
                  <a:pt x="17444" y="4362"/>
                </a:cubicBezTo>
                <a:cubicBezTo>
                  <a:pt x="15087" y="2380"/>
                  <a:pt x="12446" y="515"/>
                  <a:pt x="9396" y="87"/>
                </a:cubicBezTo>
                <a:cubicBezTo>
                  <a:pt x="8984" y="28"/>
                  <a:pt x="8569" y="0"/>
                  <a:pt x="8154"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7"/>
          <p:cNvSpPr/>
          <p:nvPr/>
        </p:nvSpPr>
        <p:spPr>
          <a:xfrm>
            <a:off x="129587" y="602296"/>
            <a:ext cx="254700" cy="254700"/>
          </a:xfrm>
          <a:prstGeom prst="mathPlus">
            <a:avLst>
              <a:gd name="adj1" fmla="val 2352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7"/>
          <p:cNvSpPr/>
          <p:nvPr/>
        </p:nvSpPr>
        <p:spPr>
          <a:xfrm>
            <a:off x="129572" y="3913010"/>
            <a:ext cx="169800" cy="169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7"/>
          <p:cNvSpPr/>
          <p:nvPr/>
        </p:nvSpPr>
        <p:spPr>
          <a:xfrm>
            <a:off x="6429466" y="4844107"/>
            <a:ext cx="254700" cy="254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7"/>
          <p:cNvSpPr/>
          <p:nvPr/>
        </p:nvSpPr>
        <p:spPr>
          <a:xfrm>
            <a:off x="628314" y="297784"/>
            <a:ext cx="169800" cy="169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7"/>
          <p:cNvSpPr/>
          <p:nvPr/>
        </p:nvSpPr>
        <p:spPr>
          <a:xfrm>
            <a:off x="8104775" y="4739882"/>
            <a:ext cx="200791" cy="187393"/>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17"/>
          <p:cNvGrpSpPr/>
          <p:nvPr/>
        </p:nvGrpSpPr>
        <p:grpSpPr>
          <a:xfrm>
            <a:off x="8724146" y="4744635"/>
            <a:ext cx="200828" cy="177885"/>
            <a:chOff x="4733471" y="1796460"/>
            <a:chExt cx="190484" cy="168755"/>
          </a:xfrm>
        </p:grpSpPr>
        <p:sp>
          <p:nvSpPr>
            <p:cNvPr id="937" name="Google Shape;937;p17"/>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7"/>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7"/>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7"/>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7"/>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17"/>
          <p:cNvGrpSpPr/>
          <p:nvPr/>
        </p:nvGrpSpPr>
        <p:grpSpPr>
          <a:xfrm rot="2700000">
            <a:off x="8678898" y="1722112"/>
            <a:ext cx="152589" cy="327639"/>
            <a:chOff x="4576975" y="1448100"/>
            <a:chExt cx="292800" cy="628700"/>
          </a:xfrm>
        </p:grpSpPr>
        <p:sp>
          <p:nvSpPr>
            <p:cNvPr id="943" name="Google Shape;943;p17"/>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 name="Google Shape;944;p17"/>
            <p:cNvGrpSpPr/>
            <p:nvPr/>
          </p:nvGrpSpPr>
          <p:grpSpPr>
            <a:xfrm>
              <a:off x="4576975" y="1448100"/>
              <a:ext cx="292800" cy="146400"/>
              <a:chOff x="4584725" y="1420525"/>
              <a:chExt cx="292800" cy="146400"/>
            </a:xfrm>
          </p:grpSpPr>
          <p:sp>
            <p:nvSpPr>
              <p:cNvPr id="945" name="Google Shape;945;p17"/>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7"/>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 name="Google Shape;947;p17"/>
            <p:cNvGrpSpPr/>
            <p:nvPr/>
          </p:nvGrpSpPr>
          <p:grpSpPr>
            <a:xfrm>
              <a:off x="4576975" y="1930400"/>
              <a:ext cx="292800" cy="146400"/>
              <a:chOff x="4584725" y="1420525"/>
              <a:chExt cx="292800" cy="146400"/>
            </a:xfrm>
          </p:grpSpPr>
          <p:sp>
            <p:nvSpPr>
              <p:cNvPr id="948" name="Google Shape;948;p17"/>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7"/>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0" name="Google Shape;950;p17"/>
          <p:cNvGrpSpPr/>
          <p:nvPr/>
        </p:nvGrpSpPr>
        <p:grpSpPr>
          <a:xfrm>
            <a:off x="114074" y="4879877"/>
            <a:ext cx="2084997" cy="183185"/>
            <a:chOff x="3848375" y="4401927"/>
            <a:chExt cx="3191484" cy="280399"/>
          </a:xfrm>
        </p:grpSpPr>
        <p:sp>
          <p:nvSpPr>
            <p:cNvPr id="951" name="Google Shape;951;p17"/>
            <p:cNvSpPr/>
            <p:nvPr/>
          </p:nvSpPr>
          <p:spPr>
            <a:xfrm>
              <a:off x="4455902" y="4452425"/>
              <a:ext cx="2583957" cy="229901"/>
            </a:xfrm>
            <a:custGeom>
              <a:avLst/>
              <a:gdLst/>
              <a:ahLst/>
              <a:cxnLst/>
              <a:rect l="l" t="t" r="r" b="b"/>
              <a:pathLst>
                <a:path w="30088" h="2677" extrusionOk="0">
                  <a:moveTo>
                    <a:pt x="15230" y="1"/>
                  </a:moveTo>
                  <a:cubicBezTo>
                    <a:pt x="13881" y="1"/>
                    <a:pt x="12546" y="172"/>
                    <a:pt x="11256" y="669"/>
                  </a:cubicBezTo>
                  <a:cubicBezTo>
                    <a:pt x="10995" y="771"/>
                    <a:pt x="10864" y="912"/>
                    <a:pt x="10881" y="1077"/>
                  </a:cubicBezTo>
                  <a:cubicBezTo>
                    <a:pt x="10897" y="1246"/>
                    <a:pt x="11056" y="1363"/>
                    <a:pt x="11333" y="1407"/>
                  </a:cubicBezTo>
                  <a:cubicBezTo>
                    <a:pt x="11796" y="1482"/>
                    <a:pt x="12263" y="1511"/>
                    <a:pt x="12732" y="1511"/>
                  </a:cubicBezTo>
                  <a:cubicBezTo>
                    <a:pt x="13603" y="1511"/>
                    <a:pt x="14478" y="1411"/>
                    <a:pt x="15336" y="1313"/>
                  </a:cubicBezTo>
                  <a:cubicBezTo>
                    <a:pt x="16183" y="1217"/>
                    <a:pt x="17046" y="1118"/>
                    <a:pt x="17902" y="1118"/>
                  </a:cubicBezTo>
                  <a:cubicBezTo>
                    <a:pt x="18569" y="1118"/>
                    <a:pt x="19232" y="1178"/>
                    <a:pt x="19879" y="1346"/>
                  </a:cubicBezTo>
                  <a:lnTo>
                    <a:pt x="19906" y="1242"/>
                  </a:lnTo>
                  <a:cubicBezTo>
                    <a:pt x="19250" y="1072"/>
                    <a:pt x="18579" y="1011"/>
                    <a:pt x="17904" y="1011"/>
                  </a:cubicBezTo>
                  <a:cubicBezTo>
                    <a:pt x="17042" y="1011"/>
                    <a:pt x="16174" y="1110"/>
                    <a:pt x="15323" y="1207"/>
                  </a:cubicBezTo>
                  <a:cubicBezTo>
                    <a:pt x="14467" y="1305"/>
                    <a:pt x="13592" y="1405"/>
                    <a:pt x="12725" y="1405"/>
                  </a:cubicBezTo>
                  <a:cubicBezTo>
                    <a:pt x="12263" y="1405"/>
                    <a:pt x="11803" y="1377"/>
                    <a:pt x="11349" y="1305"/>
                  </a:cubicBezTo>
                  <a:cubicBezTo>
                    <a:pt x="11245" y="1286"/>
                    <a:pt x="10999" y="1232"/>
                    <a:pt x="10985" y="1069"/>
                  </a:cubicBezTo>
                  <a:cubicBezTo>
                    <a:pt x="10974" y="918"/>
                    <a:pt x="11174" y="815"/>
                    <a:pt x="11295" y="769"/>
                  </a:cubicBezTo>
                  <a:cubicBezTo>
                    <a:pt x="12571" y="277"/>
                    <a:pt x="13895" y="108"/>
                    <a:pt x="15235" y="108"/>
                  </a:cubicBezTo>
                  <a:cubicBezTo>
                    <a:pt x="16736" y="108"/>
                    <a:pt x="18257" y="320"/>
                    <a:pt x="19750" y="529"/>
                  </a:cubicBezTo>
                  <a:cubicBezTo>
                    <a:pt x="21107" y="719"/>
                    <a:pt x="22512" y="915"/>
                    <a:pt x="23861" y="943"/>
                  </a:cubicBezTo>
                  <a:cubicBezTo>
                    <a:pt x="24046" y="947"/>
                    <a:pt x="24232" y="949"/>
                    <a:pt x="24418" y="949"/>
                  </a:cubicBezTo>
                  <a:cubicBezTo>
                    <a:pt x="24700" y="949"/>
                    <a:pt x="24982" y="945"/>
                    <a:pt x="25259" y="942"/>
                  </a:cubicBezTo>
                  <a:cubicBezTo>
                    <a:pt x="25524" y="939"/>
                    <a:pt x="25793" y="936"/>
                    <a:pt x="26063" y="936"/>
                  </a:cubicBezTo>
                  <a:cubicBezTo>
                    <a:pt x="26514" y="936"/>
                    <a:pt x="26970" y="944"/>
                    <a:pt x="27418" y="975"/>
                  </a:cubicBezTo>
                  <a:lnTo>
                    <a:pt x="27524" y="982"/>
                  </a:lnTo>
                  <a:cubicBezTo>
                    <a:pt x="28055" y="1013"/>
                    <a:pt x="29675" y="1112"/>
                    <a:pt x="29917" y="1613"/>
                  </a:cubicBezTo>
                  <a:cubicBezTo>
                    <a:pt x="29972" y="1729"/>
                    <a:pt x="29947" y="1860"/>
                    <a:pt x="29839" y="2013"/>
                  </a:cubicBezTo>
                  <a:cubicBezTo>
                    <a:pt x="29725" y="2175"/>
                    <a:pt x="29537" y="2300"/>
                    <a:pt x="29260" y="2397"/>
                  </a:cubicBezTo>
                  <a:cubicBezTo>
                    <a:pt x="28893" y="2526"/>
                    <a:pt x="28509" y="2571"/>
                    <a:pt x="28120" y="2571"/>
                  </a:cubicBezTo>
                  <a:cubicBezTo>
                    <a:pt x="27652" y="2571"/>
                    <a:pt x="27175" y="2506"/>
                    <a:pt x="26705" y="2441"/>
                  </a:cubicBezTo>
                  <a:cubicBezTo>
                    <a:pt x="26538" y="2418"/>
                    <a:pt x="26373" y="2395"/>
                    <a:pt x="26206" y="2375"/>
                  </a:cubicBezTo>
                  <a:cubicBezTo>
                    <a:pt x="25461" y="2286"/>
                    <a:pt x="24708" y="2259"/>
                    <a:pt x="23957" y="2259"/>
                  </a:cubicBezTo>
                  <a:cubicBezTo>
                    <a:pt x="23375" y="2259"/>
                    <a:pt x="22794" y="2276"/>
                    <a:pt x="22222" y="2291"/>
                  </a:cubicBezTo>
                  <a:cubicBezTo>
                    <a:pt x="21648" y="2307"/>
                    <a:pt x="21063" y="2324"/>
                    <a:pt x="20477" y="2324"/>
                  </a:cubicBezTo>
                  <a:cubicBezTo>
                    <a:pt x="20079" y="2324"/>
                    <a:pt x="19680" y="2316"/>
                    <a:pt x="19285" y="2295"/>
                  </a:cubicBezTo>
                  <a:cubicBezTo>
                    <a:pt x="18805" y="2270"/>
                    <a:pt x="18317" y="2225"/>
                    <a:pt x="17846" y="2183"/>
                  </a:cubicBezTo>
                  <a:cubicBezTo>
                    <a:pt x="17138" y="2118"/>
                    <a:pt x="16407" y="2050"/>
                    <a:pt x="15681" y="2048"/>
                  </a:cubicBezTo>
                  <a:cubicBezTo>
                    <a:pt x="14889" y="2048"/>
                    <a:pt x="14086" y="2124"/>
                    <a:pt x="13311" y="2197"/>
                  </a:cubicBezTo>
                  <a:cubicBezTo>
                    <a:pt x="12540" y="2270"/>
                    <a:pt x="11742" y="2343"/>
                    <a:pt x="10957" y="2343"/>
                  </a:cubicBezTo>
                  <a:lnTo>
                    <a:pt x="10742" y="2343"/>
                  </a:lnTo>
                  <a:cubicBezTo>
                    <a:pt x="10170" y="2341"/>
                    <a:pt x="9576" y="2341"/>
                    <a:pt x="9022" y="2293"/>
                  </a:cubicBezTo>
                  <a:cubicBezTo>
                    <a:pt x="8636" y="2258"/>
                    <a:pt x="8251" y="2154"/>
                    <a:pt x="7880" y="2050"/>
                  </a:cubicBezTo>
                  <a:cubicBezTo>
                    <a:pt x="7480" y="1940"/>
                    <a:pt x="7070" y="1826"/>
                    <a:pt x="6645" y="1797"/>
                  </a:cubicBezTo>
                  <a:cubicBezTo>
                    <a:pt x="6525" y="1789"/>
                    <a:pt x="6405" y="1785"/>
                    <a:pt x="6285" y="1785"/>
                  </a:cubicBezTo>
                  <a:cubicBezTo>
                    <a:pt x="5830" y="1785"/>
                    <a:pt x="5375" y="1838"/>
                    <a:pt x="4931" y="1888"/>
                  </a:cubicBezTo>
                  <a:cubicBezTo>
                    <a:pt x="4631" y="1924"/>
                    <a:pt x="4321" y="1960"/>
                    <a:pt x="4016" y="1977"/>
                  </a:cubicBezTo>
                  <a:cubicBezTo>
                    <a:pt x="3827" y="1989"/>
                    <a:pt x="3637" y="1994"/>
                    <a:pt x="3448" y="1994"/>
                  </a:cubicBezTo>
                  <a:cubicBezTo>
                    <a:pt x="2292" y="1994"/>
                    <a:pt x="1139" y="1794"/>
                    <a:pt x="18" y="1600"/>
                  </a:cubicBezTo>
                  <a:lnTo>
                    <a:pt x="1" y="1706"/>
                  </a:lnTo>
                  <a:cubicBezTo>
                    <a:pt x="1128" y="1900"/>
                    <a:pt x="2288" y="2099"/>
                    <a:pt x="3454" y="2099"/>
                  </a:cubicBezTo>
                  <a:cubicBezTo>
                    <a:pt x="3643" y="2099"/>
                    <a:pt x="3832" y="2094"/>
                    <a:pt x="4022" y="2083"/>
                  </a:cubicBezTo>
                  <a:cubicBezTo>
                    <a:pt x="4329" y="2063"/>
                    <a:pt x="4641" y="2027"/>
                    <a:pt x="4943" y="1993"/>
                  </a:cubicBezTo>
                  <a:cubicBezTo>
                    <a:pt x="5384" y="1942"/>
                    <a:pt x="5837" y="1890"/>
                    <a:pt x="6287" y="1890"/>
                  </a:cubicBezTo>
                  <a:cubicBezTo>
                    <a:pt x="6404" y="1890"/>
                    <a:pt x="6521" y="1893"/>
                    <a:pt x="6637" y="1901"/>
                  </a:cubicBezTo>
                  <a:cubicBezTo>
                    <a:pt x="7051" y="1931"/>
                    <a:pt x="7458" y="2043"/>
                    <a:pt x="7851" y="2151"/>
                  </a:cubicBezTo>
                  <a:cubicBezTo>
                    <a:pt x="8228" y="2257"/>
                    <a:pt x="8618" y="2364"/>
                    <a:pt x="9012" y="2398"/>
                  </a:cubicBezTo>
                  <a:cubicBezTo>
                    <a:pt x="9570" y="2447"/>
                    <a:pt x="10164" y="2448"/>
                    <a:pt x="10741" y="2448"/>
                  </a:cubicBezTo>
                  <a:lnTo>
                    <a:pt x="10955" y="2448"/>
                  </a:lnTo>
                  <a:cubicBezTo>
                    <a:pt x="10963" y="2448"/>
                    <a:pt x="10970" y="2448"/>
                    <a:pt x="10977" y="2448"/>
                  </a:cubicBezTo>
                  <a:cubicBezTo>
                    <a:pt x="11767" y="2448"/>
                    <a:pt x="12554" y="2373"/>
                    <a:pt x="13320" y="2300"/>
                  </a:cubicBezTo>
                  <a:cubicBezTo>
                    <a:pt x="14073" y="2229"/>
                    <a:pt x="14848" y="2154"/>
                    <a:pt x="15618" y="2154"/>
                  </a:cubicBezTo>
                  <a:cubicBezTo>
                    <a:pt x="15639" y="2154"/>
                    <a:pt x="15660" y="2154"/>
                    <a:pt x="15681" y="2154"/>
                  </a:cubicBezTo>
                  <a:cubicBezTo>
                    <a:pt x="16401" y="2155"/>
                    <a:pt x="17130" y="2223"/>
                    <a:pt x="17837" y="2288"/>
                  </a:cubicBezTo>
                  <a:cubicBezTo>
                    <a:pt x="18308" y="2331"/>
                    <a:pt x="18798" y="2375"/>
                    <a:pt x="19279" y="2400"/>
                  </a:cubicBezTo>
                  <a:cubicBezTo>
                    <a:pt x="19682" y="2421"/>
                    <a:pt x="20088" y="2429"/>
                    <a:pt x="20493" y="2429"/>
                  </a:cubicBezTo>
                  <a:cubicBezTo>
                    <a:pt x="21076" y="2429"/>
                    <a:pt x="21657" y="2413"/>
                    <a:pt x="22226" y="2397"/>
                  </a:cubicBezTo>
                  <a:cubicBezTo>
                    <a:pt x="22793" y="2381"/>
                    <a:pt x="23369" y="2366"/>
                    <a:pt x="23946" y="2366"/>
                  </a:cubicBezTo>
                  <a:cubicBezTo>
                    <a:pt x="24697" y="2366"/>
                    <a:pt x="25451" y="2392"/>
                    <a:pt x="26194" y="2481"/>
                  </a:cubicBezTo>
                  <a:cubicBezTo>
                    <a:pt x="26360" y="2502"/>
                    <a:pt x="26526" y="2524"/>
                    <a:pt x="26691" y="2547"/>
                  </a:cubicBezTo>
                  <a:cubicBezTo>
                    <a:pt x="27165" y="2611"/>
                    <a:pt x="27646" y="2677"/>
                    <a:pt x="28122" y="2677"/>
                  </a:cubicBezTo>
                  <a:cubicBezTo>
                    <a:pt x="28522" y="2677"/>
                    <a:pt x="28916" y="2631"/>
                    <a:pt x="29297" y="2498"/>
                  </a:cubicBezTo>
                  <a:cubicBezTo>
                    <a:pt x="29595" y="2395"/>
                    <a:pt x="29802" y="2257"/>
                    <a:pt x="29929" y="2076"/>
                  </a:cubicBezTo>
                  <a:cubicBezTo>
                    <a:pt x="30059" y="1890"/>
                    <a:pt x="30088" y="1720"/>
                    <a:pt x="30015" y="1569"/>
                  </a:cubicBezTo>
                  <a:cubicBezTo>
                    <a:pt x="29774" y="1069"/>
                    <a:pt x="28483" y="933"/>
                    <a:pt x="27532" y="876"/>
                  </a:cubicBezTo>
                  <a:lnTo>
                    <a:pt x="27426" y="869"/>
                  </a:lnTo>
                  <a:cubicBezTo>
                    <a:pt x="26980" y="838"/>
                    <a:pt x="26529" y="830"/>
                    <a:pt x="26083" y="830"/>
                  </a:cubicBezTo>
                  <a:cubicBezTo>
                    <a:pt x="25806" y="830"/>
                    <a:pt x="25531" y="833"/>
                    <a:pt x="25259" y="836"/>
                  </a:cubicBezTo>
                  <a:cubicBezTo>
                    <a:pt x="24968" y="840"/>
                    <a:pt x="24670" y="844"/>
                    <a:pt x="24372" y="844"/>
                  </a:cubicBezTo>
                  <a:cubicBezTo>
                    <a:pt x="24202" y="844"/>
                    <a:pt x="24033" y="843"/>
                    <a:pt x="23864" y="839"/>
                  </a:cubicBezTo>
                  <a:cubicBezTo>
                    <a:pt x="22522" y="810"/>
                    <a:pt x="21121" y="613"/>
                    <a:pt x="19766" y="425"/>
                  </a:cubicBezTo>
                  <a:cubicBezTo>
                    <a:pt x="18266" y="215"/>
                    <a:pt x="16739" y="1"/>
                    <a:pt x="15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7"/>
            <p:cNvSpPr/>
            <p:nvPr/>
          </p:nvSpPr>
          <p:spPr>
            <a:xfrm>
              <a:off x="3920430" y="4401927"/>
              <a:ext cx="656724" cy="226294"/>
            </a:xfrm>
            <a:custGeom>
              <a:avLst/>
              <a:gdLst/>
              <a:ahLst/>
              <a:cxnLst/>
              <a:rect l="l" t="t" r="r" b="b"/>
              <a:pathLst>
                <a:path w="7647" h="2635" extrusionOk="0">
                  <a:moveTo>
                    <a:pt x="4328" y="1"/>
                  </a:moveTo>
                  <a:cubicBezTo>
                    <a:pt x="3939" y="1"/>
                    <a:pt x="3550" y="55"/>
                    <a:pt x="3180" y="161"/>
                  </a:cubicBezTo>
                  <a:cubicBezTo>
                    <a:pt x="1998" y="500"/>
                    <a:pt x="1000" y="1274"/>
                    <a:pt x="160" y="2185"/>
                  </a:cubicBezTo>
                  <a:cubicBezTo>
                    <a:pt x="1" y="2357"/>
                    <a:pt x="125" y="2635"/>
                    <a:pt x="358" y="2635"/>
                  </a:cubicBezTo>
                  <a:lnTo>
                    <a:pt x="7345" y="2635"/>
                  </a:lnTo>
                  <a:cubicBezTo>
                    <a:pt x="7521" y="2635"/>
                    <a:pt x="7647" y="2471"/>
                    <a:pt x="7607" y="2302"/>
                  </a:cubicBezTo>
                  <a:cubicBezTo>
                    <a:pt x="7521" y="1952"/>
                    <a:pt x="7372" y="1618"/>
                    <a:pt x="7164" y="1324"/>
                  </a:cubicBezTo>
                  <a:cubicBezTo>
                    <a:pt x="6532" y="433"/>
                    <a:pt x="5432" y="1"/>
                    <a:pt x="4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7"/>
            <p:cNvSpPr/>
            <p:nvPr/>
          </p:nvSpPr>
          <p:spPr>
            <a:xfrm>
              <a:off x="3880924" y="4561322"/>
              <a:ext cx="88628" cy="66901"/>
            </a:xfrm>
            <a:custGeom>
              <a:avLst/>
              <a:gdLst/>
              <a:ahLst/>
              <a:cxnLst/>
              <a:rect l="l" t="t" r="r" b="b"/>
              <a:pathLst>
                <a:path w="1032" h="779" extrusionOk="0">
                  <a:moveTo>
                    <a:pt x="475" y="0"/>
                  </a:moveTo>
                  <a:cubicBezTo>
                    <a:pt x="241" y="0"/>
                    <a:pt x="56" y="191"/>
                    <a:pt x="11" y="423"/>
                  </a:cubicBezTo>
                  <a:cubicBezTo>
                    <a:pt x="1" y="481"/>
                    <a:pt x="1" y="531"/>
                    <a:pt x="9" y="579"/>
                  </a:cubicBezTo>
                  <a:cubicBezTo>
                    <a:pt x="32" y="699"/>
                    <a:pt x="146" y="779"/>
                    <a:pt x="268" y="779"/>
                  </a:cubicBezTo>
                  <a:lnTo>
                    <a:pt x="879" y="779"/>
                  </a:lnTo>
                  <a:cubicBezTo>
                    <a:pt x="892" y="760"/>
                    <a:pt x="902" y="743"/>
                    <a:pt x="910" y="723"/>
                  </a:cubicBezTo>
                  <a:cubicBezTo>
                    <a:pt x="1032" y="459"/>
                    <a:pt x="902" y="119"/>
                    <a:pt x="622" y="25"/>
                  </a:cubicBezTo>
                  <a:cubicBezTo>
                    <a:pt x="571" y="8"/>
                    <a:pt x="52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7"/>
            <p:cNvSpPr/>
            <p:nvPr/>
          </p:nvSpPr>
          <p:spPr>
            <a:xfrm>
              <a:off x="3984841" y="4421765"/>
              <a:ext cx="172189" cy="158105"/>
            </a:xfrm>
            <a:custGeom>
              <a:avLst/>
              <a:gdLst/>
              <a:ahLst/>
              <a:cxnLst/>
              <a:rect l="l" t="t" r="r" b="b"/>
              <a:pathLst>
                <a:path w="2005" h="1841" extrusionOk="0">
                  <a:moveTo>
                    <a:pt x="998" y="1"/>
                  </a:moveTo>
                  <a:cubicBezTo>
                    <a:pt x="823" y="1"/>
                    <a:pt x="650" y="47"/>
                    <a:pt x="504" y="142"/>
                  </a:cubicBezTo>
                  <a:cubicBezTo>
                    <a:pt x="160" y="368"/>
                    <a:pt x="0" y="841"/>
                    <a:pt x="142" y="1227"/>
                  </a:cubicBezTo>
                  <a:cubicBezTo>
                    <a:pt x="287" y="1627"/>
                    <a:pt x="645" y="1840"/>
                    <a:pt x="1007" y="1840"/>
                  </a:cubicBezTo>
                  <a:cubicBezTo>
                    <a:pt x="1307" y="1840"/>
                    <a:pt x="1609" y="1694"/>
                    <a:pt x="1795" y="1385"/>
                  </a:cubicBezTo>
                  <a:cubicBezTo>
                    <a:pt x="2005" y="1032"/>
                    <a:pt x="1939" y="536"/>
                    <a:pt x="1642" y="251"/>
                  </a:cubicBezTo>
                  <a:cubicBezTo>
                    <a:pt x="1569" y="179"/>
                    <a:pt x="1484" y="125"/>
                    <a:pt x="1391" y="84"/>
                  </a:cubicBezTo>
                  <a:cubicBezTo>
                    <a:pt x="1268" y="29"/>
                    <a:pt x="11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7"/>
            <p:cNvSpPr/>
            <p:nvPr/>
          </p:nvSpPr>
          <p:spPr>
            <a:xfrm>
              <a:off x="3848375" y="4623501"/>
              <a:ext cx="448208" cy="9275"/>
            </a:xfrm>
            <a:custGeom>
              <a:avLst/>
              <a:gdLst/>
              <a:ahLst/>
              <a:cxnLst/>
              <a:rect l="l" t="t" r="r" b="b"/>
              <a:pathLst>
                <a:path w="5219" h="108" extrusionOk="0">
                  <a:moveTo>
                    <a:pt x="0" y="1"/>
                  </a:moveTo>
                  <a:lnTo>
                    <a:pt x="0" y="108"/>
                  </a:lnTo>
                  <a:lnTo>
                    <a:pt x="5219" y="108"/>
                  </a:lnTo>
                  <a:lnTo>
                    <a:pt x="5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17"/>
          <p:cNvGrpSpPr/>
          <p:nvPr/>
        </p:nvGrpSpPr>
        <p:grpSpPr>
          <a:xfrm>
            <a:off x="7853129" y="125781"/>
            <a:ext cx="283511" cy="254713"/>
            <a:chOff x="1871175" y="984299"/>
            <a:chExt cx="3905105" cy="3508444"/>
          </a:xfrm>
        </p:grpSpPr>
        <p:sp>
          <p:nvSpPr>
            <p:cNvPr id="957" name="Google Shape;957;p17"/>
            <p:cNvSpPr/>
            <p:nvPr/>
          </p:nvSpPr>
          <p:spPr>
            <a:xfrm>
              <a:off x="1871175" y="1020975"/>
              <a:ext cx="3905105" cy="3437350"/>
            </a:xfrm>
            <a:custGeom>
              <a:avLst/>
              <a:gdLst/>
              <a:ahLst/>
              <a:cxnLst/>
              <a:rect l="l" t="t" r="r" b="b"/>
              <a:pathLst>
                <a:path w="6921" h="6092" extrusionOk="0">
                  <a:moveTo>
                    <a:pt x="1771" y="0"/>
                  </a:moveTo>
                  <a:cubicBezTo>
                    <a:pt x="1488" y="0"/>
                    <a:pt x="1177" y="153"/>
                    <a:pt x="872" y="369"/>
                  </a:cubicBezTo>
                  <a:cubicBezTo>
                    <a:pt x="322" y="758"/>
                    <a:pt x="1" y="1206"/>
                    <a:pt x="389" y="1756"/>
                  </a:cubicBezTo>
                  <a:cubicBezTo>
                    <a:pt x="947" y="2542"/>
                    <a:pt x="1696" y="3362"/>
                    <a:pt x="2557" y="4120"/>
                  </a:cubicBezTo>
                  <a:cubicBezTo>
                    <a:pt x="3416" y="4881"/>
                    <a:pt x="4321" y="5524"/>
                    <a:pt x="5172" y="5981"/>
                  </a:cubicBezTo>
                  <a:cubicBezTo>
                    <a:pt x="5315" y="6057"/>
                    <a:pt x="5447" y="6091"/>
                    <a:pt x="5570" y="6091"/>
                  </a:cubicBezTo>
                  <a:cubicBezTo>
                    <a:pt x="5958" y="6091"/>
                    <a:pt x="6252" y="5748"/>
                    <a:pt x="6493" y="5297"/>
                  </a:cubicBezTo>
                  <a:cubicBezTo>
                    <a:pt x="6812" y="4701"/>
                    <a:pt x="6920" y="4147"/>
                    <a:pt x="6326" y="3829"/>
                  </a:cubicBezTo>
                  <a:cubicBezTo>
                    <a:pt x="5638" y="3461"/>
                    <a:pt x="4893" y="2929"/>
                    <a:pt x="4173" y="2293"/>
                  </a:cubicBezTo>
                  <a:cubicBezTo>
                    <a:pt x="3453" y="1657"/>
                    <a:pt x="2835" y="983"/>
                    <a:pt x="2382" y="345"/>
                  </a:cubicBezTo>
                  <a:cubicBezTo>
                    <a:pt x="2209" y="100"/>
                    <a:pt x="1999"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7"/>
            <p:cNvSpPr/>
            <p:nvPr/>
          </p:nvSpPr>
          <p:spPr>
            <a:xfrm>
              <a:off x="1924778" y="984299"/>
              <a:ext cx="3844731" cy="3508444"/>
            </a:xfrm>
            <a:custGeom>
              <a:avLst/>
              <a:gdLst/>
              <a:ahLst/>
              <a:cxnLst/>
              <a:rect l="l" t="t" r="r" b="b"/>
              <a:pathLst>
                <a:path w="6814" h="6218" extrusionOk="0">
                  <a:moveTo>
                    <a:pt x="5035" y="0"/>
                  </a:moveTo>
                  <a:cubicBezTo>
                    <a:pt x="4796" y="0"/>
                    <a:pt x="4579" y="105"/>
                    <a:pt x="4406" y="367"/>
                  </a:cubicBezTo>
                  <a:cubicBezTo>
                    <a:pt x="3978" y="1021"/>
                    <a:pt x="3381" y="1714"/>
                    <a:pt x="2684" y="2373"/>
                  </a:cubicBezTo>
                  <a:cubicBezTo>
                    <a:pt x="1985" y="3034"/>
                    <a:pt x="1258" y="3591"/>
                    <a:pt x="584" y="3982"/>
                  </a:cubicBezTo>
                  <a:cubicBezTo>
                    <a:pt x="0" y="4321"/>
                    <a:pt x="124" y="4871"/>
                    <a:pt x="464" y="5455"/>
                  </a:cubicBezTo>
                  <a:cubicBezTo>
                    <a:pt x="716" y="5889"/>
                    <a:pt x="1015" y="6218"/>
                    <a:pt x="1392" y="6218"/>
                  </a:cubicBezTo>
                  <a:cubicBezTo>
                    <a:pt x="1521" y="6218"/>
                    <a:pt x="1659" y="6179"/>
                    <a:pt x="1808" y="6093"/>
                  </a:cubicBezTo>
                  <a:cubicBezTo>
                    <a:pt x="2643" y="5610"/>
                    <a:pt x="3527" y="4936"/>
                    <a:pt x="4361" y="4148"/>
                  </a:cubicBezTo>
                  <a:cubicBezTo>
                    <a:pt x="5193" y="3358"/>
                    <a:pt x="5914" y="2516"/>
                    <a:pt x="6445" y="1708"/>
                  </a:cubicBezTo>
                  <a:cubicBezTo>
                    <a:pt x="6814" y="1145"/>
                    <a:pt x="6478" y="708"/>
                    <a:pt x="5917" y="339"/>
                  </a:cubicBezTo>
                  <a:cubicBezTo>
                    <a:pt x="5616" y="140"/>
                    <a:pt x="5310" y="0"/>
                    <a:pt x="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7"/>
            <p:cNvSpPr/>
            <p:nvPr/>
          </p:nvSpPr>
          <p:spPr>
            <a:xfrm>
              <a:off x="3186419" y="2111652"/>
              <a:ext cx="1455175" cy="1413421"/>
            </a:xfrm>
            <a:custGeom>
              <a:avLst/>
              <a:gdLst/>
              <a:ahLst/>
              <a:cxnLst/>
              <a:rect l="l" t="t" r="r" b="b"/>
              <a:pathLst>
                <a:path w="2579" h="2505" extrusionOk="0">
                  <a:moveTo>
                    <a:pt x="1495" y="0"/>
                  </a:moveTo>
                  <a:cubicBezTo>
                    <a:pt x="1432" y="0"/>
                    <a:pt x="1369" y="26"/>
                    <a:pt x="1322" y="75"/>
                  </a:cubicBezTo>
                  <a:cubicBezTo>
                    <a:pt x="1137" y="275"/>
                    <a:pt x="941" y="474"/>
                    <a:pt x="734" y="671"/>
                  </a:cubicBezTo>
                  <a:cubicBezTo>
                    <a:pt x="528" y="864"/>
                    <a:pt x="323" y="1045"/>
                    <a:pt x="116" y="1216"/>
                  </a:cubicBezTo>
                  <a:cubicBezTo>
                    <a:pt x="14" y="1300"/>
                    <a:pt x="0" y="1450"/>
                    <a:pt x="86" y="1549"/>
                  </a:cubicBezTo>
                  <a:lnTo>
                    <a:pt x="842" y="2424"/>
                  </a:lnTo>
                  <a:cubicBezTo>
                    <a:pt x="889" y="2477"/>
                    <a:pt x="954" y="2505"/>
                    <a:pt x="1020" y="2505"/>
                  </a:cubicBezTo>
                  <a:cubicBezTo>
                    <a:pt x="1071" y="2505"/>
                    <a:pt x="1122" y="2488"/>
                    <a:pt x="1164" y="2453"/>
                  </a:cubicBezTo>
                  <a:cubicBezTo>
                    <a:pt x="1392" y="2261"/>
                    <a:pt x="1621" y="2060"/>
                    <a:pt x="1843" y="1847"/>
                  </a:cubicBezTo>
                  <a:cubicBezTo>
                    <a:pt x="2070" y="1633"/>
                    <a:pt x="2289" y="1415"/>
                    <a:pt x="2493" y="1193"/>
                  </a:cubicBezTo>
                  <a:cubicBezTo>
                    <a:pt x="2579" y="1102"/>
                    <a:pt x="2574" y="958"/>
                    <a:pt x="2483" y="871"/>
                  </a:cubicBezTo>
                  <a:lnTo>
                    <a:pt x="1655" y="65"/>
                  </a:lnTo>
                  <a:cubicBezTo>
                    <a:pt x="1610" y="22"/>
                    <a:pt x="1553" y="0"/>
                    <a:pt x="149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7"/>
            <p:cNvSpPr/>
            <p:nvPr/>
          </p:nvSpPr>
          <p:spPr>
            <a:xfrm>
              <a:off x="3194882" y="2749243"/>
              <a:ext cx="1436555" cy="810249"/>
            </a:xfrm>
            <a:custGeom>
              <a:avLst/>
              <a:gdLst/>
              <a:ahLst/>
              <a:cxnLst/>
              <a:rect l="l" t="t" r="r" b="b"/>
              <a:pathLst>
                <a:path w="2546" h="1436" extrusionOk="0">
                  <a:moveTo>
                    <a:pt x="2478" y="1"/>
                  </a:moveTo>
                  <a:cubicBezTo>
                    <a:pt x="2462" y="1"/>
                    <a:pt x="2446" y="7"/>
                    <a:pt x="2434" y="21"/>
                  </a:cubicBezTo>
                  <a:cubicBezTo>
                    <a:pt x="2225" y="245"/>
                    <a:pt x="2007" y="465"/>
                    <a:pt x="1786" y="673"/>
                  </a:cubicBezTo>
                  <a:cubicBezTo>
                    <a:pt x="1563" y="884"/>
                    <a:pt x="1334" y="1086"/>
                    <a:pt x="1107" y="1276"/>
                  </a:cubicBezTo>
                  <a:cubicBezTo>
                    <a:pt x="1077" y="1301"/>
                    <a:pt x="1040" y="1313"/>
                    <a:pt x="1003" y="1313"/>
                  </a:cubicBezTo>
                  <a:cubicBezTo>
                    <a:pt x="954" y="1313"/>
                    <a:pt x="905" y="1293"/>
                    <a:pt x="870" y="1254"/>
                  </a:cubicBezTo>
                  <a:lnTo>
                    <a:pt x="114" y="378"/>
                  </a:lnTo>
                  <a:cubicBezTo>
                    <a:pt x="101" y="364"/>
                    <a:pt x="85" y="357"/>
                    <a:pt x="68" y="357"/>
                  </a:cubicBezTo>
                  <a:cubicBezTo>
                    <a:pt x="54" y="357"/>
                    <a:pt x="40" y="362"/>
                    <a:pt x="28" y="372"/>
                  </a:cubicBezTo>
                  <a:cubicBezTo>
                    <a:pt x="4" y="395"/>
                    <a:pt x="1" y="433"/>
                    <a:pt x="22" y="457"/>
                  </a:cubicBezTo>
                  <a:lnTo>
                    <a:pt x="779" y="1334"/>
                  </a:lnTo>
                  <a:cubicBezTo>
                    <a:pt x="836" y="1401"/>
                    <a:pt x="919" y="1436"/>
                    <a:pt x="1000" y="1436"/>
                  </a:cubicBezTo>
                  <a:cubicBezTo>
                    <a:pt x="1067" y="1436"/>
                    <a:pt x="1132" y="1414"/>
                    <a:pt x="1186" y="1368"/>
                  </a:cubicBezTo>
                  <a:cubicBezTo>
                    <a:pt x="1414" y="1177"/>
                    <a:pt x="1646" y="973"/>
                    <a:pt x="1870" y="762"/>
                  </a:cubicBezTo>
                  <a:cubicBezTo>
                    <a:pt x="2092" y="550"/>
                    <a:pt x="2312" y="329"/>
                    <a:pt x="2524" y="102"/>
                  </a:cubicBezTo>
                  <a:cubicBezTo>
                    <a:pt x="2545" y="78"/>
                    <a:pt x="2545" y="41"/>
                    <a:pt x="2519" y="16"/>
                  </a:cubicBezTo>
                  <a:cubicBezTo>
                    <a:pt x="2508" y="6"/>
                    <a:pt x="2493" y="1"/>
                    <a:pt x="2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7"/>
            <p:cNvSpPr/>
            <p:nvPr/>
          </p:nvSpPr>
          <p:spPr>
            <a:xfrm>
              <a:off x="2906556" y="2564172"/>
              <a:ext cx="2205614" cy="1893025"/>
            </a:xfrm>
            <a:custGeom>
              <a:avLst/>
              <a:gdLst/>
              <a:ahLst/>
              <a:cxnLst/>
              <a:rect l="l" t="t" r="r" b="b"/>
              <a:pathLst>
                <a:path w="3909" h="3355" extrusionOk="0">
                  <a:moveTo>
                    <a:pt x="3841" y="1"/>
                  </a:moveTo>
                  <a:cubicBezTo>
                    <a:pt x="3823" y="1"/>
                    <a:pt x="3806" y="8"/>
                    <a:pt x="3794" y="22"/>
                  </a:cubicBezTo>
                  <a:cubicBezTo>
                    <a:pt x="3427" y="457"/>
                    <a:pt x="3018" y="890"/>
                    <a:pt x="2579" y="1304"/>
                  </a:cubicBezTo>
                  <a:cubicBezTo>
                    <a:pt x="1747" y="2089"/>
                    <a:pt x="869" y="2760"/>
                    <a:pt x="38" y="3241"/>
                  </a:cubicBezTo>
                  <a:cubicBezTo>
                    <a:pt x="9" y="3257"/>
                    <a:pt x="1" y="3296"/>
                    <a:pt x="16" y="3324"/>
                  </a:cubicBezTo>
                  <a:cubicBezTo>
                    <a:pt x="26" y="3343"/>
                    <a:pt x="46" y="3354"/>
                    <a:pt x="68" y="3354"/>
                  </a:cubicBezTo>
                  <a:cubicBezTo>
                    <a:pt x="79" y="3354"/>
                    <a:pt x="89" y="3350"/>
                    <a:pt x="101" y="3347"/>
                  </a:cubicBezTo>
                  <a:cubicBezTo>
                    <a:pt x="939" y="2860"/>
                    <a:pt x="1825" y="2183"/>
                    <a:pt x="2663" y="1392"/>
                  </a:cubicBezTo>
                  <a:cubicBezTo>
                    <a:pt x="3103" y="975"/>
                    <a:pt x="3516" y="540"/>
                    <a:pt x="3887" y="100"/>
                  </a:cubicBezTo>
                  <a:cubicBezTo>
                    <a:pt x="3909" y="73"/>
                    <a:pt x="3906" y="36"/>
                    <a:pt x="3880" y="14"/>
                  </a:cubicBezTo>
                  <a:cubicBezTo>
                    <a:pt x="3868" y="5"/>
                    <a:pt x="3854" y="1"/>
                    <a:pt x="3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7"/>
            <p:cNvSpPr/>
            <p:nvPr/>
          </p:nvSpPr>
          <p:spPr>
            <a:xfrm>
              <a:off x="2714714" y="1843637"/>
              <a:ext cx="1199574" cy="1091240"/>
            </a:xfrm>
            <a:custGeom>
              <a:avLst/>
              <a:gdLst/>
              <a:ahLst/>
              <a:cxnLst/>
              <a:rect l="l" t="t" r="r" b="b"/>
              <a:pathLst>
                <a:path w="2126" h="1934" extrusionOk="0">
                  <a:moveTo>
                    <a:pt x="2058" y="1"/>
                  </a:moveTo>
                  <a:cubicBezTo>
                    <a:pt x="2041" y="1"/>
                    <a:pt x="2024" y="7"/>
                    <a:pt x="2013" y="21"/>
                  </a:cubicBezTo>
                  <a:cubicBezTo>
                    <a:pt x="1773" y="285"/>
                    <a:pt x="1513" y="550"/>
                    <a:pt x="1242" y="807"/>
                  </a:cubicBezTo>
                  <a:cubicBezTo>
                    <a:pt x="845" y="1183"/>
                    <a:pt x="438" y="1526"/>
                    <a:pt x="34" y="1825"/>
                  </a:cubicBezTo>
                  <a:cubicBezTo>
                    <a:pt x="6" y="1845"/>
                    <a:pt x="1" y="1883"/>
                    <a:pt x="21" y="1910"/>
                  </a:cubicBezTo>
                  <a:cubicBezTo>
                    <a:pt x="31" y="1925"/>
                    <a:pt x="51" y="1934"/>
                    <a:pt x="69" y="1934"/>
                  </a:cubicBezTo>
                  <a:cubicBezTo>
                    <a:pt x="81" y="1934"/>
                    <a:pt x="94" y="1931"/>
                    <a:pt x="106" y="1921"/>
                  </a:cubicBezTo>
                  <a:cubicBezTo>
                    <a:pt x="515" y="1620"/>
                    <a:pt x="926" y="1274"/>
                    <a:pt x="1327" y="896"/>
                  </a:cubicBezTo>
                  <a:cubicBezTo>
                    <a:pt x="1600" y="636"/>
                    <a:pt x="1863" y="369"/>
                    <a:pt x="2104" y="101"/>
                  </a:cubicBezTo>
                  <a:cubicBezTo>
                    <a:pt x="2125" y="76"/>
                    <a:pt x="2122" y="36"/>
                    <a:pt x="2098" y="15"/>
                  </a:cubicBezTo>
                  <a:cubicBezTo>
                    <a:pt x="2087" y="5"/>
                    <a:pt x="2072" y="1"/>
                    <a:pt x="2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17"/>
          <p:cNvGrpSpPr/>
          <p:nvPr/>
        </p:nvGrpSpPr>
        <p:grpSpPr>
          <a:xfrm>
            <a:off x="336254" y="4354819"/>
            <a:ext cx="359535" cy="327627"/>
            <a:chOff x="6872954" y="4168931"/>
            <a:chExt cx="437816" cy="398913"/>
          </a:xfrm>
        </p:grpSpPr>
        <p:sp>
          <p:nvSpPr>
            <p:cNvPr id="964" name="Google Shape;964;p17"/>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7"/>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7"/>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7"/>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7"/>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7"/>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17"/>
          <p:cNvGrpSpPr/>
          <p:nvPr/>
        </p:nvGrpSpPr>
        <p:grpSpPr>
          <a:xfrm>
            <a:off x="8208290" y="649539"/>
            <a:ext cx="716693" cy="572696"/>
            <a:chOff x="9466305" y="2664481"/>
            <a:chExt cx="807177" cy="645000"/>
          </a:xfrm>
        </p:grpSpPr>
        <p:sp>
          <p:nvSpPr>
            <p:cNvPr id="971" name="Google Shape;971;p17"/>
            <p:cNvSpPr/>
            <p:nvPr/>
          </p:nvSpPr>
          <p:spPr>
            <a:xfrm>
              <a:off x="9746226" y="3226692"/>
              <a:ext cx="1444" cy="982"/>
            </a:xfrm>
            <a:custGeom>
              <a:avLst/>
              <a:gdLst/>
              <a:ahLst/>
              <a:cxnLst/>
              <a:rect l="l" t="t" r="r" b="b"/>
              <a:pathLst>
                <a:path w="25" h="17" extrusionOk="0">
                  <a:moveTo>
                    <a:pt x="24" y="0"/>
                  </a:moveTo>
                  <a:cubicBezTo>
                    <a:pt x="21" y="0"/>
                    <a:pt x="0" y="16"/>
                    <a:pt x="2" y="16"/>
                  </a:cubicBezTo>
                  <a:cubicBezTo>
                    <a:pt x="2" y="16"/>
                    <a:pt x="8" y="12"/>
                    <a:pt x="24" y="1"/>
                  </a:cubicBezTo>
                  <a:cubicBezTo>
                    <a:pt x="24" y="1"/>
                    <a:pt x="24" y="0"/>
                    <a:pt x="24" y="0"/>
                  </a:cubicBezTo>
                  <a:close/>
                </a:path>
              </a:pathLst>
            </a:custGeom>
            <a:solidFill>
              <a:srgbClr val="1F1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7"/>
            <p:cNvSpPr/>
            <p:nvPr/>
          </p:nvSpPr>
          <p:spPr>
            <a:xfrm>
              <a:off x="9592081" y="2679907"/>
              <a:ext cx="516046" cy="629574"/>
            </a:xfrm>
            <a:custGeom>
              <a:avLst/>
              <a:gdLst/>
              <a:ahLst/>
              <a:cxnLst/>
              <a:rect l="l" t="t" r="r" b="b"/>
              <a:pathLst>
                <a:path w="8932" h="10897" extrusionOk="0">
                  <a:moveTo>
                    <a:pt x="3465" y="1"/>
                  </a:moveTo>
                  <a:cubicBezTo>
                    <a:pt x="1397" y="1"/>
                    <a:pt x="857" y="938"/>
                    <a:pt x="508" y="1903"/>
                  </a:cubicBezTo>
                  <a:cubicBezTo>
                    <a:pt x="1" y="3305"/>
                    <a:pt x="84" y="5124"/>
                    <a:pt x="188" y="6872"/>
                  </a:cubicBezTo>
                  <a:cubicBezTo>
                    <a:pt x="248" y="7851"/>
                    <a:pt x="434" y="10350"/>
                    <a:pt x="3341" y="10831"/>
                  </a:cubicBezTo>
                  <a:cubicBezTo>
                    <a:pt x="3611" y="10876"/>
                    <a:pt x="3865" y="10897"/>
                    <a:pt x="4103" y="10897"/>
                  </a:cubicBezTo>
                  <a:cubicBezTo>
                    <a:pt x="6425" y="10897"/>
                    <a:pt x="7265" y="8923"/>
                    <a:pt x="7603" y="8098"/>
                  </a:cubicBezTo>
                  <a:cubicBezTo>
                    <a:pt x="8267" y="6479"/>
                    <a:pt x="8932" y="4784"/>
                    <a:pt x="8903" y="3292"/>
                  </a:cubicBezTo>
                  <a:cubicBezTo>
                    <a:pt x="8881" y="2039"/>
                    <a:pt x="8572" y="727"/>
                    <a:pt x="5111" y="154"/>
                  </a:cubicBezTo>
                  <a:cubicBezTo>
                    <a:pt x="4475" y="48"/>
                    <a:pt x="3931" y="1"/>
                    <a:pt x="3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7"/>
            <p:cNvSpPr/>
            <p:nvPr/>
          </p:nvSpPr>
          <p:spPr>
            <a:xfrm>
              <a:off x="9466305" y="2664481"/>
              <a:ext cx="239304" cy="440881"/>
            </a:xfrm>
            <a:custGeom>
              <a:avLst/>
              <a:gdLst/>
              <a:ahLst/>
              <a:cxnLst/>
              <a:rect l="l" t="t" r="r" b="b"/>
              <a:pathLst>
                <a:path w="4142" h="7631" extrusionOk="0">
                  <a:moveTo>
                    <a:pt x="3298" y="1"/>
                  </a:moveTo>
                  <a:cubicBezTo>
                    <a:pt x="3168" y="1"/>
                    <a:pt x="3032" y="30"/>
                    <a:pt x="2898" y="93"/>
                  </a:cubicBezTo>
                  <a:cubicBezTo>
                    <a:pt x="2141" y="442"/>
                    <a:pt x="1373" y="724"/>
                    <a:pt x="806" y="916"/>
                  </a:cubicBezTo>
                  <a:cubicBezTo>
                    <a:pt x="350" y="1071"/>
                    <a:pt x="13" y="1543"/>
                    <a:pt x="8" y="2044"/>
                  </a:cubicBezTo>
                  <a:cubicBezTo>
                    <a:pt x="0" y="3038"/>
                    <a:pt x="309" y="4025"/>
                    <a:pt x="689" y="4814"/>
                  </a:cubicBezTo>
                  <a:cubicBezTo>
                    <a:pt x="896" y="5248"/>
                    <a:pt x="1124" y="5655"/>
                    <a:pt x="1263" y="6134"/>
                  </a:cubicBezTo>
                  <a:cubicBezTo>
                    <a:pt x="1336" y="6385"/>
                    <a:pt x="1278" y="7323"/>
                    <a:pt x="1420" y="7500"/>
                  </a:cubicBezTo>
                  <a:cubicBezTo>
                    <a:pt x="1493" y="7591"/>
                    <a:pt x="1566" y="7631"/>
                    <a:pt x="1639" y="7631"/>
                  </a:cubicBezTo>
                  <a:cubicBezTo>
                    <a:pt x="2077" y="7631"/>
                    <a:pt x="2491" y="6199"/>
                    <a:pt x="2593" y="5792"/>
                  </a:cubicBezTo>
                  <a:cubicBezTo>
                    <a:pt x="2765" y="5109"/>
                    <a:pt x="2920" y="3110"/>
                    <a:pt x="3701" y="2089"/>
                  </a:cubicBezTo>
                  <a:cubicBezTo>
                    <a:pt x="3971" y="1736"/>
                    <a:pt x="4141" y="1305"/>
                    <a:pt x="4133" y="876"/>
                  </a:cubicBezTo>
                  <a:lnTo>
                    <a:pt x="4133" y="854"/>
                  </a:lnTo>
                  <a:cubicBezTo>
                    <a:pt x="4117" y="339"/>
                    <a:pt x="3742" y="1"/>
                    <a:pt x="3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9548403" y="2781476"/>
              <a:ext cx="135829" cy="327411"/>
            </a:xfrm>
            <a:custGeom>
              <a:avLst/>
              <a:gdLst/>
              <a:ahLst/>
              <a:cxnLst/>
              <a:rect l="l" t="t" r="r" b="b"/>
              <a:pathLst>
                <a:path w="2351" h="5667" extrusionOk="0">
                  <a:moveTo>
                    <a:pt x="2283" y="1"/>
                  </a:moveTo>
                  <a:cubicBezTo>
                    <a:pt x="2265" y="1"/>
                    <a:pt x="2246" y="9"/>
                    <a:pt x="2235" y="25"/>
                  </a:cubicBezTo>
                  <a:cubicBezTo>
                    <a:pt x="1624" y="823"/>
                    <a:pt x="1392" y="2191"/>
                    <a:pt x="1238" y="3096"/>
                  </a:cubicBezTo>
                  <a:cubicBezTo>
                    <a:pt x="1194" y="3365"/>
                    <a:pt x="1155" y="3595"/>
                    <a:pt x="1115" y="3752"/>
                  </a:cubicBezTo>
                  <a:cubicBezTo>
                    <a:pt x="975" y="4319"/>
                    <a:pt x="616" y="5421"/>
                    <a:pt x="271" y="5536"/>
                  </a:cubicBezTo>
                  <a:cubicBezTo>
                    <a:pt x="254" y="5542"/>
                    <a:pt x="237" y="5545"/>
                    <a:pt x="221" y="5545"/>
                  </a:cubicBezTo>
                  <a:cubicBezTo>
                    <a:pt x="183" y="5545"/>
                    <a:pt x="146" y="5530"/>
                    <a:pt x="107" y="5498"/>
                  </a:cubicBezTo>
                  <a:cubicBezTo>
                    <a:pt x="96" y="5489"/>
                    <a:pt x="82" y="5485"/>
                    <a:pt x="69" y="5485"/>
                  </a:cubicBezTo>
                  <a:cubicBezTo>
                    <a:pt x="51" y="5485"/>
                    <a:pt x="34" y="5493"/>
                    <a:pt x="22" y="5508"/>
                  </a:cubicBezTo>
                  <a:cubicBezTo>
                    <a:pt x="0" y="5534"/>
                    <a:pt x="6" y="5572"/>
                    <a:pt x="30" y="5594"/>
                  </a:cubicBezTo>
                  <a:cubicBezTo>
                    <a:pt x="90" y="5642"/>
                    <a:pt x="153" y="5666"/>
                    <a:pt x="220" y="5666"/>
                  </a:cubicBezTo>
                  <a:cubicBezTo>
                    <a:pt x="250" y="5666"/>
                    <a:pt x="279" y="5661"/>
                    <a:pt x="309" y="5651"/>
                  </a:cubicBezTo>
                  <a:cubicBezTo>
                    <a:pt x="794" y="5488"/>
                    <a:pt x="1190" y="3954"/>
                    <a:pt x="1231" y="3780"/>
                  </a:cubicBezTo>
                  <a:cubicBezTo>
                    <a:pt x="1271" y="3619"/>
                    <a:pt x="1309" y="3386"/>
                    <a:pt x="1357" y="3116"/>
                  </a:cubicBezTo>
                  <a:cubicBezTo>
                    <a:pt x="1508" y="2223"/>
                    <a:pt x="1738" y="870"/>
                    <a:pt x="2329" y="98"/>
                  </a:cubicBezTo>
                  <a:cubicBezTo>
                    <a:pt x="2350" y="74"/>
                    <a:pt x="2345" y="34"/>
                    <a:pt x="2319" y="14"/>
                  </a:cubicBezTo>
                  <a:cubicBezTo>
                    <a:pt x="2308" y="5"/>
                    <a:pt x="2296" y="1"/>
                    <a:pt x="2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10044982" y="2745829"/>
              <a:ext cx="228500" cy="452956"/>
            </a:xfrm>
            <a:custGeom>
              <a:avLst/>
              <a:gdLst/>
              <a:ahLst/>
              <a:cxnLst/>
              <a:rect l="l" t="t" r="r" b="b"/>
              <a:pathLst>
                <a:path w="3955" h="7840" extrusionOk="0">
                  <a:moveTo>
                    <a:pt x="932" y="0"/>
                  </a:moveTo>
                  <a:cubicBezTo>
                    <a:pt x="572" y="0"/>
                    <a:pt x="237" y="236"/>
                    <a:pt x="119" y="656"/>
                  </a:cubicBezTo>
                  <a:lnTo>
                    <a:pt x="113" y="678"/>
                  </a:lnTo>
                  <a:cubicBezTo>
                    <a:pt x="1" y="1092"/>
                    <a:pt x="63" y="1550"/>
                    <a:pt x="239" y="1957"/>
                  </a:cubicBezTo>
                  <a:cubicBezTo>
                    <a:pt x="753" y="3137"/>
                    <a:pt x="426" y="5114"/>
                    <a:pt x="428" y="5819"/>
                  </a:cubicBezTo>
                  <a:cubicBezTo>
                    <a:pt x="429" y="6255"/>
                    <a:pt x="490" y="7839"/>
                    <a:pt x="961" y="7839"/>
                  </a:cubicBezTo>
                  <a:cubicBezTo>
                    <a:pt x="1020" y="7839"/>
                    <a:pt x="1085" y="7815"/>
                    <a:pt x="1157" y="7760"/>
                  </a:cubicBezTo>
                  <a:cubicBezTo>
                    <a:pt x="1337" y="7623"/>
                    <a:pt x="1507" y="6696"/>
                    <a:pt x="1640" y="6469"/>
                  </a:cubicBezTo>
                  <a:cubicBezTo>
                    <a:pt x="1887" y="6038"/>
                    <a:pt x="2207" y="5697"/>
                    <a:pt x="2512" y="5325"/>
                  </a:cubicBezTo>
                  <a:cubicBezTo>
                    <a:pt x="3070" y="4650"/>
                    <a:pt x="3607" y="3768"/>
                    <a:pt x="3839" y="2800"/>
                  </a:cubicBezTo>
                  <a:cubicBezTo>
                    <a:pt x="3954" y="2311"/>
                    <a:pt x="3740" y="1772"/>
                    <a:pt x="3335" y="1513"/>
                  </a:cubicBezTo>
                  <a:cubicBezTo>
                    <a:pt x="2829" y="1190"/>
                    <a:pt x="2154" y="731"/>
                    <a:pt x="1501" y="209"/>
                  </a:cubicBezTo>
                  <a:cubicBezTo>
                    <a:pt x="1324" y="67"/>
                    <a:pt x="1125" y="0"/>
                    <a:pt x="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10054977" y="2855082"/>
              <a:ext cx="60837" cy="346997"/>
            </a:xfrm>
            <a:custGeom>
              <a:avLst/>
              <a:gdLst/>
              <a:ahLst/>
              <a:cxnLst/>
              <a:rect l="l" t="t" r="r" b="b"/>
              <a:pathLst>
                <a:path w="1053" h="6006" extrusionOk="0">
                  <a:moveTo>
                    <a:pt x="68" y="0"/>
                  </a:moveTo>
                  <a:cubicBezTo>
                    <a:pt x="60" y="0"/>
                    <a:pt x="51" y="2"/>
                    <a:pt x="43" y="5"/>
                  </a:cubicBezTo>
                  <a:cubicBezTo>
                    <a:pt x="13" y="19"/>
                    <a:pt x="0" y="55"/>
                    <a:pt x="13" y="86"/>
                  </a:cubicBezTo>
                  <a:cubicBezTo>
                    <a:pt x="400" y="980"/>
                    <a:pt x="300" y="2345"/>
                    <a:pt x="233" y="3250"/>
                  </a:cubicBezTo>
                  <a:cubicBezTo>
                    <a:pt x="212" y="3523"/>
                    <a:pt x="196" y="3758"/>
                    <a:pt x="196" y="3924"/>
                  </a:cubicBezTo>
                  <a:cubicBezTo>
                    <a:pt x="196" y="4110"/>
                    <a:pt x="212" y="5750"/>
                    <a:pt x="670" y="5977"/>
                  </a:cubicBezTo>
                  <a:cubicBezTo>
                    <a:pt x="707" y="5997"/>
                    <a:pt x="747" y="6006"/>
                    <a:pt x="789" y="6006"/>
                  </a:cubicBezTo>
                  <a:cubicBezTo>
                    <a:pt x="861" y="6006"/>
                    <a:pt x="940" y="5976"/>
                    <a:pt x="1021" y="5912"/>
                  </a:cubicBezTo>
                  <a:cubicBezTo>
                    <a:pt x="1047" y="5892"/>
                    <a:pt x="1053" y="5855"/>
                    <a:pt x="1033" y="5827"/>
                  </a:cubicBezTo>
                  <a:cubicBezTo>
                    <a:pt x="1021" y="5812"/>
                    <a:pt x="1003" y="5805"/>
                    <a:pt x="985" y="5805"/>
                  </a:cubicBezTo>
                  <a:cubicBezTo>
                    <a:pt x="973" y="5805"/>
                    <a:pt x="960" y="5808"/>
                    <a:pt x="949" y="5816"/>
                  </a:cubicBezTo>
                  <a:cubicBezTo>
                    <a:pt x="889" y="5861"/>
                    <a:pt x="837" y="5884"/>
                    <a:pt x="789" y="5884"/>
                  </a:cubicBezTo>
                  <a:cubicBezTo>
                    <a:pt x="767" y="5884"/>
                    <a:pt x="745" y="5879"/>
                    <a:pt x="724" y="5869"/>
                  </a:cubicBezTo>
                  <a:cubicBezTo>
                    <a:pt x="427" y="5720"/>
                    <a:pt x="319" y="4624"/>
                    <a:pt x="317" y="3923"/>
                  </a:cubicBezTo>
                  <a:cubicBezTo>
                    <a:pt x="317" y="3760"/>
                    <a:pt x="335" y="3529"/>
                    <a:pt x="355" y="3257"/>
                  </a:cubicBezTo>
                  <a:cubicBezTo>
                    <a:pt x="422" y="2339"/>
                    <a:pt x="524" y="957"/>
                    <a:pt x="125" y="36"/>
                  </a:cubicBezTo>
                  <a:cubicBezTo>
                    <a:pt x="114" y="13"/>
                    <a:pt x="9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9925849" y="2928919"/>
              <a:ext cx="105844" cy="86720"/>
            </a:xfrm>
            <a:custGeom>
              <a:avLst/>
              <a:gdLst/>
              <a:ahLst/>
              <a:cxnLst/>
              <a:rect l="l" t="t" r="r" b="b"/>
              <a:pathLst>
                <a:path w="1832" h="1501" extrusionOk="0">
                  <a:moveTo>
                    <a:pt x="856" y="1"/>
                  </a:moveTo>
                  <a:cubicBezTo>
                    <a:pt x="547" y="1"/>
                    <a:pt x="265" y="166"/>
                    <a:pt x="154" y="444"/>
                  </a:cubicBezTo>
                  <a:cubicBezTo>
                    <a:pt x="1" y="823"/>
                    <a:pt x="219" y="1267"/>
                    <a:pt x="642" y="1435"/>
                  </a:cubicBezTo>
                  <a:cubicBezTo>
                    <a:pt x="753" y="1479"/>
                    <a:pt x="867" y="1500"/>
                    <a:pt x="977" y="1500"/>
                  </a:cubicBezTo>
                  <a:cubicBezTo>
                    <a:pt x="1287" y="1500"/>
                    <a:pt x="1569" y="1336"/>
                    <a:pt x="1681" y="1057"/>
                  </a:cubicBezTo>
                  <a:cubicBezTo>
                    <a:pt x="1831" y="679"/>
                    <a:pt x="1614" y="235"/>
                    <a:pt x="1192" y="66"/>
                  </a:cubicBezTo>
                  <a:cubicBezTo>
                    <a:pt x="1081" y="22"/>
                    <a:pt x="966" y="1"/>
                    <a:pt x="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9976518" y="2948216"/>
              <a:ext cx="36687" cy="32296"/>
            </a:xfrm>
            <a:custGeom>
              <a:avLst/>
              <a:gdLst/>
              <a:ahLst/>
              <a:cxnLst/>
              <a:rect l="l" t="t" r="r" b="b"/>
              <a:pathLst>
                <a:path w="635" h="559" extrusionOk="0">
                  <a:moveTo>
                    <a:pt x="226" y="1"/>
                  </a:moveTo>
                  <a:cubicBezTo>
                    <a:pt x="173" y="1"/>
                    <a:pt x="125" y="18"/>
                    <a:pt x="91" y="53"/>
                  </a:cubicBezTo>
                  <a:cubicBezTo>
                    <a:pt x="1" y="143"/>
                    <a:pt x="29" y="317"/>
                    <a:pt x="156" y="443"/>
                  </a:cubicBezTo>
                  <a:cubicBezTo>
                    <a:pt x="232" y="519"/>
                    <a:pt x="326" y="559"/>
                    <a:pt x="409" y="559"/>
                  </a:cubicBezTo>
                  <a:cubicBezTo>
                    <a:pt x="462" y="559"/>
                    <a:pt x="510" y="542"/>
                    <a:pt x="545" y="507"/>
                  </a:cubicBezTo>
                  <a:cubicBezTo>
                    <a:pt x="635" y="417"/>
                    <a:pt x="606" y="243"/>
                    <a:pt x="479" y="118"/>
                  </a:cubicBezTo>
                  <a:cubicBezTo>
                    <a:pt x="402" y="42"/>
                    <a:pt x="308" y="1"/>
                    <a:pt x="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p:nvPr/>
          </p:nvSpPr>
          <p:spPr>
            <a:xfrm>
              <a:off x="9660661" y="2885010"/>
              <a:ext cx="97640" cy="85276"/>
            </a:xfrm>
            <a:custGeom>
              <a:avLst/>
              <a:gdLst/>
              <a:ahLst/>
              <a:cxnLst/>
              <a:rect l="l" t="t" r="r" b="b"/>
              <a:pathLst>
                <a:path w="1690" h="1476" extrusionOk="0">
                  <a:moveTo>
                    <a:pt x="856" y="1"/>
                  </a:moveTo>
                  <a:cubicBezTo>
                    <a:pt x="839" y="1"/>
                    <a:pt x="822" y="1"/>
                    <a:pt x="806" y="2"/>
                  </a:cubicBezTo>
                  <a:cubicBezTo>
                    <a:pt x="353" y="26"/>
                    <a:pt x="0" y="375"/>
                    <a:pt x="25" y="782"/>
                  </a:cubicBezTo>
                  <a:cubicBezTo>
                    <a:pt x="45" y="1174"/>
                    <a:pt x="404" y="1475"/>
                    <a:pt x="837" y="1475"/>
                  </a:cubicBezTo>
                  <a:cubicBezTo>
                    <a:pt x="853" y="1475"/>
                    <a:pt x="868" y="1475"/>
                    <a:pt x="884" y="1474"/>
                  </a:cubicBezTo>
                  <a:cubicBezTo>
                    <a:pt x="1338" y="1451"/>
                    <a:pt x="1690" y="1102"/>
                    <a:pt x="1667" y="695"/>
                  </a:cubicBezTo>
                  <a:cubicBezTo>
                    <a:pt x="1643" y="303"/>
                    <a:pt x="1287" y="1"/>
                    <a:pt x="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7"/>
            <p:cNvSpPr/>
            <p:nvPr/>
          </p:nvSpPr>
          <p:spPr>
            <a:xfrm>
              <a:off x="9711387" y="2902516"/>
              <a:ext cx="36687" cy="32238"/>
            </a:xfrm>
            <a:custGeom>
              <a:avLst/>
              <a:gdLst/>
              <a:ahLst/>
              <a:cxnLst/>
              <a:rect l="l" t="t" r="r" b="b"/>
              <a:pathLst>
                <a:path w="635" h="558" extrusionOk="0">
                  <a:moveTo>
                    <a:pt x="226" y="0"/>
                  </a:moveTo>
                  <a:cubicBezTo>
                    <a:pt x="173" y="0"/>
                    <a:pt x="125" y="17"/>
                    <a:pt x="91" y="52"/>
                  </a:cubicBezTo>
                  <a:cubicBezTo>
                    <a:pt x="1" y="142"/>
                    <a:pt x="29" y="316"/>
                    <a:pt x="156" y="440"/>
                  </a:cubicBezTo>
                  <a:cubicBezTo>
                    <a:pt x="233" y="517"/>
                    <a:pt x="327" y="557"/>
                    <a:pt x="410" y="557"/>
                  </a:cubicBezTo>
                  <a:cubicBezTo>
                    <a:pt x="463" y="557"/>
                    <a:pt x="511" y="541"/>
                    <a:pt x="546" y="506"/>
                  </a:cubicBezTo>
                  <a:cubicBezTo>
                    <a:pt x="635" y="416"/>
                    <a:pt x="606" y="242"/>
                    <a:pt x="479" y="116"/>
                  </a:cubicBezTo>
                  <a:cubicBezTo>
                    <a:pt x="403" y="41"/>
                    <a:pt x="309"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7"/>
            <p:cNvSpPr/>
            <p:nvPr/>
          </p:nvSpPr>
          <p:spPr>
            <a:xfrm>
              <a:off x="9639110" y="2803373"/>
              <a:ext cx="336308" cy="450009"/>
            </a:xfrm>
            <a:custGeom>
              <a:avLst/>
              <a:gdLst/>
              <a:ahLst/>
              <a:cxnLst/>
              <a:rect l="l" t="t" r="r" b="b"/>
              <a:pathLst>
                <a:path w="5821" h="7789" extrusionOk="0">
                  <a:moveTo>
                    <a:pt x="3857" y="0"/>
                  </a:moveTo>
                  <a:cubicBezTo>
                    <a:pt x="3068" y="0"/>
                    <a:pt x="2707" y="1797"/>
                    <a:pt x="2270" y="2946"/>
                  </a:cubicBezTo>
                  <a:lnTo>
                    <a:pt x="2264" y="2960"/>
                  </a:lnTo>
                  <a:cubicBezTo>
                    <a:pt x="1935" y="3824"/>
                    <a:pt x="1340" y="4566"/>
                    <a:pt x="548" y="5043"/>
                  </a:cubicBezTo>
                  <a:cubicBezTo>
                    <a:pt x="234" y="5232"/>
                    <a:pt x="1" y="5523"/>
                    <a:pt x="41" y="5956"/>
                  </a:cubicBezTo>
                  <a:cubicBezTo>
                    <a:pt x="76" y="6348"/>
                    <a:pt x="376" y="6640"/>
                    <a:pt x="756" y="6822"/>
                  </a:cubicBezTo>
                  <a:cubicBezTo>
                    <a:pt x="1066" y="6972"/>
                    <a:pt x="1357" y="7155"/>
                    <a:pt x="1640" y="7352"/>
                  </a:cubicBezTo>
                  <a:cubicBezTo>
                    <a:pt x="1914" y="7546"/>
                    <a:pt x="2251" y="7692"/>
                    <a:pt x="2615" y="7755"/>
                  </a:cubicBezTo>
                  <a:cubicBezTo>
                    <a:pt x="2753" y="7778"/>
                    <a:pt x="2891" y="7789"/>
                    <a:pt x="3026" y="7789"/>
                  </a:cubicBezTo>
                  <a:cubicBezTo>
                    <a:pt x="3251" y="7789"/>
                    <a:pt x="3468" y="7758"/>
                    <a:pt x="3670" y="7700"/>
                  </a:cubicBezTo>
                  <a:cubicBezTo>
                    <a:pt x="4000" y="7608"/>
                    <a:pt x="4339" y="7533"/>
                    <a:pt x="4678" y="7495"/>
                  </a:cubicBezTo>
                  <a:cubicBezTo>
                    <a:pt x="5098" y="7449"/>
                    <a:pt x="5476" y="7274"/>
                    <a:pt x="5642" y="6915"/>
                  </a:cubicBezTo>
                  <a:cubicBezTo>
                    <a:pt x="5821" y="6522"/>
                    <a:pt x="5702" y="6171"/>
                    <a:pt x="5468" y="5887"/>
                  </a:cubicBezTo>
                  <a:cubicBezTo>
                    <a:pt x="4878" y="5173"/>
                    <a:pt x="4564" y="4274"/>
                    <a:pt x="4543" y="3351"/>
                  </a:cubicBezTo>
                  <a:lnTo>
                    <a:pt x="4543" y="3337"/>
                  </a:lnTo>
                  <a:cubicBezTo>
                    <a:pt x="4513" y="2063"/>
                    <a:pt x="4791" y="163"/>
                    <a:pt x="3943" y="7"/>
                  </a:cubicBezTo>
                  <a:cubicBezTo>
                    <a:pt x="3914" y="3"/>
                    <a:pt x="3885" y="0"/>
                    <a:pt x="38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17"/>
            <p:cNvGrpSpPr/>
            <p:nvPr/>
          </p:nvGrpSpPr>
          <p:grpSpPr>
            <a:xfrm>
              <a:off x="9666207" y="3010497"/>
              <a:ext cx="286219" cy="209031"/>
              <a:chOff x="1643944" y="1370901"/>
              <a:chExt cx="522201" cy="381373"/>
            </a:xfrm>
          </p:grpSpPr>
          <p:sp>
            <p:nvSpPr>
              <p:cNvPr id="983" name="Google Shape;983;p17"/>
              <p:cNvSpPr/>
              <p:nvPr/>
            </p:nvSpPr>
            <p:spPr>
              <a:xfrm>
                <a:off x="1643944" y="1594159"/>
                <a:ext cx="273434" cy="113527"/>
              </a:xfrm>
              <a:custGeom>
                <a:avLst/>
                <a:gdLst/>
                <a:ahLst/>
                <a:cxnLst/>
                <a:rect l="l" t="t" r="r" b="b"/>
                <a:pathLst>
                  <a:path w="2594" h="1077" extrusionOk="0">
                    <a:moveTo>
                      <a:pt x="68" y="1"/>
                    </a:moveTo>
                    <a:cubicBezTo>
                      <a:pt x="59" y="1"/>
                      <a:pt x="49" y="3"/>
                      <a:pt x="40" y="7"/>
                    </a:cubicBezTo>
                    <a:cubicBezTo>
                      <a:pt x="10" y="21"/>
                      <a:pt x="0" y="57"/>
                      <a:pt x="13" y="88"/>
                    </a:cubicBezTo>
                    <a:cubicBezTo>
                      <a:pt x="174" y="413"/>
                      <a:pt x="523" y="971"/>
                      <a:pt x="1032" y="1055"/>
                    </a:cubicBezTo>
                    <a:cubicBezTo>
                      <a:pt x="1118" y="1069"/>
                      <a:pt x="1202" y="1077"/>
                      <a:pt x="1287" y="1077"/>
                    </a:cubicBezTo>
                    <a:cubicBezTo>
                      <a:pt x="1878" y="1077"/>
                      <a:pt x="2400" y="732"/>
                      <a:pt x="2582" y="196"/>
                    </a:cubicBezTo>
                    <a:cubicBezTo>
                      <a:pt x="2593" y="163"/>
                      <a:pt x="2576" y="128"/>
                      <a:pt x="2544" y="118"/>
                    </a:cubicBezTo>
                    <a:cubicBezTo>
                      <a:pt x="2538" y="116"/>
                      <a:pt x="2531" y="115"/>
                      <a:pt x="2524" y="115"/>
                    </a:cubicBezTo>
                    <a:cubicBezTo>
                      <a:pt x="2499" y="115"/>
                      <a:pt x="2476" y="131"/>
                      <a:pt x="2467" y="156"/>
                    </a:cubicBezTo>
                    <a:cubicBezTo>
                      <a:pt x="2301" y="643"/>
                      <a:pt x="1825" y="955"/>
                      <a:pt x="1287" y="955"/>
                    </a:cubicBezTo>
                    <a:cubicBezTo>
                      <a:pt x="1210" y="955"/>
                      <a:pt x="1131" y="948"/>
                      <a:pt x="1052" y="935"/>
                    </a:cubicBezTo>
                    <a:cubicBezTo>
                      <a:pt x="596" y="861"/>
                      <a:pt x="273" y="338"/>
                      <a:pt x="120" y="34"/>
                    </a:cubicBezTo>
                    <a:cubicBezTo>
                      <a:pt x="111" y="13"/>
                      <a:pt x="90" y="1"/>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7"/>
              <p:cNvSpPr/>
              <p:nvPr/>
            </p:nvSpPr>
            <p:spPr>
              <a:xfrm>
                <a:off x="1903675" y="1606176"/>
                <a:ext cx="262471" cy="146098"/>
              </a:xfrm>
              <a:custGeom>
                <a:avLst/>
                <a:gdLst/>
                <a:ahLst/>
                <a:cxnLst/>
                <a:rect l="l" t="t" r="r" b="b"/>
                <a:pathLst>
                  <a:path w="2490" h="1386" extrusionOk="0">
                    <a:moveTo>
                      <a:pt x="60" y="0"/>
                    </a:moveTo>
                    <a:cubicBezTo>
                      <a:pt x="28" y="0"/>
                      <a:pt x="1" y="27"/>
                      <a:pt x="1" y="62"/>
                    </a:cubicBezTo>
                    <a:cubicBezTo>
                      <a:pt x="1" y="710"/>
                      <a:pt x="502" y="1261"/>
                      <a:pt x="1188" y="1375"/>
                    </a:cubicBezTo>
                    <a:cubicBezTo>
                      <a:pt x="1236" y="1382"/>
                      <a:pt x="1280" y="1385"/>
                      <a:pt x="1327" y="1385"/>
                    </a:cubicBezTo>
                    <a:cubicBezTo>
                      <a:pt x="1788" y="1385"/>
                      <a:pt x="2234" y="1021"/>
                      <a:pt x="2466" y="787"/>
                    </a:cubicBezTo>
                    <a:cubicBezTo>
                      <a:pt x="2489" y="764"/>
                      <a:pt x="2489" y="725"/>
                      <a:pt x="2466" y="701"/>
                    </a:cubicBezTo>
                    <a:cubicBezTo>
                      <a:pt x="2455" y="690"/>
                      <a:pt x="2439" y="684"/>
                      <a:pt x="2424" y="684"/>
                    </a:cubicBezTo>
                    <a:cubicBezTo>
                      <a:pt x="2408" y="684"/>
                      <a:pt x="2392" y="690"/>
                      <a:pt x="2381" y="701"/>
                    </a:cubicBezTo>
                    <a:cubicBezTo>
                      <a:pt x="2162" y="920"/>
                      <a:pt x="1747" y="1265"/>
                      <a:pt x="1328" y="1265"/>
                    </a:cubicBezTo>
                    <a:cubicBezTo>
                      <a:pt x="1288" y="1265"/>
                      <a:pt x="1248" y="1262"/>
                      <a:pt x="1208" y="1255"/>
                    </a:cubicBezTo>
                    <a:cubicBezTo>
                      <a:pt x="580" y="1150"/>
                      <a:pt x="122" y="648"/>
                      <a:pt x="122" y="62"/>
                    </a:cubicBezTo>
                    <a:cubicBezTo>
                      <a:pt x="122" y="27"/>
                      <a:pt x="95"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7"/>
              <p:cNvSpPr/>
              <p:nvPr/>
            </p:nvSpPr>
            <p:spPr>
              <a:xfrm>
                <a:off x="1903042" y="1510464"/>
                <a:ext cx="29620" cy="108572"/>
              </a:xfrm>
              <a:custGeom>
                <a:avLst/>
                <a:gdLst/>
                <a:ahLst/>
                <a:cxnLst/>
                <a:rect l="l" t="t" r="r" b="b"/>
                <a:pathLst>
                  <a:path w="281" h="1030" extrusionOk="0">
                    <a:moveTo>
                      <a:pt x="218" y="1"/>
                    </a:moveTo>
                    <a:cubicBezTo>
                      <a:pt x="188" y="1"/>
                      <a:pt x="160" y="23"/>
                      <a:pt x="156" y="51"/>
                    </a:cubicBezTo>
                    <a:lnTo>
                      <a:pt x="7" y="961"/>
                    </a:lnTo>
                    <a:cubicBezTo>
                      <a:pt x="1" y="994"/>
                      <a:pt x="24" y="1025"/>
                      <a:pt x="57" y="1030"/>
                    </a:cubicBezTo>
                    <a:lnTo>
                      <a:pt x="66" y="1030"/>
                    </a:lnTo>
                    <a:cubicBezTo>
                      <a:pt x="98" y="1030"/>
                      <a:pt x="122" y="1011"/>
                      <a:pt x="125" y="980"/>
                    </a:cubicBezTo>
                    <a:lnTo>
                      <a:pt x="275" y="71"/>
                    </a:lnTo>
                    <a:cubicBezTo>
                      <a:pt x="281" y="37"/>
                      <a:pt x="258" y="7"/>
                      <a:pt x="226" y="1"/>
                    </a:cubicBezTo>
                    <a:cubicBezTo>
                      <a:pt x="224" y="1"/>
                      <a:pt x="221" y="1"/>
                      <a:pt x="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a:off x="1806803" y="1370901"/>
                <a:ext cx="267636" cy="176246"/>
              </a:xfrm>
              <a:custGeom>
                <a:avLst/>
                <a:gdLst/>
                <a:ahLst/>
                <a:cxnLst/>
                <a:rect l="l" t="t" r="r" b="b"/>
                <a:pathLst>
                  <a:path w="2539" h="1672" extrusionOk="0">
                    <a:moveTo>
                      <a:pt x="646" y="0"/>
                    </a:moveTo>
                    <a:cubicBezTo>
                      <a:pt x="393" y="0"/>
                      <a:pt x="174" y="46"/>
                      <a:pt x="91" y="189"/>
                    </a:cubicBezTo>
                    <a:cubicBezTo>
                      <a:pt x="0" y="347"/>
                      <a:pt x="69" y="539"/>
                      <a:pt x="141" y="677"/>
                    </a:cubicBezTo>
                    <a:cubicBezTo>
                      <a:pt x="328" y="1038"/>
                      <a:pt x="811" y="1622"/>
                      <a:pt x="1084" y="1668"/>
                    </a:cubicBezTo>
                    <a:cubicBezTo>
                      <a:pt x="1098" y="1670"/>
                      <a:pt x="1113" y="1672"/>
                      <a:pt x="1129" y="1672"/>
                    </a:cubicBezTo>
                    <a:cubicBezTo>
                      <a:pt x="1424" y="1672"/>
                      <a:pt x="2016" y="1301"/>
                      <a:pt x="2295" y="1034"/>
                    </a:cubicBezTo>
                    <a:cubicBezTo>
                      <a:pt x="2410" y="926"/>
                      <a:pt x="2539" y="767"/>
                      <a:pt x="2503" y="587"/>
                    </a:cubicBezTo>
                    <a:cubicBezTo>
                      <a:pt x="2442" y="276"/>
                      <a:pt x="1796" y="146"/>
                      <a:pt x="1349" y="73"/>
                    </a:cubicBezTo>
                    <a:cubicBezTo>
                      <a:pt x="1137" y="38"/>
                      <a:pt x="877"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1146"/>
        <p:cNvGrpSpPr/>
        <p:nvPr/>
      </p:nvGrpSpPr>
      <p:grpSpPr>
        <a:xfrm>
          <a:off x="0" y="0"/>
          <a:ext cx="0" cy="0"/>
          <a:chOff x="0" y="0"/>
          <a:chExt cx="0" cy="0"/>
        </a:xfrm>
      </p:grpSpPr>
      <p:sp>
        <p:nvSpPr>
          <p:cNvPr id="1147" name="Google Shape;1147;p20"/>
          <p:cNvSpPr txBox="1">
            <a:spLocks noGrp="1"/>
          </p:cNvSpPr>
          <p:nvPr>
            <p:ph type="title"/>
          </p:nvPr>
        </p:nvSpPr>
        <p:spPr>
          <a:xfrm>
            <a:off x="720000" y="535000"/>
            <a:ext cx="7704000" cy="67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8" name="Google Shape;1148;p20"/>
          <p:cNvSpPr/>
          <p:nvPr/>
        </p:nvSpPr>
        <p:spPr>
          <a:xfrm>
            <a:off x="38" y="-14"/>
            <a:ext cx="1208455" cy="1157332"/>
          </a:xfrm>
          <a:custGeom>
            <a:avLst/>
            <a:gdLst/>
            <a:ahLst/>
            <a:cxnLst/>
            <a:rect l="l" t="t" r="r" b="b"/>
            <a:pathLst>
              <a:path w="24480" h="23442" extrusionOk="0">
                <a:moveTo>
                  <a:pt x="1" y="0"/>
                </a:moveTo>
                <a:lnTo>
                  <a:pt x="1" y="22368"/>
                </a:lnTo>
                <a:cubicBezTo>
                  <a:pt x="1298" y="23082"/>
                  <a:pt x="2779" y="23441"/>
                  <a:pt x="4259" y="23441"/>
                </a:cubicBezTo>
                <a:cubicBezTo>
                  <a:pt x="5587" y="23441"/>
                  <a:pt x="6915" y="23152"/>
                  <a:pt x="8109" y="22571"/>
                </a:cubicBezTo>
                <a:cubicBezTo>
                  <a:pt x="10636" y="21340"/>
                  <a:pt x="12499" y="18836"/>
                  <a:pt x="12950" y="16062"/>
                </a:cubicBezTo>
                <a:cubicBezTo>
                  <a:pt x="13324" y="13760"/>
                  <a:pt x="12822" y="11208"/>
                  <a:pt x="14051" y="9226"/>
                </a:cubicBezTo>
                <a:cubicBezTo>
                  <a:pt x="14911" y="7840"/>
                  <a:pt x="16455" y="7043"/>
                  <a:pt x="17970" y="6439"/>
                </a:cubicBezTo>
                <a:cubicBezTo>
                  <a:pt x="19485" y="5835"/>
                  <a:pt x="21086" y="5339"/>
                  <a:pt x="22354" y="4310"/>
                </a:cubicBezTo>
                <a:cubicBezTo>
                  <a:pt x="23620" y="3279"/>
                  <a:pt x="24480" y="1530"/>
                  <a:pt x="23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0"/>
          <p:cNvSpPr/>
          <p:nvPr/>
        </p:nvSpPr>
        <p:spPr>
          <a:xfrm flipH="1">
            <a:off x="6683273" y="4368751"/>
            <a:ext cx="2494077" cy="772667"/>
          </a:xfrm>
          <a:custGeom>
            <a:avLst/>
            <a:gdLst/>
            <a:ahLst/>
            <a:cxnLst/>
            <a:rect l="l" t="t" r="r" b="b"/>
            <a:pathLst>
              <a:path w="63398" h="19642" extrusionOk="0">
                <a:moveTo>
                  <a:pt x="8154" y="0"/>
                </a:moveTo>
                <a:cubicBezTo>
                  <a:pt x="4957" y="0"/>
                  <a:pt x="1775" y="1682"/>
                  <a:pt x="46" y="4382"/>
                </a:cubicBezTo>
                <a:lnTo>
                  <a:pt x="0" y="19642"/>
                </a:lnTo>
                <a:lnTo>
                  <a:pt x="63398" y="19642"/>
                </a:lnTo>
                <a:cubicBezTo>
                  <a:pt x="63205" y="15988"/>
                  <a:pt x="60507" y="12797"/>
                  <a:pt x="57210" y="11214"/>
                </a:cubicBezTo>
                <a:cubicBezTo>
                  <a:pt x="54758" y="10036"/>
                  <a:pt x="52030" y="9625"/>
                  <a:pt x="49294" y="9625"/>
                </a:cubicBezTo>
                <a:cubicBezTo>
                  <a:pt x="48350" y="9625"/>
                  <a:pt x="47404" y="9674"/>
                  <a:pt x="46469" y="9757"/>
                </a:cubicBezTo>
                <a:cubicBezTo>
                  <a:pt x="42825" y="10081"/>
                  <a:pt x="39240" y="10897"/>
                  <a:pt x="35597" y="11233"/>
                </a:cubicBezTo>
                <a:cubicBezTo>
                  <a:pt x="34622" y="11323"/>
                  <a:pt x="33635" y="11377"/>
                  <a:pt x="32649" y="11377"/>
                </a:cubicBezTo>
                <a:cubicBezTo>
                  <a:pt x="29955" y="11377"/>
                  <a:pt x="27269" y="10978"/>
                  <a:pt x="24844" y="9842"/>
                </a:cubicBezTo>
                <a:cubicBezTo>
                  <a:pt x="22055" y="8535"/>
                  <a:pt x="19801" y="6345"/>
                  <a:pt x="17444" y="4362"/>
                </a:cubicBezTo>
                <a:cubicBezTo>
                  <a:pt x="15087" y="2380"/>
                  <a:pt x="12446" y="515"/>
                  <a:pt x="9396" y="87"/>
                </a:cubicBezTo>
                <a:cubicBezTo>
                  <a:pt x="8984" y="28"/>
                  <a:pt x="8569" y="0"/>
                  <a:pt x="8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0"/>
          <p:cNvSpPr/>
          <p:nvPr/>
        </p:nvSpPr>
        <p:spPr>
          <a:xfrm rot="-5400000">
            <a:off x="234932" y="3755615"/>
            <a:ext cx="1150861" cy="1620679"/>
          </a:xfrm>
          <a:custGeom>
            <a:avLst/>
            <a:gdLst/>
            <a:ahLst/>
            <a:cxnLst/>
            <a:rect l="l" t="t" r="r" b="b"/>
            <a:pathLst>
              <a:path w="22399" h="31543" extrusionOk="0">
                <a:moveTo>
                  <a:pt x="0" y="1"/>
                </a:moveTo>
                <a:lnTo>
                  <a:pt x="0" y="31543"/>
                </a:lnTo>
                <a:lnTo>
                  <a:pt x="2" y="31543"/>
                </a:lnTo>
                <a:cubicBezTo>
                  <a:pt x="2850" y="31257"/>
                  <a:pt x="5565" y="29816"/>
                  <a:pt x="7397" y="27616"/>
                </a:cubicBezTo>
                <a:cubicBezTo>
                  <a:pt x="9230" y="25417"/>
                  <a:pt x="10158" y="22486"/>
                  <a:pt x="9927" y="19633"/>
                </a:cubicBezTo>
                <a:cubicBezTo>
                  <a:pt x="9769" y="17680"/>
                  <a:pt x="9096" y="15807"/>
                  <a:pt x="8756" y="13876"/>
                </a:cubicBezTo>
                <a:cubicBezTo>
                  <a:pt x="8416" y="11947"/>
                  <a:pt x="8454" y="9816"/>
                  <a:pt x="9572" y="8206"/>
                </a:cubicBezTo>
                <a:cubicBezTo>
                  <a:pt x="11097" y="6014"/>
                  <a:pt x="14037" y="5486"/>
                  <a:pt x="16619" y="4809"/>
                </a:cubicBezTo>
                <a:cubicBezTo>
                  <a:pt x="19202" y="4133"/>
                  <a:pt x="22098" y="2654"/>
                  <a:pt x="22398"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0"/>
          <p:cNvSpPr/>
          <p:nvPr/>
        </p:nvSpPr>
        <p:spPr>
          <a:xfrm rot="5400000">
            <a:off x="7001410" y="543884"/>
            <a:ext cx="2686439" cy="1598683"/>
          </a:xfrm>
          <a:custGeom>
            <a:avLst/>
            <a:gdLst/>
            <a:ahLst/>
            <a:cxnLst/>
            <a:rect l="l" t="t" r="r" b="b"/>
            <a:pathLst>
              <a:path w="52380" h="31171" extrusionOk="0">
                <a:moveTo>
                  <a:pt x="0" y="1"/>
                </a:moveTo>
                <a:lnTo>
                  <a:pt x="0" y="31171"/>
                </a:lnTo>
                <a:cubicBezTo>
                  <a:pt x="1129" y="26583"/>
                  <a:pt x="2279" y="21946"/>
                  <a:pt x="4444" y="17748"/>
                </a:cubicBezTo>
                <a:cubicBezTo>
                  <a:pt x="6608" y="13551"/>
                  <a:pt x="9922" y="9767"/>
                  <a:pt x="14289" y="7967"/>
                </a:cubicBezTo>
                <a:cubicBezTo>
                  <a:pt x="16715" y="6968"/>
                  <a:pt x="19317" y="6628"/>
                  <a:pt x="21951" y="6628"/>
                </a:cubicBezTo>
                <a:cubicBezTo>
                  <a:pt x="23955" y="6628"/>
                  <a:pt x="25978" y="6824"/>
                  <a:pt x="27957" y="7076"/>
                </a:cubicBezTo>
                <a:cubicBezTo>
                  <a:pt x="31284" y="7500"/>
                  <a:pt x="34642" y="8064"/>
                  <a:pt x="37977" y="8064"/>
                </a:cubicBezTo>
                <a:cubicBezTo>
                  <a:pt x="39237" y="8064"/>
                  <a:pt x="40493" y="7984"/>
                  <a:pt x="41743" y="7785"/>
                </a:cubicBezTo>
                <a:cubicBezTo>
                  <a:pt x="46305" y="7061"/>
                  <a:pt x="50890" y="4371"/>
                  <a:pt x="52379"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2" name="Google Shape;1152;p20"/>
          <p:cNvGrpSpPr/>
          <p:nvPr/>
        </p:nvGrpSpPr>
        <p:grpSpPr>
          <a:xfrm>
            <a:off x="494075" y="407935"/>
            <a:ext cx="292883" cy="263133"/>
            <a:chOff x="1871175" y="984299"/>
            <a:chExt cx="3905105" cy="3508444"/>
          </a:xfrm>
        </p:grpSpPr>
        <p:sp>
          <p:nvSpPr>
            <p:cNvPr id="1153" name="Google Shape;1153;p20"/>
            <p:cNvSpPr/>
            <p:nvPr/>
          </p:nvSpPr>
          <p:spPr>
            <a:xfrm>
              <a:off x="1871175" y="1020975"/>
              <a:ext cx="3905105" cy="3437350"/>
            </a:xfrm>
            <a:custGeom>
              <a:avLst/>
              <a:gdLst/>
              <a:ahLst/>
              <a:cxnLst/>
              <a:rect l="l" t="t" r="r" b="b"/>
              <a:pathLst>
                <a:path w="6921" h="6092" extrusionOk="0">
                  <a:moveTo>
                    <a:pt x="1771" y="0"/>
                  </a:moveTo>
                  <a:cubicBezTo>
                    <a:pt x="1488" y="0"/>
                    <a:pt x="1177" y="153"/>
                    <a:pt x="872" y="369"/>
                  </a:cubicBezTo>
                  <a:cubicBezTo>
                    <a:pt x="322" y="758"/>
                    <a:pt x="1" y="1206"/>
                    <a:pt x="389" y="1756"/>
                  </a:cubicBezTo>
                  <a:cubicBezTo>
                    <a:pt x="947" y="2542"/>
                    <a:pt x="1696" y="3362"/>
                    <a:pt x="2557" y="4120"/>
                  </a:cubicBezTo>
                  <a:cubicBezTo>
                    <a:pt x="3416" y="4881"/>
                    <a:pt x="4321" y="5524"/>
                    <a:pt x="5172" y="5981"/>
                  </a:cubicBezTo>
                  <a:cubicBezTo>
                    <a:pt x="5315" y="6057"/>
                    <a:pt x="5447" y="6091"/>
                    <a:pt x="5570" y="6091"/>
                  </a:cubicBezTo>
                  <a:cubicBezTo>
                    <a:pt x="5958" y="6091"/>
                    <a:pt x="6252" y="5748"/>
                    <a:pt x="6493" y="5297"/>
                  </a:cubicBezTo>
                  <a:cubicBezTo>
                    <a:pt x="6812" y="4701"/>
                    <a:pt x="6920" y="4147"/>
                    <a:pt x="6326" y="3829"/>
                  </a:cubicBezTo>
                  <a:cubicBezTo>
                    <a:pt x="5638" y="3461"/>
                    <a:pt x="4893" y="2929"/>
                    <a:pt x="4173" y="2293"/>
                  </a:cubicBezTo>
                  <a:cubicBezTo>
                    <a:pt x="3453" y="1657"/>
                    <a:pt x="2835" y="983"/>
                    <a:pt x="2382" y="345"/>
                  </a:cubicBezTo>
                  <a:cubicBezTo>
                    <a:pt x="2209" y="100"/>
                    <a:pt x="1999"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0"/>
            <p:cNvSpPr/>
            <p:nvPr/>
          </p:nvSpPr>
          <p:spPr>
            <a:xfrm>
              <a:off x="1924778" y="984299"/>
              <a:ext cx="3844731" cy="3508444"/>
            </a:xfrm>
            <a:custGeom>
              <a:avLst/>
              <a:gdLst/>
              <a:ahLst/>
              <a:cxnLst/>
              <a:rect l="l" t="t" r="r" b="b"/>
              <a:pathLst>
                <a:path w="6814" h="6218" extrusionOk="0">
                  <a:moveTo>
                    <a:pt x="5035" y="0"/>
                  </a:moveTo>
                  <a:cubicBezTo>
                    <a:pt x="4796" y="0"/>
                    <a:pt x="4579" y="105"/>
                    <a:pt x="4406" y="367"/>
                  </a:cubicBezTo>
                  <a:cubicBezTo>
                    <a:pt x="3978" y="1021"/>
                    <a:pt x="3381" y="1714"/>
                    <a:pt x="2684" y="2373"/>
                  </a:cubicBezTo>
                  <a:cubicBezTo>
                    <a:pt x="1985" y="3034"/>
                    <a:pt x="1258" y="3591"/>
                    <a:pt x="584" y="3982"/>
                  </a:cubicBezTo>
                  <a:cubicBezTo>
                    <a:pt x="0" y="4321"/>
                    <a:pt x="124" y="4871"/>
                    <a:pt x="464" y="5455"/>
                  </a:cubicBezTo>
                  <a:cubicBezTo>
                    <a:pt x="716" y="5889"/>
                    <a:pt x="1015" y="6218"/>
                    <a:pt x="1392" y="6218"/>
                  </a:cubicBezTo>
                  <a:cubicBezTo>
                    <a:pt x="1521" y="6218"/>
                    <a:pt x="1659" y="6179"/>
                    <a:pt x="1808" y="6093"/>
                  </a:cubicBezTo>
                  <a:cubicBezTo>
                    <a:pt x="2643" y="5610"/>
                    <a:pt x="3527" y="4936"/>
                    <a:pt x="4361" y="4148"/>
                  </a:cubicBezTo>
                  <a:cubicBezTo>
                    <a:pt x="5193" y="3358"/>
                    <a:pt x="5914" y="2516"/>
                    <a:pt x="6445" y="1708"/>
                  </a:cubicBezTo>
                  <a:cubicBezTo>
                    <a:pt x="6814" y="1145"/>
                    <a:pt x="6478" y="708"/>
                    <a:pt x="5917" y="339"/>
                  </a:cubicBezTo>
                  <a:cubicBezTo>
                    <a:pt x="5616" y="140"/>
                    <a:pt x="5310" y="0"/>
                    <a:pt x="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0"/>
            <p:cNvSpPr/>
            <p:nvPr/>
          </p:nvSpPr>
          <p:spPr>
            <a:xfrm>
              <a:off x="3186419" y="2111652"/>
              <a:ext cx="1455175" cy="1413421"/>
            </a:xfrm>
            <a:custGeom>
              <a:avLst/>
              <a:gdLst/>
              <a:ahLst/>
              <a:cxnLst/>
              <a:rect l="l" t="t" r="r" b="b"/>
              <a:pathLst>
                <a:path w="2579" h="2505" extrusionOk="0">
                  <a:moveTo>
                    <a:pt x="1495" y="0"/>
                  </a:moveTo>
                  <a:cubicBezTo>
                    <a:pt x="1432" y="0"/>
                    <a:pt x="1369" y="26"/>
                    <a:pt x="1322" y="75"/>
                  </a:cubicBezTo>
                  <a:cubicBezTo>
                    <a:pt x="1137" y="275"/>
                    <a:pt x="941" y="474"/>
                    <a:pt x="734" y="671"/>
                  </a:cubicBezTo>
                  <a:cubicBezTo>
                    <a:pt x="528" y="864"/>
                    <a:pt x="323" y="1045"/>
                    <a:pt x="116" y="1216"/>
                  </a:cubicBezTo>
                  <a:cubicBezTo>
                    <a:pt x="14" y="1300"/>
                    <a:pt x="0" y="1450"/>
                    <a:pt x="86" y="1549"/>
                  </a:cubicBezTo>
                  <a:lnTo>
                    <a:pt x="842" y="2424"/>
                  </a:lnTo>
                  <a:cubicBezTo>
                    <a:pt x="889" y="2477"/>
                    <a:pt x="954" y="2505"/>
                    <a:pt x="1020" y="2505"/>
                  </a:cubicBezTo>
                  <a:cubicBezTo>
                    <a:pt x="1071" y="2505"/>
                    <a:pt x="1122" y="2488"/>
                    <a:pt x="1164" y="2453"/>
                  </a:cubicBezTo>
                  <a:cubicBezTo>
                    <a:pt x="1392" y="2261"/>
                    <a:pt x="1621" y="2060"/>
                    <a:pt x="1843" y="1847"/>
                  </a:cubicBezTo>
                  <a:cubicBezTo>
                    <a:pt x="2070" y="1633"/>
                    <a:pt x="2289" y="1415"/>
                    <a:pt x="2493" y="1193"/>
                  </a:cubicBezTo>
                  <a:cubicBezTo>
                    <a:pt x="2579" y="1102"/>
                    <a:pt x="2574" y="958"/>
                    <a:pt x="2483" y="871"/>
                  </a:cubicBezTo>
                  <a:lnTo>
                    <a:pt x="1655" y="65"/>
                  </a:lnTo>
                  <a:cubicBezTo>
                    <a:pt x="1610" y="22"/>
                    <a:pt x="1553" y="0"/>
                    <a:pt x="149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0"/>
            <p:cNvSpPr/>
            <p:nvPr/>
          </p:nvSpPr>
          <p:spPr>
            <a:xfrm>
              <a:off x="3194882" y="2749243"/>
              <a:ext cx="1436555" cy="810249"/>
            </a:xfrm>
            <a:custGeom>
              <a:avLst/>
              <a:gdLst/>
              <a:ahLst/>
              <a:cxnLst/>
              <a:rect l="l" t="t" r="r" b="b"/>
              <a:pathLst>
                <a:path w="2546" h="1436" extrusionOk="0">
                  <a:moveTo>
                    <a:pt x="2478" y="1"/>
                  </a:moveTo>
                  <a:cubicBezTo>
                    <a:pt x="2462" y="1"/>
                    <a:pt x="2446" y="7"/>
                    <a:pt x="2434" y="21"/>
                  </a:cubicBezTo>
                  <a:cubicBezTo>
                    <a:pt x="2225" y="245"/>
                    <a:pt x="2007" y="465"/>
                    <a:pt x="1786" y="673"/>
                  </a:cubicBezTo>
                  <a:cubicBezTo>
                    <a:pt x="1563" y="884"/>
                    <a:pt x="1334" y="1086"/>
                    <a:pt x="1107" y="1276"/>
                  </a:cubicBezTo>
                  <a:cubicBezTo>
                    <a:pt x="1077" y="1301"/>
                    <a:pt x="1040" y="1313"/>
                    <a:pt x="1003" y="1313"/>
                  </a:cubicBezTo>
                  <a:cubicBezTo>
                    <a:pt x="954" y="1313"/>
                    <a:pt x="905" y="1293"/>
                    <a:pt x="870" y="1254"/>
                  </a:cubicBezTo>
                  <a:lnTo>
                    <a:pt x="114" y="378"/>
                  </a:lnTo>
                  <a:cubicBezTo>
                    <a:pt x="101" y="364"/>
                    <a:pt x="85" y="357"/>
                    <a:pt x="68" y="357"/>
                  </a:cubicBezTo>
                  <a:cubicBezTo>
                    <a:pt x="54" y="357"/>
                    <a:pt x="40" y="362"/>
                    <a:pt x="28" y="372"/>
                  </a:cubicBezTo>
                  <a:cubicBezTo>
                    <a:pt x="4" y="395"/>
                    <a:pt x="1" y="433"/>
                    <a:pt x="22" y="457"/>
                  </a:cubicBezTo>
                  <a:lnTo>
                    <a:pt x="779" y="1334"/>
                  </a:lnTo>
                  <a:cubicBezTo>
                    <a:pt x="836" y="1401"/>
                    <a:pt x="919" y="1436"/>
                    <a:pt x="1000" y="1436"/>
                  </a:cubicBezTo>
                  <a:cubicBezTo>
                    <a:pt x="1067" y="1436"/>
                    <a:pt x="1132" y="1414"/>
                    <a:pt x="1186" y="1368"/>
                  </a:cubicBezTo>
                  <a:cubicBezTo>
                    <a:pt x="1414" y="1177"/>
                    <a:pt x="1646" y="973"/>
                    <a:pt x="1870" y="762"/>
                  </a:cubicBezTo>
                  <a:cubicBezTo>
                    <a:pt x="2092" y="550"/>
                    <a:pt x="2312" y="329"/>
                    <a:pt x="2524" y="102"/>
                  </a:cubicBezTo>
                  <a:cubicBezTo>
                    <a:pt x="2545" y="78"/>
                    <a:pt x="2545" y="41"/>
                    <a:pt x="2519" y="16"/>
                  </a:cubicBezTo>
                  <a:cubicBezTo>
                    <a:pt x="2508" y="6"/>
                    <a:pt x="2493" y="1"/>
                    <a:pt x="2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0"/>
            <p:cNvSpPr/>
            <p:nvPr/>
          </p:nvSpPr>
          <p:spPr>
            <a:xfrm>
              <a:off x="2906556" y="2564172"/>
              <a:ext cx="2205614" cy="1893025"/>
            </a:xfrm>
            <a:custGeom>
              <a:avLst/>
              <a:gdLst/>
              <a:ahLst/>
              <a:cxnLst/>
              <a:rect l="l" t="t" r="r" b="b"/>
              <a:pathLst>
                <a:path w="3909" h="3355" extrusionOk="0">
                  <a:moveTo>
                    <a:pt x="3841" y="1"/>
                  </a:moveTo>
                  <a:cubicBezTo>
                    <a:pt x="3823" y="1"/>
                    <a:pt x="3806" y="8"/>
                    <a:pt x="3794" y="22"/>
                  </a:cubicBezTo>
                  <a:cubicBezTo>
                    <a:pt x="3427" y="457"/>
                    <a:pt x="3018" y="890"/>
                    <a:pt x="2579" y="1304"/>
                  </a:cubicBezTo>
                  <a:cubicBezTo>
                    <a:pt x="1747" y="2089"/>
                    <a:pt x="869" y="2760"/>
                    <a:pt x="38" y="3241"/>
                  </a:cubicBezTo>
                  <a:cubicBezTo>
                    <a:pt x="9" y="3257"/>
                    <a:pt x="1" y="3296"/>
                    <a:pt x="16" y="3324"/>
                  </a:cubicBezTo>
                  <a:cubicBezTo>
                    <a:pt x="26" y="3343"/>
                    <a:pt x="46" y="3354"/>
                    <a:pt x="68" y="3354"/>
                  </a:cubicBezTo>
                  <a:cubicBezTo>
                    <a:pt x="79" y="3354"/>
                    <a:pt x="89" y="3350"/>
                    <a:pt x="101" y="3347"/>
                  </a:cubicBezTo>
                  <a:cubicBezTo>
                    <a:pt x="939" y="2860"/>
                    <a:pt x="1825" y="2183"/>
                    <a:pt x="2663" y="1392"/>
                  </a:cubicBezTo>
                  <a:cubicBezTo>
                    <a:pt x="3103" y="975"/>
                    <a:pt x="3516" y="540"/>
                    <a:pt x="3887" y="100"/>
                  </a:cubicBezTo>
                  <a:cubicBezTo>
                    <a:pt x="3909" y="73"/>
                    <a:pt x="3906" y="36"/>
                    <a:pt x="3880" y="14"/>
                  </a:cubicBezTo>
                  <a:cubicBezTo>
                    <a:pt x="3868" y="5"/>
                    <a:pt x="3854" y="1"/>
                    <a:pt x="3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0"/>
            <p:cNvSpPr/>
            <p:nvPr/>
          </p:nvSpPr>
          <p:spPr>
            <a:xfrm>
              <a:off x="2714714" y="1843637"/>
              <a:ext cx="1199574" cy="1091240"/>
            </a:xfrm>
            <a:custGeom>
              <a:avLst/>
              <a:gdLst/>
              <a:ahLst/>
              <a:cxnLst/>
              <a:rect l="l" t="t" r="r" b="b"/>
              <a:pathLst>
                <a:path w="2126" h="1934" extrusionOk="0">
                  <a:moveTo>
                    <a:pt x="2058" y="1"/>
                  </a:moveTo>
                  <a:cubicBezTo>
                    <a:pt x="2041" y="1"/>
                    <a:pt x="2024" y="7"/>
                    <a:pt x="2013" y="21"/>
                  </a:cubicBezTo>
                  <a:cubicBezTo>
                    <a:pt x="1773" y="285"/>
                    <a:pt x="1513" y="550"/>
                    <a:pt x="1242" y="807"/>
                  </a:cubicBezTo>
                  <a:cubicBezTo>
                    <a:pt x="845" y="1183"/>
                    <a:pt x="438" y="1526"/>
                    <a:pt x="34" y="1825"/>
                  </a:cubicBezTo>
                  <a:cubicBezTo>
                    <a:pt x="6" y="1845"/>
                    <a:pt x="1" y="1883"/>
                    <a:pt x="21" y="1910"/>
                  </a:cubicBezTo>
                  <a:cubicBezTo>
                    <a:pt x="31" y="1925"/>
                    <a:pt x="51" y="1934"/>
                    <a:pt x="69" y="1934"/>
                  </a:cubicBezTo>
                  <a:cubicBezTo>
                    <a:pt x="81" y="1934"/>
                    <a:pt x="94" y="1931"/>
                    <a:pt x="106" y="1921"/>
                  </a:cubicBezTo>
                  <a:cubicBezTo>
                    <a:pt x="515" y="1620"/>
                    <a:pt x="926" y="1274"/>
                    <a:pt x="1327" y="896"/>
                  </a:cubicBezTo>
                  <a:cubicBezTo>
                    <a:pt x="1600" y="636"/>
                    <a:pt x="1863" y="369"/>
                    <a:pt x="2104" y="101"/>
                  </a:cubicBezTo>
                  <a:cubicBezTo>
                    <a:pt x="2125" y="76"/>
                    <a:pt x="2122" y="36"/>
                    <a:pt x="2098" y="15"/>
                  </a:cubicBezTo>
                  <a:cubicBezTo>
                    <a:pt x="2087" y="5"/>
                    <a:pt x="2072" y="1"/>
                    <a:pt x="2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20"/>
          <p:cNvGrpSpPr/>
          <p:nvPr/>
        </p:nvGrpSpPr>
        <p:grpSpPr>
          <a:xfrm>
            <a:off x="7941336" y="4795352"/>
            <a:ext cx="2084997" cy="183185"/>
            <a:chOff x="3848375" y="4401927"/>
            <a:chExt cx="3191484" cy="280399"/>
          </a:xfrm>
        </p:grpSpPr>
        <p:sp>
          <p:nvSpPr>
            <p:cNvPr id="1160" name="Google Shape;1160;p20"/>
            <p:cNvSpPr/>
            <p:nvPr/>
          </p:nvSpPr>
          <p:spPr>
            <a:xfrm>
              <a:off x="4455902" y="4452425"/>
              <a:ext cx="2583957" cy="229901"/>
            </a:xfrm>
            <a:custGeom>
              <a:avLst/>
              <a:gdLst/>
              <a:ahLst/>
              <a:cxnLst/>
              <a:rect l="l" t="t" r="r" b="b"/>
              <a:pathLst>
                <a:path w="30088" h="2677" extrusionOk="0">
                  <a:moveTo>
                    <a:pt x="15230" y="1"/>
                  </a:moveTo>
                  <a:cubicBezTo>
                    <a:pt x="13881" y="1"/>
                    <a:pt x="12546" y="172"/>
                    <a:pt x="11256" y="669"/>
                  </a:cubicBezTo>
                  <a:cubicBezTo>
                    <a:pt x="10995" y="771"/>
                    <a:pt x="10864" y="912"/>
                    <a:pt x="10881" y="1077"/>
                  </a:cubicBezTo>
                  <a:cubicBezTo>
                    <a:pt x="10897" y="1246"/>
                    <a:pt x="11056" y="1363"/>
                    <a:pt x="11333" y="1407"/>
                  </a:cubicBezTo>
                  <a:cubicBezTo>
                    <a:pt x="11796" y="1482"/>
                    <a:pt x="12263" y="1511"/>
                    <a:pt x="12732" y="1511"/>
                  </a:cubicBezTo>
                  <a:cubicBezTo>
                    <a:pt x="13603" y="1511"/>
                    <a:pt x="14478" y="1411"/>
                    <a:pt x="15336" y="1313"/>
                  </a:cubicBezTo>
                  <a:cubicBezTo>
                    <a:pt x="16183" y="1217"/>
                    <a:pt x="17046" y="1118"/>
                    <a:pt x="17902" y="1118"/>
                  </a:cubicBezTo>
                  <a:cubicBezTo>
                    <a:pt x="18569" y="1118"/>
                    <a:pt x="19232" y="1178"/>
                    <a:pt x="19879" y="1346"/>
                  </a:cubicBezTo>
                  <a:lnTo>
                    <a:pt x="19906" y="1242"/>
                  </a:lnTo>
                  <a:cubicBezTo>
                    <a:pt x="19250" y="1072"/>
                    <a:pt x="18579" y="1011"/>
                    <a:pt x="17904" y="1011"/>
                  </a:cubicBezTo>
                  <a:cubicBezTo>
                    <a:pt x="17042" y="1011"/>
                    <a:pt x="16174" y="1110"/>
                    <a:pt x="15323" y="1207"/>
                  </a:cubicBezTo>
                  <a:cubicBezTo>
                    <a:pt x="14467" y="1305"/>
                    <a:pt x="13592" y="1405"/>
                    <a:pt x="12725" y="1405"/>
                  </a:cubicBezTo>
                  <a:cubicBezTo>
                    <a:pt x="12263" y="1405"/>
                    <a:pt x="11803" y="1377"/>
                    <a:pt x="11349" y="1305"/>
                  </a:cubicBezTo>
                  <a:cubicBezTo>
                    <a:pt x="11245" y="1286"/>
                    <a:pt x="10999" y="1232"/>
                    <a:pt x="10985" y="1069"/>
                  </a:cubicBezTo>
                  <a:cubicBezTo>
                    <a:pt x="10974" y="918"/>
                    <a:pt x="11174" y="815"/>
                    <a:pt x="11295" y="769"/>
                  </a:cubicBezTo>
                  <a:cubicBezTo>
                    <a:pt x="12571" y="277"/>
                    <a:pt x="13895" y="108"/>
                    <a:pt x="15235" y="108"/>
                  </a:cubicBezTo>
                  <a:cubicBezTo>
                    <a:pt x="16736" y="108"/>
                    <a:pt x="18257" y="320"/>
                    <a:pt x="19750" y="529"/>
                  </a:cubicBezTo>
                  <a:cubicBezTo>
                    <a:pt x="21107" y="719"/>
                    <a:pt x="22512" y="915"/>
                    <a:pt x="23861" y="943"/>
                  </a:cubicBezTo>
                  <a:cubicBezTo>
                    <a:pt x="24046" y="947"/>
                    <a:pt x="24232" y="949"/>
                    <a:pt x="24418" y="949"/>
                  </a:cubicBezTo>
                  <a:cubicBezTo>
                    <a:pt x="24700" y="949"/>
                    <a:pt x="24982" y="945"/>
                    <a:pt x="25259" y="942"/>
                  </a:cubicBezTo>
                  <a:cubicBezTo>
                    <a:pt x="25524" y="939"/>
                    <a:pt x="25793" y="936"/>
                    <a:pt x="26063" y="936"/>
                  </a:cubicBezTo>
                  <a:cubicBezTo>
                    <a:pt x="26514" y="936"/>
                    <a:pt x="26970" y="944"/>
                    <a:pt x="27418" y="975"/>
                  </a:cubicBezTo>
                  <a:lnTo>
                    <a:pt x="27524" y="982"/>
                  </a:lnTo>
                  <a:cubicBezTo>
                    <a:pt x="28055" y="1013"/>
                    <a:pt x="29675" y="1112"/>
                    <a:pt x="29917" y="1613"/>
                  </a:cubicBezTo>
                  <a:cubicBezTo>
                    <a:pt x="29972" y="1729"/>
                    <a:pt x="29947" y="1860"/>
                    <a:pt x="29839" y="2013"/>
                  </a:cubicBezTo>
                  <a:cubicBezTo>
                    <a:pt x="29725" y="2175"/>
                    <a:pt x="29537" y="2300"/>
                    <a:pt x="29260" y="2397"/>
                  </a:cubicBezTo>
                  <a:cubicBezTo>
                    <a:pt x="28893" y="2526"/>
                    <a:pt x="28509" y="2571"/>
                    <a:pt x="28120" y="2571"/>
                  </a:cubicBezTo>
                  <a:cubicBezTo>
                    <a:pt x="27652" y="2571"/>
                    <a:pt x="27175" y="2506"/>
                    <a:pt x="26705" y="2441"/>
                  </a:cubicBezTo>
                  <a:cubicBezTo>
                    <a:pt x="26538" y="2418"/>
                    <a:pt x="26373" y="2395"/>
                    <a:pt x="26206" y="2375"/>
                  </a:cubicBezTo>
                  <a:cubicBezTo>
                    <a:pt x="25461" y="2286"/>
                    <a:pt x="24708" y="2259"/>
                    <a:pt x="23957" y="2259"/>
                  </a:cubicBezTo>
                  <a:cubicBezTo>
                    <a:pt x="23375" y="2259"/>
                    <a:pt x="22794" y="2276"/>
                    <a:pt x="22222" y="2291"/>
                  </a:cubicBezTo>
                  <a:cubicBezTo>
                    <a:pt x="21648" y="2307"/>
                    <a:pt x="21063" y="2324"/>
                    <a:pt x="20477" y="2324"/>
                  </a:cubicBezTo>
                  <a:cubicBezTo>
                    <a:pt x="20079" y="2324"/>
                    <a:pt x="19680" y="2316"/>
                    <a:pt x="19285" y="2295"/>
                  </a:cubicBezTo>
                  <a:cubicBezTo>
                    <a:pt x="18805" y="2270"/>
                    <a:pt x="18317" y="2225"/>
                    <a:pt x="17846" y="2183"/>
                  </a:cubicBezTo>
                  <a:cubicBezTo>
                    <a:pt x="17138" y="2118"/>
                    <a:pt x="16407" y="2050"/>
                    <a:pt x="15681" y="2048"/>
                  </a:cubicBezTo>
                  <a:cubicBezTo>
                    <a:pt x="14889" y="2048"/>
                    <a:pt x="14086" y="2124"/>
                    <a:pt x="13311" y="2197"/>
                  </a:cubicBezTo>
                  <a:cubicBezTo>
                    <a:pt x="12540" y="2270"/>
                    <a:pt x="11742" y="2343"/>
                    <a:pt x="10957" y="2343"/>
                  </a:cubicBezTo>
                  <a:lnTo>
                    <a:pt x="10742" y="2343"/>
                  </a:lnTo>
                  <a:cubicBezTo>
                    <a:pt x="10170" y="2341"/>
                    <a:pt x="9576" y="2341"/>
                    <a:pt x="9022" y="2293"/>
                  </a:cubicBezTo>
                  <a:cubicBezTo>
                    <a:pt x="8636" y="2258"/>
                    <a:pt x="8251" y="2154"/>
                    <a:pt x="7880" y="2050"/>
                  </a:cubicBezTo>
                  <a:cubicBezTo>
                    <a:pt x="7480" y="1940"/>
                    <a:pt x="7070" y="1826"/>
                    <a:pt x="6645" y="1797"/>
                  </a:cubicBezTo>
                  <a:cubicBezTo>
                    <a:pt x="6525" y="1789"/>
                    <a:pt x="6405" y="1785"/>
                    <a:pt x="6285" y="1785"/>
                  </a:cubicBezTo>
                  <a:cubicBezTo>
                    <a:pt x="5830" y="1785"/>
                    <a:pt x="5375" y="1838"/>
                    <a:pt x="4931" y="1888"/>
                  </a:cubicBezTo>
                  <a:cubicBezTo>
                    <a:pt x="4631" y="1924"/>
                    <a:pt x="4321" y="1960"/>
                    <a:pt x="4016" y="1977"/>
                  </a:cubicBezTo>
                  <a:cubicBezTo>
                    <a:pt x="3827" y="1989"/>
                    <a:pt x="3637" y="1994"/>
                    <a:pt x="3448" y="1994"/>
                  </a:cubicBezTo>
                  <a:cubicBezTo>
                    <a:pt x="2292" y="1994"/>
                    <a:pt x="1139" y="1794"/>
                    <a:pt x="18" y="1600"/>
                  </a:cubicBezTo>
                  <a:lnTo>
                    <a:pt x="1" y="1706"/>
                  </a:lnTo>
                  <a:cubicBezTo>
                    <a:pt x="1128" y="1900"/>
                    <a:pt x="2288" y="2099"/>
                    <a:pt x="3454" y="2099"/>
                  </a:cubicBezTo>
                  <a:cubicBezTo>
                    <a:pt x="3643" y="2099"/>
                    <a:pt x="3832" y="2094"/>
                    <a:pt x="4022" y="2083"/>
                  </a:cubicBezTo>
                  <a:cubicBezTo>
                    <a:pt x="4329" y="2063"/>
                    <a:pt x="4641" y="2027"/>
                    <a:pt x="4943" y="1993"/>
                  </a:cubicBezTo>
                  <a:cubicBezTo>
                    <a:pt x="5384" y="1942"/>
                    <a:pt x="5837" y="1890"/>
                    <a:pt x="6287" y="1890"/>
                  </a:cubicBezTo>
                  <a:cubicBezTo>
                    <a:pt x="6404" y="1890"/>
                    <a:pt x="6521" y="1893"/>
                    <a:pt x="6637" y="1901"/>
                  </a:cubicBezTo>
                  <a:cubicBezTo>
                    <a:pt x="7051" y="1931"/>
                    <a:pt x="7458" y="2043"/>
                    <a:pt x="7851" y="2151"/>
                  </a:cubicBezTo>
                  <a:cubicBezTo>
                    <a:pt x="8228" y="2257"/>
                    <a:pt x="8618" y="2364"/>
                    <a:pt x="9012" y="2398"/>
                  </a:cubicBezTo>
                  <a:cubicBezTo>
                    <a:pt x="9570" y="2447"/>
                    <a:pt x="10164" y="2448"/>
                    <a:pt x="10741" y="2448"/>
                  </a:cubicBezTo>
                  <a:lnTo>
                    <a:pt x="10955" y="2448"/>
                  </a:lnTo>
                  <a:cubicBezTo>
                    <a:pt x="10963" y="2448"/>
                    <a:pt x="10970" y="2448"/>
                    <a:pt x="10977" y="2448"/>
                  </a:cubicBezTo>
                  <a:cubicBezTo>
                    <a:pt x="11767" y="2448"/>
                    <a:pt x="12554" y="2373"/>
                    <a:pt x="13320" y="2300"/>
                  </a:cubicBezTo>
                  <a:cubicBezTo>
                    <a:pt x="14073" y="2229"/>
                    <a:pt x="14848" y="2154"/>
                    <a:pt x="15618" y="2154"/>
                  </a:cubicBezTo>
                  <a:cubicBezTo>
                    <a:pt x="15639" y="2154"/>
                    <a:pt x="15660" y="2154"/>
                    <a:pt x="15681" y="2154"/>
                  </a:cubicBezTo>
                  <a:cubicBezTo>
                    <a:pt x="16401" y="2155"/>
                    <a:pt x="17130" y="2223"/>
                    <a:pt x="17837" y="2288"/>
                  </a:cubicBezTo>
                  <a:cubicBezTo>
                    <a:pt x="18308" y="2331"/>
                    <a:pt x="18798" y="2375"/>
                    <a:pt x="19279" y="2400"/>
                  </a:cubicBezTo>
                  <a:cubicBezTo>
                    <a:pt x="19682" y="2421"/>
                    <a:pt x="20088" y="2429"/>
                    <a:pt x="20493" y="2429"/>
                  </a:cubicBezTo>
                  <a:cubicBezTo>
                    <a:pt x="21076" y="2429"/>
                    <a:pt x="21657" y="2413"/>
                    <a:pt x="22226" y="2397"/>
                  </a:cubicBezTo>
                  <a:cubicBezTo>
                    <a:pt x="22793" y="2381"/>
                    <a:pt x="23369" y="2366"/>
                    <a:pt x="23946" y="2366"/>
                  </a:cubicBezTo>
                  <a:cubicBezTo>
                    <a:pt x="24697" y="2366"/>
                    <a:pt x="25451" y="2392"/>
                    <a:pt x="26194" y="2481"/>
                  </a:cubicBezTo>
                  <a:cubicBezTo>
                    <a:pt x="26360" y="2502"/>
                    <a:pt x="26526" y="2524"/>
                    <a:pt x="26691" y="2547"/>
                  </a:cubicBezTo>
                  <a:cubicBezTo>
                    <a:pt x="27165" y="2611"/>
                    <a:pt x="27646" y="2677"/>
                    <a:pt x="28122" y="2677"/>
                  </a:cubicBezTo>
                  <a:cubicBezTo>
                    <a:pt x="28522" y="2677"/>
                    <a:pt x="28916" y="2631"/>
                    <a:pt x="29297" y="2498"/>
                  </a:cubicBezTo>
                  <a:cubicBezTo>
                    <a:pt x="29595" y="2395"/>
                    <a:pt x="29802" y="2257"/>
                    <a:pt x="29929" y="2076"/>
                  </a:cubicBezTo>
                  <a:cubicBezTo>
                    <a:pt x="30059" y="1890"/>
                    <a:pt x="30088" y="1720"/>
                    <a:pt x="30015" y="1569"/>
                  </a:cubicBezTo>
                  <a:cubicBezTo>
                    <a:pt x="29774" y="1069"/>
                    <a:pt x="28483" y="933"/>
                    <a:pt x="27532" y="876"/>
                  </a:cubicBezTo>
                  <a:lnTo>
                    <a:pt x="27426" y="869"/>
                  </a:lnTo>
                  <a:cubicBezTo>
                    <a:pt x="26980" y="838"/>
                    <a:pt x="26529" y="830"/>
                    <a:pt x="26083" y="830"/>
                  </a:cubicBezTo>
                  <a:cubicBezTo>
                    <a:pt x="25806" y="830"/>
                    <a:pt x="25531" y="833"/>
                    <a:pt x="25259" y="836"/>
                  </a:cubicBezTo>
                  <a:cubicBezTo>
                    <a:pt x="24968" y="840"/>
                    <a:pt x="24670" y="844"/>
                    <a:pt x="24372" y="844"/>
                  </a:cubicBezTo>
                  <a:cubicBezTo>
                    <a:pt x="24202" y="844"/>
                    <a:pt x="24033" y="843"/>
                    <a:pt x="23864" y="839"/>
                  </a:cubicBezTo>
                  <a:cubicBezTo>
                    <a:pt x="22522" y="810"/>
                    <a:pt x="21121" y="613"/>
                    <a:pt x="19766" y="425"/>
                  </a:cubicBezTo>
                  <a:cubicBezTo>
                    <a:pt x="18266" y="215"/>
                    <a:pt x="16739" y="1"/>
                    <a:pt x="15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0"/>
            <p:cNvSpPr/>
            <p:nvPr/>
          </p:nvSpPr>
          <p:spPr>
            <a:xfrm>
              <a:off x="3920430" y="4401927"/>
              <a:ext cx="656724" cy="226294"/>
            </a:xfrm>
            <a:custGeom>
              <a:avLst/>
              <a:gdLst/>
              <a:ahLst/>
              <a:cxnLst/>
              <a:rect l="l" t="t" r="r" b="b"/>
              <a:pathLst>
                <a:path w="7647" h="2635" extrusionOk="0">
                  <a:moveTo>
                    <a:pt x="4328" y="1"/>
                  </a:moveTo>
                  <a:cubicBezTo>
                    <a:pt x="3939" y="1"/>
                    <a:pt x="3550" y="55"/>
                    <a:pt x="3180" y="161"/>
                  </a:cubicBezTo>
                  <a:cubicBezTo>
                    <a:pt x="1998" y="500"/>
                    <a:pt x="1000" y="1274"/>
                    <a:pt x="160" y="2185"/>
                  </a:cubicBezTo>
                  <a:cubicBezTo>
                    <a:pt x="1" y="2357"/>
                    <a:pt x="125" y="2635"/>
                    <a:pt x="358" y="2635"/>
                  </a:cubicBezTo>
                  <a:lnTo>
                    <a:pt x="7345" y="2635"/>
                  </a:lnTo>
                  <a:cubicBezTo>
                    <a:pt x="7521" y="2635"/>
                    <a:pt x="7647" y="2471"/>
                    <a:pt x="7607" y="2302"/>
                  </a:cubicBezTo>
                  <a:cubicBezTo>
                    <a:pt x="7521" y="1952"/>
                    <a:pt x="7372" y="1618"/>
                    <a:pt x="7164" y="1324"/>
                  </a:cubicBezTo>
                  <a:cubicBezTo>
                    <a:pt x="6532" y="433"/>
                    <a:pt x="5432" y="1"/>
                    <a:pt x="4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0"/>
            <p:cNvSpPr/>
            <p:nvPr/>
          </p:nvSpPr>
          <p:spPr>
            <a:xfrm>
              <a:off x="3880924" y="4561322"/>
              <a:ext cx="88628" cy="66901"/>
            </a:xfrm>
            <a:custGeom>
              <a:avLst/>
              <a:gdLst/>
              <a:ahLst/>
              <a:cxnLst/>
              <a:rect l="l" t="t" r="r" b="b"/>
              <a:pathLst>
                <a:path w="1032" h="779" extrusionOk="0">
                  <a:moveTo>
                    <a:pt x="475" y="0"/>
                  </a:moveTo>
                  <a:cubicBezTo>
                    <a:pt x="241" y="0"/>
                    <a:pt x="56" y="191"/>
                    <a:pt x="11" y="423"/>
                  </a:cubicBezTo>
                  <a:cubicBezTo>
                    <a:pt x="1" y="481"/>
                    <a:pt x="1" y="531"/>
                    <a:pt x="9" y="579"/>
                  </a:cubicBezTo>
                  <a:cubicBezTo>
                    <a:pt x="32" y="699"/>
                    <a:pt x="146" y="779"/>
                    <a:pt x="268" y="779"/>
                  </a:cubicBezTo>
                  <a:lnTo>
                    <a:pt x="879" y="779"/>
                  </a:lnTo>
                  <a:cubicBezTo>
                    <a:pt x="892" y="760"/>
                    <a:pt x="902" y="743"/>
                    <a:pt x="910" y="723"/>
                  </a:cubicBezTo>
                  <a:cubicBezTo>
                    <a:pt x="1032" y="459"/>
                    <a:pt x="902" y="119"/>
                    <a:pt x="622" y="25"/>
                  </a:cubicBezTo>
                  <a:cubicBezTo>
                    <a:pt x="571" y="8"/>
                    <a:pt x="52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0"/>
            <p:cNvSpPr/>
            <p:nvPr/>
          </p:nvSpPr>
          <p:spPr>
            <a:xfrm>
              <a:off x="3984841" y="4421765"/>
              <a:ext cx="172189" cy="158105"/>
            </a:xfrm>
            <a:custGeom>
              <a:avLst/>
              <a:gdLst/>
              <a:ahLst/>
              <a:cxnLst/>
              <a:rect l="l" t="t" r="r" b="b"/>
              <a:pathLst>
                <a:path w="2005" h="1841" extrusionOk="0">
                  <a:moveTo>
                    <a:pt x="998" y="1"/>
                  </a:moveTo>
                  <a:cubicBezTo>
                    <a:pt x="823" y="1"/>
                    <a:pt x="650" y="47"/>
                    <a:pt x="504" y="142"/>
                  </a:cubicBezTo>
                  <a:cubicBezTo>
                    <a:pt x="160" y="368"/>
                    <a:pt x="0" y="841"/>
                    <a:pt x="142" y="1227"/>
                  </a:cubicBezTo>
                  <a:cubicBezTo>
                    <a:pt x="287" y="1627"/>
                    <a:pt x="645" y="1840"/>
                    <a:pt x="1007" y="1840"/>
                  </a:cubicBezTo>
                  <a:cubicBezTo>
                    <a:pt x="1307" y="1840"/>
                    <a:pt x="1609" y="1694"/>
                    <a:pt x="1795" y="1385"/>
                  </a:cubicBezTo>
                  <a:cubicBezTo>
                    <a:pt x="2005" y="1032"/>
                    <a:pt x="1939" y="536"/>
                    <a:pt x="1642" y="251"/>
                  </a:cubicBezTo>
                  <a:cubicBezTo>
                    <a:pt x="1569" y="179"/>
                    <a:pt x="1484" y="125"/>
                    <a:pt x="1391" y="84"/>
                  </a:cubicBezTo>
                  <a:cubicBezTo>
                    <a:pt x="1268" y="29"/>
                    <a:pt x="11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0"/>
            <p:cNvSpPr/>
            <p:nvPr/>
          </p:nvSpPr>
          <p:spPr>
            <a:xfrm>
              <a:off x="3848375" y="4623501"/>
              <a:ext cx="448208" cy="9275"/>
            </a:xfrm>
            <a:custGeom>
              <a:avLst/>
              <a:gdLst/>
              <a:ahLst/>
              <a:cxnLst/>
              <a:rect l="l" t="t" r="r" b="b"/>
              <a:pathLst>
                <a:path w="5219" h="108" extrusionOk="0">
                  <a:moveTo>
                    <a:pt x="0" y="1"/>
                  </a:moveTo>
                  <a:lnTo>
                    <a:pt x="0" y="108"/>
                  </a:lnTo>
                  <a:lnTo>
                    <a:pt x="5219" y="108"/>
                  </a:lnTo>
                  <a:lnTo>
                    <a:pt x="5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0"/>
          <p:cNvGrpSpPr/>
          <p:nvPr/>
        </p:nvGrpSpPr>
        <p:grpSpPr>
          <a:xfrm>
            <a:off x="168011" y="792730"/>
            <a:ext cx="280917" cy="171762"/>
            <a:chOff x="4596061" y="4300930"/>
            <a:chExt cx="280917" cy="171762"/>
          </a:xfrm>
        </p:grpSpPr>
        <p:sp>
          <p:nvSpPr>
            <p:cNvPr id="1166" name="Google Shape;1166;p20"/>
            <p:cNvSpPr/>
            <p:nvPr/>
          </p:nvSpPr>
          <p:spPr>
            <a:xfrm>
              <a:off x="4624573" y="4300930"/>
              <a:ext cx="217963" cy="167208"/>
            </a:xfrm>
            <a:custGeom>
              <a:avLst/>
              <a:gdLst/>
              <a:ahLst/>
              <a:cxnLst/>
              <a:rect l="l" t="t" r="r" b="b"/>
              <a:pathLst>
                <a:path w="2538" h="1947" extrusionOk="0">
                  <a:moveTo>
                    <a:pt x="1268" y="0"/>
                  </a:moveTo>
                  <a:cubicBezTo>
                    <a:pt x="567" y="0"/>
                    <a:pt x="0" y="568"/>
                    <a:pt x="0" y="1269"/>
                  </a:cubicBezTo>
                  <a:cubicBezTo>
                    <a:pt x="0" y="1518"/>
                    <a:pt x="73" y="1749"/>
                    <a:pt x="196" y="1946"/>
                  </a:cubicBezTo>
                  <a:lnTo>
                    <a:pt x="2342" y="1946"/>
                  </a:lnTo>
                  <a:cubicBezTo>
                    <a:pt x="2465" y="1749"/>
                    <a:pt x="2537" y="1519"/>
                    <a:pt x="2537" y="1269"/>
                  </a:cubicBezTo>
                  <a:cubicBezTo>
                    <a:pt x="2537" y="568"/>
                    <a:pt x="1971" y="0"/>
                    <a:pt x="1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0"/>
            <p:cNvSpPr/>
            <p:nvPr/>
          </p:nvSpPr>
          <p:spPr>
            <a:xfrm>
              <a:off x="4806127" y="4463332"/>
              <a:ext cx="70851" cy="9361"/>
            </a:xfrm>
            <a:custGeom>
              <a:avLst/>
              <a:gdLst/>
              <a:ahLst/>
              <a:cxnLst/>
              <a:rect l="l" t="t" r="r" b="b"/>
              <a:pathLst>
                <a:path w="825" h="109" extrusionOk="0">
                  <a:moveTo>
                    <a:pt x="1" y="1"/>
                  </a:moveTo>
                  <a:lnTo>
                    <a:pt x="1" y="108"/>
                  </a:lnTo>
                  <a:lnTo>
                    <a:pt x="825" y="108"/>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0"/>
            <p:cNvSpPr/>
            <p:nvPr/>
          </p:nvSpPr>
          <p:spPr>
            <a:xfrm>
              <a:off x="4596061" y="4463332"/>
              <a:ext cx="168840" cy="9361"/>
            </a:xfrm>
            <a:custGeom>
              <a:avLst/>
              <a:gdLst/>
              <a:ahLst/>
              <a:cxnLst/>
              <a:rect l="l" t="t" r="r" b="b"/>
              <a:pathLst>
                <a:path w="1966" h="109" extrusionOk="0">
                  <a:moveTo>
                    <a:pt x="1" y="1"/>
                  </a:moveTo>
                  <a:lnTo>
                    <a:pt x="1" y="108"/>
                  </a:lnTo>
                  <a:lnTo>
                    <a:pt x="1966" y="108"/>
                  </a:lnTo>
                  <a:lnTo>
                    <a:pt x="1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20"/>
          <p:cNvGrpSpPr/>
          <p:nvPr/>
        </p:nvGrpSpPr>
        <p:grpSpPr>
          <a:xfrm>
            <a:off x="7399900" y="4667856"/>
            <a:ext cx="340971" cy="310673"/>
            <a:chOff x="6872954" y="4168931"/>
            <a:chExt cx="437816" cy="398913"/>
          </a:xfrm>
        </p:grpSpPr>
        <p:sp>
          <p:nvSpPr>
            <p:cNvPr id="1170" name="Google Shape;1170;p20"/>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0"/>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0"/>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0"/>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0"/>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0"/>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6" name="Google Shape;1176;p20"/>
          <p:cNvSpPr/>
          <p:nvPr/>
        </p:nvSpPr>
        <p:spPr>
          <a:xfrm>
            <a:off x="833091" y="4773955"/>
            <a:ext cx="262200" cy="262200"/>
          </a:xfrm>
          <a:prstGeom prst="mathPlus">
            <a:avLst>
              <a:gd name="adj1" fmla="val 2352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0"/>
          <p:cNvSpPr/>
          <p:nvPr/>
        </p:nvSpPr>
        <p:spPr>
          <a:xfrm>
            <a:off x="8754547" y="4286246"/>
            <a:ext cx="174900" cy="174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0"/>
          <p:cNvSpPr/>
          <p:nvPr/>
        </p:nvSpPr>
        <p:spPr>
          <a:xfrm>
            <a:off x="8343332" y="271700"/>
            <a:ext cx="174900" cy="174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0"/>
          <p:cNvSpPr/>
          <p:nvPr/>
        </p:nvSpPr>
        <p:spPr>
          <a:xfrm>
            <a:off x="8667249" y="1057551"/>
            <a:ext cx="262194" cy="244698"/>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0" name="Google Shape;1180;p20"/>
          <p:cNvGrpSpPr/>
          <p:nvPr/>
        </p:nvGrpSpPr>
        <p:grpSpPr>
          <a:xfrm>
            <a:off x="8880515" y="1992448"/>
            <a:ext cx="206618" cy="183015"/>
            <a:chOff x="4733471" y="1796460"/>
            <a:chExt cx="190484" cy="168755"/>
          </a:xfrm>
        </p:grpSpPr>
        <p:sp>
          <p:nvSpPr>
            <p:cNvPr id="1181" name="Google Shape;1181;p20"/>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0"/>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0"/>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0"/>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0"/>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20"/>
          <p:cNvGrpSpPr/>
          <p:nvPr/>
        </p:nvGrpSpPr>
        <p:grpSpPr>
          <a:xfrm rot="1799881">
            <a:off x="306507" y="4435440"/>
            <a:ext cx="157009" cy="337129"/>
            <a:chOff x="4576975" y="1448100"/>
            <a:chExt cx="292800" cy="628700"/>
          </a:xfrm>
        </p:grpSpPr>
        <p:sp>
          <p:nvSpPr>
            <p:cNvPr id="1187" name="Google Shape;1187;p20"/>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0"/>
            <p:cNvGrpSpPr/>
            <p:nvPr/>
          </p:nvGrpSpPr>
          <p:grpSpPr>
            <a:xfrm>
              <a:off x="4576975" y="1448100"/>
              <a:ext cx="292800" cy="146400"/>
              <a:chOff x="4584725" y="1420525"/>
              <a:chExt cx="292800" cy="146400"/>
            </a:xfrm>
          </p:grpSpPr>
          <p:sp>
            <p:nvSpPr>
              <p:cNvPr id="1189" name="Google Shape;1189;p20"/>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0"/>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20"/>
            <p:cNvGrpSpPr/>
            <p:nvPr/>
          </p:nvGrpSpPr>
          <p:grpSpPr>
            <a:xfrm>
              <a:off x="4576975" y="1930400"/>
              <a:ext cx="292800" cy="146400"/>
              <a:chOff x="4584725" y="1420525"/>
              <a:chExt cx="292800" cy="146400"/>
            </a:xfrm>
          </p:grpSpPr>
          <p:sp>
            <p:nvSpPr>
              <p:cNvPr id="1192" name="Google Shape;1192;p20"/>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0"/>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94"/>
        <p:cNvGrpSpPr/>
        <p:nvPr/>
      </p:nvGrpSpPr>
      <p:grpSpPr>
        <a:xfrm>
          <a:off x="0" y="0"/>
          <a:ext cx="0" cy="0"/>
          <a:chOff x="0" y="0"/>
          <a:chExt cx="0" cy="0"/>
        </a:xfrm>
      </p:grpSpPr>
      <p:sp>
        <p:nvSpPr>
          <p:cNvPr id="1295" name="Google Shape;1295;p22"/>
          <p:cNvSpPr/>
          <p:nvPr/>
        </p:nvSpPr>
        <p:spPr>
          <a:xfrm>
            <a:off x="6663957" y="-28"/>
            <a:ext cx="2480053" cy="1990773"/>
          </a:xfrm>
          <a:custGeom>
            <a:avLst/>
            <a:gdLst/>
            <a:ahLst/>
            <a:cxnLst/>
            <a:rect l="l" t="t" r="r" b="b"/>
            <a:pathLst>
              <a:path w="48493" h="38926" extrusionOk="0">
                <a:moveTo>
                  <a:pt x="48492" y="1"/>
                </a:moveTo>
                <a:lnTo>
                  <a:pt x="2426" y="213"/>
                </a:lnTo>
                <a:cubicBezTo>
                  <a:pt x="1" y="3362"/>
                  <a:pt x="598" y="8412"/>
                  <a:pt x="3692" y="10908"/>
                </a:cubicBezTo>
                <a:cubicBezTo>
                  <a:pt x="5700" y="12528"/>
                  <a:pt x="8384" y="13038"/>
                  <a:pt x="10958" y="13154"/>
                </a:cubicBezTo>
                <a:cubicBezTo>
                  <a:pt x="11675" y="13186"/>
                  <a:pt x="12394" y="13192"/>
                  <a:pt x="13113" y="13192"/>
                </a:cubicBezTo>
                <a:cubicBezTo>
                  <a:pt x="13524" y="13192"/>
                  <a:pt x="13935" y="13190"/>
                  <a:pt x="14346" y="13190"/>
                </a:cubicBezTo>
                <a:cubicBezTo>
                  <a:pt x="15800" y="13190"/>
                  <a:pt x="17251" y="13214"/>
                  <a:pt x="18687" y="13431"/>
                </a:cubicBezTo>
                <a:cubicBezTo>
                  <a:pt x="21237" y="13816"/>
                  <a:pt x="23832" y="14936"/>
                  <a:pt x="25236" y="17100"/>
                </a:cubicBezTo>
                <a:cubicBezTo>
                  <a:pt x="26526" y="19092"/>
                  <a:pt x="26602" y="21601"/>
                  <a:pt x="26951" y="23948"/>
                </a:cubicBezTo>
                <a:cubicBezTo>
                  <a:pt x="27452" y="27319"/>
                  <a:pt x="28627" y="30632"/>
                  <a:pt x="30686" y="33346"/>
                </a:cubicBezTo>
                <a:cubicBezTo>
                  <a:pt x="32746" y="36059"/>
                  <a:pt x="35735" y="38135"/>
                  <a:pt x="39087" y="38747"/>
                </a:cubicBezTo>
                <a:cubicBezTo>
                  <a:pt x="39740" y="38866"/>
                  <a:pt x="40406" y="38925"/>
                  <a:pt x="41072" y="38925"/>
                </a:cubicBezTo>
                <a:cubicBezTo>
                  <a:pt x="43824" y="38925"/>
                  <a:pt x="46583" y="37914"/>
                  <a:pt x="48492" y="35946"/>
                </a:cubicBezTo>
                <a:lnTo>
                  <a:pt x="48492" y="1"/>
                </a:ln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2"/>
          <p:cNvSpPr/>
          <p:nvPr/>
        </p:nvSpPr>
        <p:spPr>
          <a:xfrm rot="10800000" flipH="1">
            <a:off x="45" y="10"/>
            <a:ext cx="5658453" cy="5599390"/>
          </a:xfrm>
          <a:custGeom>
            <a:avLst/>
            <a:gdLst/>
            <a:ahLst/>
            <a:cxnLst/>
            <a:rect l="l" t="t" r="r" b="b"/>
            <a:pathLst>
              <a:path w="58440" h="57830" extrusionOk="0">
                <a:moveTo>
                  <a:pt x="1" y="0"/>
                </a:moveTo>
                <a:lnTo>
                  <a:pt x="1" y="57829"/>
                </a:lnTo>
                <a:lnTo>
                  <a:pt x="49277" y="57829"/>
                </a:lnTo>
                <a:lnTo>
                  <a:pt x="49277" y="57828"/>
                </a:lnTo>
                <a:cubicBezTo>
                  <a:pt x="55318" y="53405"/>
                  <a:pt x="58439" y="45329"/>
                  <a:pt x="56946" y="37994"/>
                </a:cubicBezTo>
                <a:cubicBezTo>
                  <a:pt x="55454" y="30657"/>
                  <a:pt x="49424" y="24444"/>
                  <a:pt x="42138" y="22733"/>
                </a:cubicBezTo>
                <a:cubicBezTo>
                  <a:pt x="40110" y="22256"/>
                  <a:pt x="38047" y="22107"/>
                  <a:pt x="35967" y="22107"/>
                </a:cubicBezTo>
                <a:cubicBezTo>
                  <a:pt x="32773" y="22107"/>
                  <a:pt x="29542" y="22459"/>
                  <a:pt x="26342" y="22519"/>
                </a:cubicBezTo>
                <a:cubicBezTo>
                  <a:pt x="26103" y="22524"/>
                  <a:pt x="25863" y="22526"/>
                  <a:pt x="25622" y="22526"/>
                </a:cubicBezTo>
                <a:cubicBezTo>
                  <a:pt x="20541" y="22526"/>
                  <a:pt x="15117" y="21487"/>
                  <a:pt x="11754" y="17729"/>
                </a:cubicBezTo>
                <a:cubicBezTo>
                  <a:pt x="9691" y="15423"/>
                  <a:pt x="8662" y="12338"/>
                  <a:pt x="8325" y="9263"/>
                </a:cubicBezTo>
                <a:cubicBezTo>
                  <a:pt x="7989" y="6188"/>
                  <a:pt x="8291" y="3081"/>
                  <a:pt x="8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2"/>
          <p:cNvSpPr txBox="1">
            <a:spLocks noGrp="1"/>
          </p:cNvSpPr>
          <p:nvPr>
            <p:ph type="title"/>
          </p:nvPr>
        </p:nvSpPr>
        <p:spPr>
          <a:xfrm>
            <a:off x="713275" y="540000"/>
            <a:ext cx="4448100" cy="130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8" name="Google Shape;1298;p22"/>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99" name="Google Shape;1299;p22"/>
          <p:cNvSpPr/>
          <p:nvPr/>
        </p:nvSpPr>
        <p:spPr>
          <a:xfrm>
            <a:off x="-13" y="3620827"/>
            <a:ext cx="4914771" cy="1522648"/>
          </a:xfrm>
          <a:custGeom>
            <a:avLst/>
            <a:gdLst/>
            <a:ahLst/>
            <a:cxnLst/>
            <a:rect l="l" t="t" r="r" b="b"/>
            <a:pathLst>
              <a:path w="63398" h="19642" extrusionOk="0">
                <a:moveTo>
                  <a:pt x="8154" y="0"/>
                </a:moveTo>
                <a:cubicBezTo>
                  <a:pt x="4957" y="0"/>
                  <a:pt x="1775" y="1682"/>
                  <a:pt x="46" y="4382"/>
                </a:cubicBezTo>
                <a:lnTo>
                  <a:pt x="0" y="19642"/>
                </a:lnTo>
                <a:lnTo>
                  <a:pt x="63398" y="19642"/>
                </a:lnTo>
                <a:cubicBezTo>
                  <a:pt x="63205" y="15988"/>
                  <a:pt x="60507" y="12797"/>
                  <a:pt x="57210" y="11214"/>
                </a:cubicBezTo>
                <a:cubicBezTo>
                  <a:pt x="54758" y="10036"/>
                  <a:pt x="52030" y="9625"/>
                  <a:pt x="49294" y="9625"/>
                </a:cubicBezTo>
                <a:cubicBezTo>
                  <a:pt x="48350" y="9625"/>
                  <a:pt x="47404" y="9674"/>
                  <a:pt x="46469" y="9757"/>
                </a:cubicBezTo>
                <a:cubicBezTo>
                  <a:pt x="42825" y="10081"/>
                  <a:pt x="39240" y="10897"/>
                  <a:pt x="35597" y="11233"/>
                </a:cubicBezTo>
                <a:cubicBezTo>
                  <a:pt x="34622" y="11323"/>
                  <a:pt x="33635" y="11377"/>
                  <a:pt x="32649" y="11377"/>
                </a:cubicBezTo>
                <a:cubicBezTo>
                  <a:pt x="29955" y="11377"/>
                  <a:pt x="27269" y="10978"/>
                  <a:pt x="24844" y="9842"/>
                </a:cubicBezTo>
                <a:cubicBezTo>
                  <a:pt x="22055" y="8535"/>
                  <a:pt x="19801" y="6345"/>
                  <a:pt x="17444" y="4362"/>
                </a:cubicBezTo>
                <a:cubicBezTo>
                  <a:pt x="15087" y="2380"/>
                  <a:pt x="12446" y="515"/>
                  <a:pt x="9396" y="87"/>
                </a:cubicBezTo>
                <a:cubicBezTo>
                  <a:pt x="8984" y="28"/>
                  <a:pt x="8569" y="0"/>
                  <a:pt x="8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0" name="Google Shape;1300;p22"/>
          <p:cNvGrpSpPr/>
          <p:nvPr/>
        </p:nvGrpSpPr>
        <p:grpSpPr>
          <a:xfrm>
            <a:off x="1459519" y="3278705"/>
            <a:ext cx="1644082" cy="1463789"/>
            <a:chOff x="1719325" y="1422056"/>
            <a:chExt cx="3838624" cy="3417673"/>
          </a:xfrm>
        </p:grpSpPr>
        <p:sp>
          <p:nvSpPr>
            <p:cNvPr id="1301" name="Google Shape;1301;p22"/>
            <p:cNvSpPr/>
            <p:nvPr/>
          </p:nvSpPr>
          <p:spPr>
            <a:xfrm>
              <a:off x="4504390" y="2922816"/>
              <a:ext cx="436821" cy="1479090"/>
            </a:xfrm>
            <a:custGeom>
              <a:avLst/>
              <a:gdLst/>
              <a:ahLst/>
              <a:cxnLst/>
              <a:rect l="l" t="t" r="r" b="b"/>
              <a:pathLst>
                <a:path w="3909" h="13236" extrusionOk="0">
                  <a:moveTo>
                    <a:pt x="3249" y="0"/>
                  </a:moveTo>
                  <a:cubicBezTo>
                    <a:pt x="2908" y="0"/>
                    <a:pt x="2380" y="252"/>
                    <a:pt x="1943" y="252"/>
                  </a:cubicBezTo>
                  <a:cubicBezTo>
                    <a:pt x="1913" y="252"/>
                    <a:pt x="1882" y="251"/>
                    <a:pt x="1852" y="248"/>
                  </a:cubicBezTo>
                  <a:cubicBezTo>
                    <a:pt x="1836" y="247"/>
                    <a:pt x="1819" y="246"/>
                    <a:pt x="1802" y="246"/>
                  </a:cubicBezTo>
                  <a:cubicBezTo>
                    <a:pt x="1204" y="246"/>
                    <a:pt x="728" y="1245"/>
                    <a:pt x="556" y="1700"/>
                  </a:cubicBezTo>
                  <a:cubicBezTo>
                    <a:pt x="140" y="2803"/>
                    <a:pt x="115" y="4009"/>
                    <a:pt x="98" y="5190"/>
                  </a:cubicBezTo>
                  <a:cubicBezTo>
                    <a:pt x="75" y="6632"/>
                    <a:pt x="53" y="8076"/>
                    <a:pt x="29" y="9518"/>
                  </a:cubicBezTo>
                  <a:cubicBezTo>
                    <a:pt x="13" y="10489"/>
                    <a:pt x="1" y="11478"/>
                    <a:pt x="273" y="12410"/>
                  </a:cubicBezTo>
                  <a:cubicBezTo>
                    <a:pt x="343" y="12650"/>
                    <a:pt x="442" y="12895"/>
                    <a:pt x="636" y="13050"/>
                  </a:cubicBezTo>
                  <a:cubicBezTo>
                    <a:pt x="823" y="13197"/>
                    <a:pt x="1065" y="13235"/>
                    <a:pt x="1308" y="13235"/>
                  </a:cubicBezTo>
                  <a:cubicBezTo>
                    <a:pt x="1399" y="13235"/>
                    <a:pt x="1489" y="13230"/>
                    <a:pt x="1577" y="13223"/>
                  </a:cubicBezTo>
                  <a:cubicBezTo>
                    <a:pt x="2069" y="13186"/>
                    <a:pt x="2561" y="13116"/>
                    <a:pt x="3043" y="13017"/>
                  </a:cubicBezTo>
                  <a:cubicBezTo>
                    <a:pt x="3186" y="12989"/>
                    <a:pt x="3334" y="12956"/>
                    <a:pt x="3447" y="12863"/>
                  </a:cubicBezTo>
                  <a:cubicBezTo>
                    <a:pt x="3716" y="12643"/>
                    <a:pt x="3647" y="12186"/>
                    <a:pt x="3400" y="11942"/>
                  </a:cubicBezTo>
                  <a:cubicBezTo>
                    <a:pt x="3155" y="11697"/>
                    <a:pt x="2798" y="11609"/>
                    <a:pt x="2461" y="11532"/>
                  </a:cubicBezTo>
                  <a:cubicBezTo>
                    <a:pt x="2743" y="9441"/>
                    <a:pt x="3005" y="7345"/>
                    <a:pt x="3263" y="5247"/>
                  </a:cubicBezTo>
                  <a:cubicBezTo>
                    <a:pt x="3400" y="4123"/>
                    <a:pt x="3908" y="1289"/>
                    <a:pt x="3573" y="213"/>
                  </a:cubicBezTo>
                  <a:cubicBezTo>
                    <a:pt x="3524" y="54"/>
                    <a:pt x="3406" y="0"/>
                    <a:pt x="32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2"/>
            <p:cNvSpPr/>
            <p:nvPr/>
          </p:nvSpPr>
          <p:spPr>
            <a:xfrm>
              <a:off x="4538808" y="2983718"/>
              <a:ext cx="385976" cy="544993"/>
            </a:xfrm>
            <a:custGeom>
              <a:avLst/>
              <a:gdLst/>
              <a:ahLst/>
              <a:cxnLst/>
              <a:rect l="l" t="t" r="r" b="b"/>
              <a:pathLst>
                <a:path w="3454" h="4877" extrusionOk="0">
                  <a:moveTo>
                    <a:pt x="3336" y="0"/>
                  </a:moveTo>
                  <a:lnTo>
                    <a:pt x="3336" y="0"/>
                  </a:lnTo>
                  <a:cubicBezTo>
                    <a:pt x="3316" y="6"/>
                    <a:pt x="3296" y="12"/>
                    <a:pt x="3276" y="19"/>
                  </a:cubicBezTo>
                  <a:cubicBezTo>
                    <a:pt x="2637" y="226"/>
                    <a:pt x="2468" y="734"/>
                    <a:pt x="2234" y="1304"/>
                  </a:cubicBezTo>
                  <a:cubicBezTo>
                    <a:pt x="2178" y="1440"/>
                    <a:pt x="2111" y="1568"/>
                    <a:pt x="2011" y="1677"/>
                  </a:cubicBezTo>
                  <a:cubicBezTo>
                    <a:pt x="1786" y="1912"/>
                    <a:pt x="1474" y="1935"/>
                    <a:pt x="1226" y="2119"/>
                  </a:cubicBezTo>
                  <a:cubicBezTo>
                    <a:pt x="988" y="2296"/>
                    <a:pt x="799" y="2647"/>
                    <a:pt x="616" y="2884"/>
                  </a:cubicBezTo>
                  <a:cubicBezTo>
                    <a:pt x="364" y="3210"/>
                    <a:pt x="102" y="3556"/>
                    <a:pt x="52" y="3962"/>
                  </a:cubicBezTo>
                  <a:cubicBezTo>
                    <a:pt x="1" y="4369"/>
                    <a:pt x="259" y="4846"/>
                    <a:pt x="669" y="4875"/>
                  </a:cubicBezTo>
                  <a:cubicBezTo>
                    <a:pt x="683" y="4876"/>
                    <a:pt x="696" y="4876"/>
                    <a:pt x="710" y="4876"/>
                  </a:cubicBezTo>
                  <a:cubicBezTo>
                    <a:pt x="855" y="4876"/>
                    <a:pt x="998" y="4831"/>
                    <a:pt x="1145" y="4821"/>
                  </a:cubicBezTo>
                  <a:cubicBezTo>
                    <a:pt x="1161" y="4820"/>
                    <a:pt x="1178" y="4819"/>
                    <a:pt x="1194" y="4819"/>
                  </a:cubicBezTo>
                  <a:cubicBezTo>
                    <a:pt x="1312" y="4819"/>
                    <a:pt x="1430" y="4838"/>
                    <a:pt x="1547" y="4838"/>
                  </a:cubicBezTo>
                  <a:cubicBezTo>
                    <a:pt x="1606" y="4838"/>
                    <a:pt x="1665" y="4834"/>
                    <a:pt x="1723" y="4819"/>
                  </a:cubicBezTo>
                  <a:cubicBezTo>
                    <a:pt x="2131" y="4721"/>
                    <a:pt x="2277" y="4232"/>
                    <a:pt x="2522" y="3890"/>
                  </a:cubicBezTo>
                  <a:cubicBezTo>
                    <a:pt x="2687" y="3661"/>
                    <a:pt x="2905" y="3490"/>
                    <a:pt x="3144" y="3334"/>
                  </a:cubicBezTo>
                  <a:cubicBezTo>
                    <a:pt x="3296" y="2213"/>
                    <a:pt x="3453" y="838"/>
                    <a:pt x="3336"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2"/>
            <p:cNvSpPr/>
            <p:nvPr/>
          </p:nvSpPr>
          <p:spPr>
            <a:xfrm>
              <a:off x="4506737" y="3906523"/>
              <a:ext cx="374689" cy="495600"/>
            </a:xfrm>
            <a:custGeom>
              <a:avLst/>
              <a:gdLst/>
              <a:ahLst/>
              <a:cxnLst/>
              <a:rect l="l" t="t" r="r" b="b"/>
              <a:pathLst>
                <a:path w="3353" h="4435" extrusionOk="0">
                  <a:moveTo>
                    <a:pt x="640" y="1"/>
                  </a:moveTo>
                  <a:cubicBezTo>
                    <a:pt x="600" y="1"/>
                    <a:pt x="559" y="8"/>
                    <a:pt x="519" y="24"/>
                  </a:cubicBezTo>
                  <a:cubicBezTo>
                    <a:pt x="182" y="159"/>
                    <a:pt x="69" y="943"/>
                    <a:pt x="1" y="1534"/>
                  </a:cubicBezTo>
                  <a:cubicBezTo>
                    <a:pt x="7" y="2237"/>
                    <a:pt x="55" y="2936"/>
                    <a:pt x="254" y="3610"/>
                  </a:cubicBezTo>
                  <a:cubicBezTo>
                    <a:pt x="322" y="3849"/>
                    <a:pt x="421" y="4096"/>
                    <a:pt x="615" y="4249"/>
                  </a:cubicBezTo>
                  <a:cubicBezTo>
                    <a:pt x="802" y="4395"/>
                    <a:pt x="1042" y="4434"/>
                    <a:pt x="1285" y="4434"/>
                  </a:cubicBezTo>
                  <a:cubicBezTo>
                    <a:pt x="1376" y="4434"/>
                    <a:pt x="1467" y="4429"/>
                    <a:pt x="1556" y="4421"/>
                  </a:cubicBezTo>
                  <a:cubicBezTo>
                    <a:pt x="2041" y="4384"/>
                    <a:pt x="2527" y="4317"/>
                    <a:pt x="3004" y="4220"/>
                  </a:cubicBezTo>
                  <a:cubicBezTo>
                    <a:pt x="3352" y="3458"/>
                    <a:pt x="2070" y="3470"/>
                    <a:pt x="1764" y="3168"/>
                  </a:cubicBezTo>
                  <a:cubicBezTo>
                    <a:pt x="1626" y="3028"/>
                    <a:pt x="1477" y="2865"/>
                    <a:pt x="1484" y="2669"/>
                  </a:cubicBezTo>
                  <a:cubicBezTo>
                    <a:pt x="1489" y="2572"/>
                    <a:pt x="1532" y="2479"/>
                    <a:pt x="1547" y="2385"/>
                  </a:cubicBezTo>
                  <a:cubicBezTo>
                    <a:pt x="1586" y="2147"/>
                    <a:pt x="1457" y="1923"/>
                    <a:pt x="1362" y="1694"/>
                  </a:cubicBezTo>
                  <a:cubicBezTo>
                    <a:pt x="1313" y="1583"/>
                    <a:pt x="1275" y="1469"/>
                    <a:pt x="1267" y="1349"/>
                  </a:cubicBezTo>
                  <a:cubicBezTo>
                    <a:pt x="1253" y="1122"/>
                    <a:pt x="1353" y="895"/>
                    <a:pt x="1307" y="672"/>
                  </a:cubicBezTo>
                  <a:cubicBezTo>
                    <a:pt x="1283" y="549"/>
                    <a:pt x="1215" y="441"/>
                    <a:pt x="1142" y="338"/>
                  </a:cubicBezTo>
                  <a:cubicBezTo>
                    <a:pt x="1021" y="170"/>
                    <a:pt x="834" y="1"/>
                    <a:pt x="640"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2"/>
            <p:cNvSpPr/>
            <p:nvPr/>
          </p:nvSpPr>
          <p:spPr>
            <a:xfrm>
              <a:off x="1719325" y="3512839"/>
              <a:ext cx="1953793" cy="1326890"/>
            </a:xfrm>
            <a:custGeom>
              <a:avLst/>
              <a:gdLst/>
              <a:ahLst/>
              <a:cxnLst/>
              <a:rect l="l" t="t" r="r" b="b"/>
              <a:pathLst>
                <a:path w="17484" h="11874" extrusionOk="0">
                  <a:moveTo>
                    <a:pt x="8537" y="1"/>
                  </a:moveTo>
                  <a:cubicBezTo>
                    <a:pt x="8149" y="1"/>
                    <a:pt x="7767" y="135"/>
                    <a:pt x="7404" y="281"/>
                  </a:cubicBezTo>
                  <a:cubicBezTo>
                    <a:pt x="5591" y="1015"/>
                    <a:pt x="3949" y="2122"/>
                    <a:pt x="2447" y="3372"/>
                  </a:cubicBezTo>
                  <a:cubicBezTo>
                    <a:pt x="1289" y="4336"/>
                    <a:pt x="77" y="5940"/>
                    <a:pt x="57" y="7566"/>
                  </a:cubicBezTo>
                  <a:cubicBezTo>
                    <a:pt x="1" y="7873"/>
                    <a:pt x="31" y="8194"/>
                    <a:pt x="101" y="8500"/>
                  </a:cubicBezTo>
                  <a:cubicBezTo>
                    <a:pt x="371" y="9699"/>
                    <a:pt x="1237" y="10747"/>
                    <a:pt x="2367" y="11234"/>
                  </a:cubicBezTo>
                  <a:cubicBezTo>
                    <a:pt x="2928" y="11477"/>
                    <a:pt x="3539" y="11584"/>
                    <a:pt x="4146" y="11662"/>
                  </a:cubicBezTo>
                  <a:cubicBezTo>
                    <a:pt x="5345" y="11817"/>
                    <a:pt x="6527" y="11784"/>
                    <a:pt x="7727" y="11812"/>
                  </a:cubicBezTo>
                  <a:cubicBezTo>
                    <a:pt x="8523" y="11831"/>
                    <a:pt x="9346" y="11873"/>
                    <a:pt x="10162" y="11873"/>
                  </a:cubicBezTo>
                  <a:cubicBezTo>
                    <a:pt x="10819" y="11873"/>
                    <a:pt x="11472" y="11846"/>
                    <a:pt x="12103" y="11758"/>
                  </a:cubicBezTo>
                  <a:cubicBezTo>
                    <a:pt x="13557" y="11557"/>
                    <a:pt x="15084" y="11789"/>
                    <a:pt x="16484" y="11263"/>
                  </a:cubicBezTo>
                  <a:cubicBezTo>
                    <a:pt x="17188" y="10996"/>
                    <a:pt x="17483" y="10286"/>
                    <a:pt x="17160" y="9583"/>
                  </a:cubicBezTo>
                  <a:cubicBezTo>
                    <a:pt x="16913" y="9047"/>
                    <a:pt x="16395" y="8680"/>
                    <a:pt x="15855" y="8440"/>
                  </a:cubicBezTo>
                  <a:cubicBezTo>
                    <a:pt x="14976" y="8044"/>
                    <a:pt x="14005" y="7909"/>
                    <a:pt x="13044" y="7823"/>
                  </a:cubicBezTo>
                  <a:cubicBezTo>
                    <a:pt x="11635" y="7697"/>
                    <a:pt x="10221" y="7667"/>
                    <a:pt x="8807" y="7667"/>
                  </a:cubicBezTo>
                  <a:cubicBezTo>
                    <a:pt x="7619" y="7667"/>
                    <a:pt x="6431" y="7688"/>
                    <a:pt x="5244" y="7692"/>
                  </a:cubicBezTo>
                  <a:cubicBezTo>
                    <a:pt x="4416" y="7692"/>
                    <a:pt x="4124" y="7226"/>
                    <a:pt x="4096" y="6636"/>
                  </a:cubicBezTo>
                  <a:cubicBezTo>
                    <a:pt x="4183" y="6379"/>
                    <a:pt x="4359" y="6124"/>
                    <a:pt x="4537" y="5920"/>
                  </a:cubicBezTo>
                  <a:cubicBezTo>
                    <a:pt x="4913" y="5484"/>
                    <a:pt x="5288" y="5002"/>
                    <a:pt x="5746" y="4659"/>
                  </a:cubicBezTo>
                  <a:cubicBezTo>
                    <a:pt x="6288" y="4253"/>
                    <a:pt x="6853" y="3879"/>
                    <a:pt x="7438" y="3540"/>
                  </a:cubicBezTo>
                  <a:cubicBezTo>
                    <a:pt x="8021" y="3203"/>
                    <a:pt x="8635" y="2888"/>
                    <a:pt x="9080" y="2383"/>
                  </a:cubicBezTo>
                  <a:cubicBezTo>
                    <a:pt x="9524" y="1879"/>
                    <a:pt x="9763" y="1119"/>
                    <a:pt x="9453" y="521"/>
                  </a:cubicBezTo>
                  <a:cubicBezTo>
                    <a:pt x="9367" y="354"/>
                    <a:pt x="9237" y="204"/>
                    <a:pt x="9072" y="114"/>
                  </a:cubicBezTo>
                  <a:cubicBezTo>
                    <a:pt x="8952" y="50"/>
                    <a:pt x="8816" y="19"/>
                    <a:pt x="8679" y="7"/>
                  </a:cubicBezTo>
                  <a:cubicBezTo>
                    <a:pt x="8632" y="3"/>
                    <a:pt x="8585" y="1"/>
                    <a:pt x="8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2"/>
            <p:cNvSpPr/>
            <p:nvPr/>
          </p:nvSpPr>
          <p:spPr>
            <a:xfrm>
              <a:off x="2357958" y="3732198"/>
              <a:ext cx="282609" cy="300713"/>
            </a:xfrm>
            <a:custGeom>
              <a:avLst/>
              <a:gdLst/>
              <a:ahLst/>
              <a:cxnLst/>
              <a:rect l="l" t="t" r="r" b="b"/>
              <a:pathLst>
                <a:path w="2529" h="2691" extrusionOk="0">
                  <a:moveTo>
                    <a:pt x="1955" y="0"/>
                  </a:moveTo>
                  <a:cubicBezTo>
                    <a:pt x="1895" y="0"/>
                    <a:pt x="1830" y="17"/>
                    <a:pt x="1761" y="54"/>
                  </a:cubicBezTo>
                  <a:cubicBezTo>
                    <a:pt x="1575" y="153"/>
                    <a:pt x="1454" y="410"/>
                    <a:pt x="1294" y="547"/>
                  </a:cubicBezTo>
                  <a:cubicBezTo>
                    <a:pt x="1067" y="741"/>
                    <a:pt x="787" y="861"/>
                    <a:pt x="573" y="1070"/>
                  </a:cubicBezTo>
                  <a:cubicBezTo>
                    <a:pt x="296" y="1339"/>
                    <a:pt x="166" y="1722"/>
                    <a:pt x="74" y="2096"/>
                  </a:cubicBezTo>
                  <a:cubicBezTo>
                    <a:pt x="29" y="2286"/>
                    <a:pt x="0" y="2503"/>
                    <a:pt x="39" y="2690"/>
                  </a:cubicBezTo>
                  <a:cubicBezTo>
                    <a:pt x="580" y="2286"/>
                    <a:pt x="1144" y="1912"/>
                    <a:pt x="1728" y="1575"/>
                  </a:cubicBezTo>
                  <a:cubicBezTo>
                    <a:pt x="1988" y="1424"/>
                    <a:pt x="2257" y="1277"/>
                    <a:pt x="2513" y="1115"/>
                  </a:cubicBezTo>
                  <a:cubicBezTo>
                    <a:pt x="2514" y="1095"/>
                    <a:pt x="2514" y="1077"/>
                    <a:pt x="2516" y="1058"/>
                  </a:cubicBezTo>
                  <a:cubicBezTo>
                    <a:pt x="2528" y="743"/>
                    <a:pt x="2352" y="0"/>
                    <a:pt x="1955"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2"/>
            <p:cNvSpPr/>
            <p:nvPr/>
          </p:nvSpPr>
          <p:spPr>
            <a:xfrm>
              <a:off x="2895013" y="3958821"/>
              <a:ext cx="888169" cy="469004"/>
            </a:xfrm>
            <a:custGeom>
              <a:avLst/>
              <a:gdLst/>
              <a:ahLst/>
              <a:cxnLst/>
              <a:rect l="l" t="t" r="r" b="b"/>
              <a:pathLst>
                <a:path w="7948" h="4197" extrusionOk="0">
                  <a:moveTo>
                    <a:pt x="3039" y="0"/>
                  </a:moveTo>
                  <a:cubicBezTo>
                    <a:pt x="2432" y="0"/>
                    <a:pt x="1635" y="650"/>
                    <a:pt x="1257" y="946"/>
                  </a:cubicBezTo>
                  <a:cubicBezTo>
                    <a:pt x="887" y="1236"/>
                    <a:pt x="544" y="1567"/>
                    <a:pt x="303" y="1969"/>
                  </a:cubicBezTo>
                  <a:cubicBezTo>
                    <a:pt x="123" y="2267"/>
                    <a:pt x="0" y="2625"/>
                    <a:pt x="79" y="2965"/>
                  </a:cubicBezTo>
                  <a:cubicBezTo>
                    <a:pt x="203" y="3495"/>
                    <a:pt x="763" y="3799"/>
                    <a:pt x="1291" y="3926"/>
                  </a:cubicBezTo>
                  <a:cubicBezTo>
                    <a:pt x="1823" y="4058"/>
                    <a:pt x="2377" y="4079"/>
                    <a:pt x="2927" y="4100"/>
                  </a:cubicBezTo>
                  <a:cubicBezTo>
                    <a:pt x="3682" y="4129"/>
                    <a:pt x="4435" y="4174"/>
                    <a:pt x="5189" y="4174"/>
                  </a:cubicBezTo>
                  <a:cubicBezTo>
                    <a:pt x="5233" y="4174"/>
                    <a:pt x="5277" y="4174"/>
                    <a:pt x="5320" y="4173"/>
                  </a:cubicBezTo>
                  <a:cubicBezTo>
                    <a:pt x="6028" y="4170"/>
                    <a:pt x="6886" y="4196"/>
                    <a:pt x="7486" y="3746"/>
                  </a:cubicBezTo>
                  <a:cubicBezTo>
                    <a:pt x="7760" y="3539"/>
                    <a:pt x="7947" y="3181"/>
                    <a:pt x="7849" y="2852"/>
                  </a:cubicBezTo>
                  <a:cubicBezTo>
                    <a:pt x="7790" y="2653"/>
                    <a:pt x="7633" y="2493"/>
                    <a:pt x="7453" y="2388"/>
                  </a:cubicBezTo>
                  <a:cubicBezTo>
                    <a:pt x="7273" y="2284"/>
                    <a:pt x="7069" y="2230"/>
                    <a:pt x="6866" y="2183"/>
                  </a:cubicBezTo>
                  <a:cubicBezTo>
                    <a:pt x="6134" y="2015"/>
                    <a:pt x="5383" y="1942"/>
                    <a:pt x="4631" y="1942"/>
                  </a:cubicBezTo>
                  <a:cubicBezTo>
                    <a:pt x="4351" y="1942"/>
                    <a:pt x="4070" y="1952"/>
                    <a:pt x="3791" y="1972"/>
                  </a:cubicBezTo>
                  <a:cubicBezTo>
                    <a:pt x="3921" y="1962"/>
                    <a:pt x="3961" y="1088"/>
                    <a:pt x="3942" y="975"/>
                  </a:cubicBezTo>
                  <a:cubicBezTo>
                    <a:pt x="3887" y="637"/>
                    <a:pt x="3700" y="317"/>
                    <a:pt x="3420" y="115"/>
                  </a:cubicBezTo>
                  <a:cubicBezTo>
                    <a:pt x="3308" y="35"/>
                    <a:pt x="3178" y="0"/>
                    <a:pt x="3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2"/>
            <p:cNvSpPr/>
            <p:nvPr/>
          </p:nvSpPr>
          <p:spPr>
            <a:xfrm>
              <a:off x="2507587" y="2309549"/>
              <a:ext cx="1877135" cy="1441319"/>
            </a:xfrm>
            <a:custGeom>
              <a:avLst/>
              <a:gdLst/>
              <a:ahLst/>
              <a:cxnLst/>
              <a:rect l="l" t="t" r="r" b="b"/>
              <a:pathLst>
                <a:path w="16798" h="12898" extrusionOk="0">
                  <a:moveTo>
                    <a:pt x="13287" y="1"/>
                  </a:moveTo>
                  <a:cubicBezTo>
                    <a:pt x="13201" y="1"/>
                    <a:pt x="13116" y="23"/>
                    <a:pt x="13061" y="86"/>
                  </a:cubicBezTo>
                  <a:cubicBezTo>
                    <a:pt x="12972" y="186"/>
                    <a:pt x="12994" y="339"/>
                    <a:pt x="13022" y="469"/>
                  </a:cubicBezTo>
                  <a:cubicBezTo>
                    <a:pt x="12970" y="424"/>
                    <a:pt x="12902" y="401"/>
                    <a:pt x="12833" y="401"/>
                  </a:cubicBezTo>
                  <a:cubicBezTo>
                    <a:pt x="12779" y="401"/>
                    <a:pt x="12724" y="415"/>
                    <a:pt x="12678" y="445"/>
                  </a:cubicBezTo>
                  <a:cubicBezTo>
                    <a:pt x="12575" y="513"/>
                    <a:pt x="12525" y="652"/>
                    <a:pt x="12562" y="770"/>
                  </a:cubicBezTo>
                  <a:cubicBezTo>
                    <a:pt x="12432" y="752"/>
                    <a:pt x="12304" y="736"/>
                    <a:pt x="12173" y="719"/>
                  </a:cubicBezTo>
                  <a:cubicBezTo>
                    <a:pt x="12141" y="714"/>
                    <a:pt x="12108" y="710"/>
                    <a:pt x="12076" y="710"/>
                  </a:cubicBezTo>
                  <a:cubicBezTo>
                    <a:pt x="12033" y="710"/>
                    <a:pt x="11991" y="717"/>
                    <a:pt x="11954" y="740"/>
                  </a:cubicBezTo>
                  <a:cubicBezTo>
                    <a:pt x="11758" y="859"/>
                    <a:pt x="12098" y="1119"/>
                    <a:pt x="12168" y="1209"/>
                  </a:cubicBezTo>
                  <a:cubicBezTo>
                    <a:pt x="12164" y="1213"/>
                    <a:pt x="12158" y="1216"/>
                    <a:pt x="12154" y="1220"/>
                  </a:cubicBezTo>
                  <a:cubicBezTo>
                    <a:pt x="11813" y="1440"/>
                    <a:pt x="11357" y="1540"/>
                    <a:pt x="10959" y="1577"/>
                  </a:cubicBezTo>
                  <a:cubicBezTo>
                    <a:pt x="10508" y="1620"/>
                    <a:pt x="10009" y="1613"/>
                    <a:pt x="9622" y="1885"/>
                  </a:cubicBezTo>
                  <a:cubicBezTo>
                    <a:pt x="9564" y="1927"/>
                    <a:pt x="9505" y="1998"/>
                    <a:pt x="9538" y="2061"/>
                  </a:cubicBezTo>
                  <a:cubicBezTo>
                    <a:pt x="9444" y="2078"/>
                    <a:pt x="9351" y="2105"/>
                    <a:pt x="9263" y="2138"/>
                  </a:cubicBezTo>
                  <a:cubicBezTo>
                    <a:pt x="9235" y="2147"/>
                    <a:pt x="9208" y="2157"/>
                    <a:pt x="9191" y="2178"/>
                  </a:cubicBezTo>
                  <a:cubicBezTo>
                    <a:pt x="9130" y="2247"/>
                    <a:pt x="9203" y="2350"/>
                    <a:pt x="9271" y="2411"/>
                  </a:cubicBezTo>
                  <a:cubicBezTo>
                    <a:pt x="9261" y="2409"/>
                    <a:pt x="9251" y="2408"/>
                    <a:pt x="9242" y="2408"/>
                  </a:cubicBezTo>
                  <a:cubicBezTo>
                    <a:pt x="9102" y="2408"/>
                    <a:pt x="8981" y="2573"/>
                    <a:pt x="9034" y="2706"/>
                  </a:cubicBezTo>
                  <a:cubicBezTo>
                    <a:pt x="9084" y="2828"/>
                    <a:pt x="9123" y="2828"/>
                    <a:pt x="9044" y="2955"/>
                  </a:cubicBezTo>
                  <a:cubicBezTo>
                    <a:pt x="8984" y="3052"/>
                    <a:pt x="8873" y="3119"/>
                    <a:pt x="8779" y="3176"/>
                  </a:cubicBezTo>
                  <a:cubicBezTo>
                    <a:pt x="8393" y="3418"/>
                    <a:pt x="7993" y="3635"/>
                    <a:pt x="7581" y="3830"/>
                  </a:cubicBezTo>
                  <a:cubicBezTo>
                    <a:pt x="7532" y="3853"/>
                    <a:pt x="7485" y="3874"/>
                    <a:pt x="7431" y="3876"/>
                  </a:cubicBezTo>
                  <a:cubicBezTo>
                    <a:pt x="7427" y="3876"/>
                    <a:pt x="7423" y="3876"/>
                    <a:pt x="7419" y="3876"/>
                  </a:cubicBezTo>
                  <a:cubicBezTo>
                    <a:pt x="7353" y="3876"/>
                    <a:pt x="7293" y="3844"/>
                    <a:pt x="7232" y="3819"/>
                  </a:cubicBezTo>
                  <a:cubicBezTo>
                    <a:pt x="7163" y="3789"/>
                    <a:pt x="7090" y="3776"/>
                    <a:pt x="7014" y="3776"/>
                  </a:cubicBezTo>
                  <a:cubicBezTo>
                    <a:pt x="6807" y="3776"/>
                    <a:pt x="6585" y="3872"/>
                    <a:pt x="6417" y="3976"/>
                  </a:cubicBezTo>
                  <a:cubicBezTo>
                    <a:pt x="6366" y="4009"/>
                    <a:pt x="6310" y="4049"/>
                    <a:pt x="6297" y="4110"/>
                  </a:cubicBezTo>
                  <a:cubicBezTo>
                    <a:pt x="6271" y="4227"/>
                    <a:pt x="6408" y="4310"/>
                    <a:pt x="6521" y="4353"/>
                  </a:cubicBezTo>
                  <a:cubicBezTo>
                    <a:pt x="6123" y="4453"/>
                    <a:pt x="5732" y="4583"/>
                    <a:pt x="5355" y="4745"/>
                  </a:cubicBezTo>
                  <a:cubicBezTo>
                    <a:pt x="5250" y="4790"/>
                    <a:pt x="5139" y="4844"/>
                    <a:pt x="5079" y="4941"/>
                  </a:cubicBezTo>
                  <a:cubicBezTo>
                    <a:pt x="5062" y="4968"/>
                    <a:pt x="5051" y="5002"/>
                    <a:pt x="5058" y="5032"/>
                  </a:cubicBezTo>
                  <a:cubicBezTo>
                    <a:pt x="5068" y="5082"/>
                    <a:pt x="5122" y="5109"/>
                    <a:pt x="5168" y="5127"/>
                  </a:cubicBezTo>
                  <a:cubicBezTo>
                    <a:pt x="5300" y="5181"/>
                    <a:pt x="5433" y="5224"/>
                    <a:pt x="5572" y="5258"/>
                  </a:cubicBezTo>
                  <a:cubicBezTo>
                    <a:pt x="5315" y="5412"/>
                    <a:pt x="5075" y="5632"/>
                    <a:pt x="4801" y="5755"/>
                  </a:cubicBezTo>
                  <a:cubicBezTo>
                    <a:pt x="4565" y="5861"/>
                    <a:pt x="4382" y="5905"/>
                    <a:pt x="4168" y="6076"/>
                  </a:cubicBezTo>
                  <a:cubicBezTo>
                    <a:pt x="4010" y="6209"/>
                    <a:pt x="3853" y="6350"/>
                    <a:pt x="3696" y="6490"/>
                  </a:cubicBezTo>
                  <a:cubicBezTo>
                    <a:pt x="3427" y="6729"/>
                    <a:pt x="3156" y="6964"/>
                    <a:pt x="2842" y="7140"/>
                  </a:cubicBezTo>
                  <a:cubicBezTo>
                    <a:pt x="2787" y="7170"/>
                    <a:pt x="2727" y="7201"/>
                    <a:pt x="2688" y="7251"/>
                  </a:cubicBezTo>
                  <a:cubicBezTo>
                    <a:pt x="2570" y="7394"/>
                    <a:pt x="2628" y="7612"/>
                    <a:pt x="2526" y="7762"/>
                  </a:cubicBezTo>
                  <a:cubicBezTo>
                    <a:pt x="2442" y="7887"/>
                    <a:pt x="2281" y="7932"/>
                    <a:pt x="2142" y="7969"/>
                  </a:cubicBezTo>
                  <a:cubicBezTo>
                    <a:pt x="1966" y="8021"/>
                    <a:pt x="1878" y="8101"/>
                    <a:pt x="1735" y="8225"/>
                  </a:cubicBezTo>
                  <a:cubicBezTo>
                    <a:pt x="1675" y="8279"/>
                    <a:pt x="1614" y="8332"/>
                    <a:pt x="1545" y="8375"/>
                  </a:cubicBezTo>
                  <a:cubicBezTo>
                    <a:pt x="1460" y="8426"/>
                    <a:pt x="1364" y="8458"/>
                    <a:pt x="1271" y="8491"/>
                  </a:cubicBezTo>
                  <a:cubicBezTo>
                    <a:pt x="807" y="8666"/>
                    <a:pt x="382" y="8967"/>
                    <a:pt x="120" y="9389"/>
                  </a:cubicBezTo>
                  <a:cubicBezTo>
                    <a:pt x="299" y="9414"/>
                    <a:pt x="477" y="9437"/>
                    <a:pt x="656" y="9463"/>
                  </a:cubicBezTo>
                  <a:cubicBezTo>
                    <a:pt x="450" y="9593"/>
                    <a:pt x="262" y="9748"/>
                    <a:pt x="96" y="9924"/>
                  </a:cubicBezTo>
                  <a:cubicBezTo>
                    <a:pt x="49" y="9973"/>
                    <a:pt x="0" y="10040"/>
                    <a:pt x="27" y="10103"/>
                  </a:cubicBezTo>
                  <a:cubicBezTo>
                    <a:pt x="47" y="10150"/>
                    <a:pt x="102" y="10168"/>
                    <a:pt x="150" y="10185"/>
                  </a:cubicBezTo>
                  <a:cubicBezTo>
                    <a:pt x="262" y="10218"/>
                    <a:pt x="372" y="10254"/>
                    <a:pt x="482" y="10288"/>
                  </a:cubicBezTo>
                  <a:cubicBezTo>
                    <a:pt x="481" y="10288"/>
                    <a:pt x="480" y="10288"/>
                    <a:pt x="480" y="10288"/>
                  </a:cubicBezTo>
                  <a:cubicBezTo>
                    <a:pt x="435" y="10288"/>
                    <a:pt x="469" y="10759"/>
                    <a:pt x="486" y="10802"/>
                  </a:cubicBezTo>
                  <a:cubicBezTo>
                    <a:pt x="539" y="10931"/>
                    <a:pt x="657" y="11026"/>
                    <a:pt x="757" y="11122"/>
                  </a:cubicBezTo>
                  <a:cubicBezTo>
                    <a:pt x="960" y="11313"/>
                    <a:pt x="1205" y="11450"/>
                    <a:pt x="1450" y="11583"/>
                  </a:cubicBezTo>
                  <a:cubicBezTo>
                    <a:pt x="2633" y="12231"/>
                    <a:pt x="3914" y="12898"/>
                    <a:pt x="5236" y="12898"/>
                  </a:cubicBezTo>
                  <a:cubicBezTo>
                    <a:pt x="5433" y="12898"/>
                    <a:pt x="5630" y="12883"/>
                    <a:pt x="5829" y="12851"/>
                  </a:cubicBezTo>
                  <a:cubicBezTo>
                    <a:pt x="6544" y="12737"/>
                    <a:pt x="7204" y="12406"/>
                    <a:pt x="7831" y="12040"/>
                  </a:cubicBezTo>
                  <a:cubicBezTo>
                    <a:pt x="8886" y="11420"/>
                    <a:pt x="9877" y="10691"/>
                    <a:pt x="10778" y="9864"/>
                  </a:cubicBezTo>
                  <a:cubicBezTo>
                    <a:pt x="12282" y="8486"/>
                    <a:pt x="13576" y="6817"/>
                    <a:pt x="15381" y="5865"/>
                  </a:cubicBezTo>
                  <a:cubicBezTo>
                    <a:pt x="15861" y="5611"/>
                    <a:pt x="16410" y="5374"/>
                    <a:pt x="16634" y="4881"/>
                  </a:cubicBezTo>
                  <a:cubicBezTo>
                    <a:pt x="16797" y="4526"/>
                    <a:pt x="16752" y="4111"/>
                    <a:pt x="16692" y="3725"/>
                  </a:cubicBezTo>
                  <a:cubicBezTo>
                    <a:pt x="16496" y="2455"/>
                    <a:pt x="16002" y="1457"/>
                    <a:pt x="14935" y="703"/>
                  </a:cubicBezTo>
                  <a:cubicBezTo>
                    <a:pt x="14640" y="492"/>
                    <a:pt x="14249" y="363"/>
                    <a:pt x="13920" y="206"/>
                  </a:cubicBezTo>
                  <a:cubicBezTo>
                    <a:pt x="13755" y="126"/>
                    <a:pt x="13585" y="45"/>
                    <a:pt x="13403" y="12"/>
                  </a:cubicBezTo>
                  <a:cubicBezTo>
                    <a:pt x="13366" y="5"/>
                    <a:pt x="13326" y="1"/>
                    <a:pt x="13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2"/>
            <p:cNvSpPr/>
            <p:nvPr/>
          </p:nvSpPr>
          <p:spPr>
            <a:xfrm>
              <a:off x="2522673" y="2117680"/>
              <a:ext cx="2588296" cy="2042297"/>
            </a:xfrm>
            <a:custGeom>
              <a:avLst/>
              <a:gdLst/>
              <a:ahLst/>
              <a:cxnLst/>
              <a:rect l="l" t="t" r="r" b="b"/>
              <a:pathLst>
                <a:path w="23162" h="18276" extrusionOk="0">
                  <a:moveTo>
                    <a:pt x="14344" y="840"/>
                  </a:moveTo>
                  <a:cubicBezTo>
                    <a:pt x="14424" y="840"/>
                    <a:pt x="14509" y="891"/>
                    <a:pt x="14573" y="931"/>
                  </a:cubicBezTo>
                  <a:cubicBezTo>
                    <a:pt x="14812" y="1080"/>
                    <a:pt x="14529" y="1438"/>
                    <a:pt x="14363" y="1618"/>
                  </a:cubicBezTo>
                  <a:cubicBezTo>
                    <a:pt x="14192" y="1659"/>
                    <a:pt x="14021" y="1702"/>
                    <a:pt x="13848" y="1743"/>
                  </a:cubicBezTo>
                  <a:cubicBezTo>
                    <a:pt x="13828" y="1749"/>
                    <a:pt x="13808" y="1752"/>
                    <a:pt x="13788" y="1758"/>
                  </a:cubicBezTo>
                  <a:cubicBezTo>
                    <a:pt x="13808" y="1678"/>
                    <a:pt x="13828" y="1595"/>
                    <a:pt x="13845" y="1515"/>
                  </a:cubicBezTo>
                  <a:cubicBezTo>
                    <a:pt x="13867" y="1465"/>
                    <a:pt x="13891" y="1414"/>
                    <a:pt x="13915" y="1365"/>
                  </a:cubicBezTo>
                  <a:cubicBezTo>
                    <a:pt x="13989" y="1217"/>
                    <a:pt x="14071" y="1061"/>
                    <a:pt x="14179" y="938"/>
                  </a:cubicBezTo>
                  <a:cubicBezTo>
                    <a:pt x="14222" y="890"/>
                    <a:pt x="14272" y="842"/>
                    <a:pt x="14338" y="840"/>
                  </a:cubicBezTo>
                  <a:cubicBezTo>
                    <a:pt x="14340" y="840"/>
                    <a:pt x="14342" y="840"/>
                    <a:pt x="14344" y="840"/>
                  </a:cubicBezTo>
                  <a:close/>
                  <a:moveTo>
                    <a:pt x="13567" y="258"/>
                  </a:moveTo>
                  <a:cubicBezTo>
                    <a:pt x="13581" y="258"/>
                    <a:pt x="13595" y="263"/>
                    <a:pt x="13608" y="274"/>
                  </a:cubicBezTo>
                  <a:cubicBezTo>
                    <a:pt x="13662" y="321"/>
                    <a:pt x="13671" y="441"/>
                    <a:pt x="13680" y="504"/>
                  </a:cubicBezTo>
                  <a:cubicBezTo>
                    <a:pt x="13708" y="704"/>
                    <a:pt x="13694" y="911"/>
                    <a:pt x="13662" y="1109"/>
                  </a:cubicBezTo>
                  <a:cubicBezTo>
                    <a:pt x="13644" y="1218"/>
                    <a:pt x="13622" y="1327"/>
                    <a:pt x="13598" y="1436"/>
                  </a:cubicBezTo>
                  <a:cubicBezTo>
                    <a:pt x="13541" y="1576"/>
                    <a:pt x="13492" y="1719"/>
                    <a:pt x="13457" y="1866"/>
                  </a:cubicBezTo>
                  <a:cubicBezTo>
                    <a:pt x="13397" y="1895"/>
                    <a:pt x="13341" y="1929"/>
                    <a:pt x="13291" y="1968"/>
                  </a:cubicBezTo>
                  <a:cubicBezTo>
                    <a:pt x="13257" y="1748"/>
                    <a:pt x="13230" y="1529"/>
                    <a:pt x="13215" y="1308"/>
                  </a:cubicBezTo>
                  <a:cubicBezTo>
                    <a:pt x="13200" y="990"/>
                    <a:pt x="13213" y="620"/>
                    <a:pt x="13427" y="360"/>
                  </a:cubicBezTo>
                  <a:cubicBezTo>
                    <a:pt x="13457" y="324"/>
                    <a:pt x="13513" y="258"/>
                    <a:pt x="13567" y="258"/>
                  </a:cubicBezTo>
                  <a:close/>
                  <a:moveTo>
                    <a:pt x="11434" y="1522"/>
                  </a:moveTo>
                  <a:cubicBezTo>
                    <a:pt x="11436" y="1522"/>
                    <a:pt x="11437" y="1522"/>
                    <a:pt x="11438" y="1522"/>
                  </a:cubicBezTo>
                  <a:cubicBezTo>
                    <a:pt x="11486" y="1528"/>
                    <a:pt x="11538" y="1601"/>
                    <a:pt x="11559" y="1635"/>
                  </a:cubicBezTo>
                  <a:cubicBezTo>
                    <a:pt x="11638" y="1758"/>
                    <a:pt x="11641" y="1908"/>
                    <a:pt x="11633" y="2046"/>
                  </a:cubicBezTo>
                  <a:cubicBezTo>
                    <a:pt x="11626" y="2196"/>
                    <a:pt x="11606" y="2345"/>
                    <a:pt x="11578" y="2492"/>
                  </a:cubicBezTo>
                  <a:cubicBezTo>
                    <a:pt x="11542" y="2672"/>
                    <a:pt x="11488" y="2846"/>
                    <a:pt x="11422" y="3016"/>
                  </a:cubicBezTo>
                  <a:cubicBezTo>
                    <a:pt x="11421" y="3016"/>
                    <a:pt x="11421" y="3017"/>
                    <a:pt x="11419" y="3017"/>
                  </a:cubicBezTo>
                  <a:cubicBezTo>
                    <a:pt x="11401" y="2939"/>
                    <a:pt x="11381" y="2860"/>
                    <a:pt x="11359" y="2781"/>
                  </a:cubicBezTo>
                  <a:cubicBezTo>
                    <a:pt x="11321" y="2642"/>
                    <a:pt x="11276" y="2500"/>
                    <a:pt x="11221" y="2363"/>
                  </a:cubicBezTo>
                  <a:cubicBezTo>
                    <a:pt x="11222" y="2209"/>
                    <a:pt x="11232" y="2056"/>
                    <a:pt x="11254" y="1903"/>
                  </a:cubicBezTo>
                  <a:cubicBezTo>
                    <a:pt x="11271" y="1801"/>
                    <a:pt x="11292" y="1688"/>
                    <a:pt x="11351" y="1601"/>
                  </a:cubicBezTo>
                  <a:cubicBezTo>
                    <a:pt x="11367" y="1576"/>
                    <a:pt x="11404" y="1522"/>
                    <a:pt x="11434" y="1522"/>
                  </a:cubicBezTo>
                  <a:close/>
                  <a:moveTo>
                    <a:pt x="10536" y="1814"/>
                  </a:moveTo>
                  <a:cubicBezTo>
                    <a:pt x="10581" y="1814"/>
                    <a:pt x="10649" y="1906"/>
                    <a:pt x="10674" y="1938"/>
                  </a:cubicBezTo>
                  <a:cubicBezTo>
                    <a:pt x="10795" y="2079"/>
                    <a:pt x="10888" y="2243"/>
                    <a:pt x="10962" y="2415"/>
                  </a:cubicBezTo>
                  <a:cubicBezTo>
                    <a:pt x="10962" y="2483"/>
                    <a:pt x="10962" y="2554"/>
                    <a:pt x="10965" y="2624"/>
                  </a:cubicBezTo>
                  <a:cubicBezTo>
                    <a:pt x="10974" y="2803"/>
                    <a:pt x="10988" y="2987"/>
                    <a:pt x="11034" y="3161"/>
                  </a:cubicBezTo>
                  <a:cubicBezTo>
                    <a:pt x="11037" y="3176"/>
                    <a:pt x="11041" y="3193"/>
                    <a:pt x="11045" y="3208"/>
                  </a:cubicBezTo>
                  <a:cubicBezTo>
                    <a:pt x="10781" y="2934"/>
                    <a:pt x="10600" y="2589"/>
                    <a:pt x="10528" y="2209"/>
                  </a:cubicBezTo>
                  <a:cubicBezTo>
                    <a:pt x="10508" y="2108"/>
                    <a:pt x="10495" y="2000"/>
                    <a:pt x="10500" y="1896"/>
                  </a:cubicBezTo>
                  <a:cubicBezTo>
                    <a:pt x="10501" y="1863"/>
                    <a:pt x="10497" y="1822"/>
                    <a:pt x="10530" y="1815"/>
                  </a:cubicBezTo>
                  <a:cubicBezTo>
                    <a:pt x="10532" y="1814"/>
                    <a:pt x="10534" y="1814"/>
                    <a:pt x="10536" y="1814"/>
                  </a:cubicBezTo>
                  <a:close/>
                  <a:moveTo>
                    <a:pt x="8612" y="3765"/>
                  </a:moveTo>
                  <a:cubicBezTo>
                    <a:pt x="8642" y="3765"/>
                    <a:pt x="8667" y="3783"/>
                    <a:pt x="8679" y="3829"/>
                  </a:cubicBezTo>
                  <a:cubicBezTo>
                    <a:pt x="8708" y="3945"/>
                    <a:pt x="8615" y="4095"/>
                    <a:pt x="8565" y="4194"/>
                  </a:cubicBezTo>
                  <a:cubicBezTo>
                    <a:pt x="8467" y="4393"/>
                    <a:pt x="8347" y="4581"/>
                    <a:pt x="8210" y="4756"/>
                  </a:cubicBezTo>
                  <a:cubicBezTo>
                    <a:pt x="8211" y="4669"/>
                    <a:pt x="8214" y="4581"/>
                    <a:pt x="8218" y="4493"/>
                  </a:cubicBezTo>
                  <a:cubicBezTo>
                    <a:pt x="8232" y="4274"/>
                    <a:pt x="8282" y="4029"/>
                    <a:pt x="8444" y="3865"/>
                  </a:cubicBezTo>
                  <a:cubicBezTo>
                    <a:pt x="8481" y="3827"/>
                    <a:pt x="8555" y="3765"/>
                    <a:pt x="8612" y="3765"/>
                  </a:cubicBezTo>
                  <a:close/>
                  <a:moveTo>
                    <a:pt x="8000" y="4201"/>
                  </a:moveTo>
                  <a:cubicBezTo>
                    <a:pt x="7957" y="4395"/>
                    <a:pt x="7957" y="4593"/>
                    <a:pt x="7954" y="4792"/>
                  </a:cubicBezTo>
                  <a:cubicBezTo>
                    <a:pt x="7953" y="4786"/>
                    <a:pt x="7950" y="4783"/>
                    <a:pt x="7947" y="4778"/>
                  </a:cubicBezTo>
                  <a:cubicBezTo>
                    <a:pt x="7938" y="4593"/>
                    <a:pt x="7953" y="4409"/>
                    <a:pt x="7993" y="4231"/>
                  </a:cubicBezTo>
                  <a:cubicBezTo>
                    <a:pt x="7994" y="4221"/>
                    <a:pt x="7997" y="4211"/>
                    <a:pt x="8000" y="4201"/>
                  </a:cubicBezTo>
                  <a:close/>
                  <a:moveTo>
                    <a:pt x="6775" y="4194"/>
                  </a:moveTo>
                  <a:cubicBezTo>
                    <a:pt x="6815" y="4194"/>
                    <a:pt x="6885" y="4222"/>
                    <a:pt x="6909" y="4229"/>
                  </a:cubicBezTo>
                  <a:cubicBezTo>
                    <a:pt x="6972" y="4251"/>
                    <a:pt x="7030" y="4281"/>
                    <a:pt x="7084" y="4315"/>
                  </a:cubicBezTo>
                  <a:cubicBezTo>
                    <a:pt x="7197" y="4385"/>
                    <a:pt x="7297" y="4479"/>
                    <a:pt x="7380" y="4582"/>
                  </a:cubicBezTo>
                  <a:cubicBezTo>
                    <a:pt x="7540" y="4782"/>
                    <a:pt x="7641" y="5022"/>
                    <a:pt x="7733" y="5260"/>
                  </a:cubicBezTo>
                  <a:lnTo>
                    <a:pt x="7686" y="5293"/>
                  </a:lnTo>
                  <a:cubicBezTo>
                    <a:pt x="7658" y="5282"/>
                    <a:pt x="7631" y="5270"/>
                    <a:pt x="7617" y="5264"/>
                  </a:cubicBezTo>
                  <a:cubicBezTo>
                    <a:pt x="7376" y="5166"/>
                    <a:pt x="7140" y="5030"/>
                    <a:pt x="6967" y="4832"/>
                  </a:cubicBezTo>
                  <a:cubicBezTo>
                    <a:pt x="6893" y="4746"/>
                    <a:pt x="6829" y="4648"/>
                    <a:pt x="6787" y="4541"/>
                  </a:cubicBezTo>
                  <a:cubicBezTo>
                    <a:pt x="6766" y="4486"/>
                    <a:pt x="6682" y="4251"/>
                    <a:pt x="6752" y="4199"/>
                  </a:cubicBezTo>
                  <a:cubicBezTo>
                    <a:pt x="6757" y="4195"/>
                    <a:pt x="6765" y="4194"/>
                    <a:pt x="6775" y="4194"/>
                  </a:cubicBezTo>
                  <a:close/>
                  <a:moveTo>
                    <a:pt x="4993" y="6060"/>
                  </a:moveTo>
                  <a:cubicBezTo>
                    <a:pt x="5007" y="6060"/>
                    <a:pt x="5021" y="6062"/>
                    <a:pt x="5037" y="6068"/>
                  </a:cubicBezTo>
                  <a:cubicBezTo>
                    <a:pt x="5284" y="6165"/>
                    <a:pt x="5265" y="6555"/>
                    <a:pt x="5210" y="6758"/>
                  </a:cubicBezTo>
                  <a:cubicBezTo>
                    <a:pt x="5188" y="6839"/>
                    <a:pt x="5155" y="6915"/>
                    <a:pt x="5118" y="6991"/>
                  </a:cubicBezTo>
                  <a:cubicBezTo>
                    <a:pt x="5096" y="6986"/>
                    <a:pt x="5073" y="6984"/>
                    <a:pt x="5050" y="6984"/>
                  </a:cubicBezTo>
                  <a:cubicBezTo>
                    <a:pt x="4925" y="6984"/>
                    <a:pt x="4795" y="7043"/>
                    <a:pt x="4673" y="7128"/>
                  </a:cubicBezTo>
                  <a:cubicBezTo>
                    <a:pt x="4667" y="6961"/>
                    <a:pt x="4673" y="6792"/>
                    <a:pt x="4703" y="6627"/>
                  </a:cubicBezTo>
                  <a:cubicBezTo>
                    <a:pt x="4727" y="6492"/>
                    <a:pt x="4766" y="6358"/>
                    <a:pt x="4824" y="6235"/>
                  </a:cubicBezTo>
                  <a:cubicBezTo>
                    <a:pt x="4857" y="6164"/>
                    <a:pt x="4908" y="6060"/>
                    <a:pt x="4993" y="6060"/>
                  </a:cubicBezTo>
                  <a:close/>
                  <a:moveTo>
                    <a:pt x="3820" y="5987"/>
                  </a:moveTo>
                  <a:cubicBezTo>
                    <a:pt x="3823" y="5991"/>
                    <a:pt x="3832" y="5993"/>
                    <a:pt x="3846" y="6004"/>
                  </a:cubicBezTo>
                  <a:cubicBezTo>
                    <a:pt x="3868" y="6021"/>
                    <a:pt x="3890" y="6035"/>
                    <a:pt x="3912" y="6051"/>
                  </a:cubicBezTo>
                  <a:cubicBezTo>
                    <a:pt x="3963" y="6094"/>
                    <a:pt x="4010" y="6143"/>
                    <a:pt x="4053" y="6194"/>
                  </a:cubicBezTo>
                  <a:cubicBezTo>
                    <a:pt x="4132" y="6290"/>
                    <a:pt x="4194" y="6400"/>
                    <a:pt x="4244" y="6512"/>
                  </a:cubicBezTo>
                  <a:cubicBezTo>
                    <a:pt x="4356" y="6772"/>
                    <a:pt x="4397" y="7058"/>
                    <a:pt x="4426" y="7341"/>
                  </a:cubicBezTo>
                  <a:cubicBezTo>
                    <a:pt x="4420" y="7349"/>
                    <a:pt x="4413" y="7355"/>
                    <a:pt x="4406" y="7362"/>
                  </a:cubicBezTo>
                  <a:cubicBezTo>
                    <a:pt x="4390" y="7379"/>
                    <a:pt x="4373" y="7399"/>
                    <a:pt x="4356" y="7418"/>
                  </a:cubicBezTo>
                  <a:cubicBezTo>
                    <a:pt x="4090" y="7215"/>
                    <a:pt x="3899" y="6922"/>
                    <a:pt x="3819" y="6592"/>
                  </a:cubicBezTo>
                  <a:cubicBezTo>
                    <a:pt x="3792" y="6485"/>
                    <a:pt x="3780" y="6377"/>
                    <a:pt x="3780" y="6264"/>
                  </a:cubicBezTo>
                  <a:cubicBezTo>
                    <a:pt x="3780" y="6201"/>
                    <a:pt x="3770" y="6047"/>
                    <a:pt x="3820" y="5987"/>
                  </a:cubicBezTo>
                  <a:close/>
                  <a:moveTo>
                    <a:pt x="1944" y="7874"/>
                  </a:moveTo>
                  <a:cubicBezTo>
                    <a:pt x="2149" y="7874"/>
                    <a:pt x="2258" y="8234"/>
                    <a:pt x="2288" y="8396"/>
                  </a:cubicBezTo>
                  <a:cubicBezTo>
                    <a:pt x="2348" y="8710"/>
                    <a:pt x="2334" y="9031"/>
                    <a:pt x="2260" y="9338"/>
                  </a:cubicBezTo>
                  <a:lnTo>
                    <a:pt x="2128" y="9459"/>
                  </a:lnTo>
                  <a:cubicBezTo>
                    <a:pt x="2021" y="9264"/>
                    <a:pt x="1920" y="9067"/>
                    <a:pt x="1831" y="8864"/>
                  </a:cubicBezTo>
                  <a:cubicBezTo>
                    <a:pt x="1714" y="8600"/>
                    <a:pt x="1493" y="8124"/>
                    <a:pt x="1820" y="7914"/>
                  </a:cubicBezTo>
                  <a:cubicBezTo>
                    <a:pt x="1865" y="7886"/>
                    <a:pt x="1906" y="7874"/>
                    <a:pt x="1944" y="7874"/>
                  </a:cubicBezTo>
                  <a:close/>
                  <a:moveTo>
                    <a:pt x="871" y="8532"/>
                  </a:moveTo>
                  <a:cubicBezTo>
                    <a:pt x="948" y="8532"/>
                    <a:pt x="1081" y="8652"/>
                    <a:pt x="1126" y="8694"/>
                  </a:cubicBezTo>
                  <a:cubicBezTo>
                    <a:pt x="1262" y="8821"/>
                    <a:pt x="1390" y="8957"/>
                    <a:pt x="1512" y="9097"/>
                  </a:cubicBezTo>
                  <a:cubicBezTo>
                    <a:pt x="1663" y="9271"/>
                    <a:pt x="1800" y="9457"/>
                    <a:pt x="1927" y="9648"/>
                  </a:cubicBezTo>
                  <a:cubicBezTo>
                    <a:pt x="1890" y="9684"/>
                    <a:pt x="1853" y="9718"/>
                    <a:pt x="1817" y="9752"/>
                  </a:cubicBezTo>
                  <a:cubicBezTo>
                    <a:pt x="1659" y="9655"/>
                    <a:pt x="1507" y="9549"/>
                    <a:pt x="1367" y="9431"/>
                  </a:cubicBezTo>
                  <a:cubicBezTo>
                    <a:pt x="1133" y="9234"/>
                    <a:pt x="826" y="8957"/>
                    <a:pt x="815" y="8626"/>
                  </a:cubicBezTo>
                  <a:cubicBezTo>
                    <a:pt x="813" y="8557"/>
                    <a:pt x="836" y="8532"/>
                    <a:pt x="871" y="8532"/>
                  </a:cubicBezTo>
                  <a:close/>
                  <a:moveTo>
                    <a:pt x="13570" y="0"/>
                  </a:moveTo>
                  <a:cubicBezTo>
                    <a:pt x="13533" y="0"/>
                    <a:pt x="13495" y="7"/>
                    <a:pt x="13458" y="20"/>
                  </a:cubicBezTo>
                  <a:cubicBezTo>
                    <a:pt x="13308" y="76"/>
                    <a:pt x="13200" y="213"/>
                    <a:pt x="13126" y="348"/>
                  </a:cubicBezTo>
                  <a:cubicBezTo>
                    <a:pt x="12970" y="630"/>
                    <a:pt x="12943" y="961"/>
                    <a:pt x="12958" y="1275"/>
                  </a:cubicBezTo>
                  <a:cubicBezTo>
                    <a:pt x="12977" y="1646"/>
                    <a:pt x="13034" y="2018"/>
                    <a:pt x="13104" y="2382"/>
                  </a:cubicBezTo>
                  <a:cubicBezTo>
                    <a:pt x="13106" y="2654"/>
                    <a:pt x="13251" y="2951"/>
                    <a:pt x="13128" y="3197"/>
                  </a:cubicBezTo>
                  <a:cubicBezTo>
                    <a:pt x="13048" y="3357"/>
                    <a:pt x="12869" y="3438"/>
                    <a:pt x="12687" y="3438"/>
                  </a:cubicBezTo>
                  <a:cubicBezTo>
                    <a:pt x="12593" y="3438"/>
                    <a:pt x="12498" y="3417"/>
                    <a:pt x="12416" y="3374"/>
                  </a:cubicBezTo>
                  <a:cubicBezTo>
                    <a:pt x="12177" y="3251"/>
                    <a:pt x="12029" y="3001"/>
                    <a:pt x="11936" y="2750"/>
                  </a:cubicBezTo>
                  <a:cubicBezTo>
                    <a:pt x="11986" y="2560"/>
                    <a:pt x="12033" y="2372"/>
                    <a:pt x="12056" y="2176"/>
                  </a:cubicBezTo>
                  <a:cubicBezTo>
                    <a:pt x="12087" y="1893"/>
                    <a:pt x="12063" y="1561"/>
                    <a:pt x="11890" y="1322"/>
                  </a:cubicBezTo>
                  <a:cubicBezTo>
                    <a:pt x="11788" y="1182"/>
                    <a:pt x="11631" y="1083"/>
                    <a:pt x="11472" y="1083"/>
                  </a:cubicBezTo>
                  <a:cubicBezTo>
                    <a:pt x="11380" y="1083"/>
                    <a:pt x="11288" y="1117"/>
                    <a:pt x="11207" y="1195"/>
                  </a:cubicBezTo>
                  <a:cubicBezTo>
                    <a:pt x="11038" y="1355"/>
                    <a:pt x="10974" y="1619"/>
                    <a:pt x="10944" y="1858"/>
                  </a:cubicBezTo>
                  <a:cubicBezTo>
                    <a:pt x="10867" y="1752"/>
                    <a:pt x="10778" y="1644"/>
                    <a:pt x="10660" y="1588"/>
                  </a:cubicBezTo>
                  <a:cubicBezTo>
                    <a:pt x="10615" y="1566"/>
                    <a:pt x="10568" y="1556"/>
                    <a:pt x="10523" y="1556"/>
                  </a:cubicBezTo>
                  <a:cubicBezTo>
                    <a:pt x="10424" y="1556"/>
                    <a:pt x="10332" y="1606"/>
                    <a:pt x="10281" y="1705"/>
                  </a:cubicBezTo>
                  <a:cubicBezTo>
                    <a:pt x="10207" y="1853"/>
                    <a:pt x="10244" y="2055"/>
                    <a:pt x="10270" y="2212"/>
                  </a:cubicBezTo>
                  <a:cubicBezTo>
                    <a:pt x="10296" y="2382"/>
                    <a:pt x="10344" y="2546"/>
                    <a:pt x="10410" y="2704"/>
                  </a:cubicBezTo>
                  <a:cubicBezTo>
                    <a:pt x="10538" y="3014"/>
                    <a:pt x="10737" y="3290"/>
                    <a:pt x="10988" y="3510"/>
                  </a:cubicBezTo>
                  <a:cubicBezTo>
                    <a:pt x="11144" y="4039"/>
                    <a:pt x="10970" y="4673"/>
                    <a:pt x="10503" y="4970"/>
                  </a:cubicBezTo>
                  <a:cubicBezTo>
                    <a:pt x="10342" y="5073"/>
                    <a:pt x="10152" y="5121"/>
                    <a:pt x="9962" y="5121"/>
                  </a:cubicBezTo>
                  <a:cubicBezTo>
                    <a:pt x="9525" y="5121"/>
                    <a:pt x="9081" y="4868"/>
                    <a:pt x="8958" y="4446"/>
                  </a:cubicBezTo>
                  <a:cubicBezTo>
                    <a:pt x="8915" y="4479"/>
                    <a:pt x="8871" y="4508"/>
                    <a:pt x="8828" y="4539"/>
                  </a:cubicBezTo>
                  <a:cubicBezTo>
                    <a:pt x="8995" y="4282"/>
                    <a:pt x="9193" y="3954"/>
                    <a:pt x="9023" y="3654"/>
                  </a:cubicBezTo>
                  <a:cubicBezTo>
                    <a:pt x="8921" y="3471"/>
                    <a:pt x="8726" y="3381"/>
                    <a:pt x="8527" y="3381"/>
                  </a:cubicBezTo>
                  <a:cubicBezTo>
                    <a:pt x="8436" y="3381"/>
                    <a:pt x="8345" y="3400"/>
                    <a:pt x="8261" y="3437"/>
                  </a:cubicBezTo>
                  <a:cubicBezTo>
                    <a:pt x="7965" y="3568"/>
                    <a:pt x="7803" y="3874"/>
                    <a:pt x="7740" y="4179"/>
                  </a:cubicBezTo>
                  <a:cubicBezTo>
                    <a:pt x="7726" y="4251"/>
                    <a:pt x="7716" y="4322"/>
                    <a:pt x="7707" y="4393"/>
                  </a:cubicBezTo>
                  <a:cubicBezTo>
                    <a:pt x="7668" y="4345"/>
                    <a:pt x="7630" y="4299"/>
                    <a:pt x="7590" y="4254"/>
                  </a:cubicBezTo>
                  <a:cubicBezTo>
                    <a:pt x="7398" y="4037"/>
                    <a:pt x="7145" y="3850"/>
                    <a:pt x="6851" y="3850"/>
                  </a:cubicBezTo>
                  <a:cubicBezTo>
                    <a:pt x="6811" y="3850"/>
                    <a:pt x="6770" y="3854"/>
                    <a:pt x="6729" y="3861"/>
                  </a:cubicBezTo>
                  <a:cubicBezTo>
                    <a:pt x="6386" y="3924"/>
                    <a:pt x="6215" y="4261"/>
                    <a:pt x="6298" y="4586"/>
                  </a:cubicBezTo>
                  <a:cubicBezTo>
                    <a:pt x="6390" y="4949"/>
                    <a:pt x="6739" y="5244"/>
                    <a:pt x="7062" y="5406"/>
                  </a:cubicBezTo>
                  <a:cubicBezTo>
                    <a:pt x="7143" y="5444"/>
                    <a:pt x="7226" y="5479"/>
                    <a:pt x="7310" y="5506"/>
                  </a:cubicBezTo>
                  <a:cubicBezTo>
                    <a:pt x="7276" y="5524"/>
                    <a:pt x="7244" y="5544"/>
                    <a:pt x="7210" y="5563"/>
                  </a:cubicBezTo>
                  <a:cubicBezTo>
                    <a:pt x="7501" y="5796"/>
                    <a:pt x="7594" y="6224"/>
                    <a:pt x="7490" y="6584"/>
                  </a:cubicBezTo>
                  <a:cubicBezTo>
                    <a:pt x="7387" y="6942"/>
                    <a:pt x="7116" y="7235"/>
                    <a:pt x="6799" y="7436"/>
                  </a:cubicBezTo>
                  <a:cubicBezTo>
                    <a:pt x="6592" y="7568"/>
                    <a:pt x="6330" y="7653"/>
                    <a:pt x="6085" y="7653"/>
                  </a:cubicBezTo>
                  <a:cubicBezTo>
                    <a:pt x="5853" y="7653"/>
                    <a:pt x="5638" y="7576"/>
                    <a:pt x="5500" y="7390"/>
                  </a:cubicBezTo>
                  <a:cubicBezTo>
                    <a:pt x="5438" y="7306"/>
                    <a:pt x="5397" y="7205"/>
                    <a:pt x="5331" y="7123"/>
                  </a:cubicBezTo>
                  <a:cubicBezTo>
                    <a:pt x="5497" y="6814"/>
                    <a:pt x="5578" y="6471"/>
                    <a:pt x="5425" y="6127"/>
                  </a:cubicBezTo>
                  <a:cubicBezTo>
                    <a:pt x="5348" y="5955"/>
                    <a:pt x="5174" y="5800"/>
                    <a:pt x="4986" y="5800"/>
                  </a:cubicBezTo>
                  <a:cubicBezTo>
                    <a:pt x="4934" y="5800"/>
                    <a:pt x="4881" y="5812"/>
                    <a:pt x="4828" y="5838"/>
                  </a:cubicBezTo>
                  <a:cubicBezTo>
                    <a:pt x="4633" y="5938"/>
                    <a:pt x="4536" y="6201"/>
                    <a:pt x="4483" y="6420"/>
                  </a:cubicBezTo>
                  <a:cubicBezTo>
                    <a:pt x="4420" y="6271"/>
                    <a:pt x="4340" y="6135"/>
                    <a:pt x="4236" y="6013"/>
                  </a:cubicBezTo>
                  <a:cubicBezTo>
                    <a:pt x="4149" y="5907"/>
                    <a:pt x="4015" y="5767"/>
                    <a:pt x="3876" y="5731"/>
                  </a:cubicBezTo>
                  <a:cubicBezTo>
                    <a:pt x="3850" y="5725"/>
                    <a:pt x="3827" y="5722"/>
                    <a:pt x="3805" y="5722"/>
                  </a:cubicBezTo>
                  <a:cubicBezTo>
                    <a:pt x="3530" y="5722"/>
                    <a:pt x="3512" y="6169"/>
                    <a:pt x="3526" y="6370"/>
                  </a:cubicBezTo>
                  <a:cubicBezTo>
                    <a:pt x="3546" y="6657"/>
                    <a:pt x="3639" y="6941"/>
                    <a:pt x="3796" y="7183"/>
                  </a:cubicBezTo>
                  <a:cubicBezTo>
                    <a:pt x="3912" y="7365"/>
                    <a:pt x="4062" y="7523"/>
                    <a:pt x="4236" y="7650"/>
                  </a:cubicBezTo>
                  <a:cubicBezTo>
                    <a:pt x="4219" y="7785"/>
                    <a:pt x="4289" y="7913"/>
                    <a:pt x="4339" y="8040"/>
                  </a:cubicBezTo>
                  <a:cubicBezTo>
                    <a:pt x="4536" y="8548"/>
                    <a:pt x="4367" y="9197"/>
                    <a:pt x="3905" y="9487"/>
                  </a:cubicBezTo>
                  <a:cubicBezTo>
                    <a:pt x="3752" y="9582"/>
                    <a:pt x="3573" y="9628"/>
                    <a:pt x="3394" y="9628"/>
                  </a:cubicBezTo>
                  <a:cubicBezTo>
                    <a:pt x="3060" y="9628"/>
                    <a:pt x="2724" y="9471"/>
                    <a:pt x="2555" y="9190"/>
                  </a:cubicBezTo>
                  <a:cubicBezTo>
                    <a:pt x="2591" y="8958"/>
                    <a:pt x="2597" y="8725"/>
                    <a:pt x="2565" y="8494"/>
                  </a:cubicBezTo>
                  <a:cubicBezTo>
                    <a:pt x="2530" y="8216"/>
                    <a:pt x="2458" y="7894"/>
                    <a:pt x="2220" y="7716"/>
                  </a:cubicBezTo>
                  <a:cubicBezTo>
                    <a:pt x="2134" y="7652"/>
                    <a:pt x="2039" y="7623"/>
                    <a:pt x="1946" y="7623"/>
                  </a:cubicBezTo>
                  <a:cubicBezTo>
                    <a:pt x="1771" y="7623"/>
                    <a:pt x="1601" y="7725"/>
                    <a:pt x="1497" y="7885"/>
                  </a:cubicBezTo>
                  <a:cubicBezTo>
                    <a:pt x="1337" y="8130"/>
                    <a:pt x="1390" y="8421"/>
                    <a:pt x="1484" y="8686"/>
                  </a:cubicBezTo>
                  <a:cubicBezTo>
                    <a:pt x="1462" y="8663"/>
                    <a:pt x="1440" y="8637"/>
                    <a:pt x="1416" y="8614"/>
                  </a:cubicBezTo>
                  <a:cubicBezTo>
                    <a:pt x="1300" y="8498"/>
                    <a:pt x="1178" y="8359"/>
                    <a:pt x="1020" y="8300"/>
                  </a:cubicBezTo>
                  <a:cubicBezTo>
                    <a:pt x="975" y="8283"/>
                    <a:pt x="927" y="8274"/>
                    <a:pt x="879" y="8274"/>
                  </a:cubicBezTo>
                  <a:cubicBezTo>
                    <a:pt x="785" y="8274"/>
                    <a:pt x="693" y="8308"/>
                    <a:pt x="629" y="8383"/>
                  </a:cubicBezTo>
                  <a:cubicBezTo>
                    <a:pt x="526" y="8504"/>
                    <a:pt x="551" y="8684"/>
                    <a:pt x="592" y="8823"/>
                  </a:cubicBezTo>
                  <a:cubicBezTo>
                    <a:pt x="681" y="9135"/>
                    <a:pt x="916" y="9382"/>
                    <a:pt x="1158" y="9589"/>
                  </a:cubicBezTo>
                  <a:cubicBezTo>
                    <a:pt x="1320" y="9728"/>
                    <a:pt x="1492" y="9853"/>
                    <a:pt x="1672" y="9963"/>
                  </a:cubicBezTo>
                  <a:cubicBezTo>
                    <a:pt x="1940" y="10383"/>
                    <a:pt x="1951" y="10956"/>
                    <a:pt x="1692" y="11381"/>
                  </a:cubicBezTo>
                  <a:cubicBezTo>
                    <a:pt x="1452" y="11775"/>
                    <a:pt x="997" y="12021"/>
                    <a:pt x="539" y="12021"/>
                  </a:cubicBezTo>
                  <a:cubicBezTo>
                    <a:pt x="481" y="12021"/>
                    <a:pt x="424" y="12017"/>
                    <a:pt x="367" y="12009"/>
                  </a:cubicBezTo>
                  <a:lnTo>
                    <a:pt x="367" y="12009"/>
                  </a:lnTo>
                  <a:cubicBezTo>
                    <a:pt x="1" y="13342"/>
                    <a:pt x="80" y="14744"/>
                    <a:pt x="1497" y="15341"/>
                  </a:cubicBezTo>
                  <a:cubicBezTo>
                    <a:pt x="2077" y="15588"/>
                    <a:pt x="2712" y="15686"/>
                    <a:pt x="3289" y="15943"/>
                  </a:cubicBezTo>
                  <a:cubicBezTo>
                    <a:pt x="3782" y="16162"/>
                    <a:pt x="4224" y="16496"/>
                    <a:pt x="4569" y="16911"/>
                  </a:cubicBezTo>
                  <a:cubicBezTo>
                    <a:pt x="4834" y="17231"/>
                    <a:pt x="5048" y="17601"/>
                    <a:pt x="5381" y="17851"/>
                  </a:cubicBezTo>
                  <a:cubicBezTo>
                    <a:pt x="5835" y="18193"/>
                    <a:pt x="6439" y="18253"/>
                    <a:pt x="7010" y="18270"/>
                  </a:cubicBezTo>
                  <a:cubicBezTo>
                    <a:pt x="7130" y="18274"/>
                    <a:pt x="7249" y="18275"/>
                    <a:pt x="7368" y="18275"/>
                  </a:cubicBezTo>
                  <a:cubicBezTo>
                    <a:pt x="8811" y="18275"/>
                    <a:pt x="10251" y="18053"/>
                    <a:pt x="11631" y="17631"/>
                  </a:cubicBezTo>
                  <a:cubicBezTo>
                    <a:pt x="15600" y="16416"/>
                    <a:pt x="18834" y="13552"/>
                    <a:pt x="20897" y="9999"/>
                  </a:cubicBezTo>
                  <a:cubicBezTo>
                    <a:pt x="21454" y="9041"/>
                    <a:pt x="21874" y="8006"/>
                    <a:pt x="22224" y="6956"/>
                  </a:cubicBezTo>
                  <a:cubicBezTo>
                    <a:pt x="22404" y="6414"/>
                    <a:pt x="22566" y="5866"/>
                    <a:pt x="22718" y="5316"/>
                  </a:cubicBezTo>
                  <a:cubicBezTo>
                    <a:pt x="22825" y="4925"/>
                    <a:pt x="23162" y="4215"/>
                    <a:pt x="23086" y="3821"/>
                  </a:cubicBezTo>
                  <a:cubicBezTo>
                    <a:pt x="23012" y="3453"/>
                    <a:pt x="22666" y="3214"/>
                    <a:pt x="22345" y="3017"/>
                  </a:cubicBezTo>
                  <a:cubicBezTo>
                    <a:pt x="21166" y="2295"/>
                    <a:pt x="19915" y="1703"/>
                    <a:pt x="18546" y="1499"/>
                  </a:cubicBezTo>
                  <a:cubicBezTo>
                    <a:pt x="17782" y="1385"/>
                    <a:pt x="17021" y="1371"/>
                    <a:pt x="16252" y="1351"/>
                  </a:cubicBezTo>
                  <a:cubicBezTo>
                    <a:pt x="16215" y="1350"/>
                    <a:pt x="16178" y="1349"/>
                    <a:pt x="16142" y="1349"/>
                  </a:cubicBezTo>
                  <a:cubicBezTo>
                    <a:pt x="15669" y="1349"/>
                    <a:pt x="15219" y="1424"/>
                    <a:pt x="14768" y="1524"/>
                  </a:cubicBezTo>
                  <a:cubicBezTo>
                    <a:pt x="14843" y="1404"/>
                    <a:pt x="14900" y="1274"/>
                    <a:pt x="14919" y="1139"/>
                  </a:cubicBezTo>
                  <a:cubicBezTo>
                    <a:pt x="14939" y="985"/>
                    <a:pt x="14886" y="838"/>
                    <a:pt x="14760" y="744"/>
                  </a:cubicBezTo>
                  <a:cubicBezTo>
                    <a:pt x="14645" y="658"/>
                    <a:pt x="14490" y="581"/>
                    <a:pt x="14343" y="581"/>
                  </a:cubicBezTo>
                  <a:cubicBezTo>
                    <a:pt x="14330" y="581"/>
                    <a:pt x="14317" y="581"/>
                    <a:pt x="14303" y="583"/>
                  </a:cubicBezTo>
                  <a:cubicBezTo>
                    <a:pt x="14164" y="597"/>
                    <a:pt x="14049" y="685"/>
                    <a:pt x="13955" y="797"/>
                  </a:cubicBezTo>
                  <a:cubicBezTo>
                    <a:pt x="13957" y="754"/>
                    <a:pt x="13957" y="710"/>
                    <a:pt x="13955" y="667"/>
                  </a:cubicBezTo>
                  <a:cubicBezTo>
                    <a:pt x="13949" y="503"/>
                    <a:pt x="13934" y="310"/>
                    <a:pt x="13848" y="166"/>
                  </a:cubicBezTo>
                  <a:cubicBezTo>
                    <a:pt x="13788" y="60"/>
                    <a:pt x="13682" y="0"/>
                    <a:pt x="13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2"/>
            <p:cNvSpPr/>
            <p:nvPr/>
          </p:nvSpPr>
          <p:spPr>
            <a:xfrm>
              <a:off x="4137861" y="2247865"/>
              <a:ext cx="485208" cy="392122"/>
            </a:xfrm>
            <a:custGeom>
              <a:avLst/>
              <a:gdLst/>
              <a:ahLst/>
              <a:cxnLst/>
              <a:rect l="l" t="t" r="r" b="b"/>
              <a:pathLst>
                <a:path w="4342" h="3509" extrusionOk="0">
                  <a:moveTo>
                    <a:pt x="838" y="0"/>
                  </a:moveTo>
                  <a:cubicBezTo>
                    <a:pt x="590" y="0"/>
                    <a:pt x="347" y="47"/>
                    <a:pt x="211" y="157"/>
                  </a:cubicBezTo>
                  <a:cubicBezTo>
                    <a:pt x="14" y="320"/>
                    <a:pt x="1" y="624"/>
                    <a:pt x="85" y="888"/>
                  </a:cubicBezTo>
                  <a:cubicBezTo>
                    <a:pt x="135" y="1045"/>
                    <a:pt x="216" y="1185"/>
                    <a:pt x="314" y="1272"/>
                  </a:cubicBezTo>
                  <a:cubicBezTo>
                    <a:pt x="432" y="1378"/>
                    <a:pt x="588" y="1458"/>
                    <a:pt x="642" y="1608"/>
                  </a:cubicBezTo>
                  <a:cubicBezTo>
                    <a:pt x="696" y="1762"/>
                    <a:pt x="622" y="1948"/>
                    <a:pt x="703" y="2088"/>
                  </a:cubicBezTo>
                  <a:cubicBezTo>
                    <a:pt x="845" y="2335"/>
                    <a:pt x="1263" y="2195"/>
                    <a:pt x="1474" y="2385"/>
                  </a:cubicBezTo>
                  <a:cubicBezTo>
                    <a:pt x="1661" y="2552"/>
                    <a:pt x="1579" y="2857"/>
                    <a:pt x="1646" y="3100"/>
                  </a:cubicBezTo>
                  <a:cubicBezTo>
                    <a:pt x="1712" y="3339"/>
                    <a:pt x="1957" y="3509"/>
                    <a:pt x="2202" y="3509"/>
                  </a:cubicBezTo>
                  <a:cubicBezTo>
                    <a:pt x="2247" y="3509"/>
                    <a:pt x="2292" y="3503"/>
                    <a:pt x="2335" y="3491"/>
                  </a:cubicBezTo>
                  <a:cubicBezTo>
                    <a:pt x="2529" y="3438"/>
                    <a:pt x="2709" y="3283"/>
                    <a:pt x="2896" y="3283"/>
                  </a:cubicBezTo>
                  <a:cubicBezTo>
                    <a:pt x="2929" y="3283"/>
                    <a:pt x="2962" y="3288"/>
                    <a:pt x="2995" y="3298"/>
                  </a:cubicBezTo>
                  <a:cubicBezTo>
                    <a:pt x="3058" y="3318"/>
                    <a:pt x="3112" y="3358"/>
                    <a:pt x="3169" y="3393"/>
                  </a:cubicBezTo>
                  <a:cubicBezTo>
                    <a:pt x="3274" y="3453"/>
                    <a:pt x="3402" y="3483"/>
                    <a:pt x="3531" y="3483"/>
                  </a:cubicBezTo>
                  <a:cubicBezTo>
                    <a:pt x="3691" y="3483"/>
                    <a:pt x="3851" y="3437"/>
                    <a:pt x="3970" y="3343"/>
                  </a:cubicBezTo>
                  <a:cubicBezTo>
                    <a:pt x="4341" y="3049"/>
                    <a:pt x="3913" y="2957"/>
                    <a:pt x="3793" y="2652"/>
                  </a:cubicBezTo>
                  <a:cubicBezTo>
                    <a:pt x="3765" y="2579"/>
                    <a:pt x="3759" y="2499"/>
                    <a:pt x="3726" y="2429"/>
                  </a:cubicBezTo>
                  <a:cubicBezTo>
                    <a:pt x="3570" y="2105"/>
                    <a:pt x="3083" y="2069"/>
                    <a:pt x="2915" y="1751"/>
                  </a:cubicBezTo>
                  <a:cubicBezTo>
                    <a:pt x="2764" y="1464"/>
                    <a:pt x="2921" y="1100"/>
                    <a:pt x="2751" y="814"/>
                  </a:cubicBezTo>
                  <a:cubicBezTo>
                    <a:pt x="2537" y="453"/>
                    <a:pt x="1880" y="347"/>
                    <a:pt x="1524" y="142"/>
                  </a:cubicBezTo>
                  <a:cubicBezTo>
                    <a:pt x="1375" y="54"/>
                    <a:pt x="1104" y="0"/>
                    <a:pt x="838"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2"/>
            <p:cNvSpPr/>
            <p:nvPr/>
          </p:nvSpPr>
          <p:spPr>
            <a:xfrm>
              <a:off x="4078970" y="1570121"/>
              <a:ext cx="1478978" cy="1109094"/>
            </a:xfrm>
            <a:custGeom>
              <a:avLst/>
              <a:gdLst/>
              <a:ahLst/>
              <a:cxnLst/>
              <a:rect l="l" t="t" r="r" b="b"/>
              <a:pathLst>
                <a:path w="13235" h="9925" extrusionOk="0">
                  <a:moveTo>
                    <a:pt x="6475" y="1"/>
                  </a:moveTo>
                  <a:cubicBezTo>
                    <a:pt x="6156" y="1"/>
                    <a:pt x="5837" y="26"/>
                    <a:pt x="5521" y="83"/>
                  </a:cubicBezTo>
                  <a:cubicBezTo>
                    <a:pt x="4590" y="248"/>
                    <a:pt x="3726" y="684"/>
                    <a:pt x="2981" y="1256"/>
                  </a:cubicBezTo>
                  <a:cubicBezTo>
                    <a:pt x="2300" y="1782"/>
                    <a:pt x="1613" y="2299"/>
                    <a:pt x="1199" y="3081"/>
                  </a:cubicBezTo>
                  <a:cubicBezTo>
                    <a:pt x="1032" y="3395"/>
                    <a:pt x="916" y="3734"/>
                    <a:pt x="746" y="4046"/>
                  </a:cubicBezTo>
                  <a:cubicBezTo>
                    <a:pt x="575" y="4359"/>
                    <a:pt x="332" y="4649"/>
                    <a:pt x="1" y="4777"/>
                  </a:cubicBezTo>
                  <a:cubicBezTo>
                    <a:pt x="241" y="5089"/>
                    <a:pt x="629" y="5275"/>
                    <a:pt x="1020" y="5275"/>
                  </a:cubicBezTo>
                  <a:cubicBezTo>
                    <a:pt x="1036" y="5275"/>
                    <a:pt x="1052" y="5275"/>
                    <a:pt x="1068" y="5274"/>
                  </a:cubicBezTo>
                  <a:lnTo>
                    <a:pt x="1068" y="5274"/>
                  </a:lnTo>
                  <a:cubicBezTo>
                    <a:pt x="911" y="5488"/>
                    <a:pt x="622" y="5530"/>
                    <a:pt x="346" y="5530"/>
                  </a:cubicBezTo>
                  <a:cubicBezTo>
                    <a:pt x="297" y="5530"/>
                    <a:pt x="247" y="5529"/>
                    <a:pt x="199" y="5527"/>
                  </a:cubicBezTo>
                  <a:lnTo>
                    <a:pt x="199" y="5527"/>
                  </a:lnTo>
                  <a:cubicBezTo>
                    <a:pt x="358" y="5734"/>
                    <a:pt x="571" y="5887"/>
                    <a:pt x="812" y="5987"/>
                  </a:cubicBezTo>
                  <a:cubicBezTo>
                    <a:pt x="637" y="5994"/>
                    <a:pt x="481" y="6105"/>
                    <a:pt x="291" y="6105"/>
                  </a:cubicBezTo>
                  <a:cubicBezTo>
                    <a:pt x="288" y="6105"/>
                    <a:pt x="284" y="6105"/>
                    <a:pt x="281" y="6105"/>
                  </a:cubicBezTo>
                  <a:lnTo>
                    <a:pt x="281" y="6105"/>
                  </a:lnTo>
                  <a:cubicBezTo>
                    <a:pt x="257" y="6144"/>
                    <a:pt x="285" y="6194"/>
                    <a:pt x="315" y="6227"/>
                  </a:cubicBezTo>
                  <a:cubicBezTo>
                    <a:pt x="478" y="6412"/>
                    <a:pt x="686" y="6552"/>
                    <a:pt x="916" y="6641"/>
                  </a:cubicBezTo>
                  <a:cubicBezTo>
                    <a:pt x="972" y="6662"/>
                    <a:pt x="1225" y="6703"/>
                    <a:pt x="1223" y="6761"/>
                  </a:cubicBezTo>
                  <a:cubicBezTo>
                    <a:pt x="1220" y="6850"/>
                    <a:pt x="923" y="6889"/>
                    <a:pt x="858" y="6909"/>
                  </a:cubicBezTo>
                  <a:cubicBezTo>
                    <a:pt x="1063" y="7205"/>
                    <a:pt x="1285" y="7494"/>
                    <a:pt x="1537" y="7750"/>
                  </a:cubicBezTo>
                  <a:cubicBezTo>
                    <a:pt x="1900" y="8114"/>
                    <a:pt x="2325" y="8408"/>
                    <a:pt x="2762" y="8674"/>
                  </a:cubicBezTo>
                  <a:cubicBezTo>
                    <a:pt x="2894" y="8754"/>
                    <a:pt x="3021" y="8838"/>
                    <a:pt x="3149" y="8918"/>
                  </a:cubicBezTo>
                  <a:cubicBezTo>
                    <a:pt x="3413" y="9088"/>
                    <a:pt x="3678" y="9251"/>
                    <a:pt x="3976" y="9368"/>
                  </a:cubicBezTo>
                  <a:cubicBezTo>
                    <a:pt x="4923" y="9739"/>
                    <a:pt x="5940" y="9924"/>
                    <a:pt x="6957" y="9924"/>
                  </a:cubicBezTo>
                  <a:cubicBezTo>
                    <a:pt x="7445" y="9924"/>
                    <a:pt x="7934" y="9881"/>
                    <a:pt x="8415" y="9796"/>
                  </a:cubicBezTo>
                  <a:cubicBezTo>
                    <a:pt x="9153" y="9666"/>
                    <a:pt x="9876" y="9436"/>
                    <a:pt x="10551" y="9105"/>
                  </a:cubicBezTo>
                  <a:cubicBezTo>
                    <a:pt x="11424" y="8677"/>
                    <a:pt x="12132" y="7983"/>
                    <a:pt x="12589" y="7122"/>
                  </a:cubicBezTo>
                  <a:cubicBezTo>
                    <a:pt x="12651" y="7002"/>
                    <a:pt x="13165" y="5574"/>
                    <a:pt x="13147" y="5574"/>
                  </a:cubicBezTo>
                  <a:lnTo>
                    <a:pt x="13147" y="5574"/>
                  </a:lnTo>
                  <a:cubicBezTo>
                    <a:pt x="13076" y="5575"/>
                    <a:pt x="13003" y="5580"/>
                    <a:pt x="12931" y="5581"/>
                  </a:cubicBezTo>
                  <a:cubicBezTo>
                    <a:pt x="13014" y="5441"/>
                    <a:pt x="13074" y="5288"/>
                    <a:pt x="13110" y="5130"/>
                  </a:cubicBezTo>
                  <a:lnTo>
                    <a:pt x="13110" y="5130"/>
                  </a:lnTo>
                  <a:cubicBezTo>
                    <a:pt x="12950" y="5188"/>
                    <a:pt x="12782" y="5219"/>
                    <a:pt x="12613" y="5219"/>
                  </a:cubicBezTo>
                  <a:cubicBezTo>
                    <a:pt x="12602" y="5219"/>
                    <a:pt x="12591" y="5219"/>
                    <a:pt x="12580" y="5218"/>
                  </a:cubicBezTo>
                  <a:cubicBezTo>
                    <a:pt x="12873" y="4866"/>
                    <a:pt x="13096" y="4456"/>
                    <a:pt x="13234" y="4018"/>
                  </a:cubicBezTo>
                  <a:cubicBezTo>
                    <a:pt x="12517" y="3809"/>
                    <a:pt x="12433" y="3302"/>
                    <a:pt x="12179" y="2717"/>
                  </a:cubicBezTo>
                  <a:cubicBezTo>
                    <a:pt x="11908" y="2096"/>
                    <a:pt x="11418" y="1535"/>
                    <a:pt x="10848" y="1168"/>
                  </a:cubicBezTo>
                  <a:cubicBezTo>
                    <a:pt x="10427" y="896"/>
                    <a:pt x="9951" y="725"/>
                    <a:pt x="9475" y="570"/>
                  </a:cubicBezTo>
                  <a:cubicBezTo>
                    <a:pt x="8504" y="255"/>
                    <a:pt x="7487" y="1"/>
                    <a:pt x="6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2"/>
            <p:cNvSpPr/>
            <p:nvPr/>
          </p:nvSpPr>
          <p:spPr>
            <a:xfrm>
              <a:off x="5053849" y="1993641"/>
              <a:ext cx="267859" cy="171532"/>
            </a:xfrm>
            <a:custGeom>
              <a:avLst/>
              <a:gdLst/>
              <a:ahLst/>
              <a:cxnLst/>
              <a:rect l="l" t="t" r="r" b="b"/>
              <a:pathLst>
                <a:path w="2397" h="1535" extrusionOk="0">
                  <a:moveTo>
                    <a:pt x="1518" y="1"/>
                  </a:moveTo>
                  <a:cubicBezTo>
                    <a:pt x="844" y="1"/>
                    <a:pt x="181" y="308"/>
                    <a:pt x="45" y="956"/>
                  </a:cubicBezTo>
                  <a:cubicBezTo>
                    <a:pt x="1" y="1171"/>
                    <a:pt x="57" y="1314"/>
                    <a:pt x="171" y="1406"/>
                  </a:cubicBezTo>
                  <a:cubicBezTo>
                    <a:pt x="286" y="1498"/>
                    <a:pt x="463" y="1535"/>
                    <a:pt x="657" y="1535"/>
                  </a:cubicBezTo>
                  <a:cubicBezTo>
                    <a:pt x="987" y="1535"/>
                    <a:pt x="1368" y="1428"/>
                    <a:pt x="1586" y="1304"/>
                  </a:cubicBezTo>
                  <a:cubicBezTo>
                    <a:pt x="2016" y="1060"/>
                    <a:pt x="2307" y="640"/>
                    <a:pt x="2397" y="189"/>
                  </a:cubicBezTo>
                  <a:cubicBezTo>
                    <a:pt x="2135" y="64"/>
                    <a:pt x="1825" y="1"/>
                    <a:pt x="1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2"/>
            <p:cNvSpPr/>
            <p:nvPr/>
          </p:nvSpPr>
          <p:spPr>
            <a:xfrm>
              <a:off x="5125591" y="1994647"/>
              <a:ext cx="121470" cy="157787"/>
            </a:xfrm>
            <a:custGeom>
              <a:avLst/>
              <a:gdLst/>
              <a:ahLst/>
              <a:cxnLst/>
              <a:rect l="l" t="t" r="r" b="b"/>
              <a:pathLst>
                <a:path w="1087" h="1412" extrusionOk="0">
                  <a:moveTo>
                    <a:pt x="550" y="0"/>
                  </a:moveTo>
                  <a:cubicBezTo>
                    <a:pt x="378" y="0"/>
                    <a:pt x="220" y="115"/>
                    <a:pt x="143" y="256"/>
                  </a:cubicBezTo>
                  <a:cubicBezTo>
                    <a:pt x="0" y="523"/>
                    <a:pt x="17" y="915"/>
                    <a:pt x="189" y="1175"/>
                  </a:cubicBezTo>
                  <a:cubicBezTo>
                    <a:pt x="286" y="1322"/>
                    <a:pt x="447" y="1411"/>
                    <a:pt x="607" y="1411"/>
                  </a:cubicBezTo>
                  <a:cubicBezTo>
                    <a:pt x="724" y="1411"/>
                    <a:pt x="840" y="1363"/>
                    <a:pt x="930" y="1254"/>
                  </a:cubicBezTo>
                  <a:cubicBezTo>
                    <a:pt x="995" y="1174"/>
                    <a:pt x="1028" y="1073"/>
                    <a:pt x="1048" y="974"/>
                  </a:cubicBezTo>
                  <a:cubicBezTo>
                    <a:pt x="1087" y="768"/>
                    <a:pt x="1077" y="554"/>
                    <a:pt x="995" y="356"/>
                  </a:cubicBezTo>
                  <a:cubicBezTo>
                    <a:pt x="930" y="193"/>
                    <a:pt x="795" y="32"/>
                    <a:pt x="605" y="5"/>
                  </a:cubicBezTo>
                  <a:cubicBezTo>
                    <a:pt x="587" y="2"/>
                    <a:pt x="568" y="0"/>
                    <a:pt x="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2"/>
            <p:cNvSpPr/>
            <p:nvPr/>
          </p:nvSpPr>
          <p:spPr>
            <a:xfrm>
              <a:off x="4223235" y="1468207"/>
              <a:ext cx="388658" cy="445984"/>
            </a:xfrm>
            <a:custGeom>
              <a:avLst/>
              <a:gdLst/>
              <a:ahLst/>
              <a:cxnLst/>
              <a:rect l="l" t="t" r="r" b="b"/>
              <a:pathLst>
                <a:path w="3478" h="3991" extrusionOk="0">
                  <a:moveTo>
                    <a:pt x="696" y="0"/>
                  </a:moveTo>
                  <a:cubicBezTo>
                    <a:pt x="533" y="0"/>
                    <a:pt x="369" y="51"/>
                    <a:pt x="259" y="169"/>
                  </a:cubicBezTo>
                  <a:cubicBezTo>
                    <a:pt x="151" y="289"/>
                    <a:pt x="112" y="458"/>
                    <a:pt x="95" y="618"/>
                  </a:cubicBezTo>
                  <a:cubicBezTo>
                    <a:pt x="1" y="1476"/>
                    <a:pt x="346" y="2324"/>
                    <a:pt x="359" y="3186"/>
                  </a:cubicBezTo>
                  <a:cubicBezTo>
                    <a:pt x="362" y="3385"/>
                    <a:pt x="352" y="3596"/>
                    <a:pt x="460" y="3760"/>
                  </a:cubicBezTo>
                  <a:cubicBezTo>
                    <a:pt x="564" y="3915"/>
                    <a:pt x="758" y="3990"/>
                    <a:pt x="946" y="3990"/>
                  </a:cubicBezTo>
                  <a:cubicBezTo>
                    <a:pt x="962" y="3990"/>
                    <a:pt x="978" y="3990"/>
                    <a:pt x="994" y="3989"/>
                  </a:cubicBezTo>
                  <a:cubicBezTo>
                    <a:pt x="1196" y="3974"/>
                    <a:pt x="1386" y="3886"/>
                    <a:pt x="1561" y="3785"/>
                  </a:cubicBezTo>
                  <a:cubicBezTo>
                    <a:pt x="2210" y="3413"/>
                    <a:pt x="3296" y="2502"/>
                    <a:pt x="3386" y="1689"/>
                  </a:cubicBezTo>
                  <a:cubicBezTo>
                    <a:pt x="3477" y="860"/>
                    <a:pt x="1931" y="491"/>
                    <a:pt x="1343" y="204"/>
                  </a:cubicBezTo>
                  <a:cubicBezTo>
                    <a:pt x="1167" y="118"/>
                    <a:pt x="989" y="32"/>
                    <a:pt x="796" y="7"/>
                  </a:cubicBezTo>
                  <a:cubicBezTo>
                    <a:pt x="763" y="2"/>
                    <a:pt x="730" y="0"/>
                    <a:pt x="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2"/>
            <p:cNvSpPr/>
            <p:nvPr/>
          </p:nvSpPr>
          <p:spPr>
            <a:xfrm>
              <a:off x="5025019" y="1422056"/>
              <a:ext cx="374913" cy="419612"/>
            </a:xfrm>
            <a:custGeom>
              <a:avLst/>
              <a:gdLst/>
              <a:ahLst/>
              <a:cxnLst/>
              <a:rect l="l" t="t" r="r" b="b"/>
              <a:pathLst>
                <a:path w="3355" h="3755" extrusionOk="0">
                  <a:moveTo>
                    <a:pt x="2685" y="1"/>
                  </a:moveTo>
                  <a:cubicBezTo>
                    <a:pt x="2573" y="1"/>
                    <a:pt x="2459" y="23"/>
                    <a:pt x="2358" y="65"/>
                  </a:cubicBezTo>
                  <a:cubicBezTo>
                    <a:pt x="2041" y="200"/>
                    <a:pt x="1808" y="478"/>
                    <a:pt x="1574" y="731"/>
                  </a:cubicBezTo>
                  <a:cubicBezTo>
                    <a:pt x="1183" y="1153"/>
                    <a:pt x="1" y="1806"/>
                    <a:pt x="8" y="2429"/>
                  </a:cubicBezTo>
                  <a:cubicBezTo>
                    <a:pt x="15" y="3181"/>
                    <a:pt x="1360" y="3629"/>
                    <a:pt x="1942" y="3725"/>
                  </a:cubicBezTo>
                  <a:cubicBezTo>
                    <a:pt x="2044" y="3743"/>
                    <a:pt x="2150" y="3755"/>
                    <a:pt x="2254" y="3755"/>
                  </a:cubicBezTo>
                  <a:cubicBezTo>
                    <a:pt x="2427" y="3755"/>
                    <a:pt x="2597" y="3722"/>
                    <a:pt x="2742" y="3629"/>
                  </a:cubicBezTo>
                  <a:cubicBezTo>
                    <a:pt x="3037" y="3441"/>
                    <a:pt x="3137" y="3061"/>
                    <a:pt x="3197" y="2716"/>
                  </a:cubicBezTo>
                  <a:cubicBezTo>
                    <a:pt x="3309" y="2047"/>
                    <a:pt x="3354" y="1369"/>
                    <a:pt x="3330" y="694"/>
                  </a:cubicBezTo>
                  <a:cubicBezTo>
                    <a:pt x="3324" y="565"/>
                    <a:pt x="3319" y="431"/>
                    <a:pt x="3263" y="315"/>
                  </a:cubicBezTo>
                  <a:cubicBezTo>
                    <a:pt x="3162" y="102"/>
                    <a:pt x="2926" y="1"/>
                    <a:pt x="26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2"/>
            <p:cNvSpPr/>
            <p:nvPr/>
          </p:nvSpPr>
          <p:spPr>
            <a:xfrm>
              <a:off x="4440918" y="1993641"/>
              <a:ext cx="267635" cy="171532"/>
            </a:xfrm>
            <a:custGeom>
              <a:avLst/>
              <a:gdLst/>
              <a:ahLst/>
              <a:cxnLst/>
              <a:rect l="l" t="t" r="r" b="b"/>
              <a:pathLst>
                <a:path w="2395" h="1535" extrusionOk="0">
                  <a:moveTo>
                    <a:pt x="878" y="1"/>
                  </a:moveTo>
                  <a:cubicBezTo>
                    <a:pt x="571" y="1"/>
                    <a:pt x="262" y="64"/>
                    <a:pt x="0" y="189"/>
                  </a:cubicBezTo>
                  <a:cubicBezTo>
                    <a:pt x="89" y="640"/>
                    <a:pt x="380" y="1060"/>
                    <a:pt x="810" y="1304"/>
                  </a:cubicBezTo>
                  <a:cubicBezTo>
                    <a:pt x="1029" y="1428"/>
                    <a:pt x="1409" y="1535"/>
                    <a:pt x="1740" y="1535"/>
                  </a:cubicBezTo>
                  <a:cubicBezTo>
                    <a:pt x="1933" y="1535"/>
                    <a:pt x="2109" y="1498"/>
                    <a:pt x="2225" y="1406"/>
                  </a:cubicBezTo>
                  <a:cubicBezTo>
                    <a:pt x="2339" y="1314"/>
                    <a:pt x="2395" y="1171"/>
                    <a:pt x="2350" y="956"/>
                  </a:cubicBezTo>
                  <a:cubicBezTo>
                    <a:pt x="2215" y="308"/>
                    <a:pt x="1551" y="1"/>
                    <a:pt x="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2"/>
            <p:cNvSpPr/>
            <p:nvPr/>
          </p:nvSpPr>
          <p:spPr>
            <a:xfrm>
              <a:off x="4515453" y="1994647"/>
              <a:ext cx="121470" cy="157787"/>
            </a:xfrm>
            <a:custGeom>
              <a:avLst/>
              <a:gdLst/>
              <a:ahLst/>
              <a:cxnLst/>
              <a:rect l="l" t="t" r="r" b="b"/>
              <a:pathLst>
                <a:path w="1087" h="1412" extrusionOk="0">
                  <a:moveTo>
                    <a:pt x="537" y="0"/>
                  </a:moveTo>
                  <a:cubicBezTo>
                    <a:pt x="519" y="0"/>
                    <a:pt x="500" y="2"/>
                    <a:pt x="481" y="5"/>
                  </a:cubicBezTo>
                  <a:cubicBezTo>
                    <a:pt x="291" y="32"/>
                    <a:pt x="157" y="193"/>
                    <a:pt x="91" y="356"/>
                  </a:cubicBezTo>
                  <a:cubicBezTo>
                    <a:pt x="10" y="554"/>
                    <a:pt x="0" y="768"/>
                    <a:pt x="39" y="974"/>
                  </a:cubicBezTo>
                  <a:cubicBezTo>
                    <a:pt x="59" y="1073"/>
                    <a:pt x="91" y="1174"/>
                    <a:pt x="157" y="1254"/>
                  </a:cubicBezTo>
                  <a:cubicBezTo>
                    <a:pt x="247" y="1363"/>
                    <a:pt x="363" y="1411"/>
                    <a:pt x="481" y="1411"/>
                  </a:cubicBezTo>
                  <a:cubicBezTo>
                    <a:pt x="640" y="1411"/>
                    <a:pt x="800" y="1322"/>
                    <a:pt x="898" y="1175"/>
                  </a:cubicBezTo>
                  <a:cubicBezTo>
                    <a:pt x="1069" y="915"/>
                    <a:pt x="1087" y="523"/>
                    <a:pt x="944" y="256"/>
                  </a:cubicBezTo>
                  <a:cubicBezTo>
                    <a:pt x="867" y="115"/>
                    <a:pt x="709"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2"/>
            <p:cNvSpPr/>
            <p:nvPr/>
          </p:nvSpPr>
          <p:spPr>
            <a:xfrm>
              <a:off x="5184928" y="1502067"/>
              <a:ext cx="193882" cy="267077"/>
            </a:xfrm>
            <a:custGeom>
              <a:avLst/>
              <a:gdLst/>
              <a:ahLst/>
              <a:cxnLst/>
              <a:rect l="l" t="t" r="r" b="b"/>
              <a:pathLst>
                <a:path w="1735" h="2390" extrusionOk="0">
                  <a:moveTo>
                    <a:pt x="1497" y="1"/>
                  </a:moveTo>
                  <a:cubicBezTo>
                    <a:pt x="1462" y="1"/>
                    <a:pt x="1435" y="23"/>
                    <a:pt x="1411" y="45"/>
                  </a:cubicBezTo>
                  <a:cubicBezTo>
                    <a:pt x="1347" y="101"/>
                    <a:pt x="1121" y="305"/>
                    <a:pt x="964" y="479"/>
                  </a:cubicBezTo>
                  <a:cubicBezTo>
                    <a:pt x="875" y="579"/>
                    <a:pt x="807" y="670"/>
                    <a:pt x="804" y="720"/>
                  </a:cubicBezTo>
                  <a:lnTo>
                    <a:pt x="804" y="720"/>
                  </a:lnTo>
                  <a:cubicBezTo>
                    <a:pt x="807" y="653"/>
                    <a:pt x="795" y="584"/>
                    <a:pt x="771" y="520"/>
                  </a:cubicBezTo>
                  <a:cubicBezTo>
                    <a:pt x="759" y="516"/>
                    <a:pt x="747" y="515"/>
                    <a:pt x="735" y="515"/>
                  </a:cubicBezTo>
                  <a:cubicBezTo>
                    <a:pt x="654" y="515"/>
                    <a:pt x="582" y="595"/>
                    <a:pt x="533" y="669"/>
                  </a:cubicBezTo>
                  <a:cubicBezTo>
                    <a:pt x="356" y="927"/>
                    <a:pt x="179" y="1186"/>
                    <a:pt x="0" y="1444"/>
                  </a:cubicBezTo>
                  <a:cubicBezTo>
                    <a:pt x="311" y="1625"/>
                    <a:pt x="634" y="1744"/>
                    <a:pt x="961" y="1894"/>
                  </a:cubicBezTo>
                  <a:cubicBezTo>
                    <a:pt x="1207" y="2007"/>
                    <a:pt x="1385" y="2185"/>
                    <a:pt x="1559" y="2389"/>
                  </a:cubicBezTo>
                  <a:cubicBezTo>
                    <a:pt x="1499" y="1637"/>
                    <a:pt x="1735" y="876"/>
                    <a:pt x="1598" y="135"/>
                  </a:cubicBezTo>
                  <a:cubicBezTo>
                    <a:pt x="1588" y="73"/>
                    <a:pt x="1557" y="1"/>
                    <a:pt x="1497"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2"/>
            <p:cNvSpPr/>
            <p:nvPr/>
          </p:nvSpPr>
          <p:spPr>
            <a:xfrm>
              <a:off x="4277544" y="1555817"/>
              <a:ext cx="152759" cy="230982"/>
            </a:xfrm>
            <a:custGeom>
              <a:avLst/>
              <a:gdLst/>
              <a:ahLst/>
              <a:cxnLst/>
              <a:rect l="l" t="t" r="r" b="b"/>
              <a:pathLst>
                <a:path w="1367" h="2067" extrusionOk="0">
                  <a:moveTo>
                    <a:pt x="154" y="1"/>
                  </a:moveTo>
                  <a:cubicBezTo>
                    <a:pt x="134" y="1"/>
                    <a:pt x="117" y="8"/>
                    <a:pt x="109" y="26"/>
                  </a:cubicBezTo>
                  <a:cubicBezTo>
                    <a:pt x="103" y="38"/>
                    <a:pt x="103" y="49"/>
                    <a:pt x="103" y="62"/>
                  </a:cubicBezTo>
                  <a:cubicBezTo>
                    <a:pt x="97" y="401"/>
                    <a:pt x="130" y="742"/>
                    <a:pt x="201" y="1074"/>
                  </a:cubicBezTo>
                  <a:cubicBezTo>
                    <a:pt x="186" y="1036"/>
                    <a:pt x="166" y="996"/>
                    <a:pt x="133" y="972"/>
                  </a:cubicBezTo>
                  <a:cubicBezTo>
                    <a:pt x="117" y="960"/>
                    <a:pt x="97" y="954"/>
                    <a:pt x="77" y="954"/>
                  </a:cubicBezTo>
                  <a:cubicBezTo>
                    <a:pt x="55" y="954"/>
                    <a:pt x="34" y="962"/>
                    <a:pt x="22" y="979"/>
                  </a:cubicBezTo>
                  <a:cubicBezTo>
                    <a:pt x="0" y="1010"/>
                    <a:pt x="10" y="1050"/>
                    <a:pt x="22" y="1084"/>
                  </a:cubicBezTo>
                  <a:cubicBezTo>
                    <a:pt x="123" y="1411"/>
                    <a:pt x="224" y="1738"/>
                    <a:pt x="329" y="2067"/>
                  </a:cubicBezTo>
                  <a:cubicBezTo>
                    <a:pt x="487" y="1925"/>
                    <a:pt x="647" y="1784"/>
                    <a:pt x="808" y="1646"/>
                  </a:cubicBezTo>
                  <a:cubicBezTo>
                    <a:pt x="928" y="1541"/>
                    <a:pt x="1222" y="1376"/>
                    <a:pt x="1285" y="1234"/>
                  </a:cubicBezTo>
                  <a:cubicBezTo>
                    <a:pt x="1367" y="1034"/>
                    <a:pt x="934" y="585"/>
                    <a:pt x="780" y="425"/>
                  </a:cubicBezTo>
                  <a:cubicBezTo>
                    <a:pt x="623" y="262"/>
                    <a:pt x="429" y="142"/>
                    <a:pt x="233" y="26"/>
                  </a:cubicBezTo>
                  <a:cubicBezTo>
                    <a:pt x="210" y="13"/>
                    <a:pt x="180" y="1"/>
                    <a:pt x="154"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2"/>
            <p:cNvSpPr/>
            <p:nvPr/>
          </p:nvSpPr>
          <p:spPr>
            <a:xfrm>
              <a:off x="3893135" y="2953993"/>
              <a:ext cx="920464" cy="1662468"/>
            </a:xfrm>
            <a:custGeom>
              <a:avLst/>
              <a:gdLst/>
              <a:ahLst/>
              <a:cxnLst/>
              <a:rect l="l" t="t" r="r" b="b"/>
              <a:pathLst>
                <a:path w="8237" h="14877" extrusionOk="0">
                  <a:moveTo>
                    <a:pt x="3212" y="0"/>
                  </a:moveTo>
                  <a:cubicBezTo>
                    <a:pt x="2529" y="0"/>
                    <a:pt x="1844" y="265"/>
                    <a:pt x="1306" y="806"/>
                  </a:cubicBezTo>
                  <a:cubicBezTo>
                    <a:pt x="889" y="1227"/>
                    <a:pt x="573" y="1741"/>
                    <a:pt x="370" y="2297"/>
                  </a:cubicBezTo>
                  <a:cubicBezTo>
                    <a:pt x="1" y="3306"/>
                    <a:pt x="5" y="4457"/>
                    <a:pt x="436" y="5445"/>
                  </a:cubicBezTo>
                  <a:cubicBezTo>
                    <a:pt x="630" y="5889"/>
                    <a:pt x="900" y="6295"/>
                    <a:pt x="1123" y="6724"/>
                  </a:cubicBezTo>
                  <a:cubicBezTo>
                    <a:pt x="1620" y="7672"/>
                    <a:pt x="1822" y="8730"/>
                    <a:pt x="2225" y="9701"/>
                  </a:cubicBezTo>
                  <a:cubicBezTo>
                    <a:pt x="2632" y="10685"/>
                    <a:pt x="2990" y="11677"/>
                    <a:pt x="3279" y="12708"/>
                  </a:cubicBezTo>
                  <a:cubicBezTo>
                    <a:pt x="3419" y="13207"/>
                    <a:pt x="3556" y="13726"/>
                    <a:pt x="3893" y="14116"/>
                  </a:cubicBezTo>
                  <a:cubicBezTo>
                    <a:pt x="4479" y="14793"/>
                    <a:pt x="5469" y="14877"/>
                    <a:pt x="6379" y="14877"/>
                  </a:cubicBezTo>
                  <a:cubicBezTo>
                    <a:pt x="6444" y="14877"/>
                    <a:pt x="6509" y="14876"/>
                    <a:pt x="6573" y="14876"/>
                  </a:cubicBezTo>
                  <a:cubicBezTo>
                    <a:pt x="7083" y="14870"/>
                    <a:pt x="7695" y="14806"/>
                    <a:pt x="7929" y="14350"/>
                  </a:cubicBezTo>
                  <a:cubicBezTo>
                    <a:pt x="8236" y="13755"/>
                    <a:pt x="7669" y="13160"/>
                    <a:pt x="7215" y="12857"/>
                  </a:cubicBezTo>
                  <a:cubicBezTo>
                    <a:pt x="7060" y="12753"/>
                    <a:pt x="6903" y="12645"/>
                    <a:pt x="6734" y="12563"/>
                  </a:cubicBezTo>
                  <a:cubicBezTo>
                    <a:pt x="6648" y="12520"/>
                    <a:pt x="6361" y="12467"/>
                    <a:pt x="6313" y="12391"/>
                  </a:cubicBezTo>
                  <a:cubicBezTo>
                    <a:pt x="6247" y="12287"/>
                    <a:pt x="6374" y="11837"/>
                    <a:pt x="6387" y="11707"/>
                  </a:cubicBezTo>
                  <a:cubicBezTo>
                    <a:pt x="6409" y="11499"/>
                    <a:pt x="6426" y="11288"/>
                    <a:pt x="6441" y="11078"/>
                  </a:cubicBezTo>
                  <a:cubicBezTo>
                    <a:pt x="6510" y="10195"/>
                    <a:pt x="6537" y="9310"/>
                    <a:pt x="6524" y="8426"/>
                  </a:cubicBezTo>
                  <a:cubicBezTo>
                    <a:pt x="6513" y="7768"/>
                    <a:pt x="6453" y="7141"/>
                    <a:pt x="6473" y="6489"/>
                  </a:cubicBezTo>
                  <a:cubicBezTo>
                    <a:pt x="6494" y="5783"/>
                    <a:pt x="6491" y="5077"/>
                    <a:pt x="6433" y="4371"/>
                  </a:cubicBezTo>
                  <a:cubicBezTo>
                    <a:pt x="6420" y="4220"/>
                    <a:pt x="6404" y="4070"/>
                    <a:pt x="6387" y="3919"/>
                  </a:cubicBezTo>
                  <a:cubicBezTo>
                    <a:pt x="6260" y="2859"/>
                    <a:pt x="5967" y="1778"/>
                    <a:pt x="5273" y="967"/>
                  </a:cubicBezTo>
                  <a:cubicBezTo>
                    <a:pt x="4726" y="328"/>
                    <a:pt x="3970" y="0"/>
                    <a:pt x="3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2"/>
            <p:cNvSpPr/>
            <p:nvPr/>
          </p:nvSpPr>
          <p:spPr>
            <a:xfrm>
              <a:off x="2524684" y="3539770"/>
              <a:ext cx="1146753" cy="947284"/>
            </a:xfrm>
            <a:custGeom>
              <a:avLst/>
              <a:gdLst/>
              <a:ahLst/>
              <a:cxnLst/>
              <a:rect l="l" t="t" r="r" b="b"/>
              <a:pathLst>
                <a:path w="10262" h="8477" extrusionOk="0">
                  <a:moveTo>
                    <a:pt x="1236" y="1"/>
                  </a:moveTo>
                  <a:cubicBezTo>
                    <a:pt x="950" y="1"/>
                    <a:pt x="664" y="6"/>
                    <a:pt x="378" y="12"/>
                  </a:cubicBezTo>
                  <a:cubicBezTo>
                    <a:pt x="280" y="13"/>
                    <a:pt x="166" y="22"/>
                    <a:pt x="103" y="99"/>
                  </a:cubicBezTo>
                  <a:cubicBezTo>
                    <a:pt x="60" y="152"/>
                    <a:pt x="53" y="227"/>
                    <a:pt x="47" y="297"/>
                  </a:cubicBezTo>
                  <a:cubicBezTo>
                    <a:pt x="0" y="987"/>
                    <a:pt x="62" y="1555"/>
                    <a:pt x="94" y="2250"/>
                  </a:cubicBezTo>
                  <a:cubicBezTo>
                    <a:pt x="121" y="2834"/>
                    <a:pt x="194" y="3414"/>
                    <a:pt x="289" y="3991"/>
                  </a:cubicBezTo>
                  <a:cubicBezTo>
                    <a:pt x="378" y="4534"/>
                    <a:pt x="507" y="4972"/>
                    <a:pt x="386" y="5537"/>
                  </a:cubicBezTo>
                  <a:cubicBezTo>
                    <a:pt x="314" y="5873"/>
                    <a:pt x="186" y="6194"/>
                    <a:pt x="129" y="6531"/>
                  </a:cubicBezTo>
                  <a:cubicBezTo>
                    <a:pt x="52" y="6989"/>
                    <a:pt x="119" y="7486"/>
                    <a:pt x="381" y="7870"/>
                  </a:cubicBezTo>
                  <a:cubicBezTo>
                    <a:pt x="574" y="8153"/>
                    <a:pt x="837" y="8300"/>
                    <a:pt x="1150" y="8416"/>
                  </a:cubicBezTo>
                  <a:cubicBezTo>
                    <a:pt x="1267" y="8460"/>
                    <a:pt x="1362" y="8477"/>
                    <a:pt x="1449" y="8477"/>
                  </a:cubicBezTo>
                  <a:cubicBezTo>
                    <a:pt x="1632" y="8477"/>
                    <a:pt x="1780" y="8402"/>
                    <a:pt x="2030" y="8352"/>
                  </a:cubicBezTo>
                  <a:cubicBezTo>
                    <a:pt x="2108" y="8336"/>
                    <a:pt x="2186" y="8330"/>
                    <a:pt x="2263" y="8330"/>
                  </a:cubicBezTo>
                  <a:cubicBezTo>
                    <a:pt x="2470" y="8330"/>
                    <a:pt x="2675" y="8371"/>
                    <a:pt x="2884" y="8371"/>
                  </a:cubicBezTo>
                  <a:cubicBezTo>
                    <a:pt x="2963" y="8371"/>
                    <a:pt x="3043" y="8365"/>
                    <a:pt x="3123" y="8349"/>
                  </a:cubicBezTo>
                  <a:cubicBezTo>
                    <a:pt x="3277" y="8316"/>
                    <a:pt x="3430" y="8306"/>
                    <a:pt x="3585" y="8306"/>
                  </a:cubicBezTo>
                  <a:cubicBezTo>
                    <a:pt x="3779" y="8306"/>
                    <a:pt x="3975" y="8321"/>
                    <a:pt x="4179" y="8323"/>
                  </a:cubicBezTo>
                  <a:cubicBezTo>
                    <a:pt x="4333" y="8324"/>
                    <a:pt x="4488" y="8325"/>
                    <a:pt x="4642" y="8325"/>
                  </a:cubicBezTo>
                  <a:cubicBezTo>
                    <a:pt x="5487" y="8325"/>
                    <a:pt x="6332" y="8307"/>
                    <a:pt x="7176" y="8287"/>
                  </a:cubicBezTo>
                  <a:cubicBezTo>
                    <a:pt x="7655" y="8277"/>
                    <a:pt x="8133" y="8266"/>
                    <a:pt x="8607" y="8216"/>
                  </a:cubicBezTo>
                  <a:cubicBezTo>
                    <a:pt x="9204" y="8156"/>
                    <a:pt x="10262" y="8013"/>
                    <a:pt x="10076" y="7156"/>
                  </a:cubicBezTo>
                  <a:cubicBezTo>
                    <a:pt x="10003" y="6818"/>
                    <a:pt x="9705" y="6565"/>
                    <a:pt x="9381" y="6450"/>
                  </a:cubicBezTo>
                  <a:cubicBezTo>
                    <a:pt x="9055" y="6333"/>
                    <a:pt x="8703" y="6331"/>
                    <a:pt x="8357" y="6330"/>
                  </a:cubicBezTo>
                  <a:cubicBezTo>
                    <a:pt x="7372" y="6325"/>
                    <a:pt x="6385" y="6323"/>
                    <a:pt x="5400" y="6318"/>
                  </a:cubicBezTo>
                  <a:cubicBezTo>
                    <a:pt x="5463" y="6280"/>
                    <a:pt x="5523" y="6236"/>
                    <a:pt x="5586" y="6188"/>
                  </a:cubicBezTo>
                  <a:cubicBezTo>
                    <a:pt x="6625" y="5403"/>
                    <a:pt x="7142" y="4111"/>
                    <a:pt x="6648" y="2863"/>
                  </a:cubicBezTo>
                  <a:cubicBezTo>
                    <a:pt x="6125" y="1547"/>
                    <a:pt x="5055" y="630"/>
                    <a:pt x="3691" y="262"/>
                  </a:cubicBezTo>
                  <a:cubicBezTo>
                    <a:pt x="3677" y="257"/>
                    <a:pt x="3664" y="254"/>
                    <a:pt x="3650" y="250"/>
                  </a:cubicBezTo>
                  <a:cubicBezTo>
                    <a:pt x="2864" y="44"/>
                    <a:pt x="2050" y="1"/>
                    <a:pt x="12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2"/>
            <p:cNvSpPr/>
            <p:nvPr/>
          </p:nvSpPr>
          <p:spPr>
            <a:xfrm>
              <a:off x="3796474" y="3948987"/>
              <a:ext cx="61461" cy="61573"/>
            </a:xfrm>
            <a:custGeom>
              <a:avLst/>
              <a:gdLst/>
              <a:ahLst/>
              <a:cxnLst/>
              <a:rect l="l" t="t" r="r" b="b"/>
              <a:pathLst>
                <a:path w="550" h="551" extrusionOk="0">
                  <a:moveTo>
                    <a:pt x="274" y="1"/>
                  </a:moveTo>
                  <a:cubicBezTo>
                    <a:pt x="123" y="1"/>
                    <a:pt x="0" y="125"/>
                    <a:pt x="0" y="276"/>
                  </a:cubicBezTo>
                  <a:cubicBezTo>
                    <a:pt x="0" y="428"/>
                    <a:pt x="123" y="550"/>
                    <a:pt x="274" y="550"/>
                  </a:cubicBezTo>
                  <a:cubicBezTo>
                    <a:pt x="427" y="550"/>
                    <a:pt x="550" y="428"/>
                    <a:pt x="550" y="276"/>
                  </a:cubicBezTo>
                  <a:cubicBezTo>
                    <a:pt x="550" y="125"/>
                    <a:pt x="427"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22"/>
            <p:cNvGrpSpPr/>
            <p:nvPr/>
          </p:nvGrpSpPr>
          <p:grpSpPr>
            <a:xfrm>
              <a:off x="2782484" y="2398276"/>
              <a:ext cx="2133694" cy="1648043"/>
              <a:chOff x="2782484" y="2398276"/>
              <a:chExt cx="2133694" cy="1648043"/>
            </a:xfrm>
          </p:grpSpPr>
          <p:sp>
            <p:nvSpPr>
              <p:cNvPr id="1323" name="Google Shape;1323;p22"/>
              <p:cNvSpPr/>
              <p:nvPr/>
            </p:nvSpPr>
            <p:spPr>
              <a:xfrm>
                <a:off x="3060287" y="3144075"/>
                <a:ext cx="61573" cy="61461"/>
              </a:xfrm>
              <a:custGeom>
                <a:avLst/>
                <a:gdLst/>
                <a:ahLst/>
                <a:cxnLst/>
                <a:rect l="l" t="t" r="r" b="b"/>
                <a:pathLst>
                  <a:path w="551" h="550" extrusionOk="0">
                    <a:moveTo>
                      <a:pt x="274" y="0"/>
                    </a:moveTo>
                    <a:cubicBezTo>
                      <a:pt x="123" y="0"/>
                      <a:pt x="0" y="123"/>
                      <a:pt x="0" y="276"/>
                    </a:cubicBezTo>
                    <a:cubicBezTo>
                      <a:pt x="0" y="427"/>
                      <a:pt x="123" y="550"/>
                      <a:pt x="274" y="550"/>
                    </a:cubicBezTo>
                    <a:cubicBezTo>
                      <a:pt x="427" y="550"/>
                      <a:pt x="550" y="427"/>
                      <a:pt x="550" y="276"/>
                    </a:cubicBezTo>
                    <a:cubicBezTo>
                      <a:pt x="550" y="123"/>
                      <a:pt x="427"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2"/>
              <p:cNvSpPr/>
              <p:nvPr/>
            </p:nvSpPr>
            <p:spPr>
              <a:xfrm>
                <a:off x="3413630" y="3353377"/>
                <a:ext cx="61573" cy="61573"/>
              </a:xfrm>
              <a:custGeom>
                <a:avLst/>
                <a:gdLst/>
                <a:ahLst/>
                <a:cxnLst/>
                <a:rect l="l" t="t" r="r" b="b"/>
                <a:pathLst>
                  <a:path w="551" h="551" extrusionOk="0">
                    <a:moveTo>
                      <a:pt x="277" y="1"/>
                    </a:moveTo>
                    <a:cubicBezTo>
                      <a:pt x="124" y="1"/>
                      <a:pt x="1" y="123"/>
                      <a:pt x="1" y="275"/>
                    </a:cubicBezTo>
                    <a:cubicBezTo>
                      <a:pt x="1" y="426"/>
                      <a:pt x="124" y="550"/>
                      <a:pt x="277" y="550"/>
                    </a:cubicBezTo>
                    <a:cubicBezTo>
                      <a:pt x="428" y="550"/>
                      <a:pt x="551" y="426"/>
                      <a:pt x="551" y="275"/>
                    </a:cubicBezTo>
                    <a:cubicBezTo>
                      <a:pt x="551" y="123"/>
                      <a:pt x="428"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2"/>
              <p:cNvSpPr/>
              <p:nvPr/>
            </p:nvSpPr>
            <p:spPr>
              <a:xfrm>
                <a:off x="3720822" y="3060935"/>
                <a:ext cx="61573" cy="61573"/>
              </a:xfrm>
              <a:custGeom>
                <a:avLst/>
                <a:gdLst/>
                <a:ahLst/>
                <a:cxnLst/>
                <a:rect l="l" t="t" r="r" b="b"/>
                <a:pathLst>
                  <a:path w="551" h="551" extrusionOk="0">
                    <a:moveTo>
                      <a:pt x="276" y="0"/>
                    </a:moveTo>
                    <a:cubicBezTo>
                      <a:pt x="123" y="0"/>
                      <a:pt x="1" y="123"/>
                      <a:pt x="1" y="276"/>
                    </a:cubicBezTo>
                    <a:cubicBezTo>
                      <a:pt x="1" y="427"/>
                      <a:pt x="123" y="550"/>
                      <a:pt x="276" y="550"/>
                    </a:cubicBezTo>
                    <a:cubicBezTo>
                      <a:pt x="427" y="550"/>
                      <a:pt x="550" y="427"/>
                      <a:pt x="550" y="276"/>
                    </a:cubicBezTo>
                    <a:cubicBezTo>
                      <a:pt x="550" y="123"/>
                      <a:pt x="427"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2"/>
              <p:cNvSpPr/>
              <p:nvPr/>
            </p:nvSpPr>
            <p:spPr>
              <a:xfrm>
                <a:off x="3475091" y="3984746"/>
                <a:ext cx="61573" cy="61573"/>
              </a:xfrm>
              <a:custGeom>
                <a:avLst/>
                <a:gdLst/>
                <a:ahLst/>
                <a:cxnLst/>
                <a:rect l="l" t="t" r="r" b="b"/>
                <a:pathLst>
                  <a:path w="551" h="551" extrusionOk="0">
                    <a:moveTo>
                      <a:pt x="275" y="0"/>
                    </a:moveTo>
                    <a:cubicBezTo>
                      <a:pt x="123" y="0"/>
                      <a:pt x="1" y="123"/>
                      <a:pt x="1" y="276"/>
                    </a:cubicBezTo>
                    <a:cubicBezTo>
                      <a:pt x="1" y="427"/>
                      <a:pt x="123" y="550"/>
                      <a:pt x="275" y="550"/>
                    </a:cubicBezTo>
                    <a:cubicBezTo>
                      <a:pt x="428" y="550"/>
                      <a:pt x="550" y="427"/>
                      <a:pt x="550" y="276"/>
                    </a:cubicBezTo>
                    <a:cubicBezTo>
                      <a:pt x="550" y="123"/>
                      <a:pt x="428" y="0"/>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2"/>
              <p:cNvSpPr/>
              <p:nvPr/>
            </p:nvSpPr>
            <p:spPr>
              <a:xfrm>
                <a:off x="4650108" y="3301861"/>
                <a:ext cx="61461" cy="61573"/>
              </a:xfrm>
              <a:custGeom>
                <a:avLst/>
                <a:gdLst/>
                <a:ahLst/>
                <a:cxnLst/>
                <a:rect l="l" t="t" r="r" b="b"/>
                <a:pathLst>
                  <a:path w="550" h="551" extrusionOk="0">
                    <a:moveTo>
                      <a:pt x="274" y="0"/>
                    </a:moveTo>
                    <a:cubicBezTo>
                      <a:pt x="123" y="0"/>
                      <a:pt x="0" y="123"/>
                      <a:pt x="0" y="275"/>
                    </a:cubicBezTo>
                    <a:cubicBezTo>
                      <a:pt x="0" y="427"/>
                      <a:pt x="123" y="550"/>
                      <a:pt x="274" y="550"/>
                    </a:cubicBezTo>
                    <a:cubicBezTo>
                      <a:pt x="427" y="550"/>
                      <a:pt x="550" y="427"/>
                      <a:pt x="550" y="275"/>
                    </a:cubicBezTo>
                    <a:cubicBezTo>
                      <a:pt x="550" y="123"/>
                      <a:pt x="427"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2"/>
              <p:cNvSpPr/>
              <p:nvPr/>
            </p:nvSpPr>
            <p:spPr>
              <a:xfrm>
                <a:off x="3731326" y="3353377"/>
                <a:ext cx="61573" cy="61573"/>
              </a:xfrm>
              <a:custGeom>
                <a:avLst/>
                <a:gdLst/>
                <a:ahLst/>
                <a:cxnLst/>
                <a:rect l="l" t="t" r="r" b="b"/>
                <a:pathLst>
                  <a:path w="551" h="551" extrusionOk="0">
                    <a:moveTo>
                      <a:pt x="276" y="1"/>
                    </a:moveTo>
                    <a:cubicBezTo>
                      <a:pt x="125" y="1"/>
                      <a:pt x="1" y="123"/>
                      <a:pt x="1" y="275"/>
                    </a:cubicBezTo>
                    <a:cubicBezTo>
                      <a:pt x="1" y="426"/>
                      <a:pt x="125" y="550"/>
                      <a:pt x="276" y="550"/>
                    </a:cubicBezTo>
                    <a:cubicBezTo>
                      <a:pt x="428" y="550"/>
                      <a:pt x="550" y="426"/>
                      <a:pt x="550" y="275"/>
                    </a:cubicBezTo>
                    <a:cubicBezTo>
                      <a:pt x="550" y="123"/>
                      <a:pt x="428"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2"/>
              <p:cNvSpPr/>
              <p:nvPr/>
            </p:nvSpPr>
            <p:spPr>
              <a:xfrm>
                <a:off x="4600940" y="2953993"/>
                <a:ext cx="61573" cy="61573"/>
              </a:xfrm>
              <a:custGeom>
                <a:avLst/>
                <a:gdLst/>
                <a:ahLst/>
                <a:cxnLst/>
                <a:rect l="l" t="t" r="r" b="b"/>
                <a:pathLst>
                  <a:path w="551" h="551" extrusionOk="0">
                    <a:moveTo>
                      <a:pt x="276" y="1"/>
                    </a:moveTo>
                    <a:cubicBezTo>
                      <a:pt x="125" y="1"/>
                      <a:pt x="0" y="124"/>
                      <a:pt x="0" y="275"/>
                    </a:cubicBezTo>
                    <a:cubicBezTo>
                      <a:pt x="0" y="428"/>
                      <a:pt x="125" y="550"/>
                      <a:pt x="276" y="550"/>
                    </a:cubicBezTo>
                    <a:cubicBezTo>
                      <a:pt x="427" y="550"/>
                      <a:pt x="550" y="428"/>
                      <a:pt x="550" y="275"/>
                    </a:cubicBezTo>
                    <a:cubicBezTo>
                      <a:pt x="550" y="124"/>
                      <a:pt x="427"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2"/>
              <p:cNvSpPr/>
              <p:nvPr/>
            </p:nvSpPr>
            <p:spPr>
              <a:xfrm>
                <a:off x="3621591" y="3588939"/>
                <a:ext cx="61573" cy="61461"/>
              </a:xfrm>
              <a:custGeom>
                <a:avLst/>
                <a:gdLst/>
                <a:ahLst/>
                <a:cxnLst/>
                <a:rect l="l" t="t" r="r" b="b"/>
                <a:pathLst>
                  <a:path w="551" h="550" extrusionOk="0">
                    <a:moveTo>
                      <a:pt x="275" y="0"/>
                    </a:moveTo>
                    <a:cubicBezTo>
                      <a:pt x="123" y="0"/>
                      <a:pt x="0" y="123"/>
                      <a:pt x="0" y="274"/>
                    </a:cubicBezTo>
                    <a:cubicBezTo>
                      <a:pt x="0" y="427"/>
                      <a:pt x="123" y="550"/>
                      <a:pt x="275" y="550"/>
                    </a:cubicBezTo>
                    <a:cubicBezTo>
                      <a:pt x="426" y="550"/>
                      <a:pt x="550" y="427"/>
                      <a:pt x="550" y="274"/>
                    </a:cubicBezTo>
                    <a:cubicBezTo>
                      <a:pt x="550" y="123"/>
                      <a:pt x="426" y="0"/>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2"/>
              <p:cNvSpPr/>
              <p:nvPr/>
            </p:nvSpPr>
            <p:spPr>
              <a:xfrm>
                <a:off x="3356080" y="3030316"/>
                <a:ext cx="61573" cy="61461"/>
              </a:xfrm>
              <a:custGeom>
                <a:avLst/>
                <a:gdLst/>
                <a:ahLst/>
                <a:cxnLst/>
                <a:rect l="l" t="t" r="r" b="b"/>
                <a:pathLst>
                  <a:path w="551" h="550" extrusionOk="0">
                    <a:moveTo>
                      <a:pt x="275" y="0"/>
                    </a:moveTo>
                    <a:cubicBezTo>
                      <a:pt x="123" y="0"/>
                      <a:pt x="0" y="123"/>
                      <a:pt x="0" y="274"/>
                    </a:cubicBezTo>
                    <a:cubicBezTo>
                      <a:pt x="0" y="426"/>
                      <a:pt x="123" y="550"/>
                      <a:pt x="275" y="550"/>
                    </a:cubicBezTo>
                    <a:cubicBezTo>
                      <a:pt x="427" y="550"/>
                      <a:pt x="550" y="426"/>
                      <a:pt x="550" y="274"/>
                    </a:cubicBezTo>
                    <a:cubicBezTo>
                      <a:pt x="550" y="123"/>
                      <a:pt x="427" y="0"/>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2"/>
              <p:cNvSpPr/>
              <p:nvPr/>
            </p:nvSpPr>
            <p:spPr>
              <a:xfrm>
                <a:off x="4113277" y="2739551"/>
                <a:ext cx="61573" cy="61573"/>
              </a:xfrm>
              <a:custGeom>
                <a:avLst/>
                <a:gdLst/>
                <a:ahLst/>
                <a:cxnLst/>
                <a:rect l="l" t="t" r="r" b="b"/>
                <a:pathLst>
                  <a:path w="551" h="551" extrusionOk="0">
                    <a:moveTo>
                      <a:pt x="277" y="1"/>
                    </a:moveTo>
                    <a:cubicBezTo>
                      <a:pt x="124" y="1"/>
                      <a:pt x="1" y="124"/>
                      <a:pt x="1" y="276"/>
                    </a:cubicBezTo>
                    <a:cubicBezTo>
                      <a:pt x="1" y="428"/>
                      <a:pt x="124" y="550"/>
                      <a:pt x="277" y="550"/>
                    </a:cubicBezTo>
                    <a:cubicBezTo>
                      <a:pt x="428" y="550"/>
                      <a:pt x="551" y="428"/>
                      <a:pt x="551" y="276"/>
                    </a:cubicBezTo>
                    <a:cubicBezTo>
                      <a:pt x="551" y="124"/>
                      <a:pt x="428"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2"/>
              <p:cNvSpPr/>
              <p:nvPr/>
            </p:nvSpPr>
            <p:spPr>
              <a:xfrm>
                <a:off x="4506625" y="2678426"/>
                <a:ext cx="61573" cy="61573"/>
              </a:xfrm>
              <a:custGeom>
                <a:avLst/>
                <a:gdLst/>
                <a:ahLst/>
                <a:cxnLst/>
                <a:rect l="l" t="t" r="r" b="b"/>
                <a:pathLst>
                  <a:path w="551" h="551" extrusionOk="0">
                    <a:moveTo>
                      <a:pt x="276" y="1"/>
                    </a:moveTo>
                    <a:cubicBezTo>
                      <a:pt x="123" y="1"/>
                      <a:pt x="1" y="124"/>
                      <a:pt x="1" y="275"/>
                    </a:cubicBezTo>
                    <a:cubicBezTo>
                      <a:pt x="1" y="426"/>
                      <a:pt x="123" y="551"/>
                      <a:pt x="276" y="551"/>
                    </a:cubicBezTo>
                    <a:cubicBezTo>
                      <a:pt x="427" y="551"/>
                      <a:pt x="550" y="426"/>
                      <a:pt x="550" y="275"/>
                    </a:cubicBezTo>
                    <a:cubicBezTo>
                      <a:pt x="550" y="124"/>
                      <a:pt x="427"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2"/>
              <p:cNvSpPr/>
              <p:nvPr/>
            </p:nvSpPr>
            <p:spPr>
              <a:xfrm>
                <a:off x="4113277" y="2398276"/>
                <a:ext cx="61573" cy="61573"/>
              </a:xfrm>
              <a:custGeom>
                <a:avLst/>
                <a:gdLst/>
                <a:ahLst/>
                <a:cxnLst/>
                <a:rect l="l" t="t" r="r" b="b"/>
                <a:pathLst>
                  <a:path w="551" h="551" extrusionOk="0">
                    <a:moveTo>
                      <a:pt x="275" y="1"/>
                    </a:moveTo>
                    <a:cubicBezTo>
                      <a:pt x="124" y="1"/>
                      <a:pt x="1" y="125"/>
                      <a:pt x="1" y="276"/>
                    </a:cubicBezTo>
                    <a:cubicBezTo>
                      <a:pt x="1" y="428"/>
                      <a:pt x="124" y="550"/>
                      <a:pt x="275" y="550"/>
                    </a:cubicBezTo>
                    <a:cubicBezTo>
                      <a:pt x="428" y="550"/>
                      <a:pt x="551" y="428"/>
                      <a:pt x="551" y="276"/>
                    </a:cubicBezTo>
                    <a:cubicBezTo>
                      <a:pt x="551" y="125"/>
                      <a:pt x="428"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2"/>
              <p:cNvSpPr/>
              <p:nvPr/>
            </p:nvSpPr>
            <p:spPr>
              <a:xfrm>
                <a:off x="4854605" y="2861355"/>
                <a:ext cx="61573" cy="61461"/>
              </a:xfrm>
              <a:custGeom>
                <a:avLst/>
                <a:gdLst/>
                <a:ahLst/>
                <a:cxnLst/>
                <a:rect l="l" t="t" r="r" b="b"/>
                <a:pathLst>
                  <a:path w="551" h="550" extrusionOk="0">
                    <a:moveTo>
                      <a:pt x="276" y="0"/>
                    </a:moveTo>
                    <a:cubicBezTo>
                      <a:pt x="125" y="0"/>
                      <a:pt x="1" y="123"/>
                      <a:pt x="1" y="274"/>
                    </a:cubicBezTo>
                    <a:cubicBezTo>
                      <a:pt x="1" y="426"/>
                      <a:pt x="125" y="550"/>
                      <a:pt x="276" y="550"/>
                    </a:cubicBezTo>
                    <a:cubicBezTo>
                      <a:pt x="428" y="550"/>
                      <a:pt x="550" y="426"/>
                      <a:pt x="550" y="274"/>
                    </a:cubicBezTo>
                    <a:cubicBezTo>
                      <a:pt x="550" y="123"/>
                      <a:pt x="428" y="2"/>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2"/>
              <p:cNvSpPr/>
              <p:nvPr/>
            </p:nvSpPr>
            <p:spPr>
              <a:xfrm>
                <a:off x="3811895" y="2678426"/>
                <a:ext cx="61573" cy="61461"/>
              </a:xfrm>
              <a:custGeom>
                <a:avLst/>
                <a:gdLst/>
                <a:ahLst/>
                <a:cxnLst/>
                <a:rect l="l" t="t" r="r" b="b"/>
                <a:pathLst>
                  <a:path w="551" h="550" extrusionOk="0">
                    <a:moveTo>
                      <a:pt x="276" y="1"/>
                    </a:moveTo>
                    <a:cubicBezTo>
                      <a:pt x="125" y="1"/>
                      <a:pt x="1" y="124"/>
                      <a:pt x="1" y="275"/>
                    </a:cubicBezTo>
                    <a:cubicBezTo>
                      <a:pt x="1" y="426"/>
                      <a:pt x="125" y="549"/>
                      <a:pt x="276" y="549"/>
                    </a:cubicBezTo>
                    <a:cubicBezTo>
                      <a:pt x="428" y="549"/>
                      <a:pt x="550" y="426"/>
                      <a:pt x="550" y="275"/>
                    </a:cubicBezTo>
                    <a:cubicBezTo>
                      <a:pt x="550" y="124"/>
                      <a:pt x="428"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2"/>
              <p:cNvSpPr/>
              <p:nvPr/>
            </p:nvSpPr>
            <p:spPr>
              <a:xfrm>
                <a:off x="3077943" y="3404892"/>
                <a:ext cx="61573" cy="61573"/>
              </a:xfrm>
              <a:custGeom>
                <a:avLst/>
                <a:gdLst/>
                <a:ahLst/>
                <a:cxnLst/>
                <a:rect l="l" t="t" r="r" b="b"/>
                <a:pathLst>
                  <a:path w="551" h="551" extrusionOk="0">
                    <a:moveTo>
                      <a:pt x="276" y="1"/>
                    </a:moveTo>
                    <a:cubicBezTo>
                      <a:pt x="125" y="1"/>
                      <a:pt x="1" y="125"/>
                      <a:pt x="1" y="276"/>
                    </a:cubicBezTo>
                    <a:cubicBezTo>
                      <a:pt x="1" y="428"/>
                      <a:pt x="125" y="550"/>
                      <a:pt x="276" y="550"/>
                    </a:cubicBezTo>
                    <a:cubicBezTo>
                      <a:pt x="428" y="550"/>
                      <a:pt x="551" y="428"/>
                      <a:pt x="551" y="276"/>
                    </a:cubicBezTo>
                    <a:cubicBezTo>
                      <a:pt x="551" y="125"/>
                      <a:pt x="428"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2"/>
              <p:cNvSpPr/>
              <p:nvPr/>
            </p:nvSpPr>
            <p:spPr>
              <a:xfrm>
                <a:off x="3313617" y="3730075"/>
                <a:ext cx="61573" cy="61573"/>
              </a:xfrm>
              <a:custGeom>
                <a:avLst/>
                <a:gdLst/>
                <a:ahLst/>
                <a:cxnLst/>
                <a:rect l="l" t="t" r="r" b="b"/>
                <a:pathLst>
                  <a:path w="551" h="551" extrusionOk="0">
                    <a:moveTo>
                      <a:pt x="275" y="1"/>
                    </a:moveTo>
                    <a:cubicBezTo>
                      <a:pt x="123" y="1"/>
                      <a:pt x="1" y="123"/>
                      <a:pt x="1" y="275"/>
                    </a:cubicBezTo>
                    <a:cubicBezTo>
                      <a:pt x="1" y="428"/>
                      <a:pt x="123" y="550"/>
                      <a:pt x="275" y="550"/>
                    </a:cubicBezTo>
                    <a:cubicBezTo>
                      <a:pt x="426" y="550"/>
                      <a:pt x="550" y="428"/>
                      <a:pt x="550" y="275"/>
                    </a:cubicBezTo>
                    <a:cubicBezTo>
                      <a:pt x="550" y="123"/>
                      <a:pt x="426"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2"/>
              <p:cNvSpPr/>
              <p:nvPr/>
            </p:nvSpPr>
            <p:spPr>
              <a:xfrm>
                <a:off x="3923419" y="3699345"/>
                <a:ext cx="61573" cy="61461"/>
              </a:xfrm>
              <a:custGeom>
                <a:avLst/>
                <a:gdLst/>
                <a:ahLst/>
                <a:cxnLst/>
                <a:rect l="l" t="t" r="r" b="b"/>
                <a:pathLst>
                  <a:path w="551" h="550" extrusionOk="0">
                    <a:moveTo>
                      <a:pt x="276" y="0"/>
                    </a:moveTo>
                    <a:cubicBezTo>
                      <a:pt x="124" y="0"/>
                      <a:pt x="1" y="124"/>
                      <a:pt x="1" y="276"/>
                    </a:cubicBezTo>
                    <a:cubicBezTo>
                      <a:pt x="1" y="427"/>
                      <a:pt x="124" y="550"/>
                      <a:pt x="276" y="550"/>
                    </a:cubicBezTo>
                    <a:cubicBezTo>
                      <a:pt x="428" y="550"/>
                      <a:pt x="551" y="427"/>
                      <a:pt x="551" y="276"/>
                    </a:cubicBezTo>
                    <a:cubicBezTo>
                      <a:pt x="551" y="124"/>
                      <a:pt x="428"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2"/>
              <p:cNvSpPr/>
              <p:nvPr/>
            </p:nvSpPr>
            <p:spPr>
              <a:xfrm>
                <a:off x="3529400" y="2708933"/>
                <a:ext cx="61461" cy="61573"/>
              </a:xfrm>
              <a:custGeom>
                <a:avLst/>
                <a:gdLst/>
                <a:ahLst/>
                <a:cxnLst/>
                <a:rect l="l" t="t" r="r" b="b"/>
                <a:pathLst>
                  <a:path w="550" h="551" extrusionOk="0">
                    <a:moveTo>
                      <a:pt x="276" y="1"/>
                    </a:moveTo>
                    <a:cubicBezTo>
                      <a:pt x="123" y="1"/>
                      <a:pt x="0" y="123"/>
                      <a:pt x="0" y="275"/>
                    </a:cubicBezTo>
                    <a:cubicBezTo>
                      <a:pt x="0" y="428"/>
                      <a:pt x="123" y="550"/>
                      <a:pt x="276" y="550"/>
                    </a:cubicBezTo>
                    <a:cubicBezTo>
                      <a:pt x="427" y="550"/>
                      <a:pt x="550" y="428"/>
                      <a:pt x="550" y="275"/>
                    </a:cubicBezTo>
                    <a:cubicBezTo>
                      <a:pt x="550" y="123"/>
                      <a:pt x="427"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2"/>
              <p:cNvSpPr/>
              <p:nvPr/>
            </p:nvSpPr>
            <p:spPr>
              <a:xfrm>
                <a:off x="2782484" y="3404892"/>
                <a:ext cx="61573" cy="61573"/>
              </a:xfrm>
              <a:custGeom>
                <a:avLst/>
                <a:gdLst/>
                <a:ahLst/>
                <a:cxnLst/>
                <a:rect l="l" t="t" r="r" b="b"/>
                <a:pathLst>
                  <a:path w="551" h="551" extrusionOk="0">
                    <a:moveTo>
                      <a:pt x="275" y="1"/>
                    </a:moveTo>
                    <a:cubicBezTo>
                      <a:pt x="123" y="1"/>
                      <a:pt x="0" y="125"/>
                      <a:pt x="0" y="276"/>
                    </a:cubicBezTo>
                    <a:cubicBezTo>
                      <a:pt x="0" y="428"/>
                      <a:pt x="123" y="550"/>
                      <a:pt x="275" y="550"/>
                    </a:cubicBezTo>
                    <a:cubicBezTo>
                      <a:pt x="427" y="550"/>
                      <a:pt x="550" y="428"/>
                      <a:pt x="550" y="276"/>
                    </a:cubicBezTo>
                    <a:cubicBezTo>
                      <a:pt x="550" y="125"/>
                      <a:pt x="427"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22"/>
            <p:cNvGrpSpPr/>
            <p:nvPr/>
          </p:nvGrpSpPr>
          <p:grpSpPr>
            <a:xfrm>
              <a:off x="2525131" y="2264962"/>
              <a:ext cx="2537548" cy="2157721"/>
              <a:chOff x="2525131" y="2264962"/>
              <a:chExt cx="2537548" cy="2157721"/>
            </a:xfrm>
          </p:grpSpPr>
          <p:sp>
            <p:nvSpPr>
              <p:cNvPr id="1343" name="Google Shape;1343;p22"/>
              <p:cNvSpPr/>
              <p:nvPr/>
            </p:nvSpPr>
            <p:spPr>
              <a:xfrm>
                <a:off x="4739617" y="4196283"/>
                <a:ext cx="31066" cy="25478"/>
              </a:xfrm>
              <a:custGeom>
                <a:avLst/>
                <a:gdLst/>
                <a:ahLst/>
                <a:cxnLst/>
                <a:rect l="l" t="t" r="r" b="b"/>
                <a:pathLst>
                  <a:path w="278" h="228" extrusionOk="0">
                    <a:moveTo>
                      <a:pt x="223" y="1"/>
                    </a:moveTo>
                    <a:lnTo>
                      <a:pt x="0" y="135"/>
                    </a:lnTo>
                    <a:lnTo>
                      <a:pt x="54" y="228"/>
                    </a:lnTo>
                    <a:lnTo>
                      <a:pt x="277" y="94"/>
                    </a:lnTo>
                    <a:lnTo>
                      <a:pt x="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2"/>
              <p:cNvSpPr/>
              <p:nvPr/>
            </p:nvSpPr>
            <p:spPr>
              <a:xfrm>
                <a:off x="4747887" y="2264962"/>
                <a:ext cx="314793" cy="232658"/>
              </a:xfrm>
              <a:custGeom>
                <a:avLst/>
                <a:gdLst/>
                <a:ahLst/>
                <a:cxnLst/>
                <a:rect l="l" t="t" r="r" b="b"/>
                <a:pathLst>
                  <a:path w="2817" h="2082" extrusionOk="0">
                    <a:moveTo>
                      <a:pt x="1890" y="0"/>
                    </a:moveTo>
                    <a:cubicBezTo>
                      <a:pt x="1825" y="0"/>
                      <a:pt x="1755" y="24"/>
                      <a:pt x="1690" y="43"/>
                    </a:cubicBezTo>
                    <a:cubicBezTo>
                      <a:pt x="1558" y="81"/>
                      <a:pt x="1425" y="86"/>
                      <a:pt x="1293" y="86"/>
                    </a:cubicBezTo>
                    <a:cubicBezTo>
                      <a:pt x="1246" y="86"/>
                      <a:pt x="1198" y="86"/>
                      <a:pt x="1151" y="86"/>
                    </a:cubicBezTo>
                    <a:cubicBezTo>
                      <a:pt x="1050" y="86"/>
                      <a:pt x="948" y="89"/>
                      <a:pt x="847" y="107"/>
                    </a:cubicBezTo>
                    <a:cubicBezTo>
                      <a:pt x="819" y="113"/>
                      <a:pt x="787" y="118"/>
                      <a:pt x="764" y="140"/>
                    </a:cubicBezTo>
                    <a:cubicBezTo>
                      <a:pt x="754" y="148"/>
                      <a:pt x="747" y="160"/>
                      <a:pt x="743" y="171"/>
                    </a:cubicBezTo>
                    <a:cubicBezTo>
                      <a:pt x="731" y="207"/>
                      <a:pt x="740" y="253"/>
                      <a:pt x="761" y="284"/>
                    </a:cubicBezTo>
                    <a:cubicBezTo>
                      <a:pt x="791" y="327"/>
                      <a:pt x="840" y="354"/>
                      <a:pt x="884" y="383"/>
                    </a:cubicBezTo>
                    <a:cubicBezTo>
                      <a:pt x="1007" y="461"/>
                      <a:pt x="1118" y="561"/>
                      <a:pt x="1210" y="677"/>
                    </a:cubicBezTo>
                    <a:cubicBezTo>
                      <a:pt x="1235" y="712"/>
                      <a:pt x="1264" y="750"/>
                      <a:pt x="1303" y="771"/>
                    </a:cubicBezTo>
                    <a:cubicBezTo>
                      <a:pt x="1291" y="1125"/>
                      <a:pt x="1177" y="1439"/>
                      <a:pt x="976" y="1661"/>
                    </a:cubicBezTo>
                    <a:cubicBezTo>
                      <a:pt x="792" y="1862"/>
                      <a:pt x="532" y="1977"/>
                      <a:pt x="285" y="1977"/>
                    </a:cubicBezTo>
                    <a:cubicBezTo>
                      <a:pt x="199" y="1977"/>
                      <a:pt x="115" y="1963"/>
                      <a:pt x="36" y="1935"/>
                    </a:cubicBezTo>
                    <a:lnTo>
                      <a:pt x="0" y="2035"/>
                    </a:lnTo>
                    <a:cubicBezTo>
                      <a:pt x="90" y="2067"/>
                      <a:pt x="186" y="2082"/>
                      <a:pt x="283" y="2082"/>
                    </a:cubicBezTo>
                    <a:cubicBezTo>
                      <a:pt x="562" y="2082"/>
                      <a:pt x="853" y="1955"/>
                      <a:pt x="1056" y="1730"/>
                    </a:cubicBezTo>
                    <a:cubicBezTo>
                      <a:pt x="1213" y="1555"/>
                      <a:pt x="1321" y="1331"/>
                      <a:pt x="1375" y="1077"/>
                    </a:cubicBezTo>
                    <a:cubicBezTo>
                      <a:pt x="1407" y="1259"/>
                      <a:pt x="1460" y="1455"/>
                      <a:pt x="1582" y="1612"/>
                    </a:cubicBezTo>
                    <a:cubicBezTo>
                      <a:pt x="1714" y="1780"/>
                      <a:pt x="1927" y="1899"/>
                      <a:pt x="2181" y="1945"/>
                    </a:cubicBezTo>
                    <a:cubicBezTo>
                      <a:pt x="2232" y="1954"/>
                      <a:pt x="2287" y="1959"/>
                      <a:pt x="2343" y="1959"/>
                    </a:cubicBezTo>
                    <a:cubicBezTo>
                      <a:pt x="2526" y="1959"/>
                      <a:pt x="2715" y="1903"/>
                      <a:pt x="2816" y="1742"/>
                    </a:cubicBezTo>
                    <a:lnTo>
                      <a:pt x="2723" y="1685"/>
                    </a:lnTo>
                    <a:cubicBezTo>
                      <a:pt x="2645" y="1808"/>
                      <a:pt x="2491" y="1852"/>
                      <a:pt x="2341" y="1852"/>
                    </a:cubicBezTo>
                    <a:cubicBezTo>
                      <a:pt x="2291" y="1852"/>
                      <a:pt x="2242" y="1847"/>
                      <a:pt x="2196" y="1839"/>
                    </a:cubicBezTo>
                    <a:cubicBezTo>
                      <a:pt x="1968" y="1798"/>
                      <a:pt x="1779" y="1693"/>
                      <a:pt x="1662" y="1546"/>
                    </a:cubicBezTo>
                    <a:cubicBezTo>
                      <a:pt x="1520" y="1364"/>
                      <a:pt x="1484" y="1118"/>
                      <a:pt x="1452" y="899"/>
                    </a:cubicBezTo>
                    <a:cubicBezTo>
                      <a:pt x="1448" y="871"/>
                      <a:pt x="1444" y="842"/>
                      <a:pt x="1438" y="814"/>
                    </a:cubicBezTo>
                    <a:cubicBezTo>
                      <a:pt x="1435" y="804"/>
                      <a:pt x="1434" y="795"/>
                      <a:pt x="1432" y="784"/>
                    </a:cubicBezTo>
                    <a:cubicBezTo>
                      <a:pt x="1557" y="754"/>
                      <a:pt x="1690" y="632"/>
                      <a:pt x="1778" y="581"/>
                    </a:cubicBezTo>
                    <a:cubicBezTo>
                      <a:pt x="1884" y="518"/>
                      <a:pt x="1992" y="450"/>
                      <a:pt x="2052" y="343"/>
                    </a:cubicBezTo>
                    <a:cubicBezTo>
                      <a:pt x="2111" y="236"/>
                      <a:pt x="2095" y="77"/>
                      <a:pt x="1985" y="21"/>
                    </a:cubicBezTo>
                    <a:cubicBezTo>
                      <a:pt x="1955" y="6"/>
                      <a:pt x="1923" y="0"/>
                      <a:pt x="18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2"/>
              <p:cNvSpPr/>
              <p:nvPr/>
            </p:nvSpPr>
            <p:spPr>
              <a:xfrm>
                <a:off x="4591665" y="3547369"/>
                <a:ext cx="144154" cy="869060"/>
              </a:xfrm>
              <a:custGeom>
                <a:avLst/>
                <a:gdLst/>
                <a:ahLst/>
                <a:cxnLst/>
                <a:rect l="l" t="t" r="r" b="b"/>
                <a:pathLst>
                  <a:path w="1290" h="7777" extrusionOk="0">
                    <a:moveTo>
                      <a:pt x="206" y="1"/>
                    </a:moveTo>
                    <a:lnTo>
                      <a:pt x="102" y="9"/>
                    </a:lnTo>
                    <a:cubicBezTo>
                      <a:pt x="286" y="2364"/>
                      <a:pt x="253" y="4750"/>
                      <a:pt x="5" y="7100"/>
                    </a:cubicBezTo>
                    <a:lnTo>
                      <a:pt x="1" y="7143"/>
                    </a:lnTo>
                    <a:lnTo>
                      <a:pt x="41" y="7157"/>
                    </a:lnTo>
                    <a:cubicBezTo>
                      <a:pt x="466" y="7303"/>
                      <a:pt x="866" y="7511"/>
                      <a:pt x="1228" y="7777"/>
                    </a:cubicBezTo>
                    <a:lnTo>
                      <a:pt x="1290" y="7691"/>
                    </a:lnTo>
                    <a:cubicBezTo>
                      <a:pt x="930" y="7427"/>
                      <a:pt x="536" y="7218"/>
                      <a:pt x="115" y="7070"/>
                    </a:cubicBezTo>
                    <a:cubicBezTo>
                      <a:pt x="359" y="4727"/>
                      <a:pt x="389" y="2348"/>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2"/>
              <p:cNvSpPr/>
              <p:nvPr/>
            </p:nvSpPr>
            <p:spPr>
              <a:xfrm>
                <a:off x="3083865" y="4140410"/>
                <a:ext cx="575835" cy="282274"/>
              </a:xfrm>
              <a:custGeom>
                <a:avLst/>
                <a:gdLst/>
                <a:ahLst/>
                <a:cxnLst/>
                <a:rect l="l" t="t" r="r" b="b"/>
                <a:pathLst>
                  <a:path w="5153" h="2526" extrusionOk="0">
                    <a:moveTo>
                      <a:pt x="1267" y="1"/>
                    </a:moveTo>
                    <a:cubicBezTo>
                      <a:pt x="983" y="369"/>
                      <a:pt x="622" y="686"/>
                      <a:pt x="222" y="922"/>
                    </a:cubicBezTo>
                    <a:lnTo>
                      <a:pt x="1" y="1053"/>
                    </a:lnTo>
                    <a:lnTo>
                      <a:pt x="255" y="1020"/>
                    </a:lnTo>
                    <a:cubicBezTo>
                      <a:pt x="1174" y="906"/>
                      <a:pt x="1929" y="852"/>
                      <a:pt x="2616" y="852"/>
                    </a:cubicBezTo>
                    <a:cubicBezTo>
                      <a:pt x="2842" y="852"/>
                      <a:pt x="3059" y="857"/>
                      <a:pt x="3273" y="869"/>
                    </a:cubicBezTo>
                    <a:cubicBezTo>
                      <a:pt x="3582" y="886"/>
                      <a:pt x="3909" y="918"/>
                      <a:pt x="4206" y="1029"/>
                    </a:cubicBezTo>
                    <a:cubicBezTo>
                      <a:pt x="4527" y="1150"/>
                      <a:pt x="4772" y="1357"/>
                      <a:pt x="4895" y="1612"/>
                    </a:cubicBezTo>
                    <a:cubicBezTo>
                      <a:pt x="5037" y="1899"/>
                      <a:pt x="5001" y="2246"/>
                      <a:pt x="4808" y="2454"/>
                    </a:cubicBezTo>
                    <a:lnTo>
                      <a:pt x="4887" y="2525"/>
                    </a:lnTo>
                    <a:cubicBezTo>
                      <a:pt x="5108" y="2285"/>
                      <a:pt x="5152" y="1890"/>
                      <a:pt x="4988" y="1564"/>
                    </a:cubicBezTo>
                    <a:cubicBezTo>
                      <a:pt x="4852" y="1286"/>
                      <a:pt x="4587" y="1062"/>
                      <a:pt x="4240" y="929"/>
                    </a:cubicBezTo>
                    <a:cubicBezTo>
                      <a:pt x="3930" y="813"/>
                      <a:pt x="3594" y="782"/>
                      <a:pt x="3279" y="763"/>
                    </a:cubicBezTo>
                    <a:cubicBezTo>
                      <a:pt x="3061" y="752"/>
                      <a:pt x="2838" y="746"/>
                      <a:pt x="2609" y="746"/>
                    </a:cubicBezTo>
                    <a:cubicBezTo>
                      <a:pt x="1979" y="746"/>
                      <a:pt x="1293" y="791"/>
                      <a:pt x="476" y="886"/>
                    </a:cubicBezTo>
                    <a:cubicBezTo>
                      <a:pt x="807" y="662"/>
                      <a:pt x="1107" y="382"/>
                      <a:pt x="1351" y="65"/>
                    </a:cubicBezTo>
                    <a:lnTo>
                      <a:pt x="1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2"/>
              <p:cNvSpPr/>
              <p:nvPr/>
            </p:nvSpPr>
            <p:spPr>
              <a:xfrm>
                <a:off x="2525131" y="3662580"/>
                <a:ext cx="22126" cy="246180"/>
              </a:xfrm>
              <a:custGeom>
                <a:avLst/>
                <a:gdLst/>
                <a:ahLst/>
                <a:cxnLst/>
                <a:rect l="l" t="t" r="r" b="b"/>
                <a:pathLst>
                  <a:path w="198" h="2203" extrusionOk="0">
                    <a:moveTo>
                      <a:pt x="8" y="1"/>
                    </a:moveTo>
                    <a:lnTo>
                      <a:pt x="8" y="1"/>
                    </a:lnTo>
                    <a:cubicBezTo>
                      <a:pt x="0" y="568"/>
                      <a:pt x="42" y="1636"/>
                      <a:pt x="90" y="2202"/>
                    </a:cubicBezTo>
                    <a:lnTo>
                      <a:pt x="197" y="2192"/>
                    </a:lnTo>
                    <a:cubicBezTo>
                      <a:pt x="149" y="1631"/>
                      <a:pt x="107" y="565"/>
                      <a:pt x="115" y="4"/>
                    </a:cubicBezTo>
                    <a:lnTo>
                      <a:pt x="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22"/>
            <p:cNvSpPr/>
            <p:nvPr/>
          </p:nvSpPr>
          <p:spPr>
            <a:xfrm>
              <a:off x="3902522" y="3336838"/>
              <a:ext cx="402850" cy="629362"/>
            </a:xfrm>
            <a:custGeom>
              <a:avLst/>
              <a:gdLst/>
              <a:ahLst/>
              <a:cxnLst/>
              <a:rect l="l" t="t" r="r" b="b"/>
              <a:pathLst>
                <a:path w="3605" h="5632" extrusionOk="0">
                  <a:moveTo>
                    <a:pt x="706" y="0"/>
                  </a:moveTo>
                  <a:cubicBezTo>
                    <a:pt x="690" y="0"/>
                    <a:pt x="674" y="0"/>
                    <a:pt x="658" y="1"/>
                  </a:cubicBezTo>
                  <a:cubicBezTo>
                    <a:pt x="425" y="16"/>
                    <a:pt x="195" y="107"/>
                    <a:pt x="19" y="248"/>
                  </a:cubicBezTo>
                  <a:cubicBezTo>
                    <a:pt x="1" y="855"/>
                    <a:pt x="108" y="1464"/>
                    <a:pt x="352" y="2020"/>
                  </a:cubicBezTo>
                  <a:cubicBezTo>
                    <a:pt x="546" y="2464"/>
                    <a:pt x="816" y="2870"/>
                    <a:pt x="1039" y="3300"/>
                  </a:cubicBezTo>
                  <a:cubicBezTo>
                    <a:pt x="1427" y="4041"/>
                    <a:pt x="1637" y="4849"/>
                    <a:pt x="1901" y="5631"/>
                  </a:cubicBezTo>
                  <a:cubicBezTo>
                    <a:pt x="2044" y="5557"/>
                    <a:pt x="2171" y="5447"/>
                    <a:pt x="2274" y="5324"/>
                  </a:cubicBezTo>
                  <a:cubicBezTo>
                    <a:pt x="2459" y="5105"/>
                    <a:pt x="2594" y="4846"/>
                    <a:pt x="2771" y="4620"/>
                  </a:cubicBezTo>
                  <a:cubicBezTo>
                    <a:pt x="3015" y="4311"/>
                    <a:pt x="3349" y="4049"/>
                    <a:pt x="3470" y="3675"/>
                  </a:cubicBezTo>
                  <a:cubicBezTo>
                    <a:pt x="3605" y="3265"/>
                    <a:pt x="3445" y="2804"/>
                    <a:pt x="3163" y="2477"/>
                  </a:cubicBezTo>
                  <a:cubicBezTo>
                    <a:pt x="2881" y="2150"/>
                    <a:pt x="2494" y="1935"/>
                    <a:pt x="2107" y="1749"/>
                  </a:cubicBezTo>
                  <a:cubicBezTo>
                    <a:pt x="1906" y="1652"/>
                    <a:pt x="1684" y="1545"/>
                    <a:pt x="1587" y="1344"/>
                  </a:cubicBezTo>
                  <a:cubicBezTo>
                    <a:pt x="1477" y="1115"/>
                    <a:pt x="1563" y="838"/>
                    <a:pt x="1507" y="591"/>
                  </a:cubicBezTo>
                  <a:cubicBezTo>
                    <a:pt x="1431" y="240"/>
                    <a:pt x="1065" y="0"/>
                    <a:pt x="706"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2"/>
            <p:cNvSpPr/>
            <p:nvPr/>
          </p:nvSpPr>
          <p:spPr>
            <a:xfrm>
              <a:off x="3498222" y="4526607"/>
              <a:ext cx="174885" cy="263389"/>
            </a:xfrm>
            <a:custGeom>
              <a:avLst/>
              <a:gdLst/>
              <a:ahLst/>
              <a:cxnLst/>
              <a:rect l="l" t="t" r="r" b="b"/>
              <a:pathLst>
                <a:path w="1565" h="2357" extrusionOk="0">
                  <a:moveTo>
                    <a:pt x="887" y="0"/>
                  </a:moveTo>
                  <a:cubicBezTo>
                    <a:pt x="743" y="224"/>
                    <a:pt x="619" y="453"/>
                    <a:pt x="542" y="560"/>
                  </a:cubicBezTo>
                  <a:cubicBezTo>
                    <a:pt x="233" y="983"/>
                    <a:pt x="48" y="1492"/>
                    <a:pt x="9" y="2016"/>
                  </a:cubicBezTo>
                  <a:cubicBezTo>
                    <a:pt x="2" y="2131"/>
                    <a:pt x="1" y="2245"/>
                    <a:pt x="12" y="2356"/>
                  </a:cubicBezTo>
                  <a:cubicBezTo>
                    <a:pt x="199" y="2311"/>
                    <a:pt x="386" y="2255"/>
                    <a:pt x="570" y="2185"/>
                  </a:cubicBezTo>
                  <a:cubicBezTo>
                    <a:pt x="1269" y="1924"/>
                    <a:pt x="1564" y="1214"/>
                    <a:pt x="1241" y="511"/>
                  </a:cubicBezTo>
                  <a:cubicBezTo>
                    <a:pt x="1154" y="320"/>
                    <a:pt x="1033" y="150"/>
                    <a:pt x="887"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2"/>
            <p:cNvSpPr/>
            <p:nvPr/>
          </p:nvSpPr>
          <p:spPr>
            <a:xfrm>
              <a:off x="3294284" y="4431175"/>
              <a:ext cx="237687" cy="382288"/>
            </a:xfrm>
            <a:custGeom>
              <a:avLst/>
              <a:gdLst/>
              <a:ahLst/>
              <a:cxnLst/>
              <a:rect l="l" t="t" r="r" b="b"/>
              <a:pathLst>
                <a:path w="2127" h="3421" extrusionOk="0">
                  <a:moveTo>
                    <a:pt x="1182" y="0"/>
                  </a:moveTo>
                  <a:cubicBezTo>
                    <a:pt x="1176" y="19"/>
                    <a:pt x="1173" y="40"/>
                    <a:pt x="1170" y="65"/>
                  </a:cubicBezTo>
                  <a:cubicBezTo>
                    <a:pt x="1123" y="446"/>
                    <a:pt x="1127" y="723"/>
                    <a:pt x="918" y="1087"/>
                  </a:cubicBezTo>
                  <a:cubicBezTo>
                    <a:pt x="726" y="1421"/>
                    <a:pt x="482" y="1724"/>
                    <a:pt x="308" y="2068"/>
                  </a:cubicBezTo>
                  <a:cubicBezTo>
                    <a:pt x="104" y="2475"/>
                    <a:pt x="1" y="2936"/>
                    <a:pt x="17" y="3392"/>
                  </a:cubicBezTo>
                  <a:cubicBezTo>
                    <a:pt x="17" y="3400"/>
                    <a:pt x="17" y="3410"/>
                    <a:pt x="18" y="3420"/>
                  </a:cubicBezTo>
                  <a:cubicBezTo>
                    <a:pt x="345" y="3407"/>
                    <a:pt x="671" y="3392"/>
                    <a:pt x="995" y="3356"/>
                  </a:cubicBezTo>
                  <a:cubicBezTo>
                    <a:pt x="1026" y="3246"/>
                    <a:pt x="1052" y="3132"/>
                    <a:pt x="1080" y="3022"/>
                  </a:cubicBezTo>
                  <a:cubicBezTo>
                    <a:pt x="1270" y="2302"/>
                    <a:pt x="1709" y="1678"/>
                    <a:pt x="1990" y="989"/>
                  </a:cubicBezTo>
                  <a:cubicBezTo>
                    <a:pt x="2066" y="804"/>
                    <a:pt x="2127" y="597"/>
                    <a:pt x="2120" y="403"/>
                  </a:cubicBezTo>
                  <a:cubicBezTo>
                    <a:pt x="2003" y="336"/>
                    <a:pt x="1881" y="275"/>
                    <a:pt x="1760" y="219"/>
                  </a:cubicBezTo>
                  <a:cubicBezTo>
                    <a:pt x="1572" y="136"/>
                    <a:pt x="1380" y="62"/>
                    <a:pt x="1182"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2"/>
            <p:cNvSpPr/>
            <p:nvPr/>
          </p:nvSpPr>
          <p:spPr>
            <a:xfrm>
              <a:off x="3088223" y="4393069"/>
              <a:ext cx="249756" cy="431345"/>
            </a:xfrm>
            <a:custGeom>
              <a:avLst/>
              <a:gdLst/>
              <a:ahLst/>
              <a:cxnLst/>
              <a:rect l="l" t="t" r="r" b="b"/>
              <a:pathLst>
                <a:path w="2235" h="3860" extrusionOk="0">
                  <a:moveTo>
                    <a:pt x="1325" y="0"/>
                  </a:moveTo>
                  <a:cubicBezTo>
                    <a:pt x="1278" y="87"/>
                    <a:pt x="1232" y="177"/>
                    <a:pt x="1187" y="266"/>
                  </a:cubicBezTo>
                  <a:cubicBezTo>
                    <a:pt x="614" y="1402"/>
                    <a:pt x="27" y="2597"/>
                    <a:pt x="0" y="3860"/>
                  </a:cubicBezTo>
                  <a:cubicBezTo>
                    <a:pt x="333" y="3820"/>
                    <a:pt x="668" y="3800"/>
                    <a:pt x="1007" y="3787"/>
                  </a:cubicBezTo>
                  <a:cubicBezTo>
                    <a:pt x="1015" y="3705"/>
                    <a:pt x="1023" y="3623"/>
                    <a:pt x="1030" y="3543"/>
                  </a:cubicBezTo>
                  <a:cubicBezTo>
                    <a:pt x="1137" y="2428"/>
                    <a:pt x="1665" y="1627"/>
                    <a:pt x="2075" y="628"/>
                  </a:cubicBezTo>
                  <a:cubicBezTo>
                    <a:pt x="2113" y="534"/>
                    <a:pt x="2182" y="344"/>
                    <a:pt x="2235" y="139"/>
                  </a:cubicBezTo>
                  <a:cubicBezTo>
                    <a:pt x="1935" y="80"/>
                    <a:pt x="1629" y="36"/>
                    <a:pt x="1325"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2"/>
            <p:cNvSpPr/>
            <p:nvPr/>
          </p:nvSpPr>
          <p:spPr>
            <a:xfrm>
              <a:off x="2533065" y="4034027"/>
              <a:ext cx="568907" cy="347199"/>
            </a:xfrm>
            <a:custGeom>
              <a:avLst/>
              <a:gdLst/>
              <a:ahLst/>
              <a:cxnLst/>
              <a:rect l="l" t="t" r="r" b="b"/>
              <a:pathLst>
                <a:path w="5091" h="3107" extrusionOk="0">
                  <a:moveTo>
                    <a:pt x="361" y="0"/>
                  </a:moveTo>
                  <a:cubicBezTo>
                    <a:pt x="337" y="0"/>
                    <a:pt x="314" y="2"/>
                    <a:pt x="291" y="6"/>
                  </a:cubicBezTo>
                  <a:cubicBezTo>
                    <a:pt x="355" y="368"/>
                    <a:pt x="396" y="709"/>
                    <a:pt x="308" y="1116"/>
                  </a:cubicBezTo>
                  <a:cubicBezTo>
                    <a:pt x="236" y="1451"/>
                    <a:pt x="108" y="1773"/>
                    <a:pt x="51" y="2110"/>
                  </a:cubicBezTo>
                  <a:cubicBezTo>
                    <a:pt x="1" y="2408"/>
                    <a:pt x="12" y="2722"/>
                    <a:pt x="99" y="3012"/>
                  </a:cubicBezTo>
                  <a:cubicBezTo>
                    <a:pt x="587" y="3007"/>
                    <a:pt x="1075" y="3003"/>
                    <a:pt x="1562" y="3003"/>
                  </a:cubicBezTo>
                  <a:cubicBezTo>
                    <a:pt x="2741" y="3003"/>
                    <a:pt x="3918" y="3025"/>
                    <a:pt x="5091" y="3106"/>
                  </a:cubicBezTo>
                  <a:cubicBezTo>
                    <a:pt x="5032" y="2836"/>
                    <a:pt x="4795" y="2552"/>
                    <a:pt x="4470" y="2388"/>
                  </a:cubicBezTo>
                  <a:cubicBezTo>
                    <a:pt x="4159" y="2230"/>
                    <a:pt x="3808" y="2176"/>
                    <a:pt x="3459" y="2176"/>
                  </a:cubicBezTo>
                  <a:cubicBezTo>
                    <a:pt x="3445" y="2176"/>
                    <a:pt x="3431" y="2176"/>
                    <a:pt x="3418" y="2177"/>
                  </a:cubicBezTo>
                  <a:cubicBezTo>
                    <a:pt x="3346" y="2177"/>
                    <a:pt x="3272" y="2179"/>
                    <a:pt x="3197" y="2179"/>
                  </a:cubicBezTo>
                  <a:cubicBezTo>
                    <a:pt x="2948" y="2179"/>
                    <a:pt x="2697" y="2157"/>
                    <a:pt x="2531" y="1984"/>
                  </a:cubicBezTo>
                  <a:cubicBezTo>
                    <a:pt x="2434" y="1881"/>
                    <a:pt x="2391" y="1755"/>
                    <a:pt x="2367" y="1620"/>
                  </a:cubicBezTo>
                  <a:cubicBezTo>
                    <a:pt x="2325" y="1386"/>
                    <a:pt x="2342" y="1120"/>
                    <a:pt x="2250" y="899"/>
                  </a:cubicBezTo>
                  <a:cubicBezTo>
                    <a:pt x="2139" y="638"/>
                    <a:pt x="1857" y="466"/>
                    <a:pt x="1576" y="466"/>
                  </a:cubicBezTo>
                  <a:cubicBezTo>
                    <a:pt x="1513" y="466"/>
                    <a:pt x="1450" y="475"/>
                    <a:pt x="1389" y="493"/>
                  </a:cubicBezTo>
                  <a:cubicBezTo>
                    <a:pt x="1327" y="511"/>
                    <a:pt x="1266" y="538"/>
                    <a:pt x="1204" y="538"/>
                  </a:cubicBezTo>
                  <a:cubicBezTo>
                    <a:pt x="1192" y="538"/>
                    <a:pt x="1180" y="537"/>
                    <a:pt x="1167" y="535"/>
                  </a:cubicBezTo>
                  <a:cubicBezTo>
                    <a:pt x="1107" y="522"/>
                    <a:pt x="1060" y="480"/>
                    <a:pt x="1017" y="439"/>
                  </a:cubicBezTo>
                  <a:cubicBezTo>
                    <a:pt x="890" y="316"/>
                    <a:pt x="782" y="172"/>
                    <a:pt x="629" y="79"/>
                  </a:cubicBezTo>
                  <a:cubicBezTo>
                    <a:pt x="549" y="30"/>
                    <a:pt x="453" y="0"/>
                    <a:pt x="361"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2"/>
            <p:cNvSpPr/>
            <p:nvPr/>
          </p:nvSpPr>
          <p:spPr>
            <a:xfrm>
              <a:off x="4683744" y="1570344"/>
              <a:ext cx="115100" cy="205168"/>
            </a:xfrm>
            <a:custGeom>
              <a:avLst/>
              <a:gdLst/>
              <a:ahLst/>
              <a:cxnLst/>
              <a:rect l="l" t="t" r="r" b="b"/>
              <a:pathLst>
                <a:path w="1030" h="1836" extrusionOk="0">
                  <a:moveTo>
                    <a:pt x="990" y="1"/>
                  </a:moveTo>
                  <a:cubicBezTo>
                    <a:pt x="697" y="4"/>
                    <a:pt x="404" y="29"/>
                    <a:pt x="113" y="81"/>
                  </a:cubicBezTo>
                  <a:cubicBezTo>
                    <a:pt x="90" y="83"/>
                    <a:pt x="65" y="89"/>
                    <a:pt x="42" y="95"/>
                  </a:cubicBezTo>
                  <a:cubicBezTo>
                    <a:pt x="0" y="586"/>
                    <a:pt x="149" y="1283"/>
                    <a:pt x="170" y="1607"/>
                  </a:cubicBezTo>
                  <a:cubicBezTo>
                    <a:pt x="172" y="1681"/>
                    <a:pt x="183" y="1764"/>
                    <a:pt x="242" y="1808"/>
                  </a:cubicBezTo>
                  <a:cubicBezTo>
                    <a:pt x="266" y="1827"/>
                    <a:pt x="295" y="1835"/>
                    <a:pt x="326" y="1835"/>
                  </a:cubicBezTo>
                  <a:cubicBezTo>
                    <a:pt x="373" y="1835"/>
                    <a:pt x="423" y="1815"/>
                    <a:pt x="459" y="1783"/>
                  </a:cubicBezTo>
                  <a:cubicBezTo>
                    <a:pt x="519" y="1731"/>
                    <a:pt x="550" y="1654"/>
                    <a:pt x="580" y="1581"/>
                  </a:cubicBezTo>
                  <a:cubicBezTo>
                    <a:pt x="659" y="1387"/>
                    <a:pt x="739" y="1194"/>
                    <a:pt x="819" y="1000"/>
                  </a:cubicBezTo>
                  <a:cubicBezTo>
                    <a:pt x="923" y="740"/>
                    <a:pt x="1030" y="473"/>
                    <a:pt x="1026" y="195"/>
                  </a:cubicBezTo>
                  <a:cubicBezTo>
                    <a:pt x="1023" y="132"/>
                    <a:pt x="1011" y="66"/>
                    <a:pt x="990"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2"/>
            <p:cNvSpPr/>
            <p:nvPr/>
          </p:nvSpPr>
          <p:spPr>
            <a:xfrm>
              <a:off x="4830356" y="1571126"/>
              <a:ext cx="98897" cy="144937"/>
            </a:xfrm>
            <a:custGeom>
              <a:avLst/>
              <a:gdLst/>
              <a:ahLst/>
              <a:cxnLst/>
              <a:rect l="l" t="t" r="r" b="b"/>
              <a:pathLst>
                <a:path w="885" h="1297" extrusionOk="0">
                  <a:moveTo>
                    <a:pt x="21" y="1"/>
                  </a:moveTo>
                  <a:lnTo>
                    <a:pt x="21" y="1"/>
                  </a:lnTo>
                  <a:cubicBezTo>
                    <a:pt x="25" y="155"/>
                    <a:pt x="36" y="298"/>
                    <a:pt x="28" y="383"/>
                  </a:cubicBezTo>
                  <a:cubicBezTo>
                    <a:pt x="1" y="680"/>
                    <a:pt x="52" y="982"/>
                    <a:pt x="179" y="1252"/>
                  </a:cubicBezTo>
                  <a:cubicBezTo>
                    <a:pt x="188" y="1272"/>
                    <a:pt x="205" y="1297"/>
                    <a:pt x="228" y="1297"/>
                  </a:cubicBezTo>
                  <a:cubicBezTo>
                    <a:pt x="230" y="1297"/>
                    <a:pt x="232" y="1296"/>
                    <a:pt x="235" y="1296"/>
                  </a:cubicBezTo>
                  <a:cubicBezTo>
                    <a:pt x="250" y="1293"/>
                    <a:pt x="260" y="1279"/>
                    <a:pt x="268" y="1264"/>
                  </a:cubicBezTo>
                  <a:cubicBezTo>
                    <a:pt x="396" y="1052"/>
                    <a:pt x="527" y="840"/>
                    <a:pt x="656" y="629"/>
                  </a:cubicBezTo>
                  <a:cubicBezTo>
                    <a:pt x="757" y="462"/>
                    <a:pt x="863" y="288"/>
                    <a:pt x="884" y="94"/>
                  </a:cubicBezTo>
                  <a:lnTo>
                    <a:pt x="884" y="91"/>
                  </a:lnTo>
                  <a:cubicBezTo>
                    <a:pt x="599" y="44"/>
                    <a:pt x="309" y="12"/>
                    <a:pt x="21"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2"/>
            <p:cNvSpPr/>
            <p:nvPr/>
          </p:nvSpPr>
          <p:spPr>
            <a:xfrm>
              <a:off x="4972386" y="1595375"/>
              <a:ext cx="102025" cy="167956"/>
            </a:xfrm>
            <a:custGeom>
              <a:avLst/>
              <a:gdLst/>
              <a:ahLst/>
              <a:cxnLst/>
              <a:rect l="l" t="t" r="r" b="b"/>
              <a:pathLst>
                <a:path w="913" h="1503" extrusionOk="0">
                  <a:moveTo>
                    <a:pt x="267" y="1"/>
                  </a:moveTo>
                  <a:cubicBezTo>
                    <a:pt x="222" y="178"/>
                    <a:pt x="140" y="344"/>
                    <a:pt x="87" y="521"/>
                  </a:cubicBezTo>
                  <a:cubicBezTo>
                    <a:pt x="15" y="765"/>
                    <a:pt x="0" y="1026"/>
                    <a:pt x="43" y="1276"/>
                  </a:cubicBezTo>
                  <a:cubicBezTo>
                    <a:pt x="55" y="1352"/>
                    <a:pt x="80" y="1436"/>
                    <a:pt x="146" y="1479"/>
                  </a:cubicBezTo>
                  <a:cubicBezTo>
                    <a:pt x="172" y="1495"/>
                    <a:pt x="201" y="1503"/>
                    <a:pt x="231" y="1503"/>
                  </a:cubicBezTo>
                  <a:cubicBezTo>
                    <a:pt x="317" y="1503"/>
                    <a:pt x="407" y="1439"/>
                    <a:pt x="456" y="1362"/>
                  </a:cubicBezTo>
                  <a:cubicBezTo>
                    <a:pt x="574" y="1169"/>
                    <a:pt x="531" y="916"/>
                    <a:pt x="594" y="695"/>
                  </a:cubicBezTo>
                  <a:cubicBezTo>
                    <a:pt x="651" y="496"/>
                    <a:pt x="791" y="338"/>
                    <a:pt x="913" y="171"/>
                  </a:cubicBezTo>
                  <a:cubicBezTo>
                    <a:pt x="699" y="109"/>
                    <a:pt x="484" y="52"/>
                    <a:pt x="267"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2"/>
            <p:cNvSpPr/>
            <p:nvPr/>
          </p:nvSpPr>
          <p:spPr>
            <a:xfrm>
              <a:off x="4803425" y="2579083"/>
              <a:ext cx="234670" cy="100126"/>
            </a:xfrm>
            <a:custGeom>
              <a:avLst/>
              <a:gdLst/>
              <a:ahLst/>
              <a:cxnLst/>
              <a:rect l="l" t="t" r="r" b="b"/>
              <a:pathLst>
                <a:path w="2100" h="896" extrusionOk="0">
                  <a:moveTo>
                    <a:pt x="1773" y="0"/>
                  </a:moveTo>
                  <a:cubicBezTo>
                    <a:pt x="1669" y="0"/>
                    <a:pt x="1592" y="111"/>
                    <a:pt x="1541" y="206"/>
                  </a:cubicBezTo>
                  <a:cubicBezTo>
                    <a:pt x="1461" y="354"/>
                    <a:pt x="1382" y="502"/>
                    <a:pt x="1301" y="650"/>
                  </a:cubicBezTo>
                  <a:cubicBezTo>
                    <a:pt x="1275" y="577"/>
                    <a:pt x="1247" y="500"/>
                    <a:pt x="1190" y="449"/>
                  </a:cubicBezTo>
                  <a:cubicBezTo>
                    <a:pt x="1155" y="416"/>
                    <a:pt x="1106" y="396"/>
                    <a:pt x="1060" y="396"/>
                  </a:cubicBezTo>
                  <a:cubicBezTo>
                    <a:pt x="1030" y="396"/>
                    <a:pt x="1000" y="405"/>
                    <a:pt x="977" y="424"/>
                  </a:cubicBezTo>
                  <a:cubicBezTo>
                    <a:pt x="904" y="486"/>
                    <a:pt x="916" y="614"/>
                    <a:pt x="840" y="671"/>
                  </a:cubicBezTo>
                  <a:lnTo>
                    <a:pt x="678" y="157"/>
                  </a:lnTo>
                  <a:cubicBezTo>
                    <a:pt x="668" y="125"/>
                    <a:pt x="657" y="92"/>
                    <a:pt x="633" y="67"/>
                  </a:cubicBezTo>
                  <a:cubicBezTo>
                    <a:pt x="610" y="46"/>
                    <a:pt x="579" y="37"/>
                    <a:pt x="547" y="37"/>
                  </a:cubicBezTo>
                  <a:cubicBezTo>
                    <a:pt x="529" y="37"/>
                    <a:pt x="511" y="40"/>
                    <a:pt x="494" y="45"/>
                  </a:cubicBezTo>
                  <a:cubicBezTo>
                    <a:pt x="376" y="75"/>
                    <a:pt x="287" y="179"/>
                    <a:pt x="223" y="284"/>
                  </a:cubicBezTo>
                  <a:cubicBezTo>
                    <a:pt x="112" y="464"/>
                    <a:pt x="35" y="671"/>
                    <a:pt x="0" y="884"/>
                  </a:cubicBezTo>
                  <a:cubicBezTo>
                    <a:pt x="151" y="892"/>
                    <a:pt x="301" y="896"/>
                    <a:pt x="452" y="896"/>
                  </a:cubicBezTo>
                  <a:cubicBezTo>
                    <a:pt x="947" y="896"/>
                    <a:pt x="1442" y="854"/>
                    <a:pt x="1929" y="770"/>
                  </a:cubicBezTo>
                  <a:cubicBezTo>
                    <a:pt x="1986" y="759"/>
                    <a:pt x="2043" y="749"/>
                    <a:pt x="2099" y="737"/>
                  </a:cubicBezTo>
                  <a:cubicBezTo>
                    <a:pt x="2099" y="554"/>
                    <a:pt x="2049" y="364"/>
                    <a:pt x="1978" y="195"/>
                  </a:cubicBezTo>
                  <a:cubicBezTo>
                    <a:pt x="1942" y="109"/>
                    <a:pt x="1886" y="15"/>
                    <a:pt x="1794" y="2"/>
                  </a:cubicBezTo>
                  <a:cubicBezTo>
                    <a:pt x="1787" y="1"/>
                    <a:pt x="1780" y="0"/>
                    <a:pt x="1773"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22"/>
          <p:cNvGrpSpPr/>
          <p:nvPr/>
        </p:nvGrpSpPr>
        <p:grpSpPr>
          <a:xfrm>
            <a:off x="534957" y="3496751"/>
            <a:ext cx="356536" cy="320321"/>
            <a:chOff x="1871175" y="984299"/>
            <a:chExt cx="3905105" cy="3508444"/>
          </a:xfrm>
        </p:grpSpPr>
        <p:sp>
          <p:nvSpPr>
            <p:cNvPr id="1358" name="Google Shape;1358;p22"/>
            <p:cNvSpPr/>
            <p:nvPr/>
          </p:nvSpPr>
          <p:spPr>
            <a:xfrm>
              <a:off x="1871175" y="1020975"/>
              <a:ext cx="3905105" cy="3437350"/>
            </a:xfrm>
            <a:custGeom>
              <a:avLst/>
              <a:gdLst/>
              <a:ahLst/>
              <a:cxnLst/>
              <a:rect l="l" t="t" r="r" b="b"/>
              <a:pathLst>
                <a:path w="6921" h="6092" extrusionOk="0">
                  <a:moveTo>
                    <a:pt x="1771" y="0"/>
                  </a:moveTo>
                  <a:cubicBezTo>
                    <a:pt x="1488" y="0"/>
                    <a:pt x="1177" y="153"/>
                    <a:pt x="872" y="369"/>
                  </a:cubicBezTo>
                  <a:cubicBezTo>
                    <a:pt x="322" y="758"/>
                    <a:pt x="1" y="1206"/>
                    <a:pt x="389" y="1756"/>
                  </a:cubicBezTo>
                  <a:cubicBezTo>
                    <a:pt x="947" y="2542"/>
                    <a:pt x="1696" y="3362"/>
                    <a:pt x="2557" y="4120"/>
                  </a:cubicBezTo>
                  <a:cubicBezTo>
                    <a:pt x="3416" y="4881"/>
                    <a:pt x="4321" y="5524"/>
                    <a:pt x="5172" y="5981"/>
                  </a:cubicBezTo>
                  <a:cubicBezTo>
                    <a:pt x="5315" y="6057"/>
                    <a:pt x="5447" y="6091"/>
                    <a:pt x="5570" y="6091"/>
                  </a:cubicBezTo>
                  <a:cubicBezTo>
                    <a:pt x="5958" y="6091"/>
                    <a:pt x="6252" y="5748"/>
                    <a:pt x="6493" y="5297"/>
                  </a:cubicBezTo>
                  <a:cubicBezTo>
                    <a:pt x="6812" y="4701"/>
                    <a:pt x="6920" y="4147"/>
                    <a:pt x="6326" y="3829"/>
                  </a:cubicBezTo>
                  <a:cubicBezTo>
                    <a:pt x="5638" y="3461"/>
                    <a:pt x="4893" y="2929"/>
                    <a:pt x="4173" y="2293"/>
                  </a:cubicBezTo>
                  <a:cubicBezTo>
                    <a:pt x="3453" y="1657"/>
                    <a:pt x="2835" y="983"/>
                    <a:pt x="2382" y="345"/>
                  </a:cubicBezTo>
                  <a:cubicBezTo>
                    <a:pt x="2209" y="100"/>
                    <a:pt x="1999"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2"/>
            <p:cNvSpPr/>
            <p:nvPr/>
          </p:nvSpPr>
          <p:spPr>
            <a:xfrm>
              <a:off x="1924778" y="984299"/>
              <a:ext cx="3844731" cy="3508444"/>
            </a:xfrm>
            <a:custGeom>
              <a:avLst/>
              <a:gdLst/>
              <a:ahLst/>
              <a:cxnLst/>
              <a:rect l="l" t="t" r="r" b="b"/>
              <a:pathLst>
                <a:path w="6814" h="6218" extrusionOk="0">
                  <a:moveTo>
                    <a:pt x="5035" y="0"/>
                  </a:moveTo>
                  <a:cubicBezTo>
                    <a:pt x="4796" y="0"/>
                    <a:pt x="4579" y="105"/>
                    <a:pt x="4406" y="367"/>
                  </a:cubicBezTo>
                  <a:cubicBezTo>
                    <a:pt x="3978" y="1021"/>
                    <a:pt x="3381" y="1714"/>
                    <a:pt x="2684" y="2373"/>
                  </a:cubicBezTo>
                  <a:cubicBezTo>
                    <a:pt x="1985" y="3034"/>
                    <a:pt x="1258" y="3591"/>
                    <a:pt x="584" y="3982"/>
                  </a:cubicBezTo>
                  <a:cubicBezTo>
                    <a:pt x="0" y="4321"/>
                    <a:pt x="124" y="4871"/>
                    <a:pt x="464" y="5455"/>
                  </a:cubicBezTo>
                  <a:cubicBezTo>
                    <a:pt x="716" y="5889"/>
                    <a:pt x="1015" y="6218"/>
                    <a:pt x="1392" y="6218"/>
                  </a:cubicBezTo>
                  <a:cubicBezTo>
                    <a:pt x="1521" y="6218"/>
                    <a:pt x="1659" y="6179"/>
                    <a:pt x="1808" y="6093"/>
                  </a:cubicBezTo>
                  <a:cubicBezTo>
                    <a:pt x="2643" y="5610"/>
                    <a:pt x="3527" y="4936"/>
                    <a:pt x="4361" y="4148"/>
                  </a:cubicBezTo>
                  <a:cubicBezTo>
                    <a:pt x="5193" y="3358"/>
                    <a:pt x="5914" y="2516"/>
                    <a:pt x="6445" y="1708"/>
                  </a:cubicBezTo>
                  <a:cubicBezTo>
                    <a:pt x="6814" y="1145"/>
                    <a:pt x="6478" y="708"/>
                    <a:pt x="5917" y="339"/>
                  </a:cubicBezTo>
                  <a:cubicBezTo>
                    <a:pt x="5616" y="140"/>
                    <a:pt x="5310" y="0"/>
                    <a:pt x="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2"/>
            <p:cNvSpPr/>
            <p:nvPr/>
          </p:nvSpPr>
          <p:spPr>
            <a:xfrm>
              <a:off x="3186419" y="2111652"/>
              <a:ext cx="1455175" cy="1413421"/>
            </a:xfrm>
            <a:custGeom>
              <a:avLst/>
              <a:gdLst/>
              <a:ahLst/>
              <a:cxnLst/>
              <a:rect l="l" t="t" r="r" b="b"/>
              <a:pathLst>
                <a:path w="2579" h="2505" extrusionOk="0">
                  <a:moveTo>
                    <a:pt x="1495" y="0"/>
                  </a:moveTo>
                  <a:cubicBezTo>
                    <a:pt x="1432" y="0"/>
                    <a:pt x="1369" y="26"/>
                    <a:pt x="1322" y="75"/>
                  </a:cubicBezTo>
                  <a:cubicBezTo>
                    <a:pt x="1137" y="275"/>
                    <a:pt x="941" y="474"/>
                    <a:pt x="734" y="671"/>
                  </a:cubicBezTo>
                  <a:cubicBezTo>
                    <a:pt x="528" y="864"/>
                    <a:pt x="323" y="1045"/>
                    <a:pt x="116" y="1216"/>
                  </a:cubicBezTo>
                  <a:cubicBezTo>
                    <a:pt x="14" y="1300"/>
                    <a:pt x="0" y="1450"/>
                    <a:pt x="86" y="1549"/>
                  </a:cubicBezTo>
                  <a:lnTo>
                    <a:pt x="842" y="2424"/>
                  </a:lnTo>
                  <a:cubicBezTo>
                    <a:pt x="889" y="2477"/>
                    <a:pt x="954" y="2505"/>
                    <a:pt x="1020" y="2505"/>
                  </a:cubicBezTo>
                  <a:cubicBezTo>
                    <a:pt x="1071" y="2505"/>
                    <a:pt x="1122" y="2488"/>
                    <a:pt x="1164" y="2453"/>
                  </a:cubicBezTo>
                  <a:cubicBezTo>
                    <a:pt x="1392" y="2261"/>
                    <a:pt x="1621" y="2060"/>
                    <a:pt x="1843" y="1847"/>
                  </a:cubicBezTo>
                  <a:cubicBezTo>
                    <a:pt x="2070" y="1633"/>
                    <a:pt x="2289" y="1415"/>
                    <a:pt x="2493" y="1193"/>
                  </a:cubicBezTo>
                  <a:cubicBezTo>
                    <a:pt x="2579" y="1102"/>
                    <a:pt x="2574" y="958"/>
                    <a:pt x="2483" y="871"/>
                  </a:cubicBezTo>
                  <a:lnTo>
                    <a:pt x="1655" y="65"/>
                  </a:lnTo>
                  <a:cubicBezTo>
                    <a:pt x="1610" y="22"/>
                    <a:pt x="1553" y="0"/>
                    <a:pt x="149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2"/>
            <p:cNvSpPr/>
            <p:nvPr/>
          </p:nvSpPr>
          <p:spPr>
            <a:xfrm>
              <a:off x="3194882" y="2749243"/>
              <a:ext cx="1436555" cy="810249"/>
            </a:xfrm>
            <a:custGeom>
              <a:avLst/>
              <a:gdLst/>
              <a:ahLst/>
              <a:cxnLst/>
              <a:rect l="l" t="t" r="r" b="b"/>
              <a:pathLst>
                <a:path w="2546" h="1436" extrusionOk="0">
                  <a:moveTo>
                    <a:pt x="2478" y="1"/>
                  </a:moveTo>
                  <a:cubicBezTo>
                    <a:pt x="2462" y="1"/>
                    <a:pt x="2446" y="7"/>
                    <a:pt x="2434" y="21"/>
                  </a:cubicBezTo>
                  <a:cubicBezTo>
                    <a:pt x="2225" y="245"/>
                    <a:pt x="2007" y="465"/>
                    <a:pt x="1786" y="673"/>
                  </a:cubicBezTo>
                  <a:cubicBezTo>
                    <a:pt x="1563" y="884"/>
                    <a:pt x="1334" y="1086"/>
                    <a:pt x="1107" y="1276"/>
                  </a:cubicBezTo>
                  <a:cubicBezTo>
                    <a:pt x="1077" y="1301"/>
                    <a:pt x="1040" y="1313"/>
                    <a:pt x="1003" y="1313"/>
                  </a:cubicBezTo>
                  <a:cubicBezTo>
                    <a:pt x="954" y="1313"/>
                    <a:pt x="905" y="1293"/>
                    <a:pt x="870" y="1254"/>
                  </a:cubicBezTo>
                  <a:lnTo>
                    <a:pt x="114" y="378"/>
                  </a:lnTo>
                  <a:cubicBezTo>
                    <a:pt x="101" y="364"/>
                    <a:pt x="85" y="357"/>
                    <a:pt x="68" y="357"/>
                  </a:cubicBezTo>
                  <a:cubicBezTo>
                    <a:pt x="54" y="357"/>
                    <a:pt x="40" y="362"/>
                    <a:pt x="28" y="372"/>
                  </a:cubicBezTo>
                  <a:cubicBezTo>
                    <a:pt x="4" y="395"/>
                    <a:pt x="1" y="433"/>
                    <a:pt x="22" y="457"/>
                  </a:cubicBezTo>
                  <a:lnTo>
                    <a:pt x="779" y="1334"/>
                  </a:lnTo>
                  <a:cubicBezTo>
                    <a:pt x="836" y="1401"/>
                    <a:pt x="919" y="1436"/>
                    <a:pt x="1000" y="1436"/>
                  </a:cubicBezTo>
                  <a:cubicBezTo>
                    <a:pt x="1067" y="1436"/>
                    <a:pt x="1132" y="1414"/>
                    <a:pt x="1186" y="1368"/>
                  </a:cubicBezTo>
                  <a:cubicBezTo>
                    <a:pt x="1414" y="1177"/>
                    <a:pt x="1646" y="973"/>
                    <a:pt x="1870" y="762"/>
                  </a:cubicBezTo>
                  <a:cubicBezTo>
                    <a:pt x="2092" y="550"/>
                    <a:pt x="2312" y="329"/>
                    <a:pt x="2524" y="102"/>
                  </a:cubicBezTo>
                  <a:cubicBezTo>
                    <a:pt x="2545" y="78"/>
                    <a:pt x="2545" y="41"/>
                    <a:pt x="2519" y="16"/>
                  </a:cubicBezTo>
                  <a:cubicBezTo>
                    <a:pt x="2508" y="6"/>
                    <a:pt x="2493" y="1"/>
                    <a:pt x="2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2"/>
            <p:cNvSpPr/>
            <p:nvPr/>
          </p:nvSpPr>
          <p:spPr>
            <a:xfrm>
              <a:off x="2906556" y="2564172"/>
              <a:ext cx="2205614" cy="1893025"/>
            </a:xfrm>
            <a:custGeom>
              <a:avLst/>
              <a:gdLst/>
              <a:ahLst/>
              <a:cxnLst/>
              <a:rect l="l" t="t" r="r" b="b"/>
              <a:pathLst>
                <a:path w="3909" h="3355" extrusionOk="0">
                  <a:moveTo>
                    <a:pt x="3841" y="1"/>
                  </a:moveTo>
                  <a:cubicBezTo>
                    <a:pt x="3823" y="1"/>
                    <a:pt x="3806" y="8"/>
                    <a:pt x="3794" y="22"/>
                  </a:cubicBezTo>
                  <a:cubicBezTo>
                    <a:pt x="3427" y="457"/>
                    <a:pt x="3018" y="890"/>
                    <a:pt x="2579" y="1304"/>
                  </a:cubicBezTo>
                  <a:cubicBezTo>
                    <a:pt x="1747" y="2089"/>
                    <a:pt x="869" y="2760"/>
                    <a:pt x="38" y="3241"/>
                  </a:cubicBezTo>
                  <a:cubicBezTo>
                    <a:pt x="9" y="3257"/>
                    <a:pt x="1" y="3296"/>
                    <a:pt x="16" y="3324"/>
                  </a:cubicBezTo>
                  <a:cubicBezTo>
                    <a:pt x="26" y="3343"/>
                    <a:pt x="46" y="3354"/>
                    <a:pt x="68" y="3354"/>
                  </a:cubicBezTo>
                  <a:cubicBezTo>
                    <a:pt x="79" y="3354"/>
                    <a:pt x="89" y="3350"/>
                    <a:pt x="101" y="3347"/>
                  </a:cubicBezTo>
                  <a:cubicBezTo>
                    <a:pt x="939" y="2860"/>
                    <a:pt x="1825" y="2183"/>
                    <a:pt x="2663" y="1392"/>
                  </a:cubicBezTo>
                  <a:cubicBezTo>
                    <a:pt x="3103" y="975"/>
                    <a:pt x="3516" y="540"/>
                    <a:pt x="3887" y="100"/>
                  </a:cubicBezTo>
                  <a:cubicBezTo>
                    <a:pt x="3909" y="73"/>
                    <a:pt x="3906" y="36"/>
                    <a:pt x="3880" y="14"/>
                  </a:cubicBezTo>
                  <a:cubicBezTo>
                    <a:pt x="3868" y="5"/>
                    <a:pt x="3854" y="1"/>
                    <a:pt x="3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2"/>
            <p:cNvSpPr/>
            <p:nvPr/>
          </p:nvSpPr>
          <p:spPr>
            <a:xfrm>
              <a:off x="2714714" y="1843637"/>
              <a:ext cx="1199574" cy="1091240"/>
            </a:xfrm>
            <a:custGeom>
              <a:avLst/>
              <a:gdLst/>
              <a:ahLst/>
              <a:cxnLst/>
              <a:rect l="l" t="t" r="r" b="b"/>
              <a:pathLst>
                <a:path w="2126" h="1934" extrusionOk="0">
                  <a:moveTo>
                    <a:pt x="2058" y="1"/>
                  </a:moveTo>
                  <a:cubicBezTo>
                    <a:pt x="2041" y="1"/>
                    <a:pt x="2024" y="7"/>
                    <a:pt x="2013" y="21"/>
                  </a:cubicBezTo>
                  <a:cubicBezTo>
                    <a:pt x="1773" y="285"/>
                    <a:pt x="1513" y="550"/>
                    <a:pt x="1242" y="807"/>
                  </a:cubicBezTo>
                  <a:cubicBezTo>
                    <a:pt x="845" y="1183"/>
                    <a:pt x="438" y="1526"/>
                    <a:pt x="34" y="1825"/>
                  </a:cubicBezTo>
                  <a:cubicBezTo>
                    <a:pt x="6" y="1845"/>
                    <a:pt x="1" y="1883"/>
                    <a:pt x="21" y="1910"/>
                  </a:cubicBezTo>
                  <a:cubicBezTo>
                    <a:pt x="31" y="1925"/>
                    <a:pt x="51" y="1934"/>
                    <a:pt x="69" y="1934"/>
                  </a:cubicBezTo>
                  <a:cubicBezTo>
                    <a:pt x="81" y="1934"/>
                    <a:pt x="94" y="1931"/>
                    <a:pt x="106" y="1921"/>
                  </a:cubicBezTo>
                  <a:cubicBezTo>
                    <a:pt x="515" y="1620"/>
                    <a:pt x="926" y="1274"/>
                    <a:pt x="1327" y="896"/>
                  </a:cubicBezTo>
                  <a:cubicBezTo>
                    <a:pt x="1600" y="636"/>
                    <a:pt x="1863" y="369"/>
                    <a:pt x="2104" y="101"/>
                  </a:cubicBezTo>
                  <a:cubicBezTo>
                    <a:pt x="2125" y="76"/>
                    <a:pt x="2122" y="36"/>
                    <a:pt x="2098" y="15"/>
                  </a:cubicBezTo>
                  <a:cubicBezTo>
                    <a:pt x="2087" y="5"/>
                    <a:pt x="2072" y="1"/>
                    <a:pt x="2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2"/>
          <p:cNvGrpSpPr/>
          <p:nvPr/>
        </p:nvGrpSpPr>
        <p:grpSpPr>
          <a:xfrm>
            <a:off x="3076324" y="4742502"/>
            <a:ext cx="2084997" cy="183185"/>
            <a:chOff x="3848375" y="4401927"/>
            <a:chExt cx="3191484" cy="280399"/>
          </a:xfrm>
        </p:grpSpPr>
        <p:sp>
          <p:nvSpPr>
            <p:cNvPr id="1365" name="Google Shape;1365;p22"/>
            <p:cNvSpPr/>
            <p:nvPr/>
          </p:nvSpPr>
          <p:spPr>
            <a:xfrm>
              <a:off x="4455902" y="4452425"/>
              <a:ext cx="2583957" cy="229901"/>
            </a:xfrm>
            <a:custGeom>
              <a:avLst/>
              <a:gdLst/>
              <a:ahLst/>
              <a:cxnLst/>
              <a:rect l="l" t="t" r="r" b="b"/>
              <a:pathLst>
                <a:path w="30088" h="2677" extrusionOk="0">
                  <a:moveTo>
                    <a:pt x="15230" y="1"/>
                  </a:moveTo>
                  <a:cubicBezTo>
                    <a:pt x="13881" y="1"/>
                    <a:pt x="12546" y="172"/>
                    <a:pt x="11256" y="669"/>
                  </a:cubicBezTo>
                  <a:cubicBezTo>
                    <a:pt x="10995" y="771"/>
                    <a:pt x="10864" y="912"/>
                    <a:pt x="10881" y="1077"/>
                  </a:cubicBezTo>
                  <a:cubicBezTo>
                    <a:pt x="10897" y="1246"/>
                    <a:pt x="11056" y="1363"/>
                    <a:pt x="11333" y="1407"/>
                  </a:cubicBezTo>
                  <a:cubicBezTo>
                    <a:pt x="11796" y="1482"/>
                    <a:pt x="12263" y="1511"/>
                    <a:pt x="12732" y="1511"/>
                  </a:cubicBezTo>
                  <a:cubicBezTo>
                    <a:pt x="13603" y="1511"/>
                    <a:pt x="14478" y="1411"/>
                    <a:pt x="15336" y="1313"/>
                  </a:cubicBezTo>
                  <a:cubicBezTo>
                    <a:pt x="16183" y="1217"/>
                    <a:pt x="17046" y="1118"/>
                    <a:pt x="17902" y="1118"/>
                  </a:cubicBezTo>
                  <a:cubicBezTo>
                    <a:pt x="18569" y="1118"/>
                    <a:pt x="19232" y="1178"/>
                    <a:pt x="19879" y="1346"/>
                  </a:cubicBezTo>
                  <a:lnTo>
                    <a:pt x="19906" y="1242"/>
                  </a:lnTo>
                  <a:cubicBezTo>
                    <a:pt x="19250" y="1072"/>
                    <a:pt x="18579" y="1011"/>
                    <a:pt x="17904" y="1011"/>
                  </a:cubicBezTo>
                  <a:cubicBezTo>
                    <a:pt x="17042" y="1011"/>
                    <a:pt x="16174" y="1110"/>
                    <a:pt x="15323" y="1207"/>
                  </a:cubicBezTo>
                  <a:cubicBezTo>
                    <a:pt x="14467" y="1305"/>
                    <a:pt x="13592" y="1405"/>
                    <a:pt x="12725" y="1405"/>
                  </a:cubicBezTo>
                  <a:cubicBezTo>
                    <a:pt x="12263" y="1405"/>
                    <a:pt x="11803" y="1377"/>
                    <a:pt x="11349" y="1305"/>
                  </a:cubicBezTo>
                  <a:cubicBezTo>
                    <a:pt x="11245" y="1286"/>
                    <a:pt x="10999" y="1232"/>
                    <a:pt x="10985" y="1069"/>
                  </a:cubicBezTo>
                  <a:cubicBezTo>
                    <a:pt x="10974" y="918"/>
                    <a:pt x="11174" y="815"/>
                    <a:pt x="11295" y="769"/>
                  </a:cubicBezTo>
                  <a:cubicBezTo>
                    <a:pt x="12571" y="277"/>
                    <a:pt x="13895" y="108"/>
                    <a:pt x="15235" y="108"/>
                  </a:cubicBezTo>
                  <a:cubicBezTo>
                    <a:pt x="16736" y="108"/>
                    <a:pt x="18257" y="320"/>
                    <a:pt x="19750" y="529"/>
                  </a:cubicBezTo>
                  <a:cubicBezTo>
                    <a:pt x="21107" y="719"/>
                    <a:pt x="22512" y="915"/>
                    <a:pt x="23861" y="943"/>
                  </a:cubicBezTo>
                  <a:cubicBezTo>
                    <a:pt x="24046" y="947"/>
                    <a:pt x="24232" y="949"/>
                    <a:pt x="24418" y="949"/>
                  </a:cubicBezTo>
                  <a:cubicBezTo>
                    <a:pt x="24700" y="949"/>
                    <a:pt x="24982" y="945"/>
                    <a:pt x="25259" y="942"/>
                  </a:cubicBezTo>
                  <a:cubicBezTo>
                    <a:pt x="25524" y="939"/>
                    <a:pt x="25793" y="936"/>
                    <a:pt x="26063" y="936"/>
                  </a:cubicBezTo>
                  <a:cubicBezTo>
                    <a:pt x="26514" y="936"/>
                    <a:pt x="26970" y="944"/>
                    <a:pt x="27418" y="975"/>
                  </a:cubicBezTo>
                  <a:lnTo>
                    <a:pt x="27524" y="982"/>
                  </a:lnTo>
                  <a:cubicBezTo>
                    <a:pt x="28055" y="1013"/>
                    <a:pt x="29675" y="1112"/>
                    <a:pt x="29917" y="1613"/>
                  </a:cubicBezTo>
                  <a:cubicBezTo>
                    <a:pt x="29972" y="1729"/>
                    <a:pt x="29947" y="1860"/>
                    <a:pt x="29839" y="2013"/>
                  </a:cubicBezTo>
                  <a:cubicBezTo>
                    <a:pt x="29725" y="2175"/>
                    <a:pt x="29537" y="2300"/>
                    <a:pt x="29260" y="2397"/>
                  </a:cubicBezTo>
                  <a:cubicBezTo>
                    <a:pt x="28893" y="2526"/>
                    <a:pt x="28509" y="2571"/>
                    <a:pt x="28120" y="2571"/>
                  </a:cubicBezTo>
                  <a:cubicBezTo>
                    <a:pt x="27652" y="2571"/>
                    <a:pt x="27175" y="2506"/>
                    <a:pt x="26705" y="2441"/>
                  </a:cubicBezTo>
                  <a:cubicBezTo>
                    <a:pt x="26538" y="2418"/>
                    <a:pt x="26373" y="2395"/>
                    <a:pt x="26206" y="2375"/>
                  </a:cubicBezTo>
                  <a:cubicBezTo>
                    <a:pt x="25461" y="2286"/>
                    <a:pt x="24708" y="2259"/>
                    <a:pt x="23957" y="2259"/>
                  </a:cubicBezTo>
                  <a:cubicBezTo>
                    <a:pt x="23375" y="2259"/>
                    <a:pt x="22794" y="2276"/>
                    <a:pt x="22222" y="2291"/>
                  </a:cubicBezTo>
                  <a:cubicBezTo>
                    <a:pt x="21648" y="2307"/>
                    <a:pt x="21063" y="2324"/>
                    <a:pt x="20477" y="2324"/>
                  </a:cubicBezTo>
                  <a:cubicBezTo>
                    <a:pt x="20079" y="2324"/>
                    <a:pt x="19680" y="2316"/>
                    <a:pt x="19285" y="2295"/>
                  </a:cubicBezTo>
                  <a:cubicBezTo>
                    <a:pt x="18805" y="2270"/>
                    <a:pt x="18317" y="2225"/>
                    <a:pt x="17846" y="2183"/>
                  </a:cubicBezTo>
                  <a:cubicBezTo>
                    <a:pt x="17138" y="2118"/>
                    <a:pt x="16407" y="2050"/>
                    <a:pt x="15681" y="2048"/>
                  </a:cubicBezTo>
                  <a:cubicBezTo>
                    <a:pt x="14889" y="2048"/>
                    <a:pt x="14086" y="2124"/>
                    <a:pt x="13311" y="2197"/>
                  </a:cubicBezTo>
                  <a:cubicBezTo>
                    <a:pt x="12540" y="2270"/>
                    <a:pt x="11742" y="2343"/>
                    <a:pt x="10957" y="2343"/>
                  </a:cubicBezTo>
                  <a:lnTo>
                    <a:pt x="10742" y="2343"/>
                  </a:lnTo>
                  <a:cubicBezTo>
                    <a:pt x="10170" y="2341"/>
                    <a:pt x="9576" y="2341"/>
                    <a:pt x="9022" y="2293"/>
                  </a:cubicBezTo>
                  <a:cubicBezTo>
                    <a:pt x="8636" y="2258"/>
                    <a:pt x="8251" y="2154"/>
                    <a:pt x="7880" y="2050"/>
                  </a:cubicBezTo>
                  <a:cubicBezTo>
                    <a:pt x="7480" y="1940"/>
                    <a:pt x="7070" y="1826"/>
                    <a:pt x="6645" y="1797"/>
                  </a:cubicBezTo>
                  <a:cubicBezTo>
                    <a:pt x="6525" y="1789"/>
                    <a:pt x="6405" y="1785"/>
                    <a:pt x="6285" y="1785"/>
                  </a:cubicBezTo>
                  <a:cubicBezTo>
                    <a:pt x="5830" y="1785"/>
                    <a:pt x="5375" y="1838"/>
                    <a:pt x="4931" y="1888"/>
                  </a:cubicBezTo>
                  <a:cubicBezTo>
                    <a:pt x="4631" y="1924"/>
                    <a:pt x="4321" y="1960"/>
                    <a:pt x="4016" y="1977"/>
                  </a:cubicBezTo>
                  <a:cubicBezTo>
                    <a:pt x="3827" y="1989"/>
                    <a:pt x="3637" y="1994"/>
                    <a:pt x="3448" y="1994"/>
                  </a:cubicBezTo>
                  <a:cubicBezTo>
                    <a:pt x="2292" y="1994"/>
                    <a:pt x="1139" y="1794"/>
                    <a:pt x="18" y="1600"/>
                  </a:cubicBezTo>
                  <a:lnTo>
                    <a:pt x="1" y="1706"/>
                  </a:lnTo>
                  <a:cubicBezTo>
                    <a:pt x="1128" y="1900"/>
                    <a:pt x="2288" y="2099"/>
                    <a:pt x="3454" y="2099"/>
                  </a:cubicBezTo>
                  <a:cubicBezTo>
                    <a:pt x="3643" y="2099"/>
                    <a:pt x="3832" y="2094"/>
                    <a:pt x="4022" y="2083"/>
                  </a:cubicBezTo>
                  <a:cubicBezTo>
                    <a:pt x="4329" y="2063"/>
                    <a:pt x="4641" y="2027"/>
                    <a:pt x="4943" y="1993"/>
                  </a:cubicBezTo>
                  <a:cubicBezTo>
                    <a:pt x="5384" y="1942"/>
                    <a:pt x="5837" y="1890"/>
                    <a:pt x="6287" y="1890"/>
                  </a:cubicBezTo>
                  <a:cubicBezTo>
                    <a:pt x="6404" y="1890"/>
                    <a:pt x="6521" y="1893"/>
                    <a:pt x="6637" y="1901"/>
                  </a:cubicBezTo>
                  <a:cubicBezTo>
                    <a:pt x="7051" y="1931"/>
                    <a:pt x="7458" y="2043"/>
                    <a:pt x="7851" y="2151"/>
                  </a:cubicBezTo>
                  <a:cubicBezTo>
                    <a:pt x="8228" y="2257"/>
                    <a:pt x="8618" y="2364"/>
                    <a:pt x="9012" y="2398"/>
                  </a:cubicBezTo>
                  <a:cubicBezTo>
                    <a:pt x="9570" y="2447"/>
                    <a:pt x="10164" y="2448"/>
                    <a:pt x="10741" y="2448"/>
                  </a:cubicBezTo>
                  <a:lnTo>
                    <a:pt x="10955" y="2448"/>
                  </a:lnTo>
                  <a:cubicBezTo>
                    <a:pt x="10963" y="2448"/>
                    <a:pt x="10970" y="2448"/>
                    <a:pt x="10977" y="2448"/>
                  </a:cubicBezTo>
                  <a:cubicBezTo>
                    <a:pt x="11767" y="2448"/>
                    <a:pt x="12554" y="2373"/>
                    <a:pt x="13320" y="2300"/>
                  </a:cubicBezTo>
                  <a:cubicBezTo>
                    <a:pt x="14073" y="2229"/>
                    <a:pt x="14848" y="2154"/>
                    <a:pt x="15618" y="2154"/>
                  </a:cubicBezTo>
                  <a:cubicBezTo>
                    <a:pt x="15639" y="2154"/>
                    <a:pt x="15660" y="2154"/>
                    <a:pt x="15681" y="2154"/>
                  </a:cubicBezTo>
                  <a:cubicBezTo>
                    <a:pt x="16401" y="2155"/>
                    <a:pt x="17130" y="2223"/>
                    <a:pt x="17837" y="2288"/>
                  </a:cubicBezTo>
                  <a:cubicBezTo>
                    <a:pt x="18308" y="2331"/>
                    <a:pt x="18798" y="2375"/>
                    <a:pt x="19279" y="2400"/>
                  </a:cubicBezTo>
                  <a:cubicBezTo>
                    <a:pt x="19682" y="2421"/>
                    <a:pt x="20088" y="2429"/>
                    <a:pt x="20493" y="2429"/>
                  </a:cubicBezTo>
                  <a:cubicBezTo>
                    <a:pt x="21076" y="2429"/>
                    <a:pt x="21657" y="2413"/>
                    <a:pt x="22226" y="2397"/>
                  </a:cubicBezTo>
                  <a:cubicBezTo>
                    <a:pt x="22793" y="2381"/>
                    <a:pt x="23369" y="2366"/>
                    <a:pt x="23946" y="2366"/>
                  </a:cubicBezTo>
                  <a:cubicBezTo>
                    <a:pt x="24697" y="2366"/>
                    <a:pt x="25451" y="2392"/>
                    <a:pt x="26194" y="2481"/>
                  </a:cubicBezTo>
                  <a:cubicBezTo>
                    <a:pt x="26360" y="2502"/>
                    <a:pt x="26526" y="2524"/>
                    <a:pt x="26691" y="2547"/>
                  </a:cubicBezTo>
                  <a:cubicBezTo>
                    <a:pt x="27165" y="2611"/>
                    <a:pt x="27646" y="2677"/>
                    <a:pt x="28122" y="2677"/>
                  </a:cubicBezTo>
                  <a:cubicBezTo>
                    <a:pt x="28522" y="2677"/>
                    <a:pt x="28916" y="2631"/>
                    <a:pt x="29297" y="2498"/>
                  </a:cubicBezTo>
                  <a:cubicBezTo>
                    <a:pt x="29595" y="2395"/>
                    <a:pt x="29802" y="2257"/>
                    <a:pt x="29929" y="2076"/>
                  </a:cubicBezTo>
                  <a:cubicBezTo>
                    <a:pt x="30059" y="1890"/>
                    <a:pt x="30088" y="1720"/>
                    <a:pt x="30015" y="1569"/>
                  </a:cubicBezTo>
                  <a:cubicBezTo>
                    <a:pt x="29774" y="1069"/>
                    <a:pt x="28483" y="933"/>
                    <a:pt x="27532" y="876"/>
                  </a:cubicBezTo>
                  <a:lnTo>
                    <a:pt x="27426" y="869"/>
                  </a:lnTo>
                  <a:cubicBezTo>
                    <a:pt x="26980" y="838"/>
                    <a:pt x="26529" y="830"/>
                    <a:pt x="26083" y="830"/>
                  </a:cubicBezTo>
                  <a:cubicBezTo>
                    <a:pt x="25806" y="830"/>
                    <a:pt x="25531" y="833"/>
                    <a:pt x="25259" y="836"/>
                  </a:cubicBezTo>
                  <a:cubicBezTo>
                    <a:pt x="24968" y="840"/>
                    <a:pt x="24670" y="844"/>
                    <a:pt x="24372" y="844"/>
                  </a:cubicBezTo>
                  <a:cubicBezTo>
                    <a:pt x="24202" y="844"/>
                    <a:pt x="24033" y="843"/>
                    <a:pt x="23864" y="839"/>
                  </a:cubicBezTo>
                  <a:cubicBezTo>
                    <a:pt x="22522" y="810"/>
                    <a:pt x="21121" y="613"/>
                    <a:pt x="19766" y="425"/>
                  </a:cubicBezTo>
                  <a:cubicBezTo>
                    <a:pt x="18266" y="215"/>
                    <a:pt x="16739" y="1"/>
                    <a:pt x="15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2"/>
            <p:cNvSpPr/>
            <p:nvPr/>
          </p:nvSpPr>
          <p:spPr>
            <a:xfrm>
              <a:off x="3920430" y="4401927"/>
              <a:ext cx="656724" cy="226294"/>
            </a:xfrm>
            <a:custGeom>
              <a:avLst/>
              <a:gdLst/>
              <a:ahLst/>
              <a:cxnLst/>
              <a:rect l="l" t="t" r="r" b="b"/>
              <a:pathLst>
                <a:path w="7647" h="2635" extrusionOk="0">
                  <a:moveTo>
                    <a:pt x="4328" y="1"/>
                  </a:moveTo>
                  <a:cubicBezTo>
                    <a:pt x="3939" y="1"/>
                    <a:pt x="3550" y="55"/>
                    <a:pt x="3180" y="161"/>
                  </a:cubicBezTo>
                  <a:cubicBezTo>
                    <a:pt x="1998" y="500"/>
                    <a:pt x="1000" y="1274"/>
                    <a:pt x="160" y="2185"/>
                  </a:cubicBezTo>
                  <a:cubicBezTo>
                    <a:pt x="1" y="2357"/>
                    <a:pt x="125" y="2635"/>
                    <a:pt x="358" y="2635"/>
                  </a:cubicBezTo>
                  <a:lnTo>
                    <a:pt x="7345" y="2635"/>
                  </a:lnTo>
                  <a:cubicBezTo>
                    <a:pt x="7521" y="2635"/>
                    <a:pt x="7647" y="2471"/>
                    <a:pt x="7607" y="2302"/>
                  </a:cubicBezTo>
                  <a:cubicBezTo>
                    <a:pt x="7521" y="1952"/>
                    <a:pt x="7372" y="1618"/>
                    <a:pt x="7164" y="1324"/>
                  </a:cubicBezTo>
                  <a:cubicBezTo>
                    <a:pt x="6532" y="433"/>
                    <a:pt x="5432" y="1"/>
                    <a:pt x="4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2"/>
            <p:cNvSpPr/>
            <p:nvPr/>
          </p:nvSpPr>
          <p:spPr>
            <a:xfrm>
              <a:off x="3880924" y="4561322"/>
              <a:ext cx="88628" cy="66901"/>
            </a:xfrm>
            <a:custGeom>
              <a:avLst/>
              <a:gdLst/>
              <a:ahLst/>
              <a:cxnLst/>
              <a:rect l="l" t="t" r="r" b="b"/>
              <a:pathLst>
                <a:path w="1032" h="779" extrusionOk="0">
                  <a:moveTo>
                    <a:pt x="475" y="0"/>
                  </a:moveTo>
                  <a:cubicBezTo>
                    <a:pt x="241" y="0"/>
                    <a:pt x="56" y="191"/>
                    <a:pt x="11" y="423"/>
                  </a:cubicBezTo>
                  <a:cubicBezTo>
                    <a:pt x="1" y="481"/>
                    <a:pt x="1" y="531"/>
                    <a:pt x="9" y="579"/>
                  </a:cubicBezTo>
                  <a:cubicBezTo>
                    <a:pt x="32" y="699"/>
                    <a:pt x="146" y="779"/>
                    <a:pt x="268" y="779"/>
                  </a:cubicBezTo>
                  <a:lnTo>
                    <a:pt x="879" y="779"/>
                  </a:lnTo>
                  <a:cubicBezTo>
                    <a:pt x="892" y="760"/>
                    <a:pt x="902" y="743"/>
                    <a:pt x="910" y="723"/>
                  </a:cubicBezTo>
                  <a:cubicBezTo>
                    <a:pt x="1032" y="459"/>
                    <a:pt x="902" y="119"/>
                    <a:pt x="622" y="25"/>
                  </a:cubicBezTo>
                  <a:cubicBezTo>
                    <a:pt x="571" y="8"/>
                    <a:pt x="52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2"/>
            <p:cNvSpPr/>
            <p:nvPr/>
          </p:nvSpPr>
          <p:spPr>
            <a:xfrm>
              <a:off x="3984841" y="4421765"/>
              <a:ext cx="172189" cy="158105"/>
            </a:xfrm>
            <a:custGeom>
              <a:avLst/>
              <a:gdLst/>
              <a:ahLst/>
              <a:cxnLst/>
              <a:rect l="l" t="t" r="r" b="b"/>
              <a:pathLst>
                <a:path w="2005" h="1841" extrusionOk="0">
                  <a:moveTo>
                    <a:pt x="998" y="1"/>
                  </a:moveTo>
                  <a:cubicBezTo>
                    <a:pt x="823" y="1"/>
                    <a:pt x="650" y="47"/>
                    <a:pt x="504" y="142"/>
                  </a:cubicBezTo>
                  <a:cubicBezTo>
                    <a:pt x="160" y="368"/>
                    <a:pt x="0" y="841"/>
                    <a:pt x="142" y="1227"/>
                  </a:cubicBezTo>
                  <a:cubicBezTo>
                    <a:pt x="287" y="1627"/>
                    <a:pt x="645" y="1840"/>
                    <a:pt x="1007" y="1840"/>
                  </a:cubicBezTo>
                  <a:cubicBezTo>
                    <a:pt x="1307" y="1840"/>
                    <a:pt x="1609" y="1694"/>
                    <a:pt x="1795" y="1385"/>
                  </a:cubicBezTo>
                  <a:cubicBezTo>
                    <a:pt x="2005" y="1032"/>
                    <a:pt x="1939" y="536"/>
                    <a:pt x="1642" y="251"/>
                  </a:cubicBezTo>
                  <a:cubicBezTo>
                    <a:pt x="1569" y="179"/>
                    <a:pt x="1484" y="125"/>
                    <a:pt x="1391" y="84"/>
                  </a:cubicBezTo>
                  <a:cubicBezTo>
                    <a:pt x="1268" y="29"/>
                    <a:pt x="11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2"/>
            <p:cNvSpPr/>
            <p:nvPr/>
          </p:nvSpPr>
          <p:spPr>
            <a:xfrm>
              <a:off x="3848375" y="4623501"/>
              <a:ext cx="448208" cy="9275"/>
            </a:xfrm>
            <a:custGeom>
              <a:avLst/>
              <a:gdLst/>
              <a:ahLst/>
              <a:cxnLst/>
              <a:rect l="l" t="t" r="r" b="b"/>
              <a:pathLst>
                <a:path w="5219" h="108" extrusionOk="0">
                  <a:moveTo>
                    <a:pt x="0" y="1"/>
                  </a:moveTo>
                  <a:lnTo>
                    <a:pt x="0" y="108"/>
                  </a:lnTo>
                  <a:lnTo>
                    <a:pt x="5219" y="108"/>
                  </a:lnTo>
                  <a:lnTo>
                    <a:pt x="5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22"/>
          <p:cNvGrpSpPr/>
          <p:nvPr/>
        </p:nvGrpSpPr>
        <p:grpSpPr>
          <a:xfrm>
            <a:off x="3648606" y="4226113"/>
            <a:ext cx="342460" cy="312069"/>
            <a:chOff x="6872954" y="4168931"/>
            <a:chExt cx="437816" cy="398913"/>
          </a:xfrm>
        </p:grpSpPr>
        <p:sp>
          <p:nvSpPr>
            <p:cNvPr id="1371" name="Google Shape;1371;p22"/>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2"/>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2"/>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2"/>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2"/>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2"/>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7" name="Google Shape;1377;p22"/>
          <p:cNvSpPr/>
          <p:nvPr/>
        </p:nvSpPr>
        <p:spPr>
          <a:xfrm>
            <a:off x="8657205" y="1174447"/>
            <a:ext cx="339900" cy="339900"/>
          </a:xfrm>
          <a:prstGeom prst="mathPlus">
            <a:avLst>
              <a:gd name="adj1" fmla="val 2352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2"/>
          <p:cNvSpPr/>
          <p:nvPr/>
        </p:nvSpPr>
        <p:spPr>
          <a:xfrm>
            <a:off x="486713" y="4490741"/>
            <a:ext cx="226500" cy="226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2"/>
          <p:cNvSpPr/>
          <p:nvPr/>
        </p:nvSpPr>
        <p:spPr>
          <a:xfrm>
            <a:off x="3671618" y="3696364"/>
            <a:ext cx="267807" cy="249936"/>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0" name="Google Shape;1380;p22"/>
          <p:cNvGrpSpPr/>
          <p:nvPr/>
        </p:nvGrpSpPr>
        <p:grpSpPr>
          <a:xfrm rot="2700000">
            <a:off x="8329037" y="353759"/>
            <a:ext cx="203480" cy="436912"/>
            <a:chOff x="4576975" y="1448100"/>
            <a:chExt cx="292800" cy="628700"/>
          </a:xfrm>
        </p:grpSpPr>
        <p:sp>
          <p:nvSpPr>
            <p:cNvPr id="1381" name="Google Shape;1381;p22"/>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2" name="Google Shape;1382;p22"/>
            <p:cNvGrpSpPr/>
            <p:nvPr/>
          </p:nvGrpSpPr>
          <p:grpSpPr>
            <a:xfrm>
              <a:off x="4576975" y="1448100"/>
              <a:ext cx="292800" cy="146400"/>
              <a:chOff x="4584725" y="1420525"/>
              <a:chExt cx="292800" cy="146400"/>
            </a:xfrm>
          </p:grpSpPr>
          <p:sp>
            <p:nvSpPr>
              <p:cNvPr id="1383" name="Google Shape;1383;p22"/>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2"/>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22"/>
            <p:cNvGrpSpPr/>
            <p:nvPr/>
          </p:nvGrpSpPr>
          <p:grpSpPr>
            <a:xfrm>
              <a:off x="4576975" y="1930400"/>
              <a:ext cx="292800" cy="146400"/>
              <a:chOff x="4584725" y="1420525"/>
              <a:chExt cx="292800" cy="146400"/>
            </a:xfrm>
          </p:grpSpPr>
          <p:sp>
            <p:nvSpPr>
              <p:cNvPr id="1386" name="Google Shape;1386;p22"/>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88"/>
        <p:cNvGrpSpPr/>
        <p:nvPr/>
      </p:nvGrpSpPr>
      <p:grpSpPr>
        <a:xfrm>
          <a:off x="0" y="0"/>
          <a:ext cx="0" cy="0"/>
          <a:chOff x="0" y="0"/>
          <a:chExt cx="0" cy="0"/>
        </a:xfrm>
      </p:grpSpPr>
      <p:sp>
        <p:nvSpPr>
          <p:cNvPr id="1389" name="Google Shape;1389;p23"/>
          <p:cNvSpPr/>
          <p:nvPr/>
        </p:nvSpPr>
        <p:spPr>
          <a:xfrm>
            <a:off x="24" y="-26"/>
            <a:ext cx="2154719" cy="1968618"/>
          </a:xfrm>
          <a:custGeom>
            <a:avLst/>
            <a:gdLst/>
            <a:ahLst/>
            <a:cxnLst/>
            <a:rect l="l" t="t" r="r" b="b"/>
            <a:pathLst>
              <a:path w="57486" h="52521" extrusionOk="0">
                <a:moveTo>
                  <a:pt x="0" y="1"/>
                </a:moveTo>
                <a:lnTo>
                  <a:pt x="0" y="51619"/>
                </a:lnTo>
                <a:cubicBezTo>
                  <a:pt x="1652" y="52229"/>
                  <a:pt x="3401" y="52520"/>
                  <a:pt x="5154" y="52520"/>
                </a:cubicBezTo>
                <a:cubicBezTo>
                  <a:pt x="10034" y="52520"/>
                  <a:pt x="14948" y="50263"/>
                  <a:pt x="17887" y="46341"/>
                </a:cubicBezTo>
                <a:cubicBezTo>
                  <a:pt x="20553" y="42781"/>
                  <a:pt x="21567" y="38298"/>
                  <a:pt x="22770" y="34016"/>
                </a:cubicBezTo>
                <a:cubicBezTo>
                  <a:pt x="23972" y="29736"/>
                  <a:pt x="25572" y="25299"/>
                  <a:pt x="28986" y="22450"/>
                </a:cubicBezTo>
                <a:cubicBezTo>
                  <a:pt x="32847" y="19230"/>
                  <a:pt x="38189" y="18692"/>
                  <a:pt x="43137" y="17799"/>
                </a:cubicBezTo>
                <a:cubicBezTo>
                  <a:pt x="48084" y="16904"/>
                  <a:pt x="53480" y="15108"/>
                  <a:pt x="55808" y="10652"/>
                </a:cubicBezTo>
                <a:cubicBezTo>
                  <a:pt x="57485" y="7444"/>
                  <a:pt x="57156" y="3601"/>
                  <a:pt x="56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3"/>
          <p:cNvSpPr/>
          <p:nvPr/>
        </p:nvSpPr>
        <p:spPr>
          <a:xfrm rot="10800000">
            <a:off x="7746028" y="3174883"/>
            <a:ext cx="1397922" cy="1968599"/>
          </a:xfrm>
          <a:custGeom>
            <a:avLst/>
            <a:gdLst/>
            <a:ahLst/>
            <a:cxnLst/>
            <a:rect l="l" t="t" r="r" b="b"/>
            <a:pathLst>
              <a:path w="22399" h="31543" extrusionOk="0">
                <a:moveTo>
                  <a:pt x="0" y="1"/>
                </a:moveTo>
                <a:lnTo>
                  <a:pt x="0" y="31543"/>
                </a:lnTo>
                <a:lnTo>
                  <a:pt x="2" y="31543"/>
                </a:lnTo>
                <a:cubicBezTo>
                  <a:pt x="2850" y="31257"/>
                  <a:pt x="5565" y="29816"/>
                  <a:pt x="7397" y="27616"/>
                </a:cubicBezTo>
                <a:cubicBezTo>
                  <a:pt x="9230" y="25417"/>
                  <a:pt x="10158" y="22486"/>
                  <a:pt x="9927" y="19633"/>
                </a:cubicBezTo>
                <a:cubicBezTo>
                  <a:pt x="9769" y="17680"/>
                  <a:pt x="9096" y="15807"/>
                  <a:pt x="8756" y="13876"/>
                </a:cubicBezTo>
                <a:cubicBezTo>
                  <a:pt x="8416" y="11947"/>
                  <a:pt x="8454" y="9816"/>
                  <a:pt x="9572" y="8206"/>
                </a:cubicBezTo>
                <a:cubicBezTo>
                  <a:pt x="11097" y="6014"/>
                  <a:pt x="14037" y="5486"/>
                  <a:pt x="16619" y="4809"/>
                </a:cubicBezTo>
                <a:cubicBezTo>
                  <a:pt x="19202" y="4133"/>
                  <a:pt x="22098" y="2654"/>
                  <a:pt x="223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3"/>
          <p:cNvSpPr/>
          <p:nvPr/>
        </p:nvSpPr>
        <p:spPr>
          <a:xfrm rot="5400000">
            <a:off x="7355301" y="38723"/>
            <a:ext cx="1827432" cy="1749945"/>
          </a:xfrm>
          <a:custGeom>
            <a:avLst/>
            <a:gdLst/>
            <a:ahLst/>
            <a:cxnLst/>
            <a:rect l="l" t="t" r="r" b="b"/>
            <a:pathLst>
              <a:path w="24480" h="23442" extrusionOk="0">
                <a:moveTo>
                  <a:pt x="1" y="0"/>
                </a:moveTo>
                <a:lnTo>
                  <a:pt x="1" y="22368"/>
                </a:lnTo>
                <a:cubicBezTo>
                  <a:pt x="1298" y="23082"/>
                  <a:pt x="2779" y="23441"/>
                  <a:pt x="4259" y="23441"/>
                </a:cubicBezTo>
                <a:cubicBezTo>
                  <a:pt x="5587" y="23441"/>
                  <a:pt x="6915" y="23152"/>
                  <a:pt x="8109" y="22571"/>
                </a:cubicBezTo>
                <a:cubicBezTo>
                  <a:pt x="10636" y="21340"/>
                  <a:pt x="12499" y="18836"/>
                  <a:pt x="12950" y="16062"/>
                </a:cubicBezTo>
                <a:cubicBezTo>
                  <a:pt x="13324" y="13760"/>
                  <a:pt x="12822" y="11208"/>
                  <a:pt x="14051" y="9226"/>
                </a:cubicBezTo>
                <a:cubicBezTo>
                  <a:pt x="14911" y="7840"/>
                  <a:pt x="16455" y="7043"/>
                  <a:pt x="17970" y="6439"/>
                </a:cubicBezTo>
                <a:cubicBezTo>
                  <a:pt x="19485" y="5835"/>
                  <a:pt x="21086" y="5339"/>
                  <a:pt x="22354" y="4310"/>
                </a:cubicBezTo>
                <a:cubicBezTo>
                  <a:pt x="23620" y="3279"/>
                  <a:pt x="24480" y="1530"/>
                  <a:pt x="23913"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3"/>
          <p:cNvSpPr/>
          <p:nvPr/>
        </p:nvSpPr>
        <p:spPr>
          <a:xfrm>
            <a:off x="-6" y="4314613"/>
            <a:ext cx="2675396" cy="828892"/>
          </a:xfrm>
          <a:custGeom>
            <a:avLst/>
            <a:gdLst/>
            <a:ahLst/>
            <a:cxnLst/>
            <a:rect l="l" t="t" r="r" b="b"/>
            <a:pathLst>
              <a:path w="63398" h="19642" extrusionOk="0">
                <a:moveTo>
                  <a:pt x="8154" y="0"/>
                </a:moveTo>
                <a:cubicBezTo>
                  <a:pt x="4957" y="0"/>
                  <a:pt x="1775" y="1682"/>
                  <a:pt x="46" y="4382"/>
                </a:cubicBezTo>
                <a:lnTo>
                  <a:pt x="0" y="19642"/>
                </a:lnTo>
                <a:lnTo>
                  <a:pt x="63398" y="19642"/>
                </a:lnTo>
                <a:cubicBezTo>
                  <a:pt x="63205" y="15988"/>
                  <a:pt x="60507" y="12797"/>
                  <a:pt x="57210" y="11214"/>
                </a:cubicBezTo>
                <a:cubicBezTo>
                  <a:pt x="54758" y="10036"/>
                  <a:pt x="52030" y="9625"/>
                  <a:pt x="49294" y="9625"/>
                </a:cubicBezTo>
                <a:cubicBezTo>
                  <a:pt x="48350" y="9625"/>
                  <a:pt x="47404" y="9674"/>
                  <a:pt x="46469" y="9757"/>
                </a:cubicBezTo>
                <a:cubicBezTo>
                  <a:pt x="42825" y="10081"/>
                  <a:pt x="39240" y="10897"/>
                  <a:pt x="35597" y="11233"/>
                </a:cubicBezTo>
                <a:cubicBezTo>
                  <a:pt x="34622" y="11323"/>
                  <a:pt x="33635" y="11377"/>
                  <a:pt x="32649" y="11377"/>
                </a:cubicBezTo>
                <a:cubicBezTo>
                  <a:pt x="29955" y="11377"/>
                  <a:pt x="27269" y="10978"/>
                  <a:pt x="24844" y="9842"/>
                </a:cubicBezTo>
                <a:cubicBezTo>
                  <a:pt x="22055" y="8535"/>
                  <a:pt x="19801" y="6345"/>
                  <a:pt x="17444" y="4362"/>
                </a:cubicBezTo>
                <a:cubicBezTo>
                  <a:pt x="15087" y="2380"/>
                  <a:pt x="12446" y="515"/>
                  <a:pt x="9396" y="87"/>
                </a:cubicBezTo>
                <a:cubicBezTo>
                  <a:pt x="8984" y="28"/>
                  <a:pt x="8569" y="0"/>
                  <a:pt x="8154"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3"/>
          <p:cNvSpPr/>
          <p:nvPr/>
        </p:nvSpPr>
        <p:spPr>
          <a:xfrm rot="-9567989">
            <a:off x="6091922" y="2753175"/>
            <a:ext cx="2633482" cy="2294544"/>
          </a:xfrm>
          <a:custGeom>
            <a:avLst/>
            <a:gdLst/>
            <a:ahLst/>
            <a:cxnLst/>
            <a:rect l="l" t="t" r="r" b="b"/>
            <a:pathLst>
              <a:path w="66766" h="58173" extrusionOk="0">
                <a:moveTo>
                  <a:pt x="43805" y="0"/>
                </a:moveTo>
                <a:cubicBezTo>
                  <a:pt x="40650" y="0"/>
                  <a:pt x="37272" y="524"/>
                  <a:pt x="33757" y="1634"/>
                </a:cubicBezTo>
                <a:cubicBezTo>
                  <a:pt x="22442" y="5205"/>
                  <a:pt x="0" y="15981"/>
                  <a:pt x="6495" y="32064"/>
                </a:cubicBezTo>
                <a:cubicBezTo>
                  <a:pt x="10610" y="45495"/>
                  <a:pt x="23195" y="58173"/>
                  <a:pt x="36938" y="58173"/>
                </a:cubicBezTo>
                <a:cubicBezTo>
                  <a:pt x="38927" y="58173"/>
                  <a:pt x="40941" y="57907"/>
                  <a:pt x="42956" y="57340"/>
                </a:cubicBezTo>
                <a:cubicBezTo>
                  <a:pt x="55020" y="53945"/>
                  <a:pt x="64486" y="36808"/>
                  <a:pt x="65576" y="23796"/>
                </a:cubicBezTo>
                <a:cubicBezTo>
                  <a:pt x="66765" y="9604"/>
                  <a:pt x="57322" y="0"/>
                  <a:pt x="4380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4" name="Google Shape;1394;p23"/>
          <p:cNvGrpSpPr/>
          <p:nvPr/>
        </p:nvGrpSpPr>
        <p:grpSpPr>
          <a:xfrm>
            <a:off x="6405481" y="3106067"/>
            <a:ext cx="2352230" cy="1919668"/>
            <a:chOff x="3848375" y="1497250"/>
            <a:chExt cx="4003797" cy="3267520"/>
          </a:xfrm>
        </p:grpSpPr>
        <p:grpSp>
          <p:nvGrpSpPr>
            <p:cNvPr id="1395" name="Google Shape;1395;p23"/>
            <p:cNvGrpSpPr/>
            <p:nvPr/>
          </p:nvGrpSpPr>
          <p:grpSpPr>
            <a:xfrm>
              <a:off x="3848375" y="4401927"/>
              <a:ext cx="3191484" cy="280399"/>
              <a:chOff x="3848375" y="4401927"/>
              <a:chExt cx="3191484" cy="280399"/>
            </a:xfrm>
          </p:grpSpPr>
          <p:sp>
            <p:nvSpPr>
              <p:cNvPr id="1396" name="Google Shape;1396;p23"/>
              <p:cNvSpPr/>
              <p:nvPr/>
            </p:nvSpPr>
            <p:spPr>
              <a:xfrm>
                <a:off x="4455902" y="4452425"/>
                <a:ext cx="2583957" cy="229901"/>
              </a:xfrm>
              <a:custGeom>
                <a:avLst/>
                <a:gdLst/>
                <a:ahLst/>
                <a:cxnLst/>
                <a:rect l="l" t="t" r="r" b="b"/>
                <a:pathLst>
                  <a:path w="30088" h="2677" extrusionOk="0">
                    <a:moveTo>
                      <a:pt x="15230" y="1"/>
                    </a:moveTo>
                    <a:cubicBezTo>
                      <a:pt x="13881" y="1"/>
                      <a:pt x="12546" y="172"/>
                      <a:pt x="11256" y="669"/>
                    </a:cubicBezTo>
                    <a:cubicBezTo>
                      <a:pt x="10995" y="771"/>
                      <a:pt x="10864" y="912"/>
                      <a:pt x="10881" y="1077"/>
                    </a:cubicBezTo>
                    <a:cubicBezTo>
                      <a:pt x="10897" y="1246"/>
                      <a:pt x="11056" y="1363"/>
                      <a:pt x="11333" y="1407"/>
                    </a:cubicBezTo>
                    <a:cubicBezTo>
                      <a:pt x="11796" y="1482"/>
                      <a:pt x="12263" y="1511"/>
                      <a:pt x="12732" y="1511"/>
                    </a:cubicBezTo>
                    <a:cubicBezTo>
                      <a:pt x="13603" y="1511"/>
                      <a:pt x="14478" y="1411"/>
                      <a:pt x="15336" y="1313"/>
                    </a:cubicBezTo>
                    <a:cubicBezTo>
                      <a:pt x="16183" y="1217"/>
                      <a:pt x="17046" y="1118"/>
                      <a:pt x="17902" y="1118"/>
                    </a:cubicBezTo>
                    <a:cubicBezTo>
                      <a:pt x="18569" y="1118"/>
                      <a:pt x="19232" y="1178"/>
                      <a:pt x="19879" y="1346"/>
                    </a:cubicBezTo>
                    <a:lnTo>
                      <a:pt x="19906" y="1242"/>
                    </a:lnTo>
                    <a:cubicBezTo>
                      <a:pt x="19250" y="1072"/>
                      <a:pt x="18579" y="1011"/>
                      <a:pt x="17904" y="1011"/>
                    </a:cubicBezTo>
                    <a:cubicBezTo>
                      <a:pt x="17042" y="1011"/>
                      <a:pt x="16174" y="1110"/>
                      <a:pt x="15323" y="1207"/>
                    </a:cubicBezTo>
                    <a:cubicBezTo>
                      <a:pt x="14467" y="1305"/>
                      <a:pt x="13592" y="1405"/>
                      <a:pt x="12725" y="1405"/>
                    </a:cubicBezTo>
                    <a:cubicBezTo>
                      <a:pt x="12263" y="1405"/>
                      <a:pt x="11803" y="1377"/>
                      <a:pt x="11349" y="1305"/>
                    </a:cubicBezTo>
                    <a:cubicBezTo>
                      <a:pt x="11245" y="1286"/>
                      <a:pt x="10999" y="1232"/>
                      <a:pt x="10985" y="1069"/>
                    </a:cubicBezTo>
                    <a:cubicBezTo>
                      <a:pt x="10974" y="918"/>
                      <a:pt x="11174" y="815"/>
                      <a:pt x="11295" y="769"/>
                    </a:cubicBezTo>
                    <a:cubicBezTo>
                      <a:pt x="12571" y="277"/>
                      <a:pt x="13895" y="108"/>
                      <a:pt x="15235" y="108"/>
                    </a:cubicBezTo>
                    <a:cubicBezTo>
                      <a:pt x="16736" y="108"/>
                      <a:pt x="18257" y="320"/>
                      <a:pt x="19750" y="529"/>
                    </a:cubicBezTo>
                    <a:cubicBezTo>
                      <a:pt x="21107" y="719"/>
                      <a:pt x="22512" y="915"/>
                      <a:pt x="23861" y="943"/>
                    </a:cubicBezTo>
                    <a:cubicBezTo>
                      <a:pt x="24046" y="947"/>
                      <a:pt x="24232" y="949"/>
                      <a:pt x="24418" y="949"/>
                    </a:cubicBezTo>
                    <a:cubicBezTo>
                      <a:pt x="24700" y="949"/>
                      <a:pt x="24982" y="945"/>
                      <a:pt x="25259" y="942"/>
                    </a:cubicBezTo>
                    <a:cubicBezTo>
                      <a:pt x="25524" y="939"/>
                      <a:pt x="25793" y="936"/>
                      <a:pt x="26063" y="936"/>
                    </a:cubicBezTo>
                    <a:cubicBezTo>
                      <a:pt x="26514" y="936"/>
                      <a:pt x="26970" y="944"/>
                      <a:pt x="27418" y="975"/>
                    </a:cubicBezTo>
                    <a:lnTo>
                      <a:pt x="27524" y="982"/>
                    </a:lnTo>
                    <a:cubicBezTo>
                      <a:pt x="28055" y="1013"/>
                      <a:pt x="29675" y="1112"/>
                      <a:pt x="29917" y="1613"/>
                    </a:cubicBezTo>
                    <a:cubicBezTo>
                      <a:pt x="29972" y="1729"/>
                      <a:pt x="29947" y="1860"/>
                      <a:pt x="29839" y="2013"/>
                    </a:cubicBezTo>
                    <a:cubicBezTo>
                      <a:pt x="29725" y="2175"/>
                      <a:pt x="29537" y="2300"/>
                      <a:pt x="29260" y="2397"/>
                    </a:cubicBezTo>
                    <a:cubicBezTo>
                      <a:pt x="28893" y="2526"/>
                      <a:pt x="28509" y="2571"/>
                      <a:pt x="28120" y="2571"/>
                    </a:cubicBezTo>
                    <a:cubicBezTo>
                      <a:pt x="27652" y="2571"/>
                      <a:pt x="27175" y="2506"/>
                      <a:pt x="26705" y="2441"/>
                    </a:cubicBezTo>
                    <a:cubicBezTo>
                      <a:pt x="26538" y="2418"/>
                      <a:pt x="26373" y="2395"/>
                      <a:pt x="26206" y="2375"/>
                    </a:cubicBezTo>
                    <a:cubicBezTo>
                      <a:pt x="25461" y="2286"/>
                      <a:pt x="24708" y="2259"/>
                      <a:pt x="23957" y="2259"/>
                    </a:cubicBezTo>
                    <a:cubicBezTo>
                      <a:pt x="23375" y="2259"/>
                      <a:pt x="22794" y="2276"/>
                      <a:pt x="22222" y="2291"/>
                    </a:cubicBezTo>
                    <a:cubicBezTo>
                      <a:pt x="21648" y="2307"/>
                      <a:pt x="21063" y="2324"/>
                      <a:pt x="20477" y="2324"/>
                    </a:cubicBezTo>
                    <a:cubicBezTo>
                      <a:pt x="20079" y="2324"/>
                      <a:pt x="19680" y="2316"/>
                      <a:pt x="19285" y="2295"/>
                    </a:cubicBezTo>
                    <a:cubicBezTo>
                      <a:pt x="18805" y="2270"/>
                      <a:pt x="18317" y="2225"/>
                      <a:pt x="17846" y="2183"/>
                    </a:cubicBezTo>
                    <a:cubicBezTo>
                      <a:pt x="17138" y="2118"/>
                      <a:pt x="16407" y="2050"/>
                      <a:pt x="15681" y="2048"/>
                    </a:cubicBezTo>
                    <a:cubicBezTo>
                      <a:pt x="14889" y="2048"/>
                      <a:pt x="14086" y="2124"/>
                      <a:pt x="13311" y="2197"/>
                    </a:cubicBezTo>
                    <a:cubicBezTo>
                      <a:pt x="12540" y="2270"/>
                      <a:pt x="11742" y="2343"/>
                      <a:pt x="10957" y="2343"/>
                    </a:cubicBezTo>
                    <a:lnTo>
                      <a:pt x="10742" y="2343"/>
                    </a:lnTo>
                    <a:cubicBezTo>
                      <a:pt x="10170" y="2341"/>
                      <a:pt x="9576" y="2341"/>
                      <a:pt x="9022" y="2293"/>
                    </a:cubicBezTo>
                    <a:cubicBezTo>
                      <a:pt x="8636" y="2258"/>
                      <a:pt x="8251" y="2154"/>
                      <a:pt x="7880" y="2050"/>
                    </a:cubicBezTo>
                    <a:cubicBezTo>
                      <a:pt x="7480" y="1940"/>
                      <a:pt x="7070" y="1826"/>
                      <a:pt x="6645" y="1797"/>
                    </a:cubicBezTo>
                    <a:cubicBezTo>
                      <a:pt x="6525" y="1789"/>
                      <a:pt x="6405" y="1785"/>
                      <a:pt x="6285" y="1785"/>
                    </a:cubicBezTo>
                    <a:cubicBezTo>
                      <a:pt x="5830" y="1785"/>
                      <a:pt x="5375" y="1838"/>
                      <a:pt x="4931" y="1888"/>
                    </a:cubicBezTo>
                    <a:cubicBezTo>
                      <a:pt x="4631" y="1924"/>
                      <a:pt x="4321" y="1960"/>
                      <a:pt x="4016" y="1977"/>
                    </a:cubicBezTo>
                    <a:cubicBezTo>
                      <a:pt x="3827" y="1989"/>
                      <a:pt x="3637" y="1994"/>
                      <a:pt x="3448" y="1994"/>
                    </a:cubicBezTo>
                    <a:cubicBezTo>
                      <a:pt x="2292" y="1994"/>
                      <a:pt x="1139" y="1794"/>
                      <a:pt x="18" y="1600"/>
                    </a:cubicBezTo>
                    <a:lnTo>
                      <a:pt x="1" y="1706"/>
                    </a:lnTo>
                    <a:cubicBezTo>
                      <a:pt x="1128" y="1900"/>
                      <a:pt x="2288" y="2099"/>
                      <a:pt x="3454" y="2099"/>
                    </a:cubicBezTo>
                    <a:cubicBezTo>
                      <a:pt x="3643" y="2099"/>
                      <a:pt x="3832" y="2094"/>
                      <a:pt x="4022" y="2083"/>
                    </a:cubicBezTo>
                    <a:cubicBezTo>
                      <a:pt x="4329" y="2063"/>
                      <a:pt x="4641" y="2027"/>
                      <a:pt x="4943" y="1993"/>
                    </a:cubicBezTo>
                    <a:cubicBezTo>
                      <a:pt x="5384" y="1942"/>
                      <a:pt x="5837" y="1890"/>
                      <a:pt x="6287" y="1890"/>
                    </a:cubicBezTo>
                    <a:cubicBezTo>
                      <a:pt x="6404" y="1890"/>
                      <a:pt x="6521" y="1893"/>
                      <a:pt x="6637" y="1901"/>
                    </a:cubicBezTo>
                    <a:cubicBezTo>
                      <a:pt x="7051" y="1931"/>
                      <a:pt x="7458" y="2043"/>
                      <a:pt x="7851" y="2151"/>
                    </a:cubicBezTo>
                    <a:cubicBezTo>
                      <a:pt x="8228" y="2257"/>
                      <a:pt x="8618" y="2364"/>
                      <a:pt x="9012" y="2398"/>
                    </a:cubicBezTo>
                    <a:cubicBezTo>
                      <a:pt x="9570" y="2447"/>
                      <a:pt x="10164" y="2448"/>
                      <a:pt x="10741" y="2448"/>
                    </a:cubicBezTo>
                    <a:lnTo>
                      <a:pt x="10955" y="2448"/>
                    </a:lnTo>
                    <a:cubicBezTo>
                      <a:pt x="10963" y="2448"/>
                      <a:pt x="10970" y="2448"/>
                      <a:pt x="10977" y="2448"/>
                    </a:cubicBezTo>
                    <a:cubicBezTo>
                      <a:pt x="11767" y="2448"/>
                      <a:pt x="12554" y="2373"/>
                      <a:pt x="13320" y="2300"/>
                    </a:cubicBezTo>
                    <a:cubicBezTo>
                      <a:pt x="14073" y="2229"/>
                      <a:pt x="14848" y="2154"/>
                      <a:pt x="15618" y="2154"/>
                    </a:cubicBezTo>
                    <a:cubicBezTo>
                      <a:pt x="15639" y="2154"/>
                      <a:pt x="15660" y="2154"/>
                      <a:pt x="15681" y="2154"/>
                    </a:cubicBezTo>
                    <a:cubicBezTo>
                      <a:pt x="16401" y="2155"/>
                      <a:pt x="17130" y="2223"/>
                      <a:pt x="17837" y="2288"/>
                    </a:cubicBezTo>
                    <a:cubicBezTo>
                      <a:pt x="18308" y="2331"/>
                      <a:pt x="18798" y="2375"/>
                      <a:pt x="19279" y="2400"/>
                    </a:cubicBezTo>
                    <a:cubicBezTo>
                      <a:pt x="19682" y="2421"/>
                      <a:pt x="20088" y="2429"/>
                      <a:pt x="20493" y="2429"/>
                    </a:cubicBezTo>
                    <a:cubicBezTo>
                      <a:pt x="21076" y="2429"/>
                      <a:pt x="21657" y="2413"/>
                      <a:pt x="22226" y="2397"/>
                    </a:cubicBezTo>
                    <a:cubicBezTo>
                      <a:pt x="22793" y="2381"/>
                      <a:pt x="23369" y="2366"/>
                      <a:pt x="23946" y="2366"/>
                    </a:cubicBezTo>
                    <a:cubicBezTo>
                      <a:pt x="24697" y="2366"/>
                      <a:pt x="25451" y="2392"/>
                      <a:pt x="26194" y="2481"/>
                    </a:cubicBezTo>
                    <a:cubicBezTo>
                      <a:pt x="26360" y="2502"/>
                      <a:pt x="26526" y="2524"/>
                      <a:pt x="26691" y="2547"/>
                    </a:cubicBezTo>
                    <a:cubicBezTo>
                      <a:pt x="27165" y="2611"/>
                      <a:pt x="27646" y="2677"/>
                      <a:pt x="28122" y="2677"/>
                    </a:cubicBezTo>
                    <a:cubicBezTo>
                      <a:pt x="28522" y="2677"/>
                      <a:pt x="28916" y="2631"/>
                      <a:pt x="29297" y="2498"/>
                    </a:cubicBezTo>
                    <a:cubicBezTo>
                      <a:pt x="29595" y="2395"/>
                      <a:pt x="29802" y="2257"/>
                      <a:pt x="29929" y="2076"/>
                    </a:cubicBezTo>
                    <a:cubicBezTo>
                      <a:pt x="30059" y="1890"/>
                      <a:pt x="30088" y="1720"/>
                      <a:pt x="30015" y="1569"/>
                    </a:cubicBezTo>
                    <a:cubicBezTo>
                      <a:pt x="29774" y="1069"/>
                      <a:pt x="28483" y="933"/>
                      <a:pt x="27532" y="876"/>
                    </a:cubicBezTo>
                    <a:lnTo>
                      <a:pt x="27426" y="869"/>
                    </a:lnTo>
                    <a:cubicBezTo>
                      <a:pt x="26980" y="838"/>
                      <a:pt x="26529" y="830"/>
                      <a:pt x="26083" y="830"/>
                    </a:cubicBezTo>
                    <a:cubicBezTo>
                      <a:pt x="25806" y="830"/>
                      <a:pt x="25531" y="833"/>
                      <a:pt x="25259" y="836"/>
                    </a:cubicBezTo>
                    <a:cubicBezTo>
                      <a:pt x="24968" y="840"/>
                      <a:pt x="24670" y="844"/>
                      <a:pt x="24372" y="844"/>
                    </a:cubicBezTo>
                    <a:cubicBezTo>
                      <a:pt x="24202" y="844"/>
                      <a:pt x="24033" y="843"/>
                      <a:pt x="23864" y="839"/>
                    </a:cubicBezTo>
                    <a:cubicBezTo>
                      <a:pt x="22522" y="810"/>
                      <a:pt x="21121" y="613"/>
                      <a:pt x="19766" y="425"/>
                    </a:cubicBezTo>
                    <a:cubicBezTo>
                      <a:pt x="18266" y="215"/>
                      <a:pt x="16739" y="1"/>
                      <a:pt x="15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3"/>
              <p:cNvSpPr/>
              <p:nvPr/>
            </p:nvSpPr>
            <p:spPr>
              <a:xfrm>
                <a:off x="3920430" y="4401927"/>
                <a:ext cx="656724" cy="226294"/>
              </a:xfrm>
              <a:custGeom>
                <a:avLst/>
                <a:gdLst/>
                <a:ahLst/>
                <a:cxnLst/>
                <a:rect l="l" t="t" r="r" b="b"/>
                <a:pathLst>
                  <a:path w="7647" h="2635" extrusionOk="0">
                    <a:moveTo>
                      <a:pt x="4328" y="1"/>
                    </a:moveTo>
                    <a:cubicBezTo>
                      <a:pt x="3939" y="1"/>
                      <a:pt x="3550" y="55"/>
                      <a:pt x="3180" y="161"/>
                    </a:cubicBezTo>
                    <a:cubicBezTo>
                      <a:pt x="1998" y="500"/>
                      <a:pt x="1000" y="1274"/>
                      <a:pt x="160" y="2185"/>
                    </a:cubicBezTo>
                    <a:cubicBezTo>
                      <a:pt x="1" y="2357"/>
                      <a:pt x="125" y="2635"/>
                      <a:pt x="358" y="2635"/>
                    </a:cubicBezTo>
                    <a:lnTo>
                      <a:pt x="7345" y="2635"/>
                    </a:lnTo>
                    <a:cubicBezTo>
                      <a:pt x="7521" y="2635"/>
                      <a:pt x="7647" y="2471"/>
                      <a:pt x="7607" y="2302"/>
                    </a:cubicBezTo>
                    <a:cubicBezTo>
                      <a:pt x="7521" y="1952"/>
                      <a:pt x="7372" y="1618"/>
                      <a:pt x="7164" y="1324"/>
                    </a:cubicBezTo>
                    <a:cubicBezTo>
                      <a:pt x="6532" y="433"/>
                      <a:pt x="5432" y="1"/>
                      <a:pt x="4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3"/>
              <p:cNvSpPr/>
              <p:nvPr/>
            </p:nvSpPr>
            <p:spPr>
              <a:xfrm>
                <a:off x="3880924" y="4561322"/>
                <a:ext cx="88628" cy="66901"/>
              </a:xfrm>
              <a:custGeom>
                <a:avLst/>
                <a:gdLst/>
                <a:ahLst/>
                <a:cxnLst/>
                <a:rect l="l" t="t" r="r" b="b"/>
                <a:pathLst>
                  <a:path w="1032" h="779" extrusionOk="0">
                    <a:moveTo>
                      <a:pt x="475" y="0"/>
                    </a:moveTo>
                    <a:cubicBezTo>
                      <a:pt x="241" y="0"/>
                      <a:pt x="56" y="191"/>
                      <a:pt x="11" y="423"/>
                    </a:cubicBezTo>
                    <a:cubicBezTo>
                      <a:pt x="1" y="481"/>
                      <a:pt x="1" y="531"/>
                      <a:pt x="9" y="579"/>
                    </a:cubicBezTo>
                    <a:cubicBezTo>
                      <a:pt x="32" y="699"/>
                      <a:pt x="146" y="779"/>
                      <a:pt x="268" y="779"/>
                    </a:cubicBezTo>
                    <a:lnTo>
                      <a:pt x="879" y="779"/>
                    </a:lnTo>
                    <a:cubicBezTo>
                      <a:pt x="892" y="760"/>
                      <a:pt x="902" y="743"/>
                      <a:pt x="910" y="723"/>
                    </a:cubicBezTo>
                    <a:cubicBezTo>
                      <a:pt x="1032" y="459"/>
                      <a:pt x="902" y="119"/>
                      <a:pt x="622" y="25"/>
                    </a:cubicBezTo>
                    <a:cubicBezTo>
                      <a:pt x="571" y="8"/>
                      <a:pt x="52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3"/>
              <p:cNvSpPr/>
              <p:nvPr/>
            </p:nvSpPr>
            <p:spPr>
              <a:xfrm>
                <a:off x="3984841" y="4421765"/>
                <a:ext cx="172189" cy="158105"/>
              </a:xfrm>
              <a:custGeom>
                <a:avLst/>
                <a:gdLst/>
                <a:ahLst/>
                <a:cxnLst/>
                <a:rect l="l" t="t" r="r" b="b"/>
                <a:pathLst>
                  <a:path w="2005" h="1841" extrusionOk="0">
                    <a:moveTo>
                      <a:pt x="998" y="1"/>
                    </a:moveTo>
                    <a:cubicBezTo>
                      <a:pt x="823" y="1"/>
                      <a:pt x="650" y="47"/>
                      <a:pt x="504" y="142"/>
                    </a:cubicBezTo>
                    <a:cubicBezTo>
                      <a:pt x="160" y="368"/>
                      <a:pt x="0" y="841"/>
                      <a:pt x="142" y="1227"/>
                    </a:cubicBezTo>
                    <a:cubicBezTo>
                      <a:pt x="287" y="1627"/>
                      <a:pt x="645" y="1840"/>
                      <a:pt x="1007" y="1840"/>
                    </a:cubicBezTo>
                    <a:cubicBezTo>
                      <a:pt x="1307" y="1840"/>
                      <a:pt x="1609" y="1694"/>
                      <a:pt x="1795" y="1385"/>
                    </a:cubicBezTo>
                    <a:cubicBezTo>
                      <a:pt x="2005" y="1032"/>
                      <a:pt x="1939" y="536"/>
                      <a:pt x="1642" y="251"/>
                    </a:cubicBezTo>
                    <a:cubicBezTo>
                      <a:pt x="1569" y="179"/>
                      <a:pt x="1484" y="125"/>
                      <a:pt x="1391" y="84"/>
                    </a:cubicBezTo>
                    <a:cubicBezTo>
                      <a:pt x="1268" y="29"/>
                      <a:pt x="11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3"/>
              <p:cNvSpPr/>
              <p:nvPr/>
            </p:nvSpPr>
            <p:spPr>
              <a:xfrm>
                <a:off x="3848375" y="4623501"/>
                <a:ext cx="448208" cy="9275"/>
              </a:xfrm>
              <a:custGeom>
                <a:avLst/>
                <a:gdLst/>
                <a:ahLst/>
                <a:cxnLst/>
                <a:rect l="l" t="t" r="r" b="b"/>
                <a:pathLst>
                  <a:path w="5219" h="108" extrusionOk="0">
                    <a:moveTo>
                      <a:pt x="0" y="1"/>
                    </a:moveTo>
                    <a:lnTo>
                      <a:pt x="0" y="108"/>
                    </a:lnTo>
                    <a:lnTo>
                      <a:pt x="5219" y="108"/>
                    </a:lnTo>
                    <a:lnTo>
                      <a:pt x="5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1" name="Google Shape;1401;p23"/>
            <p:cNvSpPr/>
            <p:nvPr/>
          </p:nvSpPr>
          <p:spPr>
            <a:xfrm>
              <a:off x="5251853" y="1709978"/>
              <a:ext cx="1212969" cy="296630"/>
            </a:xfrm>
            <a:custGeom>
              <a:avLst/>
              <a:gdLst/>
              <a:ahLst/>
              <a:cxnLst/>
              <a:rect l="l" t="t" r="r" b="b"/>
              <a:pathLst>
                <a:path w="14124" h="3454" extrusionOk="0">
                  <a:moveTo>
                    <a:pt x="4067" y="1"/>
                  </a:moveTo>
                  <a:cubicBezTo>
                    <a:pt x="3599" y="1"/>
                    <a:pt x="3130" y="7"/>
                    <a:pt x="2662" y="21"/>
                  </a:cubicBezTo>
                  <a:cubicBezTo>
                    <a:pt x="1936" y="42"/>
                    <a:pt x="1185" y="85"/>
                    <a:pt x="542" y="415"/>
                  </a:cubicBezTo>
                  <a:cubicBezTo>
                    <a:pt x="322" y="528"/>
                    <a:pt x="102" y="695"/>
                    <a:pt x="57" y="933"/>
                  </a:cubicBezTo>
                  <a:cubicBezTo>
                    <a:pt x="1" y="1212"/>
                    <a:pt x="199" y="1476"/>
                    <a:pt x="415" y="1664"/>
                  </a:cubicBezTo>
                  <a:cubicBezTo>
                    <a:pt x="1056" y="2228"/>
                    <a:pt x="1916" y="2485"/>
                    <a:pt x="2757" y="2678"/>
                  </a:cubicBezTo>
                  <a:cubicBezTo>
                    <a:pt x="4137" y="2995"/>
                    <a:pt x="5547" y="3178"/>
                    <a:pt x="6957" y="3295"/>
                  </a:cubicBezTo>
                  <a:cubicBezTo>
                    <a:pt x="7667" y="3353"/>
                    <a:pt x="8375" y="3395"/>
                    <a:pt x="9083" y="3427"/>
                  </a:cubicBezTo>
                  <a:cubicBezTo>
                    <a:pt x="9412" y="3443"/>
                    <a:pt x="9743" y="3453"/>
                    <a:pt x="10073" y="3453"/>
                  </a:cubicBezTo>
                  <a:cubicBezTo>
                    <a:pt x="10281" y="3453"/>
                    <a:pt x="10489" y="3449"/>
                    <a:pt x="10697" y="3440"/>
                  </a:cubicBezTo>
                  <a:cubicBezTo>
                    <a:pt x="11144" y="3420"/>
                    <a:pt x="11548" y="3332"/>
                    <a:pt x="11979" y="3265"/>
                  </a:cubicBezTo>
                  <a:cubicBezTo>
                    <a:pt x="12796" y="3142"/>
                    <a:pt x="13537" y="2778"/>
                    <a:pt x="14015" y="2097"/>
                  </a:cubicBezTo>
                  <a:cubicBezTo>
                    <a:pt x="14052" y="2043"/>
                    <a:pt x="14088" y="1987"/>
                    <a:pt x="14102" y="1925"/>
                  </a:cubicBezTo>
                  <a:cubicBezTo>
                    <a:pt x="14123" y="1827"/>
                    <a:pt x="14088" y="1726"/>
                    <a:pt x="14036" y="1638"/>
                  </a:cubicBezTo>
                  <a:cubicBezTo>
                    <a:pt x="13879" y="1363"/>
                    <a:pt x="13592" y="1184"/>
                    <a:pt x="13301" y="1047"/>
                  </a:cubicBezTo>
                  <a:cubicBezTo>
                    <a:pt x="12678" y="749"/>
                    <a:pt x="12030" y="653"/>
                    <a:pt x="11352" y="549"/>
                  </a:cubicBezTo>
                  <a:cubicBezTo>
                    <a:pt x="10651" y="442"/>
                    <a:pt x="9948" y="351"/>
                    <a:pt x="9246" y="276"/>
                  </a:cubicBezTo>
                  <a:cubicBezTo>
                    <a:pt x="7527" y="92"/>
                    <a:pt x="5797" y="1"/>
                    <a:pt x="4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3"/>
            <p:cNvSpPr/>
            <p:nvPr/>
          </p:nvSpPr>
          <p:spPr>
            <a:xfrm>
              <a:off x="5361867" y="3249228"/>
              <a:ext cx="686782" cy="1019997"/>
            </a:xfrm>
            <a:custGeom>
              <a:avLst/>
              <a:gdLst/>
              <a:ahLst/>
              <a:cxnLst/>
              <a:rect l="l" t="t" r="r" b="b"/>
              <a:pathLst>
                <a:path w="7997" h="11877" extrusionOk="0">
                  <a:moveTo>
                    <a:pt x="4129" y="1"/>
                  </a:moveTo>
                  <a:cubicBezTo>
                    <a:pt x="3655" y="1"/>
                    <a:pt x="3180" y="97"/>
                    <a:pt x="2748" y="287"/>
                  </a:cubicBezTo>
                  <a:cubicBezTo>
                    <a:pt x="1503" y="832"/>
                    <a:pt x="820" y="2003"/>
                    <a:pt x="458" y="3234"/>
                  </a:cubicBezTo>
                  <a:cubicBezTo>
                    <a:pt x="172" y="4198"/>
                    <a:pt x="1" y="5150"/>
                    <a:pt x="182" y="6148"/>
                  </a:cubicBezTo>
                  <a:cubicBezTo>
                    <a:pt x="349" y="7083"/>
                    <a:pt x="872" y="7928"/>
                    <a:pt x="974" y="8888"/>
                  </a:cubicBezTo>
                  <a:cubicBezTo>
                    <a:pt x="1004" y="9181"/>
                    <a:pt x="717" y="11381"/>
                    <a:pt x="1391" y="11381"/>
                  </a:cubicBezTo>
                  <a:cubicBezTo>
                    <a:pt x="1464" y="11381"/>
                    <a:pt x="1731" y="11611"/>
                    <a:pt x="1821" y="11651"/>
                  </a:cubicBezTo>
                  <a:cubicBezTo>
                    <a:pt x="2020" y="11736"/>
                    <a:pt x="2235" y="11781"/>
                    <a:pt x="2448" y="11815"/>
                  </a:cubicBezTo>
                  <a:cubicBezTo>
                    <a:pt x="2738" y="11861"/>
                    <a:pt x="3035" y="11876"/>
                    <a:pt x="3330" y="11876"/>
                  </a:cubicBezTo>
                  <a:cubicBezTo>
                    <a:pt x="3523" y="11876"/>
                    <a:pt x="3715" y="11870"/>
                    <a:pt x="3906" y="11861"/>
                  </a:cubicBezTo>
                  <a:cubicBezTo>
                    <a:pt x="4948" y="11811"/>
                    <a:pt x="5979" y="11781"/>
                    <a:pt x="7014" y="11662"/>
                  </a:cubicBezTo>
                  <a:cubicBezTo>
                    <a:pt x="7244" y="11636"/>
                    <a:pt x="7488" y="11605"/>
                    <a:pt x="7672" y="11465"/>
                  </a:cubicBezTo>
                  <a:cubicBezTo>
                    <a:pt x="7975" y="11234"/>
                    <a:pt x="7996" y="10765"/>
                    <a:pt x="7807" y="10439"/>
                  </a:cubicBezTo>
                  <a:cubicBezTo>
                    <a:pt x="7615" y="10112"/>
                    <a:pt x="7265" y="9905"/>
                    <a:pt x="6910" y="9756"/>
                  </a:cubicBezTo>
                  <a:cubicBezTo>
                    <a:pt x="6674" y="9659"/>
                    <a:pt x="6432" y="9582"/>
                    <a:pt x="6186" y="9523"/>
                  </a:cubicBezTo>
                  <a:cubicBezTo>
                    <a:pt x="5613" y="9386"/>
                    <a:pt x="5021" y="9369"/>
                    <a:pt x="4431" y="9369"/>
                  </a:cubicBezTo>
                  <a:cubicBezTo>
                    <a:pt x="4233" y="9369"/>
                    <a:pt x="4035" y="9371"/>
                    <a:pt x="3838" y="9371"/>
                  </a:cubicBezTo>
                  <a:cubicBezTo>
                    <a:pt x="3664" y="9371"/>
                    <a:pt x="3491" y="9369"/>
                    <a:pt x="3320" y="9363"/>
                  </a:cubicBezTo>
                  <a:lnTo>
                    <a:pt x="3320" y="9363"/>
                  </a:lnTo>
                  <a:cubicBezTo>
                    <a:pt x="3320" y="9363"/>
                    <a:pt x="3321" y="9363"/>
                    <a:pt x="3321" y="9363"/>
                  </a:cubicBezTo>
                  <a:cubicBezTo>
                    <a:pt x="3678" y="9363"/>
                    <a:pt x="4984" y="6911"/>
                    <a:pt x="5158" y="6615"/>
                  </a:cubicBezTo>
                  <a:cubicBezTo>
                    <a:pt x="5929" y="5294"/>
                    <a:pt x="6633" y="4002"/>
                    <a:pt x="6747" y="2456"/>
                  </a:cubicBezTo>
                  <a:cubicBezTo>
                    <a:pt x="6773" y="2096"/>
                    <a:pt x="6771" y="1725"/>
                    <a:pt x="6639" y="1388"/>
                  </a:cubicBezTo>
                  <a:cubicBezTo>
                    <a:pt x="6476" y="975"/>
                    <a:pt x="6133" y="649"/>
                    <a:pt x="5745" y="422"/>
                  </a:cubicBezTo>
                  <a:cubicBezTo>
                    <a:pt x="5259" y="139"/>
                    <a:pt x="4695" y="1"/>
                    <a:pt x="4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3"/>
            <p:cNvSpPr/>
            <p:nvPr/>
          </p:nvSpPr>
          <p:spPr>
            <a:xfrm>
              <a:off x="4898707" y="2078580"/>
              <a:ext cx="1298935" cy="2066015"/>
            </a:xfrm>
            <a:custGeom>
              <a:avLst/>
              <a:gdLst/>
              <a:ahLst/>
              <a:cxnLst/>
              <a:rect l="l" t="t" r="r" b="b"/>
              <a:pathLst>
                <a:path w="15125" h="24057" extrusionOk="0">
                  <a:moveTo>
                    <a:pt x="12424" y="0"/>
                  </a:moveTo>
                  <a:cubicBezTo>
                    <a:pt x="12369" y="0"/>
                    <a:pt x="12312" y="9"/>
                    <a:pt x="12257" y="18"/>
                  </a:cubicBezTo>
                  <a:cubicBezTo>
                    <a:pt x="10811" y="266"/>
                    <a:pt x="9383" y="602"/>
                    <a:pt x="7981" y="1024"/>
                  </a:cubicBezTo>
                  <a:cubicBezTo>
                    <a:pt x="7700" y="1109"/>
                    <a:pt x="7417" y="1199"/>
                    <a:pt x="7173" y="1361"/>
                  </a:cubicBezTo>
                  <a:cubicBezTo>
                    <a:pt x="6893" y="1549"/>
                    <a:pt x="6653" y="1817"/>
                    <a:pt x="6440" y="2125"/>
                  </a:cubicBezTo>
                  <a:cubicBezTo>
                    <a:pt x="5918" y="2884"/>
                    <a:pt x="5562" y="3893"/>
                    <a:pt x="5182" y="4593"/>
                  </a:cubicBezTo>
                  <a:cubicBezTo>
                    <a:pt x="4501" y="5843"/>
                    <a:pt x="3816" y="7090"/>
                    <a:pt x="3176" y="8362"/>
                  </a:cubicBezTo>
                  <a:cubicBezTo>
                    <a:pt x="1924" y="10841"/>
                    <a:pt x="830" y="13424"/>
                    <a:pt x="315" y="16154"/>
                  </a:cubicBezTo>
                  <a:cubicBezTo>
                    <a:pt x="1" y="17816"/>
                    <a:pt x="61" y="19542"/>
                    <a:pt x="500" y="21177"/>
                  </a:cubicBezTo>
                  <a:cubicBezTo>
                    <a:pt x="659" y="21769"/>
                    <a:pt x="809" y="22666"/>
                    <a:pt x="1310" y="23061"/>
                  </a:cubicBezTo>
                  <a:cubicBezTo>
                    <a:pt x="1895" y="23520"/>
                    <a:pt x="2679" y="23808"/>
                    <a:pt x="3409" y="23944"/>
                  </a:cubicBezTo>
                  <a:cubicBezTo>
                    <a:pt x="3819" y="24020"/>
                    <a:pt x="4206" y="24056"/>
                    <a:pt x="4571" y="24056"/>
                  </a:cubicBezTo>
                  <a:cubicBezTo>
                    <a:pt x="7154" y="24056"/>
                    <a:pt x="8646" y="22240"/>
                    <a:pt x="9646" y="19810"/>
                  </a:cubicBezTo>
                  <a:cubicBezTo>
                    <a:pt x="10829" y="16938"/>
                    <a:pt x="11522" y="13855"/>
                    <a:pt x="12783" y="11044"/>
                  </a:cubicBezTo>
                  <a:cubicBezTo>
                    <a:pt x="13888" y="8585"/>
                    <a:pt x="15124" y="5372"/>
                    <a:pt x="14085" y="2716"/>
                  </a:cubicBezTo>
                  <a:cubicBezTo>
                    <a:pt x="13922" y="2304"/>
                    <a:pt x="13704" y="1915"/>
                    <a:pt x="13485" y="1530"/>
                  </a:cubicBezTo>
                  <a:cubicBezTo>
                    <a:pt x="13241" y="1099"/>
                    <a:pt x="12997" y="668"/>
                    <a:pt x="12754" y="238"/>
                  </a:cubicBezTo>
                  <a:cubicBezTo>
                    <a:pt x="12711" y="161"/>
                    <a:pt x="12666" y="82"/>
                    <a:pt x="12588" y="38"/>
                  </a:cubicBezTo>
                  <a:cubicBezTo>
                    <a:pt x="12538" y="9"/>
                    <a:pt x="12482" y="0"/>
                    <a:pt x="12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3"/>
            <p:cNvSpPr/>
            <p:nvPr/>
          </p:nvSpPr>
          <p:spPr>
            <a:xfrm>
              <a:off x="5402833" y="1497250"/>
              <a:ext cx="869879" cy="853733"/>
            </a:xfrm>
            <a:custGeom>
              <a:avLst/>
              <a:gdLst/>
              <a:ahLst/>
              <a:cxnLst/>
              <a:rect l="l" t="t" r="r" b="b"/>
              <a:pathLst>
                <a:path w="10129" h="9941" extrusionOk="0">
                  <a:moveTo>
                    <a:pt x="849" y="0"/>
                  </a:moveTo>
                  <a:cubicBezTo>
                    <a:pt x="222" y="1464"/>
                    <a:pt x="1" y="3063"/>
                    <a:pt x="69" y="4641"/>
                  </a:cubicBezTo>
                  <a:cubicBezTo>
                    <a:pt x="102" y="5426"/>
                    <a:pt x="206" y="6209"/>
                    <a:pt x="366" y="6980"/>
                  </a:cubicBezTo>
                  <a:cubicBezTo>
                    <a:pt x="495" y="7602"/>
                    <a:pt x="584" y="8550"/>
                    <a:pt x="949" y="9081"/>
                  </a:cubicBezTo>
                  <a:cubicBezTo>
                    <a:pt x="1316" y="9620"/>
                    <a:pt x="1951" y="9491"/>
                    <a:pt x="2506" y="9550"/>
                  </a:cubicBezTo>
                  <a:cubicBezTo>
                    <a:pt x="3189" y="9621"/>
                    <a:pt x="3833" y="9841"/>
                    <a:pt x="4540" y="9865"/>
                  </a:cubicBezTo>
                  <a:cubicBezTo>
                    <a:pt x="5087" y="9884"/>
                    <a:pt x="5615" y="9940"/>
                    <a:pt x="6138" y="9940"/>
                  </a:cubicBezTo>
                  <a:cubicBezTo>
                    <a:pt x="6626" y="9940"/>
                    <a:pt x="7110" y="9891"/>
                    <a:pt x="7601" y="9715"/>
                  </a:cubicBezTo>
                  <a:cubicBezTo>
                    <a:pt x="8036" y="9560"/>
                    <a:pt x="8452" y="9324"/>
                    <a:pt x="8750" y="8979"/>
                  </a:cubicBezTo>
                  <a:cubicBezTo>
                    <a:pt x="9825" y="7729"/>
                    <a:pt x="10128" y="5817"/>
                    <a:pt x="10045" y="4244"/>
                  </a:cubicBezTo>
                  <a:cubicBezTo>
                    <a:pt x="9978" y="2939"/>
                    <a:pt x="9671" y="1660"/>
                    <a:pt x="9364" y="389"/>
                  </a:cubicBezTo>
                  <a:cubicBezTo>
                    <a:pt x="8967" y="699"/>
                    <a:pt x="8201" y="1596"/>
                    <a:pt x="7660" y="1596"/>
                  </a:cubicBezTo>
                  <a:cubicBezTo>
                    <a:pt x="7636" y="1596"/>
                    <a:pt x="7613" y="1595"/>
                    <a:pt x="7591" y="1591"/>
                  </a:cubicBezTo>
                  <a:cubicBezTo>
                    <a:pt x="6773" y="1465"/>
                    <a:pt x="5943" y="1405"/>
                    <a:pt x="5113" y="1405"/>
                  </a:cubicBezTo>
                  <a:cubicBezTo>
                    <a:pt x="5058" y="1405"/>
                    <a:pt x="5003" y="1405"/>
                    <a:pt x="4948" y="1405"/>
                  </a:cubicBezTo>
                  <a:cubicBezTo>
                    <a:pt x="4491" y="1411"/>
                    <a:pt x="4034" y="1435"/>
                    <a:pt x="3581" y="1478"/>
                  </a:cubicBezTo>
                  <a:cubicBezTo>
                    <a:pt x="3153" y="1520"/>
                    <a:pt x="2756" y="1702"/>
                    <a:pt x="2304" y="1707"/>
                  </a:cubicBezTo>
                  <a:cubicBezTo>
                    <a:pt x="1987" y="1026"/>
                    <a:pt x="1478" y="429"/>
                    <a:pt x="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3"/>
            <p:cNvSpPr/>
            <p:nvPr/>
          </p:nvSpPr>
          <p:spPr>
            <a:xfrm>
              <a:off x="5950500" y="1851596"/>
              <a:ext cx="111730" cy="214872"/>
            </a:xfrm>
            <a:custGeom>
              <a:avLst/>
              <a:gdLst/>
              <a:ahLst/>
              <a:cxnLst/>
              <a:rect l="l" t="t" r="r" b="b"/>
              <a:pathLst>
                <a:path w="1301" h="2502" extrusionOk="0">
                  <a:moveTo>
                    <a:pt x="235" y="0"/>
                  </a:moveTo>
                  <a:cubicBezTo>
                    <a:pt x="214" y="0"/>
                    <a:pt x="194" y="5"/>
                    <a:pt x="174" y="14"/>
                  </a:cubicBezTo>
                  <a:cubicBezTo>
                    <a:pt x="146" y="27"/>
                    <a:pt x="122" y="49"/>
                    <a:pt x="104" y="77"/>
                  </a:cubicBezTo>
                  <a:cubicBezTo>
                    <a:pt x="96" y="91"/>
                    <a:pt x="89" y="105"/>
                    <a:pt x="83" y="119"/>
                  </a:cubicBezTo>
                  <a:cubicBezTo>
                    <a:pt x="0" y="301"/>
                    <a:pt x="57" y="508"/>
                    <a:pt x="84" y="705"/>
                  </a:cubicBezTo>
                  <a:cubicBezTo>
                    <a:pt x="114" y="926"/>
                    <a:pt x="72" y="1136"/>
                    <a:pt x="74" y="1354"/>
                  </a:cubicBezTo>
                  <a:cubicBezTo>
                    <a:pt x="76" y="1569"/>
                    <a:pt x="93" y="1777"/>
                    <a:pt x="63" y="1993"/>
                  </a:cubicBezTo>
                  <a:cubicBezTo>
                    <a:pt x="54" y="2051"/>
                    <a:pt x="43" y="2111"/>
                    <a:pt x="50" y="2170"/>
                  </a:cubicBezTo>
                  <a:cubicBezTo>
                    <a:pt x="64" y="2300"/>
                    <a:pt x="169" y="2412"/>
                    <a:pt x="293" y="2462"/>
                  </a:cubicBezTo>
                  <a:cubicBezTo>
                    <a:pt x="357" y="2488"/>
                    <a:pt x="441" y="2501"/>
                    <a:pt x="533" y="2501"/>
                  </a:cubicBezTo>
                  <a:cubicBezTo>
                    <a:pt x="868" y="2501"/>
                    <a:pt x="1301" y="2328"/>
                    <a:pt x="1227" y="1988"/>
                  </a:cubicBezTo>
                  <a:cubicBezTo>
                    <a:pt x="1211" y="1913"/>
                    <a:pt x="1168" y="1847"/>
                    <a:pt x="1128" y="1781"/>
                  </a:cubicBezTo>
                  <a:cubicBezTo>
                    <a:pt x="968" y="1514"/>
                    <a:pt x="807" y="1219"/>
                    <a:pt x="707" y="925"/>
                  </a:cubicBezTo>
                  <a:cubicBezTo>
                    <a:pt x="633" y="706"/>
                    <a:pt x="560" y="486"/>
                    <a:pt x="484" y="269"/>
                  </a:cubicBezTo>
                  <a:cubicBezTo>
                    <a:pt x="461" y="198"/>
                    <a:pt x="434" y="122"/>
                    <a:pt x="383" y="68"/>
                  </a:cubicBezTo>
                  <a:cubicBezTo>
                    <a:pt x="346" y="28"/>
                    <a:pt x="290" y="0"/>
                    <a:pt x="23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3"/>
            <p:cNvSpPr/>
            <p:nvPr/>
          </p:nvSpPr>
          <p:spPr>
            <a:xfrm>
              <a:off x="5711835" y="1907934"/>
              <a:ext cx="140586" cy="82874"/>
            </a:xfrm>
            <a:custGeom>
              <a:avLst/>
              <a:gdLst/>
              <a:ahLst/>
              <a:cxnLst/>
              <a:rect l="l" t="t" r="r" b="b"/>
              <a:pathLst>
                <a:path w="1637" h="965" extrusionOk="0">
                  <a:moveTo>
                    <a:pt x="465" y="0"/>
                  </a:moveTo>
                  <a:cubicBezTo>
                    <a:pt x="414" y="0"/>
                    <a:pt x="363" y="5"/>
                    <a:pt x="313" y="19"/>
                  </a:cubicBezTo>
                  <a:cubicBezTo>
                    <a:pt x="186" y="50"/>
                    <a:pt x="108" y="122"/>
                    <a:pt x="68" y="207"/>
                  </a:cubicBezTo>
                  <a:cubicBezTo>
                    <a:pt x="1" y="359"/>
                    <a:pt x="62" y="559"/>
                    <a:pt x="213" y="683"/>
                  </a:cubicBezTo>
                  <a:cubicBezTo>
                    <a:pt x="408" y="837"/>
                    <a:pt x="686" y="920"/>
                    <a:pt x="933" y="955"/>
                  </a:cubicBezTo>
                  <a:cubicBezTo>
                    <a:pt x="972" y="961"/>
                    <a:pt x="1015" y="964"/>
                    <a:pt x="1059" y="964"/>
                  </a:cubicBezTo>
                  <a:cubicBezTo>
                    <a:pt x="1290" y="964"/>
                    <a:pt x="1570" y="883"/>
                    <a:pt x="1615" y="648"/>
                  </a:cubicBezTo>
                  <a:cubicBezTo>
                    <a:pt x="1637" y="544"/>
                    <a:pt x="1600" y="441"/>
                    <a:pt x="1530" y="366"/>
                  </a:cubicBezTo>
                  <a:cubicBezTo>
                    <a:pt x="1323" y="140"/>
                    <a:pt x="897" y="43"/>
                    <a:pt x="602" y="9"/>
                  </a:cubicBezTo>
                  <a:cubicBezTo>
                    <a:pt x="557" y="4"/>
                    <a:pt x="511" y="0"/>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3"/>
            <p:cNvSpPr/>
            <p:nvPr/>
          </p:nvSpPr>
          <p:spPr>
            <a:xfrm>
              <a:off x="5757867" y="1911541"/>
              <a:ext cx="60717" cy="73513"/>
            </a:xfrm>
            <a:custGeom>
              <a:avLst/>
              <a:gdLst/>
              <a:ahLst/>
              <a:cxnLst/>
              <a:rect l="l" t="t" r="r" b="b"/>
              <a:pathLst>
                <a:path w="707" h="856" extrusionOk="0">
                  <a:moveTo>
                    <a:pt x="399" y="1"/>
                  </a:moveTo>
                  <a:cubicBezTo>
                    <a:pt x="365" y="1"/>
                    <a:pt x="331" y="6"/>
                    <a:pt x="297" y="17"/>
                  </a:cubicBezTo>
                  <a:cubicBezTo>
                    <a:pt x="227" y="41"/>
                    <a:pt x="156" y="88"/>
                    <a:pt x="113" y="148"/>
                  </a:cubicBezTo>
                  <a:cubicBezTo>
                    <a:pt x="90" y="178"/>
                    <a:pt x="66" y="210"/>
                    <a:pt x="51" y="245"/>
                  </a:cubicBezTo>
                  <a:cubicBezTo>
                    <a:pt x="40" y="279"/>
                    <a:pt x="27" y="314"/>
                    <a:pt x="19" y="349"/>
                  </a:cubicBezTo>
                  <a:cubicBezTo>
                    <a:pt x="4" y="408"/>
                    <a:pt x="1" y="469"/>
                    <a:pt x="0" y="528"/>
                  </a:cubicBezTo>
                  <a:cubicBezTo>
                    <a:pt x="0" y="571"/>
                    <a:pt x="4" y="614"/>
                    <a:pt x="19" y="655"/>
                  </a:cubicBezTo>
                  <a:cubicBezTo>
                    <a:pt x="27" y="679"/>
                    <a:pt x="41" y="705"/>
                    <a:pt x="57" y="728"/>
                  </a:cubicBezTo>
                  <a:cubicBezTo>
                    <a:pt x="90" y="772"/>
                    <a:pt x="120" y="792"/>
                    <a:pt x="164" y="819"/>
                  </a:cubicBezTo>
                  <a:cubicBezTo>
                    <a:pt x="210" y="847"/>
                    <a:pt x="267" y="855"/>
                    <a:pt x="321" y="855"/>
                  </a:cubicBezTo>
                  <a:cubicBezTo>
                    <a:pt x="325" y="855"/>
                    <a:pt x="330" y="855"/>
                    <a:pt x="334" y="855"/>
                  </a:cubicBezTo>
                  <a:cubicBezTo>
                    <a:pt x="393" y="852"/>
                    <a:pt x="447" y="831"/>
                    <a:pt x="497" y="802"/>
                  </a:cubicBezTo>
                  <a:cubicBezTo>
                    <a:pt x="584" y="752"/>
                    <a:pt x="630" y="659"/>
                    <a:pt x="657" y="569"/>
                  </a:cubicBezTo>
                  <a:cubicBezTo>
                    <a:pt x="667" y="534"/>
                    <a:pt x="671" y="494"/>
                    <a:pt x="680" y="457"/>
                  </a:cubicBezTo>
                  <a:cubicBezTo>
                    <a:pt x="701" y="417"/>
                    <a:pt x="707" y="371"/>
                    <a:pt x="701" y="327"/>
                  </a:cubicBezTo>
                  <a:cubicBezTo>
                    <a:pt x="701" y="281"/>
                    <a:pt x="697" y="237"/>
                    <a:pt x="680" y="195"/>
                  </a:cubicBezTo>
                  <a:cubicBezTo>
                    <a:pt x="651" y="127"/>
                    <a:pt x="601" y="65"/>
                    <a:pt x="533" y="31"/>
                  </a:cubicBezTo>
                  <a:cubicBezTo>
                    <a:pt x="490" y="11"/>
                    <a:pt x="445"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3"/>
            <p:cNvSpPr/>
            <p:nvPr/>
          </p:nvSpPr>
          <p:spPr>
            <a:xfrm>
              <a:off x="6099676" y="1895224"/>
              <a:ext cx="122465" cy="93953"/>
            </a:xfrm>
            <a:custGeom>
              <a:avLst/>
              <a:gdLst/>
              <a:ahLst/>
              <a:cxnLst/>
              <a:rect l="l" t="t" r="r" b="b"/>
              <a:pathLst>
                <a:path w="1426" h="1094" extrusionOk="0">
                  <a:moveTo>
                    <a:pt x="996" y="1"/>
                  </a:moveTo>
                  <a:cubicBezTo>
                    <a:pt x="975" y="1"/>
                    <a:pt x="954" y="2"/>
                    <a:pt x="933" y="5"/>
                  </a:cubicBezTo>
                  <a:cubicBezTo>
                    <a:pt x="823" y="21"/>
                    <a:pt x="720" y="68"/>
                    <a:pt x="625" y="120"/>
                  </a:cubicBezTo>
                  <a:cubicBezTo>
                    <a:pt x="452" y="211"/>
                    <a:pt x="126" y="432"/>
                    <a:pt x="45" y="662"/>
                  </a:cubicBezTo>
                  <a:cubicBezTo>
                    <a:pt x="1" y="784"/>
                    <a:pt x="25" y="911"/>
                    <a:pt x="181" y="1023"/>
                  </a:cubicBezTo>
                  <a:cubicBezTo>
                    <a:pt x="252" y="1074"/>
                    <a:pt x="333" y="1094"/>
                    <a:pt x="416" y="1094"/>
                  </a:cubicBezTo>
                  <a:cubicBezTo>
                    <a:pt x="475" y="1094"/>
                    <a:pt x="535" y="1084"/>
                    <a:pt x="593" y="1068"/>
                  </a:cubicBezTo>
                  <a:cubicBezTo>
                    <a:pt x="782" y="1016"/>
                    <a:pt x="962" y="911"/>
                    <a:pt x="1117" y="796"/>
                  </a:cubicBezTo>
                  <a:cubicBezTo>
                    <a:pt x="1212" y="726"/>
                    <a:pt x="1296" y="654"/>
                    <a:pt x="1354" y="552"/>
                  </a:cubicBezTo>
                  <a:cubicBezTo>
                    <a:pt x="1426" y="428"/>
                    <a:pt x="1416" y="264"/>
                    <a:pt x="1326" y="154"/>
                  </a:cubicBezTo>
                  <a:cubicBezTo>
                    <a:pt x="1246" y="56"/>
                    <a:pt x="1122" y="1"/>
                    <a:pt x="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3"/>
            <p:cNvSpPr/>
            <p:nvPr/>
          </p:nvSpPr>
          <p:spPr>
            <a:xfrm>
              <a:off x="6131624" y="1898058"/>
              <a:ext cx="63208" cy="74286"/>
            </a:xfrm>
            <a:custGeom>
              <a:avLst/>
              <a:gdLst/>
              <a:ahLst/>
              <a:cxnLst/>
              <a:rect l="l" t="t" r="r" b="b"/>
              <a:pathLst>
                <a:path w="736" h="865" extrusionOk="0">
                  <a:moveTo>
                    <a:pt x="308" y="0"/>
                  </a:moveTo>
                  <a:cubicBezTo>
                    <a:pt x="303" y="0"/>
                    <a:pt x="298" y="1"/>
                    <a:pt x="294" y="1"/>
                  </a:cubicBezTo>
                  <a:cubicBezTo>
                    <a:pt x="278" y="2"/>
                    <a:pt x="266" y="7"/>
                    <a:pt x="250" y="10"/>
                  </a:cubicBezTo>
                  <a:cubicBezTo>
                    <a:pt x="204" y="21"/>
                    <a:pt x="179" y="31"/>
                    <a:pt x="139" y="57"/>
                  </a:cubicBezTo>
                  <a:cubicBezTo>
                    <a:pt x="117" y="70"/>
                    <a:pt x="100" y="88"/>
                    <a:pt x="81" y="107"/>
                  </a:cubicBezTo>
                  <a:cubicBezTo>
                    <a:pt x="79" y="112"/>
                    <a:pt x="74" y="115"/>
                    <a:pt x="71" y="120"/>
                  </a:cubicBezTo>
                  <a:cubicBezTo>
                    <a:pt x="61" y="131"/>
                    <a:pt x="54" y="145"/>
                    <a:pt x="47" y="158"/>
                  </a:cubicBezTo>
                  <a:cubicBezTo>
                    <a:pt x="40" y="169"/>
                    <a:pt x="31" y="179"/>
                    <a:pt x="26" y="192"/>
                  </a:cubicBezTo>
                  <a:cubicBezTo>
                    <a:pt x="21" y="202"/>
                    <a:pt x="17" y="214"/>
                    <a:pt x="16" y="224"/>
                  </a:cubicBezTo>
                  <a:cubicBezTo>
                    <a:pt x="11" y="237"/>
                    <a:pt x="9" y="248"/>
                    <a:pt x="4" y="259"/>
                  </a:cubicBezTo>
                  <a:cubicBezTo>
                    <a:pt x="3" y="264"/>
                    <a:pt x="3" y="265"/>
                    <a:pt x="3" y="269"/>
                  </a:cubicBezTo>
                  <a:cubicBezTo>
                    <a:pt x="1" y="292"/>
                    <a:pt x="0" y="321"/>
                    <a:pt x="7" y="348"/>
                  </a:cubicBezTo>
                  <a:cubicBezTo>
                    <a:pt x="9" y="359"/>
                    <a:pt x="11" y="374"/>
                    <a:pt x="14" y="388"/>
                  </a:cubicBezTo>
                  <a:cubicBezTo>
                    <a:pt x="21" y="434"/>
                    <a:pt x="31" y="478"/>
                    <a:pt x="44" y="522"/>
                  </a:cubicBezTo>
                  <a:cubicBezTo>
                    <a:pt x="61" y="591"/>
                    <a:pt x="93" y="659"/>
                    <a:pt x="139" y="713"/>
                  </a:cubicBezTo>
                  <a:cubicBezTo>
                    <a:pt x="181" y="765"/>
                    <a:pt x="224" y="802"/>
                    <a:pt x="286" y="833"/>
                  </a:cubicBezTo>
                  <a:cubicBezTo>
                    <a:pt x="293" y="836"/>
                    <a:pt x="300" y="841"/>
                    <a:pt x="307" y="842"/>
                  </a:cubicBezTo>
                  <a:cubicBezTo>
                    <a:pt x="331" y="849"/>
                    <a:pt x="357" y="858"/>
                    <a:pt x="381" y="862"/>
                  </a:cubicBezTo>
                  <a:cubicBezTo>
                    <a:pt x="395" y="864"/>
                    <a:pt x="411" y="864"/>
                    <a:pt x="427" y="864"/>
                  </a:cubicBezTo>
                  <a:cubicBezTo>
                    <a:pt x="438" y="864"/>
                    <a:pt x="449" y="864"/>
                    <a:pt x="458" y="863"/>
                  </a:cubicBezTo>
                  <a:cubicBezTo>
                    <a:pt x="471" y="862"/>
                    <a:pt x="487" y="856"/>
                    <a:pt x="497" y="855"/>
                  </a:cubicBezTo>
                  <a:cubicBezTo>
                    <a:pt x="504" y="852"/>
                    <a:pt x="524" y="849"/>
                    <a:pt x="535" y="845"/>
                  </a:cubicBezTo>
                  <a:cubicBezTo>
                    <a:pt x="558" y="836"/>
                    <a:pt x="585" y="821"/>
                    <a:pt x="604" y="806"/>
                  </a:cubicBezTo>
                  <a:cubicBezTo>
                    <a:pt x="623" y="792"/>
                    <a:pt x="643" y="773"/>
                    <a:pt x="657" y="755"/>
                  </a:cubicBezTo>
                  <a:cubicBezTo>
                    <a:pt x="674" y="729"/>
                    <a:pt x="688" y="701"/>
                    <a:pt x="700" y="672"/>
                  </a:cubicBezTo>
                  <a:cubicBezTo>
                    <a:pt x="715" y="648"/>
                    <a:pt x="725" y="621"/>
                    <a:pt x="728" y="595"/>
                  </a:cubicBezTo>
                  <a:cubicBezTo>
                    <a:pt x="731" y="548"/>
                    <a:pt x="735" y="494"/>
                    <a:pt x="724" y="444"/>
                  </a:cubicBezTo>
                  <a:lnTo>
                    <a:pt x="714" y="401"/>
                  </a:lnTo>
                  <a:cubicBezTo>
                    <a:pt x="708" y="374"/>
                    <a:pt x="701" y="349"/>
                    <a:pt x="694" y="322"/>
                  </a:cubicBezTo>
                  <a:cubicBezTo>
                    <a:pt x="687" y="292"/>
                    <a:pt x="674" y="264"/>
                    <a:pt x="660" y="235"/>
                  </a:cubicBezTo>
                  <a:cubicBezTo>
                    <a:pt x="644" y="207"/>
                    <a:pt x="630" y="178"/>
                    <a:pt x="610" y="151"/>
                  </a:cubicBezTo>
                  <a:cubicBezTo>
                    <a:pt x="593" y="127"/>
                    <a:pt x="567" y="105"/>
                    <a:pt x="545" y="84"/>
                  </a:cubicBezTo>
                  <a:cubicBezTo>
                    <a:pt x="501" y="41"/>
                    <a:pt x="436" y="14"/>
                    <a:pt x="374" y="2"/>
                  </a:cubicBezTo>
                  <a:cubicBezTo>
                    <a:pt x="364" y="1"/>
                    <a:pt x="344" y="1"/>
                    <a:pt x="336" y="1"/>
                  </a:cubicBezTo>
                  <a:cubicBezTo>
                    <a:pt x="328" y="1"/>
                    <a:pt x="31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3"/>
            <p:cNvSpPr/>
            <p:nvPr/>
          </p:nvSpPr>
          <p:spPr>
            <a:xfrm>
              <a:off x="5843148" y="2026622"/>
              <a:ext cx="274043" cy="157676"/>
            </a:xfrm>
            <a:custGeom>
              <a:avLst/>
              <a:gdLst/>
              <a:ahLst/>
              <a:cxnLst/>
              <a:rect l="l" t="t" r="r" b="b"/>
              <a:pathLst>
                <a:path w="3191" h="1836" extrusionOk="0">
                  <a:moveTo>
                    <a:pt x="1828" y="711"/>
                  </a:moveTo>
                  <a:cubicBezTo>
                    <a:pt x="1834" y="711"/>
                    <a:pt x="1841" y="714"/>
                    <a:pt x="1847" y="714"/>
                  </a:cubicBezTo>
                  <a:cubicBezTo>
                    <a:pt x="1841" y="736"/>
                    <a:pt x="1834" y="757"/>
                    <a:pt x="1827" y="779"/>
                  </a:cubicBezTo>
                  <a:cubicBezTo>
                    <a:pt x="1827" y="754"/>
                    <a:pt x="1827" y="733"/>
                    <a:pt x="1828" y="711"/>
                  </a:cubicBezTo>
                  <a:close/>
                  <a:moveTo>
                    <a:pt x="2352" y="0"/>
                  </a:moveTo>
                  <a:cubicBezTo>
                    <a:pt x="2349" y="0"/>
                    <a:pt x="2347" y="0"/>
                    <a:pt x="2345" y="0"/>
                  </a:cubicBezTo>
                  <a:cubicBezTo>
                    <a:pt x="2275" y="0"/>
                    <a:pt x="2210" y="23"/>
                    <a:pt x="2141" y="33"/>
                  </a:cubicBezTo>
                  <a:cubicBezTo>
                    <a:pt x="2102" y="40"/>
                    <a:pt x="2062" y="42"/>
                    <a:pt x="2023" y="42"/>
                  </a:cubicBezTo>
                  <a:cubicBezTo>
                    <a:pt x="1868" y="42"/>
                    <a:pt x="1711" y="2"/>
                    <a:pt x="1553" y="2"/>
                  </a:cubicBezTo>
                  <a:cubicBezTo>
                    <a:pt x="1540" y="2"/>
                    <a:pt x="1526" y="3"/>
                    <a:pt x="1513" y="3"/>
                  </a:cubicBezTo>
                  <a:cubicBezTo>
                    <a:pt x="1447" y="7"/>
                    <a:pt x="1376" y="22"/>
                    <a:pt x="1332" y="69"/>
                  </a:cubicBezTo>
                  <a:cubicBezTo>
                    <a:pt x="1260" y="145"/>
                    <a:pt x="1282" y="267"/>
                    <a:pt x="1329" y="359"/>
                  </a:cubicBezTo>
                  <a:cubicBezTo>
                    <a:pt x="1414" y="517"/>
                    <a:pt x="1624" y="690"/>
                    <a:pt x="1827" y="711"/>
                  </a:cubicBezTo>
                  <a:cubicBezTo>
                    <a:pt x="1816" y="766"/>
                    <a:pt x="1806" y="821"/>
                    <a:pt x="1791" y="874"/>
                  </a:cubicBezTo>
                  <a:cubicBezTo>
                    <a:pt x="1698" y="1104"/>
                    <a:pt x="1557" y="1265"/>
                    <a:pt x="1370" y="1351"/>
                  </a:cubicBezTo>
                  <a:cubicBezTo>
                    <a:pt x="1242" y="1410"/>
                    <a:pt x="1102" y="1440"/>
                    <a:pt x="961" y="1440"/>
                  </a:cubicBezTo>
                  <a:cubicBezTo>
                    <a:pt x="851" y="1440"/>
                    <a:pt x="741" y="1422"/>
                    <a:pt x="636" y="1385"/>
                  </a:cubicBezTo>
                  <a:cubicBezTo>
                    <a:pt x="399" y="1301"/>
                    <a:pt x="204" y="1124"/>
                    <a:pt x="98" y="901"/>
                  </a:cubicBezTo>
                  <a:lnTo>
                    <a:pt x="1" y="947"/>
                  </a:lnTo>
                  <a:cubicBezTo>
                    <a:pt x="119" y="1195"/>
                    <a:pt x="338" y="1392"/>
                    <a:pt x="600" y="1487"/>
                  </a:cubicBezTo>
                  <a:cubicBezTo>
                    <a:pt x="713" y="1525"/>
                    <a:pt x="833" y="1547"/>
                    <a:pt x="953" y="1547"/>
                  </a:cubicBezTo>
                  <a:cubicBezTo>
                    <a:pt x="1049" y="1688"/>
                    <a:pt x="1239" y="1779"/>
                    <a:pt x="1429" y="1815"/>
                  </a:cubicBezTo>
                  <a:cubicBezTo>
                    <a:pt x="1500" y="1829"/>
                    <a:pt x="1572" y="1835"/>
                    <a:pt x="1644" y="1835"/>
                  </a:cubicBezTo>
                  <a:cubicBezTo>
                    <a:pt x="1979" y="1835"/>
                    <a:pt x="2305" y="1692"/>
                    <a:pt x="2471" y="1458"/>
                  </a:cubicBezTo>
                  <a:cubicBezTo>
                    <a:pt x="2490" y="1460"/>
                    <a:pt x="2508" y="1460"/>
                    <a:pt x="2527" y="1460"/>
                  </a:cubicBezTo>
                  <a:cubicBezTo>
                    <a:pt x="2786" y="1460"/>
                    <a:pt x="3049" y="1315"/>
                    <a:pt x="3191" y="1087"/>
                  </a:cubicBezTo>
                  <a:lnTo>
                    <a:pt x="3102" y="1028"/>
                  </a:lnTo>
                  <a:cubicBezTo>
                    <a:pt x="2978" y="1228"/>
                    <a:pt x="2753" y="1352"/>
                    <a:pt x="2527" y="1352"/>
                  </a:cubicBezTo>
                  <a:cubicBezTo>
                    <a:pt x="2510" y="1352"/>
                    <a:pt x="2493" y="1351"/>
                    <a:pt x="2477" y="1350"/>
                  </a:cubicBezTo>
                  <a:cubicBezTo>
                    <a:pt x="2227" y="1328"/>
                    <a:pt x="2007" y="1137"/>
                    <a:pt x="1968" y="906"/>
                  </a:cubicBezTo>
                  <a:cubicBezTo>
                    <a:pt x="1956" y="838"/>
                    <a:pt x="1960" y="767"/>
                    <a:pt x="1968" y="697"/>
                  </a:cubicBezTo>
                  <a:cubicBezTo>
                    <a:pt x="2183" y="631"/>
                    <a:pt x="2447" y="439"/>
                    <a:pt x="2498" y="216"/>
                  </a:cubicBezTo>
                  <a:cubicBezTo>
                    <a:pt x="2526" y="96"/>
                    <a:pt x="2492" y="0"/>
                    <a:pt x="2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3"/>
            <p:cNvSpPr/>
            <p:nvPr/>
          </p:nvSpPr>
          <p:spPr>
            <a:xfrm>
              <a:off x="4719902" y="1766316"/>
              <a:ext cx="839563" cy="888772"/>
            </a:xfrm>
            <a:custGeom>
              <a:avLst/>
              <a:gdLst/>
              <a:ahLst/>
              <a:cxnLst/>
              <a:rect l="l" t="t" r="r" b="b"/>
              <a:pathLst>
                <a:path w="9776" h="10349" extrusionOk="0">
                  <a:moveTo>
                    <a:pt x="1269" y="1"/>
                  </a:moveTo>
                  <a:cubicBezTo>
                    <a:pt x="674" y="1"/>
                    <a:pt x="223" y="573"/>
                    <a:pt x="91" y="1127"/>
                  </a:cubicBezTo>
                  <a:cubicBezTo>
                    <a:pt x="10" y="1462"/>
                    <a:pt x="1" y="1793"/>
                    <a:pt x="79" y="2132"/>
                  </a:cubicBezTo>
                  <a:cubicBezTo>
                    <a:pt x="307" y="3093"/>
                    <a:pt x="534" y="4055"/>
                    <a:pt x="795" y="5009"/>
                  </a:cubicBezTo>
                  <a:cubicBezTo>
                    <a:pt x="983" y="5687"/>
                    <a:pt x="1190" y="6367"/>
                    <a:pt x="1549" y="6975"/>
                  </a:cubicBezTo>
                  <a:cubicBezTo>
                    <a:pt x="2120" y="7943"/>
                    <a:pt x="3038" y="8667"/>
                    <a:pt x="4005" y="9261"/>
                  </a:cubicBezTo>
                  <a:cubicBezTo>
                    <a:pt x="4967" y="9854"/>
                    <a:pt x="6070" y="10349"/>
                    <a:pt x="7191" y="10349"/>
                  </a:cubicBezTo>
                  <a:cubicBezTo>
                    <a:pt x="7377" y="10349"/>
                    <a:pt x="7563" y="10335"/>
                    <a:pt x="7750" y="10306"/>
                  </a:cubicBezTo>
                  <a:cubicBezTo>
                    <a:pt x="7995" y="10266"/>
                    <a:pt x="8239" y="10200"/>
                    <a:pt x="8452" y="10073"/>
                  </a:cubicBezTo>
                  <a:cubicBezTo>
                    <a:pt x="8738" y="9903"/>
                    <a:pt x="8946" y="9639"/>
                    <a:pt x="9129" y="9367"/>
                  </a:cubicBezTo>
                  <a:cubicBezTo>
                    <a:pt x="9460" y="8863"/>
                    <a:pt x="9674" y="8401"/>
                    <a:pt x="9733" y="7813"/>
                  </a:cubicBezTo>
                  <a:cubicBezTo>
                    <a:pt x="9776" y="7395"/>
                    <a:pt x="9739" y="6912"/>
                    <a:pt x="9409" y="6641"/>
                  </a:cubicBezTo>
                  <a:cubicBezTo>
                    <a:pt x="9206" y="6474"/>
                    <a:pt x="8944" y="6426"/>
                    <a:pt x="8673" y="6426"/>
                  </a:cubicBezTo>
                  <a:cubicBezTo>
                    <a:pt x="8512" y="6426"/>
                    <a:pt x="8347" y="6443"/>
                    <a:pt x="8191" y="6462"/>
                  </a:cubicBezTo>
                  <a:cubicBezTo>
                    <a:pt x="7862" y="6503"/>
                    <a:pt x="7545" y="6532"/>
                    <a:pt x="7226" y="6532"/>
                  </a:cubicBezTo>
                  <a:cubicBezTo>
                    <a:pt x="6970" y="6532"/>
                    <a:pt x="6713" y="6513"/>
                    <a:pt x="6449" y="6467"/>
                  </a:cubicBezTo>
                  <a:cubicBezTo>
                    <a:pt x="5764" y="6345"/>
                    <a:pt x="5154" y="5984"/>
                    <a:pt x="4560" y="5631"/>
                  </a:cubicBezTo>
                  <a:cubicBezTo>
                    <a:pt x="3880" y="5223"/>
                    <a:pt x="3532" y="4571"/>
                    <a:pt x="3292" y="3861"/>
                  </a:cubicBezTo>
                  <a:cubicBezTo>
                    <a:pt x="3242" y="3712"/>
                    <a:pt x="3198" y="3563"/>
                    <a:pt x="3156" y="3411"/>
                  </a:cubicBezTo>
                  <a:cubicBezTo>
                    <a:pt x="2991" y="2817"/>
                    <a:pt x="2827" y="2222"/>
                    <a:pt x="2661" y="1626"/>
                  </a:cubicBezTo>
                  <a:cubicBezTo>
                    <a:pt x="2574" y="1314"/>
                    <a:pt x="2485" y="1000"/>
                    <a:pt x="2327" y="715"/>
                  </a:cubicBezTo>
                  <a:cubicBezTo>
                    <a:pt x="2168" y="433"/>
                    <a:pt x="1929" y="180"/>
                    <a:pt x="1620" y="66"/>
                  </a:cubicBezTo>
                  <a:cubicBezTo>
                    <a:pt x="1499" y="21"/>
                    <a:pt x="1381" y="1"/>
                    <a:pt x="12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3"/>
            <p:cNvSpPr/>
            <p:nvPr/>
          </p:nvSpPr>
          <p:spPr>
            <a:xfrm>
              <a:off x="5959947" y="2283321"/>
              <a:ext cx="1171317" cy="665055"/>
            </a:xfrm>
            <a:custGeom>
              <a:avLst/>
              <a:gdLst/>
              <a:ahLst/>
              <a:cxnLst/>
              <a:rect l="l" t="t" r="r" b="b"/>
              <a:pathLst>
                <a:path w="13639" h="7744" extrusionOk="0">
                  <a:moveTo>
                    <a:pt x="916" y="1"/>
                  </a:moveTo>
                  <a:cubicBezTo>
                    <a:pt x="909" y="1"/>
                    <a:pt x="901" y="1"/>
                    <a:pt x="894" y="1"/>
                  </a:cubicBezTo>
                  <a:cubicBezTo>
                    <a:pt x="511" y="14"/>
                    <a:pt x="217" y="362"/>
                    <a:pt x="117" y="722"/>
                  </a:cubicBezTo>
                  <a:cubicBezTo>
                    <a:pt x="0" y="1149"/>
                    <a:pt x="24" y="1646"/>
                    <a:pt x="29" y="2084"/>
                  </a:cubicBezTo>
                  <a:cubicBezTo>
                    <a:pt x="32" y="2560"/>
                    <a:pt x="126" y="3028"/>
                    <a:pt x="251" y="3485"/>
                  </a:cubicBezTo>
                  <a:cubicBezTo>
                    <a:pt x="516" y="4453"/>
                    <a:pt x="942" y="5423"/>
                    <a:pt x="1725" y="6068"/>
                  </a:cubicBezTo>
                  <a:cubicBezTo>
                    <a:pt x="2416" y="6638"/>
                    <a:pt x="3314" y="6900"/>
                    <a:pt x="4195" y="7097"/>
                  </a:cubicBezTo>
                  <a:cubicBezTo>
                    <a:pt x="5563" y="7406"/>
                    <a:pt x="6954" y="7646"/>
                    <a:pt x="8356" y="7724"/>
                  </a:cubicBezTo>
                  <a:cubicBezTo>
                    <a:pt x="8604" y="7738"/>
                    <a:pt x="8853" y="7744"/>
                    <a:pt x="9100" y="7744"/>
                  </a:cubicBezTo>
                  <a:cubicBezTo>
                    <a:pt x="9929" y="7744"/>
                    <a:pt x="10753" y="7683"/>
                    <a:pt x="11581" y="7683"/>
                  </a:cubicBezTo>
                  <a:cubicBezTo>
                    <a:pt x="11745" y="7683"/>
                    <a:pt x="11909" y="7686"/>
                    <a:pt x="12074" y="7691"/>
                  </a:cubicBezTo>
                  <a:cubicBezTo>
                    <a:pt x="12104" y="7692"/>
                    <a:pt x="12135" y="7693"/>
                    <a:pt x="12166" y="7693"/>
                  </a:cubicBezTo>
                  <a:cubicBezTo>
                    <a:pt x="12641" y="7693"/>
                    <a:pt x="13158" y="7565"/>
                    <a:pt x="13386" y="7166"/>
                  </a:cubicBezTo>
                  <a:cubicBezTo>
                    <a:pt x="13639" y="6723"/>
                    <a:pt x="13393" y="6132"/>
                    <a:pt x="12972" y="5837"/>
                  </a:cubicBezTo>
                  <a:cubicBezTo>
                    <a:pt x="12551" y="5540"/>
                    <a:pt x="12010" y="5468"/>
                    <a:pt x="11491" y="5433"/>
                  </a:cubicBezTo>
                  <a:cubicBezTo>
                    <a:pt x="11349" y="5423"/>
                    <a:pt x="11206" y="5419"/>
                    <a:pt x="11062" y="5419"/>
                  </a:cubicBezTo>
                  <a:cubicBezTo>
                    <a:pt x="10586" y="5419"/>
                    <a:pt x="10100" y="5459"/>
                    <a:pt x="9622" y="5459"/>
                  </a:cubicBezTo>
                  <a:cubicBezTo>
                    <a:pt x="9277" y="5459"/>
                    <a:pt x="8937" y="5439"/>
                    <a:pt x="8607" y="5367"/>
                  </a:cubicBezTo>
                  <a:cubicBezTo>
                    <a:pt x="7433" y="5110"/>
                    <a:pt x="6297" y="4702"/>
                    <a:pt x="5180" y="4272"/>
                  </a:cubicBezTo>
                  <a:cubicBezTo>
                    <a:pt x="4471" y="3998"/>
                    <a:pt x="3744" y="3715"/>
                    <a:pt x="3186" y="3208"/>
                  </a:cubicBezTo>
                  <a:cubicBezTo>
                    <a:pt x="2821" y="2877"/>
                    <a:pt x="2546" y="2473"/>
                    <a:pt x="2273" y="2074"/>
                  </a:cubicBezTo>
                  <a:cubicBezTo>
                    <a:pt x="2250" y="2040"/>
                    <a:pt x="2229" y="2004"/>
                    <a:pt x="2209" y="1967"/>
                  </a:cubicBezTo>
                  <a:cubicBezTo>
                    <a:pt x="1995" y="1556"/>
                    <a:pt x="2022" y="982"/>
                    <a:pt x="1959" y="548"/>
                  </a:cubicBezTo>
                  <a:cubicBezTo>
                    <a:pt x="1939" y="414"/>
                    <a:pt x="1908" y="268"/>
                    <a:pt x="1792" y="194"/>
                  </a:cubicBezTo>
                  <a:cubicBezTo>
                    <a:pt x="1715" y="147"/>
                    <a:pt x="1618" y="143"/>
                    <a:pt x="1528" y="128"/>
                  </a:cubicBezTo>
                  <a:cubicBezTo>
                    <a:pt x="1321" y="95"/>
                    <a:pt x="1124" y="1"/>
                    <a:pt x="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3"/>
            <p:cNvSpPr/>
            <p:nvPr/>
          </p:nvSpPr>
          <p:spPr>
            <a:xfrm>
              <a:off x="5220600" y="2964800"/>
              <a:ext cx="686787" cy="1185711"/>
            </a:xfrm>
            <a:custGeom>
              <a:avLst/>
              <a:gdLst/>
              <a:ahLst/>
              <a:cxnLst/>
              <a:rect l="l" t="t" r="r" b="b"/>
              <a:pathLst>
                <a:path w="9845" h="13807" extrusionOk="0">
                  <a:moveTo>
                    <a:pt x="7178" y="0"/>
                  </a:moveTo>
                  <a:cubicBezTo>
                    <a:pt x="6636" y="0"/>
                    <a:pt x="6099" y="172"/>
                    <a:pt x="5634" y="443"/>
                  </a:cubicBezTo>
                  <a:cubicBezTo>
                    <a:pt x="4827" y="910"/>
                    <a:pt x="4221" y="1658"/>
                    <a:pt x="3790" y="2471"/>
                  </a:cubicBezTo>
                  <a:cubicBezTo>
                    <a:pt x="3358" y="3283"/>
                    <a:pt x="3083" y="4164"/>
                    <a:pt x="2812" y="5041"/>
                  </a:cubicBezTo>
                  <a:cubicBezTo>
                    <a:pt x="2477" y="6122"/>
                    <a:pt x="2141" y="7204"/>
                    <a:pt x="1807" y="8285"/>
                  </a:cubicBezTo>
                  <a:cubicBezTo>
                    <a:pt x="1494" y="9290"/>
                    <a:pt x="1294" y="10468"/>
                    <a:pt x="836" y="11410"/>
                  </a:cubicBezTo>
                  <a:cubicBezTo>
                    <a:pt x="600" y="11894"/>
                    <a:pt x="372" y="12380"/>
                    <a:pt x="166" y="12875"/>
                  </a:cubicBezTo>
                  <a:cubicBezTo>
                    <a:pt x="81" y="13085"/>
                    <a:pt x="1" y="13324"/>
                    <a:pt x="104" y="13525"/>
                  </a:cubicBezTo>
                  <a:cubicBezTo>
                    <a:pt x="216" y="13744"/>
                    <a:pt x="484" y="13806"/>
                    <a:pt x="746" y="13806"/>
                  </a:cubicBezTo>
                  <a:cubicBezTo>
                    <a:pt x="817" y="13806"/>
                    <a:pt x="887" y="13802"/>
                    <a:pt x="953" y="13795"/>
                  </a:cubicBezTo>
                  <a:cubicBezTo>
                    <a:pt x="3056" y="13581"/>
                    <a:pt x="5008" y="12450"/>
                    <a:pt x="6276" y="10808"/>
                  </a:cubicBezTo>
                  <a:cubicBezTo>
                    <a:pt x="7170" y="9648"/>
                    <a:pt x="7720" y="8278"/>
                    <a:pt x="8261" y="6927"/>
                  </a:cubicBezTo>
                  <a:cubicBezTo>
                    <a:pt x="8639" y="5982"/>
                    <a:pt x="9016" y="5035"/>
                    <a:pt x="9394" y="4091"/>
                  </a:cubicBezTo>
                  <a:cubicBezTo>
                    <a:pt x="9754" y="3187"/>
                    <a:pt x="9844" y="2021"/>
                    <a:pt x="9302" y="1167"/>
                  </a:cubicBezTo>
                  <a:cubicBezTo>
                    <a:pt x="8945" y="603"/>
                    <a:pt x="8341" y="191"/>
                    <a:pt x="7677" y="52"/>
                  </a:cubicBezTo>
                  <a:cubicBezTo>
                    <a:pt x="7555" y="28"/>
                    <a:pt x="7433" y="9"/>
                    <a:pt x="7307" y="3"/>
                  </a:cubicBezTo>
                  <a:cubicBezTo>
                    <a:pt x="7264" y="1"/>
                    <a:pt x="7221" y="0"/>
                    <a:pt x="7178"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3"/>
            <p:cNvSpPr/>
            <p:nvPr/>
          </p:nvSpPr>
          <p:spPr>
            <a:xfrm>
              <a:off x="4881445" y="3512798"/>
              <a:ext cx="726631" cy="940472"/>
            </a:xfrm>
            <a:custGeom>
              <a:avLst/>
              <a:gdLst/>
              <a:ahLst/>
              <a:cxnLst/>
              <a:rect l="l" t="t" r="r" b="b"/>
              <a:pathLst>
                <a:path w="8461" h="10951" extrusionOk="0">
                  <a:moveTo>
                    <a:pt x="3492" y="1"/>
                  </a:moveTo>
                  <a:cubicBezTo>
                    <a:pt x="3419" y="1"/>
                    <a:pt x="3345" y="2"/>
                    <a:pt x="3272" y="5"/>
                  </a:cubicBezTo>
                  <a:cubicBezTo>
                    <a:pt x="2899" y="18"/>
                    <a:pt x="2522" y="68"/>
                    <a:pt x="2179" y="209"/>
                  </a:cubicBezTo>
                  <a:cubicBezTo>
                    <a:pt x="1759" y="382"/>
                    <a:pt x="1180" y="714"/>
                    <a:pt x="928" y="1091"/>
                  </a:cubicBezTo>
                  <a:cubicBezTo>
                    <a:pt x="0" y="2488"/>
                    <a:pt x="781" y="4648"/>
                    <a:pt x="744" y="6226"/>
                  </a:cubicBezTo>
                  <a:cubicBezTo>
                    <a:pt x="724" y="7001"/>
                    <a:pt x="544" y="7712"/>
                    <a:pt x="346" y="8458"/>
                  </a:cubicBezTo>
                  <a:cubicBezTo>
                    <a:pt x="150" y="9193"/>
                    <a:pt x="482" y="9507"/>
                    <a:pt x="1217" y="9775"/>
                  </a:cubicBezTo>
                  <a:cubicBezTo>
                    <a:pt x="3222" y="10502"/>
                    <a:pt x="5350" y="10902"/>
                    <a:pt x="7486" y="10949"/>
                  </a:cubicBezTo>
                  <a:cubicBezTo>
                    <a:pt x="7516" y="10950"/>
                    <a:pt x="7546" y="10950"/>
                    <a:pt x="7576" y="10950"/>
                  </a:cubicBezTo>
                  <a:cubicBezTo>
                    <a:pt x="7764" y="10950"/>
                    <a:pt x="7957" y="10929"/>
                    <a:pt x="8096" y="10812"/>
                  </a:cubicBezTo>
                  <a:cubicBezTo>
                    <a:pt x="8199" y="10725"/>
                    <a:pt x="8255" y="10595"/>
                    <a:pt x="8282" y="10464"/>
                  </a:cubicBezTo>
                  <a:cubicBezTo>
                    <a:pt x="8460" y="9588"/>
                    <a:pt x="7422" y="8889"/>
                    <a:pt x="6730" y="8550"/>
                  </a:cubicBezTo>
                  <a:cubicBezTo>
                    <a:pt x="6337" y="8360"/>
                    <a:pt x="5907" y="8220"/>
                    <a:pt x="5479" y="8133"/>
                  </a:cubicBezTo>
                  <a:cubicBezTo>
                    <a:pt x="5339" y="8105"/>
                    <a:pt x="5212" y="8094"/>
                    <a:pt x="5090" y="8094"/>
                  </a:cubicBezTo>
                  <a:cubicBezTo>
                    <a:pt x="4792" y="8094"/>
                    <a:pt x="4525" y="8159"/>
                    <a:pt x="4191" y="8191"/>
                  </a:cubicBezTo>
                  <a:cubicBezTo>
                    <a:pt x="4485" y="8162"/>
                    <a:pt x="4999" y="7675"/>
                    <a:pt x="5248" y="7511"/>
                  </a:cubicBezTo>
                  <a:cubicBezTo>
                    <a:pt x="5619" y="7262"/>
                    <a:pt x="5977" y="6994"/>
                    <a:pt x="6351" y="6751"/>
                  </a:cubicBezTo>
                  <a:cubicBezTo>
                    <a:pt x="7004" y="6329"/>
                    <a:pt x="7341" y="5837"/>
                    <a:pt x="7798" y="5202"/>
                  </a:cubicBezTo>
                  <a:cubicBezTo>
                    <a:pt x="7969" y="4964"/>
                    <a:pt x="8142" y="4721"/>
                    <a:pt x="8260" y="4451"/>
                  </a:cubicBezTo>
                  <a:cubicBezTo>
                    <a:pt x="8406" y="4116"/>
                    <a:pt x="8456" y="3750"/>
                    <a:pt x="8426" y="3387"/>
                  </a:cubicBezTo>
                  <a:cubicBezTo>
                    <a:pt x="8393" y="3002"/>
                    <a:pt x="8275" y="2622"/>
                    <a:pt x="8085" y="2282"/>
                  </a:cubicBezTo>
                  <a:cubicBezTo>
                    <a:pt x="7715" y="1625"/>
                    <a:pt x="7108" y="1119"/>
                    <a:pt x="6440" y="752"/>
                  </a:cubicBezTo>
                  <a:cubicBezTo>
                    <a:pt x="5545" y="260"/>
                    <a:pt x="4519"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3"/>
            <p:cNvSpPr/>
            <p:nvPr/>
          </p:nvSpPr>
          <p:spPr>
            <a:xfrm>
              <a:off x="5234848" y="3519325"/>
              <a:ext cx="379504" cy="726459"/>
            </a:xfrm>
            <a:custGeom>
              <a:avLst/>
              <a:gdLst/>
              <a:ahLst/>
              <a:cxnLst/>
              <a:rect l="l" t="t" r="r" b="b"/>
              <a:pathLst>
                <a:path w="4419" h="8459" extrusionOk="0">
                  <a:moveTo>
                    <a:pt x="222" y="0"/>
                  </a:moveTo>
                  <a:lnTo>
                    <a:pt x="216" y="107"/>
                  </a:lnTo>
                  <a:cubicBezTo>
                    <a:pt x="1878" y="179"/>
                    <a:pt x="3471" y="1281"/>
                    <a:pt x="4093" y="2784"/>
                  </a:cubicBezTo>
                  <a:cubicBezTo>
                    <a:pt x="4207" y="3063"/>
                    <a:pt x="4268" y="3296"/>
                    <a:pt x="4284" y="3518"/>
                  </a:cubicBezTo>
                  <a:cubicBezTo>
                    <a:pt x="4312" y="3908"/>
                    <a:pt x="4200" y="4334"/>
                    <a:pt x="3951" y="4789"/>
                  </a:cubicBezTo>
                  <a:cubicBezTo>
                    <a:pt x="3283" y="6014"/>
                    <a:pt x="2021" y="6847"/>
                    <a:pt x="800" y="7652"/>
                  </a:cubicBezTo>
                  <a:cubicBezTo>
                    <a:pt x="592" y="7789"/>
                    <a:pt x="386" y="7925"/>
                    <a:pt x="187" y="8060"/>
                  </a:cubicBezTo>
                  <a:lnTo>
                    <a:pt x="0" y="8189"/>
                  </a:lnTo>
                  <a:lnTo>
                    <a:pt x="225" y="8157"/>
                  </a:lnTo>
                  <a:cubicBezTo>
                    <a:pt x="393" y="8134"/>
                    <a:pt x="563" y="8122"/>
                    <a:pt x="734" y="8122"/>
                  </a:cubicBezTo>
                  <a:cubicBezTo>
                    <a:pt x="1272" y="8122"/>
                    <a:pt x="1815" y="8237"/>
                    <a:pt x="2299" y="8459"/>
                  </a:cubicBezTo>
                  <a:lnTo>
                    <a:pt x="2342" y="8363"/>
                  </a:lnTo>
                  <a:cubicBezTo>
                    <a:pt x="1842" y="8135"/>
                    <a:pt x="1285" y="8017"/>
                    <a:pt x="729" y="8017"/>
                  </a:cubicBezTo>
                  <a:cubicBezTo>
                    <a:pt x="627" y="8017"/>
                    <a:pt x="526" y="8021"/>
                    <a:pt x="424" y="8029"/>
                  </a:cubicBezTo>
                  <a:cubicBezTo>
                    <a:pt x="566" y="7932"/>
                    <a:pt x="710" y="7838"/>
                    <a:pt x="857" y="7742"/>
                  </a:cubicBezTo>
                  <a:cubicBezTo>
                    <a:pt x="2031" y="6967"/>
                    <a:pt x="3363" y="6088"/>
                    <a:pt x="4043" y="4841"/>
                  </a:cubicBezTo>
                  <a:cubicBezTo>
                    <a:pt x="4301" y="4368"/>
                    <a:pt x="4418" y="3920"/>
                    <a:pt x="4390" y="3511"/>
                  </a:cubicBezTo>
                  <a:cubicBezTo>
                    <a:pt x="4372" y="3276"/>
                    <a:pt x="4311" y="3033"/>
                    <a:pt x="4191" y="2744"/>
                  </a:cubicBezTo>
                  <a:cubicBezTo>
                    <a:pt x="3556" y="1202"/>
                    <a:pt x="1922" y="74"/>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3"/>
            <p:cNvSpPr/>
            <p:nvPr/>
          </p:nvSpPr>
          <p:spPr>
            <a:xfrm>
              <a:off x="5506320" y="4032122"/>
              <a:ext cx="172361" cy="79868"/>
            </a:xfrm>
            <a:custGeom>
              <a:avLst/>
              <a:gdLst/>
              <a:ahLst/>
              <a:cxnLst/>
              <a:rect l="l" t="t" r="r" b="b"/>
              <a:pathLst>
                <a:path w="2007" h="930" extrusionOk="0">
                  <a:moveTo>
                    <a:pt x="1951" y="0"/>
                  </a:moveTo>
                  <a:cubicBezTo>
                    <a:pt x="1348" y="373"/>
                    <a:pt x="692" y="650"/>
                    <a:pt x="1" y="826"/>
                  </a:cubicBezTo>
                  <a:lnTo>
                    <a:pt x="28" y="930"/>
                  </a:lnTo>
                  <a:cubicBezTo>
                    <a:pt x="727" y="751"/>
                    <a:pt x="1394" y="469"/>
                    <a:pt x="2007" y="90"/>
                  </a:cubicBezTo>
                  <a:lnTo>
                    <a:pt x="19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3"/>
            <p:cNvSpPr/>
            <p:nvPr/>
          </p:nvSpPr>
          <p:spPr>
            <a:xfrm>
              <a:off x="5927398" y="4124444"/>
              <a:ext cx="122465" cy="64925"/>
            </a:xfrm>
            <a:custGeom>
              <a:avLst/>
              <a:gdLst/>
              <a:ahLst/>
              <a:cxnLst/>
              <a:rect l="l" t="t" r="r" b="b"/>
              <a:pathLst>
                <a:path w="1426" h="756" extrusionOk="0">
                  <a:moveTo>
                    <a:pt x="110" y="1"/>
                  </a:moveTo>
                  <a:cubicBezTo>
                    <a:pt x="73" y="1"/>
                    <a:pt x="37" y="2"/>
                    <a:pt x="1" y="5"/>
                  </a:cubicBezTo>
                  <a:lnTo>
                    <a:pt x="8" y="110"/>
                  </a:lnTo>
                  <a:cubicBezTo>
                    <a:pt x="43" y="108"/>
                    <a:pt x="77" y="106"/>
                    <a:pt x="112" y="106"/>
                  </a:cubicBezTo>
                  <a:cubicBezTo>
                    <a:pt x="594" y="106"/>
                    <a:pt x="1078" y="360"/>
                    <a:pt x="1337" y="756"/>
                  </a:cubicBezTo>
                  <a:lnTo>
                    <a:pt x="1426" y="699"/>
                  </a:lnTo>
                  <a:cubicBezTo>
                    <a:pt x="1146" y="272"/>
                    <a:pt x="626"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3"/>
            <p:cNvSpPr/>
            <p:nvPr/>
          </p:nvSpPr>
          <p:spPr>
            <a:xfrm>
              <a:off x="5938734" y="4171507"/>
              <a:ext cx="92493" cy="62521"/>
            </a:xfrm>
            <a:custGeom>
              <a:avLst/>
              <a:gdLst/>
              <a:ahLst/>
              <a:cxnLst/>
              <a:rect l="l" t="t" r="r" b="b"/>
              <a:pathLst>
                <a:path w="1077" h="728" extrusionOk="0">
                  <a:moveTo>
                    <a:pt x="16" y="1"/>
                  </a:moveTo>
                  <a:lnTo>
                    <a:pt x="0" y="106"/>
                  </a:lnTo>
                  <a:cubicBezTo>
                    <a:pt x="398" y="168"/>
                    <a:pt x="768" y="401"/>
                    <a:pt x="990" y="728"/>
                  </a:cubicBezTo>
                  <a:lnTo>
                    <a:pt x="1077" y="666"/>
                  </a:lnTo>
                  <a:cubicBezTo>
                    <a:pt x="837" y="316"/>
                    <a:pt x="441" y="66"/>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3"/>
            <p:cNvSpPr/>
            <p:nvPr/>
          </p:nvSpPr>
          <p:spPr>
            <a:xfrm>
              <a:off x="5506835" y="4344215"/>
              <a:ext cx="86911" cy="77292"/>
            </a:xfrm>
            <a:custGeom>
              <a:avLst/>
              <a:gdLst/>
              <a:ahLst/>
              <a:cxnLst/>
              <a:rect l="l" t="t" r="r" b="b"/>
              <a:pathLst>
                <a:path w="1012" h="900" extrusionOk="0">
                  <a:moveTo>
                    <a:pt x="16" y="0"/>
                  </a:moveTo>
                  <a:lnTo>
                    <a:pt x="0" y="104"/>
                  </a:lnTo>
                  <a:cubicBezTo>
                    <a:pt x="426" y="167"/>
                    <a:pt x="800" y="494"/>
                    <a:pt x="908" y="900"/>
                  </a:cubicBezTo>
                  <a:lnTo>
                    <a:pt x="1011" y="873"/>
                  </a:lnTo>
                  <a:cubicBezTo>
                    <a:pt x="890" y="426"/>
                    <a:pt x="481" y="67"/>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3"/>
            <p:cNvSpPr/>
            <p:nvPr/>
          </p:nvSpPr>
          <p:spPr>
            <a:xfrm>
              <a:off x="5453503" y="4385008"/>
              <a:ext cx="90432" cy="72053"/>
            </a:xfrm>
            <a:custGeom>
              <a:avLst/>
              <a:gdLst/>
              <a:ahLst/>
              <a:cxnLst/>
              <a:rect l="l" t="t" r="r" b="b"/>
              <a:pathLst>
                <a:path w="1053" h="839" extrusionOk="0">
                  <a:moveTo>
                    <a:pt x="40" y="1"/>
                  </a:moveTo>
                  <a:lnTo>
                    <a:pt x="0" y="99"/>
                  </a:lnTo>
                  <a:cubicBezTo>
                    <a:pt x="407" y="269"/>
                    <a:pt x="815" y="468"/>
                    <a:pt x="953" y="839"/>
                  </a:cubicBezTo>
                  <a:lnTo>
                    <a:pt x="1053" y="800"/>
                  </a:lnTo>
                  <a:cubicBezTo>
                    <a:pt x="900" y="390"/>
                    <a:pt x="469" y="182"/>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3"/>
            <p:cNvSpPr/>
            <p:nvPr/>
          </p:nvSpPr>
          <p:spPr>
            <a:xfrm>
              <a:off x="6081555" y="2602714"/>
              <a:ext cx="49896" cy="205854"/>
            </a:xfrm>
            <a:custGeom>
              <a:avLst/>
              <a:gdLst/>
              <a:ahLst/>
              <a:cxnLst/>
              <a:rect l="l" t="t" r="r" b="b"/>
              <a:pathLst>
                <a:path w="581" h="2397" extrusionOk="0">
                  <a:moveTo>
                    <a:pt x="473" y="0"/>
                  </a:moveTo>
                  <a:cubicBezTo>
                    <a:pt x="423" y="804"/>
                    <a:pt x="263" y="1598"/>
                    <a:pt x="1" y="2362"/>
                  </a:cubicBezTo>
                  <a:lnTo>
                    <a:pt x="100" y="2396"/>
                  </a:lnTo>
                  <a:cubicBezTo>
                    <a:pt x="366" y="1625"/>
                    <a:pt x="527" y="820"/>
                    <a:pt x="580" y="7"/>
                  </a:cubicBezTo>
                  <a:lnTo>
                    <a:pt x="4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2" name="Google Shape;1422;p23"/>
            <p:cNvGrpSpPr/>
            <p:nvPr/>
          </p:nvGrpSpPr>
          <p:grpSpPr>
            <a:xfrm>
              <a:off x="5597440" y="3257816"/>
              <a:ext cx="228013" cy="546454"/>
              <a:chOff x="5597440" y="3257816"/>
              <a:chExt cx="228013" cy="546454"/>
            </a:xfrm>
          </p:grpSpPr>
          <p:sp>
            <p:nvSpPr>
              <p:cNvPr id="1423" name="Google Shape;1423;p23"/>
              <p:cNvSpPr/>
              <p:nvPr/>
            </p:nvSpPr>
            <p:spPr>
              <a:xfrm>
                <a:off x="5638921" y="3257816"/>
                <a:ext cx="148572" cy="546454"/>
              </a:xfrm>
              <a:custGeom>
                <a:avLst/>
                <a:gdLst/>
                <a:ahLst/>
                <a:cxnLst/>
                <a:rect l="l" t="t" r="r" b="b"/>
                <a:pathLst>
                  <a:path w="1730" h="6363" extrusionOk="0">
                    <a:moveTo>
                      <a:pt x="1613" y="1"/>
                    </a:moveTo>
                    <a:cubicBezTo>
                      <a:pt x="1583" y="1"/>
                      <a:pt x="1554" y="12"/>
                      <a:pt x="1534" y="35"/>
                    </a:cubicBezTo>
                    <a:cubicBezTo>
                      <a:pt x="1094" y="522"/>
                      <a:pt x="912" y="1709"/>
                      <a:pt x="700" y="3085"/>
                    </a:cubicBezTo>
                    <a:cubicBezTo>
                      <a:pt x="528" y="4197"/>
                      <a:pt x="350" y="5348"/>
                      <a:pt x="20" y="6218"/>
                    </a:cubicBezTo>
                    <a:cubicBezTo>
                      <a:pt x="0" y="6272"/>
                      <a:pt x="27" y="6333"/>
                      <a:pt x="83" y="6355"/>
                    </a:cubicBezTo>
                    <a:cubicBezTo>
                      <a:pt x="94" y="6361"/>
                      <a:pt x="107" y="6362"/>
                      <a:pt x="120" y="6362"/>
                    </a:cubicBezTo>
                    <a:cubicBezTo>
                      <a:pt x="164" y="6362"/>
                      <a:pt x="204" y="6335"/>
                      <a:pt x="220" y="6293"/>
                    </a:cubicBezTo>
                    <a:cubicBezTo>
                      <a:pt x="557" y="5401"/>
                      <a:pt x="737" y="4240"/>
                      <a:pt x="910" y="3117"/>
                    </a:cubicBezTo>
                    <a:cubicBezTo>
                      <a:pt x="1108" y="1832"/>
                      <a:pt x="1297" y="616"/>
                      <a:pt x="1691" y="178"/>
                    </a:cubicBezTo>
                    <a:cubicBezTo>
                      <a:pt x="1729" y="135"/>
                      <a:pt x="1726" y="67"/>
                      <a:pt x="1683" y="28"/>
                    </a:cubicBezTo>
                    <a:cubicBezTo>
                      <a:pt x="1664" y="10"/>
                      <a:pt x="1638" y="1"/>
                      <a:pt x="1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3"/>
              <p:cNvSpPr/>
              <p:nvPr/>
            </p:nvSpPr>
            <p:spPr>
              <a:xfrm>
                <a:off x="5597440" y="3714705"/>
                <a:ext cx="138009" cy="32549"/>
              </a:xfrm>
              <a:custGeom>
                <a:avLst/>
                <a:gdLst/>
                <a:ahLst/>
                <a:cxnLst/>
                <a:rect l="l" t="t" r="r" b="b"/>
                <a:pathLst>
                  <a:path w="1607" h="379" extrusionOk="0">
                    <a:moveTo>
                      <a:pt x="113" y="0"/>
                    </a:moveTo>
                    <a:cubicBezTo>
                      <a:pt x="61" y="0"/>
                      <a:pt x="14" y="40"/>
                      <a:pt x="8" y="94"/>
                    </a:cubicBezTo>
                    <a:cubicBezTo>
                      <a:pt x="0" y="151"/>
                      <a:pt x="42" y="205"/>
                      <a:pt x="102" y="212"/>
                    </a:cubicBezTo>
                    <a:lnTo>
                      <a:pt x="1483" y="378"/>
                    </a:lnTo>
                    <a:lnTo>
                      <a:pt x="1495" y="378"/>
                    </a:lnTo>
                    <a:cubicBezTo>
                      <a:pt x="1548" y="378"/>
                      <a:pt x="1594" y="338"/>
                      <a:pt x="1601" y="285"/>
                    </a:cubicBezTo>
                    <a:cubicBezTo>
                      <a:pt x="1607" y="228"/>
                      <a:pt x="1567" y="174"/>
                      <a:pt x="1507" y="167"/>
                    </a:cubicBezTo>
                    <a:lnTo>
                      <a:pt x="126" y="1"/>
                    </a:lnTo>
                    <a:cubicBezTo>
                      <a:pt x="122" y="1"/>
                      <a:pt x="118"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3"/>
              <p:cNvSpPr/>
              <p:nvPr/>
            </p:nvSpPr>
            <p:spPr>
              <a:xfrm>
                <a:off x="5613157" y="3640847"/>
                <a:ext cx="128906" cy="33493"/>
              </a:xfrm>
              <a:custGeom>
                <a:avLst/>
                <a:gdLst/>
                <a:ahLst/>
                <a:cxnLst/>
                <a:rect l="l" t="t" r="r" b="b"/>
                <a:pathLst>
                  <a:path w="1501" h="390" extrusionOk="0">
                    <a:moveTo>
                      <a:pt x="110" y="0"/>
                    </a:moveTo>
                    <a:cubicBezTo>
                      <a:pt x="58" y="0"/>
                      <a:pt x="14" y="39"/>
                      <a:pt x="7" y="92"/>
                    </a:cubicBezTo>
                    <a:cubicBezTo>
                      <a:pt x="0" y="149"/>
                      <a:pt x="40" y="203"/>
                      <a:pt x="99" y="211"/>
                    </a:cubicBezTo>
                    <a:lnTo>
                      <a:pt x="1375" y="389"/>
                    </a:lnTo>
                    <a:cubicBezTo>
                      <a:pt x="1379" y="390"/>
                      <a:pt x="1384" y="390"/>
                      <a:pt x="1389" y="390"/>
                    </a:cubicBezTo>
                    <a:cubicBezTo>
                      <a:pt x="1442" y="390"/>
                      <a:pt x="1487" y="353"/>
                      <a:pt x="1494" y="297"/>
                    </a:cubicBezTo>
                    <a:cubicBezTo>
                      <a:pt x="1501" y="240"/>
                      <a:pt x="1462" y="187"/>
                      <a:pt x="1404" y="177"/>
                    </a:cubicBezTo>
                    <a:lnTo>
                      <a:pt x="127" y="2"/>
                    </a:lnTo>
                    <a:cubicBezTo>
                      <a:pt x="121" y="1"/>
                      <a:pt x="11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3"/>
              <p:cNvSpPr/>
              <p:nvPr/>
            </p:nvSpPr>
            <p:spPr>
              <a:xfrm>
                <a:off x="5627585" y="3557971"/>
                <a:ext cx="138267" cy="35984"/>
              </a:xfrm>
              <a:custGeom>
                <a:avLst/>
                <a:gdLst/>
                <a:ahLst/>
                <a:cxnLst/>
                <a:rect l="l" t="t" r="r" b="b"/>
                <a:pathLst>
                  <a:path w="1610" h="419" extrusionOk="0">
                    <a:moveTo>
                      <a:pt x="118" y="0"/>
                    </a:moveTo>
                    <a:cubicBezTo>
                      <a:pt x="72" y="0"/>
                      <a:pt x="29" y="30"/>
                      <a:pt x="16" y="77"/>
                    </a:cubicBezTo>
                    <a:cubicBezTo>
                      <a:pt x="1" y="134"/>
                      <a:pt x="32" y="193"/>
                      <a:pt x="89" y="210"/>
                    </a:cubicBezTo>
                    <a:cubicBezTo>
                      <a:pt x="548" y="340"/>
                      <a:pt x="1023" y="411"/>
                      <a:pt x="1503" y="418"/>
                    </a:cubicBezTo>
                    <a:cubicBezTo>
                      <a:pt x="1560" y="418"/>
                      <a:pt x="1608" y="371"/>
                      <a:pt x="1610" y="314"/>
                    </a:cubicBezTo>
                    <a:cubicBezTo>
                      <a:pt x="1610" y="256"/>
                      <a:pt x="1563" y="207"/>
                      <a:pt x="1504" y="206"/>
                    </a:cubicBezTo>
                    <a:cubicBezTo>
                      <a:pt x="1046" y="197"/>
                      <a:pt x="589" y="131"/>
                      <a:pt x="148" y="4"/>
                    </a:cubicBezTo>
                    <a:cubicBezTo>
                      <a:pt x="138" y="2"/>
                      <a:pt x="1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3"/>
              <p:cNvSpPr/>
              <p:nvPr/>
            </p:nvSpPr>
            <p:spPr>
              <a:xfrm>
                <a:off x="5638234" y="3488322"/>
                <a:ext cx="134746" cy="30230"/>
              </a:xfrm>
              <a:custGeom>
                <a:avLst/>
                <a:gdLst/>
                <a:ahLst/>
                <a:cxnLst/>
                <a:rect l="l" t="t" r="r" b="b"/>
                <a:pathLst>
                  <a:path w="1569" h="352" extrusionOk="0">
                    <a:moveTo>
                      <a:pt x="391" y="0"/>
                    </a:moveTo>
                    <a:cubicBezTo>
                      <a:pt x="295" y="0"/>
                      <a:pt x="199" y="3"/>
                      <a:pt x="102" y="10"/>
                    </a:cubicBezTo>
                    <a:cubicBezTo>
                      <a:pt x="45" y="16"/>
                      <a:pt x="1" y="66"/>
                      <a:pt x="5" y="124"/>
                    </a:cubicBezTo>
                    <a:cubicBezTo>
                      <a:pt x="9" y="181"/>
                      <a:pt x="56" y="223"/>
                      <a:pt x="114" y="223"/>
                    </a:cubicBezTo>
                    <a:cubicBezTo>
                      <a:pt x="116" y="223"/>
                      <a:pt x="118" y="223"/>
                      <a:pt x="119" y="223"/>
                    </a:cubicBezTo>
                    <a:cubicBezTo>
                      <a:pt x="213" y="216"/>
                      <a:pt x="307" y="213"/>
                      <a:pt x="400" y="213"/>
                    </a:cubicBezTo>
                    <a:cubicBezTo>
                      <a:pt x="746" y="213"/>
                      <a:pt x="1089" y="257"/>
                      <a:pt x="1423" y="347"/>
                    </a:cubicBezTo>
                    <a:cubicBezTo>
                      <a:pt x="1433" y="348"/>
                      <a:pt x="1442" y="351"/>
                      <a:pt x="1450" y="351"/>
                    </a:cubicBezTo>
                    <a:cubicBezTo>
                      <a:pt x="1497" y="351"/>
                      <a:pt x="1540" y="318"/>
                      <a:pt x="1552" y="273"/>
                    </a:cubicBezTo>
                    <a:cubicBezTo>
                      <a:pt x="1569" y="216"/>
                      <a:pt x="1534" y="158"/>
                      <a:pt x="1477" y="143"/>
                    </a:cubicBezTo>
                    <a:cubicBezTo>
                      <a:pt x="1122" y="48"/>
                      <a:pt x="758"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3"/>
              <p:cNvSpPr/>
              <p:nvPr/>
            </p:nvSpPr>
            <p:spPr>
              <a:xfrm>
                <a:off x="5658416" y="3396515"/>
                <a:ext cx="142561" cy="27482"/>
              </a:xfrm>
              <a:custGeom>
                <a:avLst/>
                <a:gdLst/>
                <a:ahLst/>
                <a:cxnLst/>
                <a:rect l="l" t="t" r="r" b="b"/>
                <a:pathLst>
                  <a:path w="1660" h="320" extrusionOk="0">
                    <a:moveTo>
                      <a:pt x="114" y="1"/>
                    </a:moveTo>
                    <a:cubicBezTo>
                      <a:pt x="56" y="1"/>
                      <a:pt x="9" y="43"/>
                      <a:pt x="6" y="99"/>
                    </a:cubicBezTo>
                    <a:cubicBezTo>
                      <a:pt x="0" y="158"/>
                      <a:pt x="44" y="209"/>
                      <a:pt x="103" y="214"/>
                    </a:cubicBezTo>
                    <a:lnTo>
                      <a:pt x="1541" y="319"/>
                    </a:lnTo>
                    <a:lnTo>
                      <a:pt x="1548" y="319"/>
                    </a:lnTo>
                    <a:cubicBezTo>
                      <a:pt x="1602" y="319"/>
                      <a:pt x="1649" y="278"/>
                      <a:pt x="1655" y="221"/>
                    </a:cubicBezTo>
                    <a:cubicBezTo>
                      <a:pt x="1659" y="162"/>
                      <a:pt x="1615" y="109"/>
                      <a:pt x="1556" y="107"/>
                    </a:cubicBezTo>
                    <a:lnTo>
                      <a:pt x="120" y="1"/>
                    </a:lnTo>
                    <a:cubicBezTo>
                      <a:pt x="118" y="1"/>
                      <a:pt x="116"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3"/>
              <p:cNvSpPr/>
              <p:nvPr/>
            </p:nvSpPr>
            <p:spPr>
              <a:xfrm>
                <a:off x="5676623" y="3299984"/>
                <a:ext cx="148830" cy="43284"/>
              </a:xfrm>
              <a:custGeom>
                <a:avLst/>
                <a:gdLst/>
                <a:ahLst/>
                <a:cxnLst/>
                <a:rect l="l" t="t" r="r" b="b"/>
                <a:pathLst>
                  <a:path w="1733" h="504" extrusionOk="0">
                    <a:moveTo>
                      <a:pt x="117" y="0"/>
                    </a:moveTo>
                    <a:cubicBezTo>
                      <a:pt x="72" y="0"/>
                      <a:pt x="30" y="30"/>
                      <a:pt x="17" y="77"/>
                    </a:cubicBezTo>
                    <a:cubicBezTo>
                      <a:pt x="1" y="133"/>
                      <a:pt x="32" y="191"/>
                      <a:pt x="89" y="208"/>
                    </a:cubicBezTo>
                    <a:cubicBezTo>
                      <a:pt x="586" y="347"/>
                      <a:pt x="1097" y="447"/>
                      <a:pt x="1610" y="504"/>
                    </a:cubicBezTo>
                    <a:lnTo>
                      <a:pt x="1623" y="504"/>
                    </a:lnTo>
                    <a:cubicBezTo>
                      <a:pt x="1676" y="504"/>
                      <a:pt x="1723" y="464"/>
                      <a:pt x="1727" y="411"/>
                    </a:cubicBezTo>
                    <a:cubicBezTo>
                      <a:pt x="1733" y="353"/>
                      <a:pt x="1691" y="300"/>
                      <a:pt x="1633" y="293"/>
                    </a:cubicBezTo>
                    <a:cubicBezTo>
                      <a:pt x="1132" y="235"/>
                      <a:pt x="632" y="140"/>
                      <a:pt x="146" y="4"/>
                    </a:cubicBezTo>
                    <a:cubicBezTo>
                      <a:pt x="137" y="1"/>
                      <a:pt x="127"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23"/>
            <p:cNvSpPr/>
            <p:nvPr/>
          </p:nvSpPr>
          <p:spPr>
            <a:xfrm>
              <a:off x="5231499" y="2638870"/>
              <a:ext cx="145996" cy="27911"/>
            </a:xfrm>
            <a:custGeom>
              <a:avLst/>
              <a:gdLst/>
              <a:ahLst/>
              <a:cxnLst/>
              <a:rect l="l" t="t" r="r" b="b"/>
              <a:pathLst>
                <a:path w="1700" h="325" extrusionOk="0">
                  <a:moveTo>
                    <a:pt x="27" y="0"/>
                  </a:moveTo>
                  <a:lnTo>
                    <a:pt x="1" y="105"/>
                  </a:lnTo>
                  <a:cubicBezTo>
                    <a:pt x="555" y="247"/>
                    <a:pt x="1126" y="322"/>
                    <a:pt x="1700" y="325"/>
                  </a:cubicBezTo>
                  <a:lnTo>
                    <a:pt x="1700" y="219"/>
                  </a:lnTo>
                  <a:cubicBezTo>
                    <a:pt x="1136" y="215"/>
                    <a:pt x="573" y="142"/>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3"/>
            <p:cNvSpPr/>
            <p:nvPr/>
          </p:nvSpPr>
          <p:spPr>
            <a:xfrm>
              <a:off x="5399054" y="2311233"/>
              <a:ext cx="114993" cy="18722"/>
            </a:xfrm>
            <a:custGeom>
              <a:avLst/>
              <a:gdLst/>
              <a:ahLst/>
              <a:cxnLst/>
              <a:rect l="l" t="t" r="r" b="b"/>
              <a:pathLst>
                <a:path w="1339" h="218" extrusionOk="0">
                  <a:moveTo>
                    <a:pt x="962" y="1"/>
                  </a:moveTo>
                  <a:cubicBezTo>
                    <a:pt x="638" y="1"/>
                    <a:pt x="315" y="38"/>
                    <a:pt x="0" y="115"/>
                  </a:cubicBezTo>
                  <a:lnTo>
                    <a:pt x="25" y="217"/>
                  </a:lnTo>
                  <a:cubicBezTo>
                    <a:pt x="331" y="143"/>
                    <a:pt x="643" y="106"/>
                    <a:pt x="959" y="106"/>
                  </a:cubicBezTo>
                  <a:cubicBezTo>
                    <a:pt x="1082" y="106"/>
                    <a:pt x="1206" y="111"/>
                    <a:pt x="1330" y="123"/>
                  </a:cubicBezTo>
                  <a:lnTo>
                    <a:pt x="1338" y="17"/>
                  </a:lnTo>
                  <a:cubicBezTo>
                    <a:pt x="1213" y="6"/>
                    <a:pt x="1088" y="1"/>
                    <a:pt x="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3"/>
            <p:cNvSpPr/>
            <p:nvPr/>
          </p:nvSpPr>
          <p:spPr>
            <a:xfrm>
              <a:off x="6083874" y="2647200"/>
              <a:ext cx="135261" cy="209118"/>
            </a:xfrm>
            <a:custGeom>
              <a:avLst/>
              <a:gdLst/>
              <a:ahLst/>
              <a:cxnLst/>
              <a:rect l="l" t="t" r="r" b="b"/>
              <a:pathLst>
                <a:path w="1575" h="2435" extrusionOk="0">
                  <a:moveTo>
                    <a:pt x="450" y="1"/>
                  </a:moveTo>
                  <a:cubicBezTo>
                    <a:pt x="395" y="189"/>
                    <a:pt x="302" y="366"/>
                    <a:pt x="253" y="555"/>
                  </a:cubicBezTo>
                  <a:cubicBezTo>
                    <a:pt x="196" y="780"/>
                    <a:pt x="193" y="1017"/>
                    <a:pt x="138" y="1243"/>
                  </a:cubicBezTo>
                  <a:cubicBezTo>
                    <a:pt x="93" y="1430"/>
                    <a:pt x="59" y="1618"/>
                    <a:pt x="9" y="1808"/>
                  </a:cubicBezTo>
                  <a:cubicBezTo>
                    <a:pt x="6" y="1825"/>
                    <a:pt x="1" y="1848"/>
                    <a:pt x="9" y="1864"/>
                  </a:cubicBezTo>
                  <a:cubicBezTo>
                    <a:pt x="23" y="1888"/>
                    <a:pt x="56" y="1894"/>
                    <a:pt x="85" y="1897"/>
                  </a:cubicBezTo>
                  <a:cubicBezTo>
                    <a:pt x="258" y="1922"/>
                    <a:pt x="396" y="2044"/>
                    <a:pt x="545" y="2132"/>
                  </a:cubicBezTo>
                  <a:cubicBezTo>
                    <a:pt x="757" y="2259"/>
                    <a:pt x="1113" y="2435"/>
                    <a:pt x="1364" y="2435"/>
                  </a:cubicBezTo>
                  <a:cubicBezTo>
                    <a:pt x="1391" y="2435"/>
                    <a:pt x="1417" y="2432"/>
                    <a:pt x="1440" y="2422"/>
                  </a:cubicBezTo>
                  <a:cubicBezTo>
                    <a:pt x="1470" y="2408"/>
                    <a:pt x="1488" y="2382"/>
                    <a:pt x="1503" y="2356"/>
                  </a:cubicBezTo>
                  <a:cubicBezTo>
                    <a:pt x="1574" y="2229"/>
                    <a:pt x="1560" y="2061"/>
                    <a:pt x="1467" y="1950"/>
                  </a:cubicBezTo>
                  <a:cubicBezTo>
                    <a:pt x="1400" y="1867"/>
                    <a:pt x="1300" y="1817"/>
                    <a:pt x="1221" y="1745"/>
                  </a:cubicBezTo>
                  <a:cubicBezTo>
                    <a:pt x="982" y="1531"/>
                    <a:pt x="1113" y="1014"/>
                    <a:pt x="1002" y="724"/>
                  </a:cubicBezTo>
                  <a:cubicBezTo>
                    <a:pt x="964" y="623"/>
                    <a:pt x="913" y="517"/>
                    <a:pt x="852" y="417"/>
                  </a:cubicBezTo>
                  <a:cubicBezTo>
                    <a:pt x="749" y="252"/>
                    <a:pt x="615" y="99"/>
                    <a:pt x="450"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3"/>
            <p:cNvSpPr/>
            <p:nvPr/>
          </p:nvSpPr>
          <p:spPr>
            <a:xfrm>
              <a:off x="3977112" y="2681124"/>
              <a:ext cx="1296187" cy="1478338"/>
            </a:xfrm>
            <a:custGeom>
              <a:avLst/>
              <a:gdLst/>
              <a:ahLst/>
              <a:cxnLst/>
              <a:rect l="l" t="t" r="r" b="b"/>
              <a:pathLst>
                <a:path w="15093" h="17214" extrusionOk="0">
                  <a:moveTo>
                    <a:pt x="1349" y="1"/>
                  </a:moveTo>
                  <a:cubicBezTo>
                    <a:pt x="1299" y="1"/>
                    <a:pt x="1250" y="3"/>
                    <a:pt x="1200" y="8"/>
                  </a:cubicBezTo>
                  <a:cubicBezTo>
                    <a:pt x="574" y="72"/>
                    <a:pt x="0" y="651"/>
                    <a:pt x="82" y="1275"/>
                  </a:cubicBezTo>
                  <a:cubicBezTo>
                    <a:pt x="152" y="1796"/>
                    <a:pt x="607" y="2163"/>
                    <a:pt x="930" y="2578"/>
                  </a:cubicBezTo>
                  <a:cubicBezTo>
                    <a:pt x="1908" y="3840"/>
                    <a:pt x="1958" y="5784"/>
                    <a:pt x="2005" y="7300"/>
                  </a:cubicBezTo>
                  <a:cubicBezTo>
                    <a:pt x="2075" y="9487"/>
                    <a:pt x="2530" y="11735"/>
                    <a:pt x="3824" y="13537"/>
                  </a:cubicBezTo>
                  <a:cubicBezTo>
                    <a:pt x="4014" y="13801"/>
                    <a:pt x="4221" y="14051"/>
                    <a:pt x="4444" y="14285"/>
                  </a:cubicBezTo>
                  <a:cubicBezTo>
                    <a:pt x="5576" y="15477"/>
                    <a:pt x="7101" y="16285"/>
                    <a:pt x="8699" y="16684"/>
                  </a:cubicBezTo>
                  <a:cubicBezTo>
                    <a:pt x="9806" y="16961"/>
                    <a:pt x="10943" y="17213"/>
                    <a:pt x="12092" y="17213"/>
                  </a:cubicBezTo>
                  <a:cubicBezTo>
                    <a:pt x="12098" y="17213"/>
                    <a:pt x="12105" y="17213"/>
                    <a:pt x="12111" y="17213"/>
                  </a:cubicBezTo>
                  <a:cubicBezTo>
                    <a:pt x="12886" y="17212"/>
                    <a:pt x="15092" y="16956"/>
                    <a:pt x="14800" y="15753"/>
                  </a:cubicBezTo>
                  <a:cubicBezTo>
                    <a:pt x="14697" y="15333"/>
                    <a:pt x="14314" y="15026"/>
                    <a:pt x="13903" y="14892"/>
                  </a:cubicBezTo>
                  <a:cubicBezTo>
                    <a:pt x="13572" y="14784"/>
                    <a:pt x="13220" y="14767"/>
                    <a:pt x="12870" y="14767"/>
                  </a:cubicBezTo>
                  <a:cubicBezTo>
                    <a:pt x="12785" y="14767"/>
                    <a:pt x="12702" y="14768"/>
                    <a:pt x="12618" y="14769"/>
                  </a:cubicBezTo>
                  <a:cubicBezTo>
                    <a:pt x="12495" y="14770"/>
                    <a:pt x="12372" y="14771"/>
                    <a:pt x="12250" y="14771"/>
                  </a:cubicBezTo>
                  <a:cubicBezTo>
                    <a:pt x="10874" y="14771"/>
                    <a:pt x="9482" y="14692"/>
                    <a:pt x="8184" y="14241"/>
                  </a:cubicBezTo>
                  <a:cubicBezTo>
                    <a:pt x="6791" y="13757"/>
                    <a:pt x="5640" y="12837"/>
                    <a:pt x="4992" y="11505"/>
                  </a:cubicBezTo>
                  <a:cubicBezTo>
                    <a:pt x="4292" y="10064"/>
                    <a:pt x="4229" y="8475"/>
                    <a:pt x="4109" y="6903"/>
                  </a:cubicBezTo>
                  <a:cubicBezTo>
                    <a:pt x="3971" y="5066"/>
                    <a:pt x="4237" y="3062"/>
                    <a:pt x="3298" y="1385"/>
                  </a:cubicBezTo>
                  <a:cubicBezTo>
                    <a:pt x="2914" y="696"/>
                    <a:pt x="2180" y="1"/>
                    <a:pt x="1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3"/>
            <p:cNvSpPr/>
            <p:nvPr/>
          </p:nvSpPr>
          <p:spPr>
            <a:xfrm>
              <a:off x="5467931" y="1586738"/>
              <a:ext cx="90432" cy="93695"/>
            </a:xfrm>
            <a:custGeom>
              <a:avLst/>
              <a:gdLst/>
              <a:ahLst/>
              <a:cxnLst/>
              <a:rect l="l" t="t" r="r" b="b"/>
              <a:pathLst>
                <a:path w="1053" h="1091" extrusionOk="0">
                  <a:moveTo>
                    <a:pt x="183" y="1"/>
                  </a:moveTo>
                  <a:cubicBezTo>
                    <a:pt x="92" y="358"/>
                    <a:pt x="1" y="726"/>
                    <a:pt x="42" y="1090"/>
                  </a:cubicBezTo>
                  <a:cubicBezTo>
                    <a:pt x="349" y="900"/>
                    <a:pt x="697" y="793"/>
                    <a:pt x="1053" y="712"/>
                  </a:cubicBezTo>
                  <a:cubicBezTo>
                    <a:pt x="757" y="482"/>
                    <a:pt x="469" y="243"/>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a:off x="6168639" y="1602369"/>
              <a:ext cx="51356" cy="95670"/>
            </a:xfrm>
            <a:custGeom>
              <a:avLst/>
              <a:gdLst/>
              <a:ahLst/>
              <a:cxnLst/>
              <a:rect l="l" t="t" r="r" b="b"/>
              <a:pathLst>
                <a:path w="598" h="1114" extrusionOk="0">
                  <a:moveTo>
                    <a:pt x="459" y="0"/>
                  </a:moveTo>
                  <a:cubicBezTo>
                    <a:pt x="458" y="0"/>
                    <a:pt x="458" y="0"/>
                    <a:pt x="458" y="1"/>
                  </a:cubicBezTo>
                  <a:lnTo>
                    <a:pt x="458" y="1"/>
                  </a:lnTo>
                  <a:cubicBezTo>
                    <a:pt x="458" y="0"/>
                    <a:pt x="458" y="0"/>
                    <a:pt x="459" y="0"/>
                  </a:cubicBezTo>
                  <a:close/>
                  <a:moveTo>
                    <a:pt x="458" y="1"/>
                  </a:moveTo>
                  <a:lnTo>
                    <a:pt x="458" y="1"/>
                  </a:lnTo>
                  <a:cubicBezTo>
                    <a:pt x="384" y="148"/>
                    <a:pt x="397" y="306"/>
                    <a:pt x="342" y="454"/>
                  </a:cubicBezTo>
                  <a:cubicBezTo>
                    <a:pt x="326" y="497"/>
                    <a:pt x="80" y="804"/>
                    <a:pt x="0" y="861"/>
                  </a:cubicBezTo>
                  <a:cubicBezTo>
                    <a:pt x="206" y="924"/>
                    <a:pt x="407" y="1011"/>
                    <a:pt x="597" y="1114"/>
                  </a:cubicBezTo>
                  <a:cubicBezTo>
                    <a:pt x="586" y="908"/>
                    <a:pt x="577" y="700"/>
                    <a:pt x="551" y="496"/>
                  </a:cubicBezTo>
                  <a:cubicBezTo>
                    <a:pt x="541" y="417"/>
                    <a:pt x="541" y="337"/>
                    <a:pt x="530" y="259"/>
                  </a:cubicBezTo>
                  <a:cubicBezTo>
                    <a:pt x="526" y="216"/>
                    <a:pt x="446" y="29"/>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a:off x="6058367" y="1788044"/>
              <a:ext cx="110184" cy="74630"/>
            </a:xfrm>
            <a:custGeom>
              <a:avLst/>
              <a:gdLst/>
              <a:ahLst/>
              <a:cxnLst/>
              <a:rect l="l" t="t" r="r" b="b"/>
              <a:pathLst>
                <a:path w="1283" h="869" extrusionOk="0">
                  <a:moveTo>
                    <a:pt x="935" y="0"/>
                  </a:moveTo>
                  <a:cubicBezTo>
                    <a:pt x="874" y="0"/>
                    <a:pt x="813" y="11"/>
                    <a:pt x="756" y="31"/>
                  </a:cubicBezTo>
                  <a:cubicBezTo>
                    <a:pt x="653" y="68"/>
                    <a:pt x="563" y="134"/>
                    <a:pt x="479" y="203"/>
                  </a:cubicBezTo>
                  <a:cubicBezTo>
                    <a:pt x="340" y="315"/>
                    <a:pt x="1" y="508"/>
                    <a:pt x="62" y="724"/>
                  </a:cubicBezTo>
                  <a:cubicBezTo>
                    <a:pt x="93" y="833"/>
                    <a:pt x="183" y="869"/>
                    <a:pt x="288" y="869"/>
                  </a:cubicBezTo>
                  <a:cubicBezTo>
                    <a:pt x="407" y="869"/>
                    <a:pt x="544" y="822"/>
                    <a:pt x="629" y="788"/>
                  </a:cubicBezTo>
                  <a:cubicBezTo>
                    <a:pt x="786" y="724"/>
                    <a:pt x="929" y="627"/>
                    <a:pt x="1064" y="527"/>
                  </a:cubicBezTo>
                  <a:cubicBezTo>
                    <a:pt x="1120" y="484"/>
                    <a:pt x="1177" y="441"/>
                    <a:pt x="1219" y="384"/>
                  </a:cubicBezTo>
                  <a:cubicBezTo>
                    <a:pt x="1257" y="327"/>
                    <a:pt x="1283" y="255"/>
                    <a:pt x="1264" y="188"/>
                  </a:cubicBezTo>
                  <a:cubicBezTo>
                    <a:pt x="1240" y="87"/>
                    <a:pt x="1129" y="26"/>
                    <a:pt x="1024" y="8"/>
                  </a:cubicBezTo>
                  <a:cubicBezTo>
                    <a:pt x="995" y="3"/>
                    <a:pt x="965" y="0"/>
                    <a:pt x="93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a:off x="5699725" y="1821194"/>
              <a:ext cx="112503" cy="67072"/>
            </a:xfrm>
            <a:custGeom>
              <a:avLst/>
              <a:gdLst/>
              <a:ahLst/>
              <a:cxnLst/>
              <a:rect l="l" t="t" r="r" b="b"/>
              <a:pathLst>
                <a:path w="1310" h="781" extrusionOk="0">
                  <a:moveTo>
                    <a:pt x="1071" y="1"/>
                  </a:moveTo>
                  <a:cubicBezTo>
                    <a:pt x="856" y="1"/>
                    <a:pt x="556" y="91"/>
                    <a:pt x="469" y="122"/>
                  </a:cubicBezTo>
                  <a:cubicBezTo>
                    <a:pt x="357" y="162"/>
                    <a:pt x="250" y="215"/>
                    <a:pt x="163" y="293"/>
                  </a:cubicBezTo>
                  <a:cubicBezTo>
                    <a:pt x="76" y="372"/>
                    <a:pt x="12" y="476"/>
                    <a:pt x="3" y="590"/>
                  </a:cubicBezTo>
                  <a:cubicBezTo>
                    <a:pt x="0" y="619"/>
                    <a:pt x="0" y="650"/>
                    <a:pt x="13" y="676"/>
                  </a:cubicBezTo>
                  <a:cubicBezTo>
                    <a:pt x="33" y="723"/>
                    <a:pt x="83" y="752"/>
                    <a:pt x="133" y="766"/>
                  </a:cubicBezTo>
                  <a:cubicBezTo>
                    <a:pt x="168" y="776"/>
                    <a:pt x="204" y="780"/>
                    <a:pt x="239" y="780"/>
                  </a:cubicBezTo>
                  <a:cubicBezTo>
                    <a:pt x="362" y="780"/>
                    <a:pt x="485" y="729"/>
                    <a:pt x="596" y="673"/>
                  </a:cubicBezTo>
                  <a:cubicBezTo>
                    <a:pt x="756" y="590"/>
                    <a:pt x="1310" y="341"/>
                    <a:pt x="1300" y="126"/>
                  </a:cubicBezTo>
                  <a:cubicBezTo>
                    <a:pt x="1295" y="32"/>
                    <a:pt x="1198" y="1"/>
                    <a:pt x="1071"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a:off x="5140808" y="3342152"/>
              <a:ext cx="198984" cy="163773"/>
            </a:xfrm>
            <a:custGeom>
              <a:avLst/>
              <a:gdLst/>
              <a:ahLst/>
              <a:cxnLst/>
              <a:rect l="l" t="t" r="r" b="b"/>
              <a:pathLst>
                <a:path w="2317" h="1907" extrusionOk="0">
                  <a:moveTo>
                    <a:pt x="1739" y="0"/>
                  </a:moveTo>
                  <a:cubicBezTo>
                    <a:pt x="1607" y="0"/>
                    <a:pt x="1474" y="56"/>
                    <a:pt x="1364" y="131"/>
                  </a:cubicBezTo>
                  <a:cubicBezTo>
                    <a:pt x="1217" y="231"/>
                    <a:pt x="1100" y="361"/>
                    <a:pt x="958" y="468"/>
                  </a:cubicBezTo>
                  <a:cubicBezTo>
                    <a:pt x="567" y="764"/>
                    <a:pt x="0" y="1214"/>
                    <a:pt x="519" y="1698"/>
                  </a:cubicBezTo>
                  <a:cubicBezTo>
                    <a:pt x="679" y="1846"/>
                    <a:pt x="869" y="1907"/>
                    <a:pt x="1065" y="1907"/>
                  </a:cubicBezTo>
                  <a:cubicBezTo>
                    <a:pt x="1404" y="1907"/>
                    <a:pt x="1757" y="1723"/>
                    <a:pt x="1989" y="1495"/>
                  </a:cubicBezTo>
                  <a:cubicBezTo>
                    <a:pt x="2131" y="1356"/>
                    <a:pt x="2252" y="1191"/>
                    <a:pt x="2289" y="999"/>
                  </a:cubicBezTo>
                  <a:cubicBezTo>
                    <a:pt x="2316" y="860"/>
                    <a:pt x="2295" y="712"/>
                    <a:pt x="2263" y="574"/>
                  </a:cubicBezTo>
                  <a:cubicBezTo>
                    <a:pt x="2209" y="343"/>
                    <a:pt x="2096" y="90"/>
                    <a:pt x="1865" y="19"/>
                  </a:cubicBezTo>
                  <a:cubicBezTo>
                    <a:pt x="1824" y="6"/>
                    <a:pt x="1782" y="0"/>
                    <a:pt x="1739"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a:off x="5212004" y="4049642"/>
              <a:ext cx="194003" cy="137923"/>
            </a:xfrm>
            <a:custGeom>
              <a:avLst/>
              <a:gdLst/>
              <a:ahLst/>
              <a:cxnLst/>
              <a:rect l="l" t="t" r="r" b="b"/>
              <a:pathLst>
                <a:path w="2259" h="1606" extrusionOk="0">
                  <a:moveTo>
                    <a:pt x="2258" y="742"/>
                  </a:moveTo>
                  <a:cubicBezTo>
                    <a:pt x="2258" y="742"/>
                    <a:pt x="2258" y="742"/>
                    <a:pt x="2258" y="742"/>
                  </a:cubicBezTo>
                  <a:cubicBezTo>
                    <a:pt x="2258" y="742"/>
                    <a:pt x="2258" y="742"/>
                    <a:pt x="2258" y="742"/>
                  </a:cubicBezTo>
                  <a:close/>
                  <a:moveTo>
                    <a:pt x="1037" y="1"/>
                  </a:moveTo>
                  <a:cubicBezTo>
                    <a:pt x="705" y="1"/>
                    <a:pt x="370" y="145"/>
                    <a:pt x="161" y="399"/>
                  </a:cubicBezTo>
                  <a:cubicBezTo>
                    <a:pt x="71" y="510"/>
                    <a:pt x="1" y="653"/>
                    <a:pt x="39" y="789"/>
                  </a:cubicBezTo>
                  <a:cubicBezTo>
                    <a:pt x="68" y="886"/>
                    <a:pt x="146" y="960"/>
                    <a:pt x="222" y="1029"/>
                  </a:cubicBezTo>
                  <a:cubicBezTo>
                    <a:pt x="403" y="1196"/>
                    <a:pt x="586" y="1363"/>
                    <a:pt x="768" y="1528"/>
                  </a:cubicBezTo>
                  <a:cubicBezTo>
                    <a:pt x="808" y="1566"/>
                    <a:pt x="857" y="1606"/>
                    <a:pt x="912" y="1606"/>
                  </a:cubicBezTo>
                  <a:cubicBezTo>
                    <a:pt x="916" y="1606"/>
                    <a:pt x="920" y="1606"/>
                    <a:pt x="923" y="1605"/>
                  </a:cubicBezTo>
                  <a:cubicBezTo>
                    <a:pt x="950" y="1604"/>
                    <a:pt x="973" y="1591"/>
                    <a:pt x="996" y="1581"/>
                  </a:cubicBezTo>
                  <a:cubicBezTo>
                    <a:pt x="1119" y="1522"/>
                    <a:pt x="2221" y="741"/>
                    <a:pt x="2257" y="741"/>
                  </a:cubicBezTo>
                  <a:cubicBezTo>
                    <a:pt x="2258" y="741"/>
                    <a:pt x="2258" y="741"/>
                    <a:pt x="2258" y="742"/>
                  </a:cubicBezTo>
                  <a:lnTo>
                    <a:pt x="2258" y="742"/>
                  </a:lnTo>
                  <a:cubicBezTo>
                    <a:pt x="1906" y="479"/>
                    <a:pt x="1663" y="79"/>
                    <a:pt x="1194" y="12"/>
                  </a:cubicBezTo>
                  <a:cubicBezTo>
                    <a:pt x="1142" y="4"/>
                    <a:pt x="1090" y="1"/>
                    <a:pt x="1037"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a:off x="4915884" y="3986347"/>
              <a:ext cx="29800" cy="209891"/>
            </a:xfrm>
            <a:custGeom>
              <a:avLst/>
              <a:gdLst/>
              <a:ahLst/>
              <a:cxnLst/>
              <a:rect l="l" t="t" r="r" b="b"/>
              <a:pathLst>
                <a:path w="347" h="2444" extrusionOk="0">
                  <a:moveTo>
                    <a:pt x="299" y="1"/>
                  </a:moveTo>
                  <a:lnTo>
                    <a:pt x="193" y="9"/>
                  </a:lnTo>
                  <a:cubicBezTo>
                    <a:pt x="239" y="515"/>
                    <a:pt x="218" y="1023"/>
                    <a:pt x="129" y="1523"/>
                  </a:cubicBezTo>
                  <a:cubicBezTo>
                    <a:pt x="118" y="1584"/>
                    <a:pt x="108" y="1644"/>
                    <a:pt x="95" y="1706"/>
                  </a:cubicBezTo>
                  <a:cubicBezTo>
                    <a:pt x="49" y="1947"/>
                    <a:pt x="1" y="2194"/>
                    <a:pt x="15" y="2444"/>
                  </a:cubicBezTo>
                  <a:lnTo>
                    <a:pt x="121" y="2439"/>
                  </a:lnTo>
                  <a:cubicBezTo>
                    <a:pt x="106" y="2201"/>
                    <a:pt x="153" y="1961"/>
                    <a:pt x="199" y="1727"/>
                  </a:cubicBezTo>
                  <a:cubicBezTo>
                    <a:pt x="211" y="1666"/>
                    <a:pt x="223" y="1604"/>
                    <a:pt x="235" y="1543"/>
                  </a:cubicBezTo>
                  <a:cubicBezTo>
                    <a:pt x="323" y="1035"/>
                    <a:pt x="346" y="515"/>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a:off x="7033467" y="2814583"/>
              <a:ext cx="90603" cy="67502"/>
            </a:xfrm>
            <a:custGeom>
              <a:avLst/>
              <a:gdLst/>
              <a:ahLst/>
              <a:cxnLst/>
              <a:rect l="l" t="t" r="r" b="b"/>
              <a:pathLst>
                <a:path w="1055" h="786" extrusionOk="0">
                  <a:moveTo>
                    <a:pt x="29" y="1"/>
                  </a:moveTo>
                  <a:lnTo>
                    <a:pt x="1" y="102"/>
                  </a:lnTo>
                  <a:cubicBezTo>
                    <a:pt x="199" y="159"/>
                    <a:pt x="409" y="218"/>
                    <a:pt x="588" y="327"/>
                  </a:cubicBezTo>
                  <a:cubicBezTo>
                    <a:pt x="780" y="445"/>
                    <a:pt x="912" y="610"/>
                    <a:pt x="953" y="786"/>
                  </a:cubicBezTo>
                  <a:lnTo>
                    <a:pt x="1054" y="762"/>
                  </a:lnTo>
                  <a:cubicBezTo>
                    <a:pt x="1009" y="557"/>
                    <a:pt x="860" y="372"/>
                    <a:pt x="640" y="238"/>
                  </a:cubicBezTo>
                  <a:cubicBezTo>
                    <a:pt x="450" y="122"/>
                    <a:pt x="236" y="59"/>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a:off x="7039822" y="2863278"/>
              <a:ext cx="62435" cy="50927"/>
            </a:xfrm>
            <a:custGeom>
              <a:avLst/>
              <a:gdLst/>
              <a:ahLst/>
              <a:cxnLst/>
              <a:rect l="l" t="t" r="r" b="b"/>
              <a:pathLst>
                <a:path w="727" h="593" extrusionOk="0">
                  <a:moveTo>
                    <a:pt x="44" y="0"/>
                  </a:moveTo>
                  <a:lnTo>
                    <a:pt x="1" y="99"/>
                  </a:lnTo>
                  <a:cubicBezTo>
                    <a:pt x="265" y="215"/>
                    <a:pt x="534" y="349"/>
                    <a:pt x="626" y="593"/>
                  </a:cubicBezTo>
                  <a:lnTo>
                    <a:pt x="726" y="556"/>
                  </a:lnTo>
                  <a:cubicBezTo>
                    <a:pt x="619" y="272"/>
                    <a:pt x="329" y="126"/>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23"/>
            <p:cNvGrpSpPr/>
            <p:nvPr/>
          </p:nvGrpSpPr>
          <p:grpSpPr>
            <a:xfrm>
              <a:off x="4733471" y="1796460"/>
              <a:ext cx="190484" cy="168755"/>
              <a:chOff x="4733471" y="1796460"/>
              <a:chExt cx="190484" cy="168755"/>
            </a:xfrm>
          </p:grpSpPr>
          <p:sp>
            <p:nvSpPr>
              <p:cNvPr id="1444" name="Google Shape;1444;p23"/>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3"/>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9" name="Google Shape;1449;p23"/>
            <p:cNvSpPr/>
            <p:nvPr/>
          </p:nvSpPr>
          <p:spPr>
            <a:xfrm>
              <a:off x="4957708" y="2884147"/>
              <a:ext cx="316468" cy="444429"/>
            </a:xfrm>
            <a:custGeom>
              <a:avLst/>
              <a:gdLst/>
              <a:ahLst/>
              <a:cxnLst/>
              <a:rect l="l" t="t" r="r" b="b"/>
              <a:pathLst>
                <a:path w="3685" h="5175" extrusionOk="0">
                  <a:moveTo>
                    <a:pt x="1991" y="0"/>
                  </a:moveTo>
                  <a:cubicBezTo>
                    <a:pt x="1191" y="1672"/>
                    <a:pt x="486" y="3394"/>
                    <a:pt x="1" y="5175"/>
                  </a:cubicBezTo>
                  <a:cubicBezTo>
                    <a:pt x="33" y="5166"/>
                    <a:pt x="65" y="5155"/>
                    <a:pt x="98" y="5140"/>
                  </a:cubicBezTo>
                  <a:cubicBezTo>
                    <a:pt x="336" y="5037"/>
                    <a:pt x="465" y="4803"/>
                    <a:pt x="657" y="4643"/>
                  </a:cubicBezTo>
                  <a:cubicBezTo>
                    <a:pt x="844" y="4488"/>
                    <a:pt x="1077" y="4382"/>
                    <a:pt x="1306" y="4302"/>
                  </a:cubicBezTo>
                  <a:cubicBezTo>
                    <a:pt x="1790" y="4132"/>
                    <a:pt x="2304" y="4047"/>
                    <a:pt x="2763" y="3814"/>
                  </a:cubicBezTo>
                  <a:cubicBezTo>
                    <a:pt x="3197" y="3597"/>
                    <a:pt x="3562" y="3226"/>
                    <a:pt x="3646" y="2742"/>
                  </a:cubicBezTo>
                  <a:cubicBezTo>
                    <a:pt x="3684" y="2514"/>
                    <a:pt x="3664" y="2286"/>
                    <a:pt x="3560" y="2079"/>
                  </a:cubicBezTo>
                  <a:cubicBezTo>
                    <a:pt x="3440" y="1848"/>
                    <a:pt x="3222" y="1703"/>
                    <a:pt x="3013" y="1558"/>
                  </a:cubicBezTo>
                  <a:cubicBezTo>
                    <a:pt x="2826" y="1428"/>
                    <a:pt x="2605" y="1249"/>
                    <a:pt x="2705" y="1004"/>
                  </a:cubicBezTo>
                  <a:cubicBezTo>
                    <a:pt x="2803" y="761"/>
                    <a:pt x="2976" y="521"/>
                    <a:pt x="2799" y="266"/>
                  </a:cubicBezTo>
                  <a:cubicBezTo>
                    <a:pt x="2636" y="30"/>
                    <a:pt x="2289" y="6"/>
                    <a:pt x="2025"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4913651" y="3740984"/>
              <a:ext cx="189795" cy="243040"/>
            </a:xfrm>
            <a:custGeom>
              <a:avLst/>
              <a:gdLst/>
              <a:ahLst/>
              <a:cxnLst/>
              <a:rect l="l" t="t" r="r" b="b"/>
              <a:pathLst>
                <a:path w="2210" h="2830" extrusionOk="0">
                  <a:moveTo>
                    <a:pt x="626" y="0"/>
                  </a:moveTo>
                  <a:cubicBezTo>
                    <a:pt x="435" y="0"/>
                    <a:pt x="207" y="23"/>
                    <a:pt x="1" y="69"/>
                  </a:cubicBezTo>
                  <a:cubicBezTo>
                    <a:pt x="64" y="660"/>
                    <a:pt x="171" y="1246"/>
                    <a:pt x="325" y="1820"/>
                  </a:cubicBezTo>
                  <a:cubicBezTo>
                    <a:pt x="399" y="2098"/>
                    <a:pt x="471" y="2444"/>
                    <a:pt x="579" y="2772"/>
                  </a:cubicBezTo>
                  <a:cubicBezTo>
                    <a:pt x="743" y="2807"/>
                    <a:pt x="910" y="2830"/>
                    <a:pt x="1073" y="2830"/>
                  </a:cubicBezTo>
                  <a:cubicBezTo>
                    <a:pt x="1315" y="2830"/>
                    <a:pt x="1546" y="2779"/>
                    <a:pt x="1741" y="2642"/>
                  </a:cubicBezTo>
                  <a:cubicBezTo>
                    <a:pt x="2153" y="2351"/>
                    <a:pt x="2210" y="1690"/>
                    <a:pt x="1856" y="1336"/>
                  </a:cubicBezTo>
                  <a:cubicBezTo>
                    <a:pt x="1731" y="1210"/>
                    <a:pt x="1557" y="1107"/>
                    <a:pt x="1522" y="936"/>
                  </a:cubicBezTo>
                  <a:cubicBezTo>
                    <a:pt x="1504" y="850"/>
                    <a:pt x="1526" y="763"/>
                    <a:pt x="1526" y="675"/>
                  </a:cubicBezTo>
                  <a:cubicBezTo>
                    <a:pt x="1524" y="361"/>
                    <a:pt x="1236" y="98"/>
                    <a:pt x="922" y="26"/>
                  </a:cubicBezTo>
                  <a:cubicBezTo>
                    <a:pt x="847" y="9"/>
                    <a:pt x="744" y="0"/>
                    <a:pt x="626"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a:off x="4149734" y="2718224"/>
              <a:ext cx="162571" cy="255751"/>
            </a:xfrm>
            <a:custGeom>
              <a:avLst/>
              <a:gdLst/>
              <a:ahLst/>
              <a:cxnLst/>
              <a:rect l="l" t="t" r="r" b="b"/>
              <a:pathLst>
                <a:path w="1893" h="2978" extrusionOk="0">
                  <a:moveTo>
                    <a:pt x="479" y="0"/>
                  </a:moveTo>
                  <a:cubicBezTo>
                    <a:pt x="180" y="426"/>
                    <a:pt x="1" y="1038"/>
                    <a:pt x="386" y="1367"/>
                  </a:cubicBezTo>
                  <a:cubicBezTo>
                    <a:pt x="490" y="1454"/>
                    <a:pt x="640" y="1547"/>
                    <a:pt x="607" y="1678"/>
                  </a:cubicBezTo>
                  <a:cubicBezTo>
                    <a:pt x="595" y="1724"/>
                    <a:pt x="562" y="1759"/>
                    <a:pt x="530" y="1795"/>
                  </a:cubicBezTo>
                  <a:cubicBezTo>
                    <a:pt x="358" y="1988"/>
                    <a:pt x="212" y="2243"/>
                    <a:pt x="272" y="2495"/>
                  </a:cubicBezTo>
                  <a:cubicBezTo>
                    <a:pt x="349" y="2814"/>
                    <a:pt x="720" y="2972"/>
                    <a:pt x="1049" y="2977"/>
                  </a:cubicBezTo>
                  <a:cubicBezTo>
                    <a:pt x="1056" y="2977"/>
                    <a:pt x="1063" y="2977"/>
                    <a:pt x="1071" y="2977"/>
                  </a:cubicBezTo>
                  <a:cubicBezTo>
                    <a:pt x="1357" y="2977"/>
                    <a:pt x="1642" y="2897"/>
                    <a:pt x="1892" y="2756"/>
                  </a:cubicBezTo>
                  <a:cubicBezTo>
                    <a:pt x="1790" y="2132"/>
                    <a:pt x="1610" y="1524"/>
                    <a:pt x="1290" y="953"/>
                  </a:cubicBezTo>
                  <a:cubicBezTo>
                    <a:pt x="1097" y="609"/>
                    <a:pt x="814" y="260"/>
                    <a:pt x="479"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a:off x="4146556" y="3217882"/>
              <a:ext cx="92149" cy="108466"/>
            </a:xfrm>
            <a:custGeom>
              <a:avLst/>
              <a:gdLst/>
              <a:ahLst/>
              <a:cxnLst/>
              <a:rect l="l" t="t" r="r" b="b"/>
              <a:pathLst>
                <a:path w="1073" h="1263" extrusionOk="0">
                  <a:moveTo>
                    <a:pt x="705" y="1"/>
                  </a:moveTo>
                  <a:cubicBezTo>
                    <a:pt x="648" y="1"/>
                    <a:pt x="590" y="8"/>
                    <a:pt x="536" y="19"/>
                  </a:cubicBezTo>
                  <a:cubicBezTo>
                    <a:pt x="423" y="41"/>
                    <a:pt x="220" y="98"/>
                    <a:pt x="0" y="183"/>
                  </a:cubicBezTo>
                  <a:cubicBezTo>
                    <a:pt x="15" y="483"/>
                    <a:pt x="23" y="775"/>
                    <a:pt x="32" y="1051"/>
                  </a:cubicBezTo>
                  <a:cubicBezTo>
                    <a:pt x="35" y="1123"/>
                    <a:pt x="38" y="1194"/>
                    <a:pt x="42" y="1263"/>
                  </a:cubicBezTo>
                  <a:cubicBezTo>
                    <a:pt x="416" y="1083"/>
                    <a:pt x="777" y="769"/>
                    <a:pt x="906" y="580"/>
                  </a:cubicBezTo>
                  <a:cubicBezTo>
                    <a:pt x="1001" y="438"/>
                    <a:pt x="1073" y="236"/>
                    <a:pt x="964" y="102"/>
                  </a:cubicBezTo>
                  <a:cubicBezTo>
                    <a:pt x="903" y="25"/>
                    <a:pt x="806" y="1"/>
                    <a:pt x="705"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a:off x="5991208" y="1625986"/>
              <a:ext cx="40621" cy="107264"/>
            </a:xfrm>
            <a:custGeom>
              <a:avLst/>
              <a:gdLst/>
              <a:ahLst/>
              <a:cxnLst/>
              <a:rect l="l" t="t" r="r" b="b"/>
              <a:pathLst>
                <a:path w="473" h="1249" extrusionOk="0">
                  <a:moveTo>
                    <a:pt x="12" y="1"/>
                  </a:moveTo>
                  <a:lnTo>
                    <a:pt x="12" y="1"/>
                  </a:lnTo>
                  <a:cubicBezTo>
                    <a:pt x="22" y="42"/>
                    <a:pt x="29" y="83"/>
                    <a:pt x="32" y="126"/>
                  </a:cubicBezTo>
                  <a:cubicBezTo>
                    <a:pt x="60" y="436"/>
                    <a:pt x="17" y="747"/>
                    <a:pt x="4" y="1056"/>
                  </a:cubicBezTo>
                  <a:cubicBezTo>
                    <a:pt x="0" y="1184"/>
                    <a:pt x="100" y="1248"/>
                    <a:pt x="201" y="1248"/>
                  </a:cubicBezTo>
                  <a:cubicBezTo>
                    <a:pt x="304" y="1248"/>
                    <a:pt x="409" y="1184"/>
                    <a:pt x="414" y="1056"/>
                  </a:cubicBezTo>
                  <a:cubicBezTo>
                    <a:pt x="426" y="725"/>
                    <a:pt x="473" y="392"/>
                    <a:pt x="433" y="61"/>
                  </a:cubicBezTo>
                  <a:cubicBezTo>
                    <a:pt x="433" y="56"/>
                    <a:pt x="433" y="55"/>
                    <a:pt x="431" y="51"/>
                  </a:cubicBezTo>
                  <a:cubicBezTo>
                    <a:pt x="293" y="34"/>
                    <a:pt x="153" y="15"/>
                    <a:pt x="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a:off x="5894075" y="1618858"/>
              <a:ext cx="63809" cy="107264"/>
            </a:xfrm>
            <a:custGeom>
              <a:avLst/>
              <a:gdLst/>
              <a:ahLst/>
              <a:cxnLst/>
              <a:rect l="l" t="t" r="r" b="b"/>
              <a:pathLst>
                <a:path w="743" h="1249" extrusionOk="0">
                  <a:moveTo>
                    <a:pt x="0" y="1"/>
                  </a:moveTo>
                  <a:cubicBezTo>
                    <a:pt x="96" y="372"/>
                    <a:pt x="197" y="740"/>
                    <a:pt x="306" y="1109"/>
                  </a:cubicBezTo>
                  <a:cubicBezTo>
                    <a:pt x="335" y="1207"/>
                    <a:pt x="414" y="1249"/>
                    <a:pt x="495" y="1249"/>
                  </a:cubicBezTo>
                  <a:cubicBezTo>
                    <a:pt x="617" y="1249"/>
                    <a:pt x="742" y="1152"/>
                    <a:pt x="699" y="1003"/>
                  </a:cubicBezTo>
                  <a:cubicBezTo>
                    <a:pt x="603" y="679"/>
                    <a:pt x="512" y="351"/>
                    <a:pt x="426" y="22"/>
                  </a:cubicBezTo>
                  <a:cubicBezTo>
                    <a:pt x="284" y="12"/>
                    <a:pt x="142" y="5"/>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a:off x="5813948" y="1617913"/>
              <a:ext cx="60975" cy="104087"/>
            </a:xfrm>
            <a:custGeom>
              <a:avLst/>
              <a:gdLst/>
              <a:ahLst/>
              <a:cxnLst/>
              <a:rect l="l" t="t" r="r" b="b"/>
              <a:pathLst>
                <a:path w="710" h="1212" extrusionOk="0">
                  <a:moveTo>
                    <a:pt x="425" y="0"/>
                  </a:moveTo>
                  <a:cubicBezTo>
                    <a:pt x="338" y="0"/>
                    <a:pt x="247" y="0"/>
                    <a:pt x="158" y="2"/>
                  </a:cubicBezTo>
                  <a:cubicBezTo>
                    <a:pt x="105" y="2"/>
                    <a:pt x="52" y="5"/>
                    <a:pt x="1" y="5"/>
                  </a:cubicBezTo>
                  <a:cubicBezTo>
                    <a:pt x="30" y="92"/>
                    <a:pt x="55" y="177"/>
                    <a:pt x="82" y="265"/>
                  </a:cubicBezTo>
                  <a:cubicBezTo>
                    <a:pt x="162" y="529"/>
                    <a:pt x="232" y="797"/>
                    <a:pt x="294" y="1066"/>
                  </a:cubicBezTo>
                  <a:cubicBezTo>
                    <a:pt x="313" y="1154"/>
                    <a:pt x="404" y="1212"/>
                    <a:pt x="493" y="1212"/>
                  </a:cubicBezTo>
                  <a:cubicBezTo>
                    <a:pt x="510" y="1212"/>
                    <a:pt x="527" y="1210"/>
                    <a:pt x="544" y="1206"/>
                  </a:cubicBezTo>
                  <a:cubicBezTo>
                    <a:pt x="654" y="1176"/>
                    <a:pt x="709" y="1066"/>
                    <a:pt x="686" y="961"/>
                  </a:cubicBezTo>
                  <a:cubicBezTo>
                    <a:pt x="629" y="711"/>
                    <a:pt x="565" y="462"/>
                    <a:pt x="491" y="215"/>
                  </a:cubicBezTo>
                  <a:cubicBezTo>
                    <a:pt x="469" y="143"/>
                    <a:pt x="448" y="72"/>
                    <a:pt x="4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a:off x="5737685" y="1619889"/>
              <a:ext cx="59429" cy="106749"/>
            </a:xfrm>
            <a:custGeom>
              <a:avLst/>
              <a:gdLst/>
              <a:ahLst/>
              <a:cxnLst/>
              <a:rect l="l" t="t" r="r" b="b"/>
              <a:pathLst>
                <a:path w="692" h="1243" extrusionOk="0">
                  <a:moveTo>
                    <a:pt x="412" y="0"/>
                  </a:moveTo>
                  <a:cubicBezTo>
                    <a:pt x="275" y="7"/>
                    <a:pt x="137" y="17"/>
                    <a:pt x="1" y="26"/>
                  </a:cubicBezTo>
                  <a:cubicBezTo>
                    <a:pt x="25" y="134"/>
                    <a:pt x="51" y="246"/>
                    <a:pt x="82" y="353"/>
                  </a:cubicBezTo>
                  <a:cubicBezTo>
                    <a:pt x="114" y="469"/>
                    <a:pt x="148" y="583"/>
                    <a:pt x="185" y="697"/>
                  </a:cubicBezTo>
                  <a:cubicBezTo>
                    <a:pt x="214" y="783"/>
                    <a:pt x="284" y="910"/>
                    <a:pt x="262" y="991"/>
                  </a:cubicBezTo>
                  <a:cubicBezTo>
                    <a:pt x="235" y="1095"/>
                    <a:pt x="295" y="1207"/>
                    <a:pt x="405" y="1235"/>
                  </a:cubicBezTo>
                  <a:cubicBezTo>
                    <a:pt x="422" y="1240"/>
                    <a:pt x="440" y="1242"/>
                    <a:pt x="457" y="1242"/>
                  </a:cubicBezTo>
                  <a:cubicBezTo>
                    <a:pt x="546" y="1242"/>
                    <a:pt x="632" y="1185"/>
                    <a:pt x="655" y="1097"/>
                  </a:cubicBezTo>
                  <a:cubicBezTo>
                    <a:pt x="692" y="953"/>
                    <a:pt x="655" y="820"/>
                    <a:pt x="608" y="683"/>
                  </a:cubicBezTo>
                  <a:cubicBezTo>
                    <a:pt x="565" y="556"/>
                    <a:pt x="525" y="429"/>
                    <a:pt x="489" y="300"/>
                  </a:cubicBezTo>
                  <a:cubicBezTo>
                    <a:pt x="461" y="200"/>
                    <a:pt x="435" y="100"/>
                    <a:pt x="4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 name="Google Shape;1457;p23"/>
            <p:cNvGrpSpPr/>
            <p:nvPr/>
          </p:nvGrpSpPr>
          <p:grpSpPr>
            <a:xfrm>
              <a:off x="6085763" y="2902525"/>
              <a:ext cx="1513463" cy="1540175"/>
              <a:chOff x="6085763" y="2902525"/>
              <a:chExt cx="1513463" cy="1540175"/>
            </a:xfrm>
          </p:grpSpPr>
          <p:sp>
            <p:nvSpPr>
              <p:cNvPr id="1458" name="Google Shape;1458;p23"/>
              <p:cNvSpPr/>
              <p:nvPr/>
            </p:nvSpPr>
            <p:spPr>
              <a:xfrm>
                <a:off x="6149487" y="3052560"/>
                <a:ext cx="1386189" cy="124354"/>
              </a:xfrm>
              <a:custGeom>
                <a:avLst/>
                <a:gdLst/>
                <a:ahLst/>
                <a:cxnLst/>
                <a:rect l="l" t="t" r="r" b="b"/>
                <a:pathLst>
                  <a:path w="16141" h="1448" extrusionOk="0">
                    <a:moveTo>
                      <a:pt x="1" y="1"/>
                    </a:moveTo>
                    <a:lnTo>
                      <a:pt x="1" y="1447"/>
                    </a:lnTo>
                    <a:lnTo>
                      <a:pt x="16141" y="1447"/>
                    </a:lnTo>
                    <a:lnTo>
                      <a:pt x="161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9" name="Google Shape;1459;p23"/>
              <p:cNvGrpSpPr/>
              <p:nvPr/>
            </p:nvGrpSpPr>
            <p:grpSpPr>
              <a:xfrm>
                <a:off x="6085763" y="2902525"/>
                <a:ext cx="1513463" cy="1540175"/>
                <a:chOff x="6085763" y="2902525"/>
                <a:chExt cx="1513463" cy="1540175"/>
              </a:xfrm>
            </p:grpSpPr>
            <p:sp>
              <p:nvSpPr>
                <p:cNvPr id="1460" name="Google Shape;1460;p23"/>
                <p:cNvSpPr/>
                <p:nvPr/>
              </p:nvSpPr>
              <p:spPr>
                <a:xfrm>
                  <a:off x="6321680" y="3612850"/>
                  <a:ext cx="1041467" cy="134574"/>
                </a:xfrm>
                <a:custGeom>
                  <a:avLst/>
                  <a:gdLst/>
                  <a:ahLst/>
                  <a:cxnLst/>
                  <a:rect l="l" t="t" r="r" b="b"/>
                  <a:pathLst>
                    <a:path w="12127" h="1567" extrusionOk="0">
                      <a:moveTo>
                        <a:pt x="0" y="1"/>
                      </a:moveTo>
                      <a:lnTo>
                        <a:pt x="0" y="1567"/>
                      </a:lnTo>
                      <a:lnTo>
                        <a:pt x="12127" y="1567"/>
                      </a:lnTo>
                      <a:lnTo>
                        <a:pt x="12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a:off x="7299614" y="3085367"/>
                  <a:ext cx="130022" cy="1357333"/>
                </a:xfrm>
                <a:custGeom>
                  <a:avLst/>
                  <a:gdLst/>
                  <a:ahLst/>
                  <a:cxnLst/>
                  <a:rect l="l" t="t" r="r" b="b"/>
                  <a:pathLst>
                    <a:path w="1514" h="15805" extrusionOk="0">
                      <a:moveTo>
                        <a:pt x="0" y="0"/>
                      </a:moveTo>
                      <a:lnTo>
                        <a:pt x="0" y="15805"/>
                      </a:lnTo>
                      <a:lnTo>
                        <a:pt x="1514" y="15805"/>
                      </a:lnTo>
                      <a:lnTo>
                        <a:pt x="15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3"/>
                <p:cNvSpPr/>
                <p:nvPr/>
              </p:nvSpPr>
              <p:spPr>
                <a:xfrm>
                  <a:off x="6255036" y="3038218"/>
                  <a:ext cx="130108" cy="1404482"/>
                </a:xfrm>
                <a:custGeom>
                  <a:avLst/>
                  <a:gdLst/>
                  <a:ahLst/>
                  <a:cxnLst/>
                  <a:rect l="l" t="t" r="r" b="b"/>
                  <a:pathLst>
                    <a:path w="1515" h="16354" extrusionOk="0">
                      <a:moveTo>
                        <a:pt x="1" y="1"/>
                      </a:moveTo>
                      <a:lnTo>
                        <a:pt x="1" y="16354"/>
                      </a:lnTo>
                      <a:lnTo>
                        <a:pt x="1514" y="16354"/>
                      </a:lnTo>
                      <a:lnTo>
                        <a:pt x="15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3"/>
                <p:cNvSpPr/>
                <p:nvPr/>
              </p:nvSpPr>
              <p:spPr>
                <a:xfrm>
                  <a:off x="6085763" y="2902525"/>
                  <a:ext cx="1513463" cy="182924"/>
                </a:xfrm>
                <a:custGeom>
                  <a:avLst/>
                  <a:gdLst/>
                  <a:ahLst/>
                  <a:cxnLst/>
                  <a:rect l="l" t="t" r="r" b="b"/>
                  <a:pathLst>
                    <a:path w="17623" h="2130" extrusionOk="0">
                      <a:moveTo>
                        <a:pt x="173" y="0"/>
                      </a:moveTo>
                      <a:cubicBezTo>
                        <a:pt x="76" y="0"/>
                        <a:pt x="0" y="79"/>
                        <a:pt x="0" y="174"/>
                      </a:cubicBezTo>
                      <a:lnTo>
                        <a:pt x="0" y="1956"/>
                      </a:lnTo>
                      <a:cubicBezTo>
                        <a:pt x="0" y="2053"/>
                        <a:pt x="79" y="2129"/>
                        <a:pt x="173" y="2129"/>
                      </a:cubicBezTo>
                      <a:lnTo>
                        <a:pt x="17449" y="2129"/>
                      </a:lnTo>
                      <a:cubicBezTo>
                        <a:pt x="17547" y="2129"/>
                        <a:pt x="17622" y="2053"/>
                        <a:pt x="17622" y="1956"/>
                      </a:cubicBezTo>
                      <a:lnTo>
                        <a:pt x="17622" y="174"/>
                      </a:lnTo>
                      <a:cubicBezTo>
                        <a:pt x="17622" y="77"/>
                        <a:pt x="17544" y="0"/>
                        <a:pt x="174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3"/>
                <p:cNvSpPr/>
                <p:nvPr/>
              </p:nvSpPr>
              <p:spPr>
                <a:xfrm>
                  <a:off x="6262164" y="3172021"/>
                  <a:ext cx="128391" cy="9275"/>
                </a:xfrm>
                <a:custGeom>
                  <a:avLst/>
                  <a:gdLst/>
                  <a:ahLst/>
                  <a:cxnLst/>
                  <a:rect l="l" t="t" r="r" b="b"/>
                  <a:pathLst>
                    <a:path w="1495" h="108" extrusionOk="0">
                      <a:moveTo>
                        <a:pt x="1" y="1"/>
                      </a:moveTo>
                      <a:lnTo>
                        <a:pt x="1" y="108"/>
                      </a:lnTo>
                      <a:lnTo>
                        <a:pt x="1494" y="108"/>
                      </a:lnTo>
                      <a:lnTo>
                        <a:pt x="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3"/>
                <p:cNvSpPr/>
                <p:nvPr/>
              </p:nvSpPr>
              <p:spPr>
                <a:xfrm>
                  <a:off x="7260452" y="3172021"/>
                  <a:ext cx="145137" cy="9275"/>
                </a:xfrm>
                <a:custGeom>
                  <a:avLst/>
                  <a:gdLst/>
                  <a:ahLst/>
                  <a:cxnLst/>
                  <a:rect l="l" t="t" r="r" b="b"/>
                  <a:pathLst>
                    <a:path w="1690" h="108" extrusionOk="0">
                      <a:moveTo>
                        <a:pt x="1" y="1"/>
                      </a:moveTo>
                      <a:lnTo>
                        <a:pt x="1" y="108"/>
                      </a:lnTo>
                      <a:lnTo>
                        <a:pt x="1690" y="108"/>
                      </a:lnTo>
                      <a:lnTo>
                        <a:pt x="16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66" name="Google Shape;1466;p23"/>
            <p:cNvGrpSpPr/>
            <p:nvPr/>
          </p:nvGrpSpPr>
          <p:grpSpPr>
            <a:xfrm>
              <a:off x="7142365" y="2712900"/>
              <a:ext cx="709807" cy="1747576"/>
              <a:chOff x="7142365" y="2712900"/>
              <a:chExt cx="709807" cy="1747576"/>
            </a:xfrm>
          </p:grpSpPr>
          <p:sp>
            <p:nvSpPr>
              <p:cNvPr id="1467" name="Google Shape;1467;p23"/>
              <p:cNvSpPr/>
              <p:nvPr/>
            </p:nvSpPr>
            <p:spPr>
              <a:xfrm>
                <a:off x="7607757" y="2953711"/>
                <a:ext cx="244414" cy="1506765"/>
              </a:xfrm>
              <a:custGeom>
                <a:avLst/>
                <a:gdLst/>
                <a:ahLst/>
                <a:cxnLst/>
                <a:rect l="l" t="t" r="r" b="b"/>
                <a:pathLst>
                  <a:path w="2846" h="17545" extrusionOk="0">
                    <a:moveTo>
                      <a:pt x="2383" y="11900"/>
                    </a:moveTo>
                    <a:cubicBezTo>
                      <a:pt x="2442" y="11900"/>
                      <a:pt x="2483" y="11916"/>
                      <a:pt x="2505" y="11926"/>
                    </a:cubicBezTo>
                    <a:cubicBezTo>
                      <a:pt x="2580" y="11965"/>
                      <a:pt x="2625" y="12038"/>
                      <a:pt x="2612" y="12108"/>
                    </a:cubicBezTo>
                    <a:cubicBezTo>
                      <a:pt x="2597" y="12186"/>
                      <a:pt x="2519" y="12238"/>
                      <a:pt x="2397" y="12250"/>
                    </a:cubicBezTo>
                    <a:cubicBezTo>
                      <a:pt x="2377" y="12252"/>
                      <a:pt x="2356" y="12253"/>
                      <a:pt x="2335" y="12253"/>
                    </a:cubicBezTo>
                    <a:cubicBezTo>
                      <a:pt x="2201" y="12253"/>
                      <a:pt x="2055" y="12218"/>
                      <a:pt x="1911" y="12159"/>
                    </a:cubicBezTo>
                    <a:cubicBezTo>
                      <a:pt x="2117" y="11949"/>
                      <a:pt x="2278" y="11900"/>
                      <a:pt x="2383" y="11900"/>
                    </a:cubicBezTo>
                    <a:close/>
                    <a:moveTo>
                      <a:pt x="417" y="1"/>
                    </a:moveTo>
                    <a:cubicBezTo>
                      <a:pt x="284" y="1"/>
                      <a:pt x="113" y="61"/>
                      <a:pt x="43" y="167"/>
                    </a:cubicBezTo>
                    <a:cubicBezTo>
                      <a:pt x="4" y="228"/>
                      <a:pt x="0" y="297"/>
                      <a:pt x="34" y="361"/>
                    </a:cubicBezTo>
                    <a:lnTo>
                      <a:pt x="129" y="311"/>
                    </a:lnTo>
                    <a:cubicBezTo>
                      <a:pt x="113" y="281"/>
                      <a:pt x="114" y="254"/>
                      <a:pt x="133" y="225"/>
                    </a:cubicBezTo>
                    <a:cubicBezTo>
                      <a:pt x="175" y="160"/>
                      <a:pt x="304" y="108"/>
                      <a:pt x="417" y="108"/>
                    </a:cubicBezTo>
                    <a:cubicBezTo>
                      <a:pt x="426" y="108"/>
                      <a:pt x="436" y="109"/>
                      <a:pt x="446" y="110"/>
                    </a:cubicBezTo>
                    <a:cubicBezTo>
                      <a:pt x="1138" y="168"/>
                      <a:pt x="1819" y="631"/>
                      <a:pt x="2226" y="1318"/>
                    </a:cubicBezTo>
                    <a:cubicBezTo>
                      <a:pt x="2569" y="1896"/>
                      <a:pt x="2739" y="2627"/>
                      <a:pt x="2732" y="3491"/>
                    </a:cubicBezTo>
                    <a:cubicBezTo>
                      <a:pt x="2720" y="4751"/>
                      <a:pt x="2335" y="6028"/>
                      <a:pt x="1645" y="7085"/>
                    </a:cubicBezTo>
                    <a:cubicBezTo>
                      <a:pt x="1525" y="7267"/>
                      <a:pt x="1395" y="7449"/>
                      <a:pt x="1268" y="7624"/>
                    </a:cubicBezTo>
                    <a:cubicBezTo>
                      <a:pt x="925" y="8097"/>
                      <a:pt x="571" y="8585"/>
                      <a:pt x="407" y="9156"/>
                    </a:cubicBezTo>
                    <a:cubicBezTo>
                      <a:pt x="162" y="10012"/>
                      <a:pt x="396" y="10984"/>
                      <a:pt x="1003" y="11634"/>
                    </a:cubicBezTo>
                    <a:cubicBezTo>
                      <a:pt x="1152" y="11795"/>
                      <a:pt x="1428" y="12036"/>
                      <a:pt x="1739" y="12195"/>
                    </a:cubicBezTo>
                    <a:cubicBezTo>
                      <a:pt x="1278" y="12762"/>
                      <a:pt x="1375" y="13581"/>
                      <a:pt x="1478" y="14027"/>
                    </a:cubicBezTo>
                    <a:cubicBezTo>
                      <a:pt x="1531" y="14252"/>
                      <a:pt x="1599" y="14479"/>
                      <a:pt x="1666" y="14696"/>
                    </a:cubicBezTo>
                    <a:cubicBezTo>
                      <a:pt x="1784" y="15086"/>
                      <a:pt x="1906" y="15489"/>
                      <a:pt x="1933" y="15898"/>
                    </a:cubicBezTo>
                    <a:cubicBezTo>
                      <a:pt x="1971" y="16488"/>
                      <a:pt x="1735" y="17223"/>
                      <a:pt x="1131" y="17445"/>
                    </a:cubicBezTo>
                    <a:lnTo>
                      <a:pt x="1167" y="17545"/>
                    </a:lnTo>
                    <a:cubicBezTo>
                      <a:pt x="1824" y="17305"/>
                      <a:pt x="2078" y="16520"/>
                      <a:pt x="2039" y="15891"/>
                    </a:cubicBezTo>
                    <a:cubicBezTo>
                      <a:pt x="2012" y="15470"/>
                      <a:pt x="1888" y="15060"/>
                      <a:pt x="1766" y="14665"/>
                    </a:cubicBezTo>
                    <a:cubicBezTo>
                      <a:pt x="1699" y="14449"/>
                      <a:pt x="1632" y="14225"/>
                      <a:pt x="1581" y="14002"/>
                    </a:cubicBezTo>
                    <a:cubicBezTo>
                      <a:pt x="1482" y="13571"/>
                      <a:pt x="1385" y="12774"/>
                      <a:pt x="1838" y="12240"/>
                    </a:cubicBezTo>
                    <a:cubicBezTo>
                      <a:pt x="1998" y="12312"/>
                      <a:pt x="2166" y="12359"/>
                      <a:pt x="2327" y="12359"/>
                    </a:cubicBezTo>
                    <a:cubicBezTo>
                      <a:pt x="2355" y="12359"/>
                      <a:pt x="2383" y="12358"/>
                      <a:pt x="2410" y="12355"/>
                    </a:cubicBezTo>
                    <a:cubicBezTo>
                      <a:pt x="2580" y="12337"/>
                      <a:pt x="2696" y="12252"/>
                      <a:pt x="2717" y="12125"/>
                    </a:cubicBezTo>
                    <a:cubicBezTo>
                      <a:pt x="2739" y="12009"/>
                      <a:pt x="2670" y="11888"/>
                      <a:pt x="2553" y="11831"/>
                    </a:cubicBezTo>
                    <a:cubicBezTo>
                      <a:pt x="2524" y="11817"/>
                      <a:pt x="2468" y="11796"/>
                      <a:pt x="2388" y="11796"/>
                    </a:cubicBezTo>
                    <a:cubicBezTo>
                      <a:pt x="2253" y="11796"/>
                      <a:pt x="2053" y="11856"/>
                      <a:pt x="1811" y="12112"/>
                    </a:cubicBezTo>
                    <a:cubicBezTo>
                      <a:pt x="1539" y="11979"/>
                      <a:pt x="1274" y="11768"/>
                      <a:pt x="1078" y="11561"/>
                    </a:cubicBezTo>
                    <a:cubicBezTo>
                      <a:pt x="497" y="10938"/>
                      <a:pt x="274" y="10004"/>
                      <a:pt x="510" y="9185"/>
                    </a:cubicBezTo>
                    <a:cubicBezTo>
                      <a:pt x="668" y="8632"/>
                      <a:pt x="1017" y="8150"/>
                      <a:pt x="1354" y="7684"/>
                    </a:cubicBezTo>
                    <a:cubicBezTo>
                      <a:pt x="1482" y="7507"/>
                      <a:pt x="1614" y="7326"/>
                      <a:pt x="1734" y="7142"/>
                    </a:cubicBezTo>
                    <a:cubicBezTo>
                      <a:pt x="2435" y="6069"/>
                      <a:pt x="2827" y="4771"/>
                      <a:pt x="2839" y="3491"/>
                    </a:cubicBezTo>
                    <a:cubicBezTo>
                      <a:pt x="2846" y="2608"/>
                      <a:pt x="2673" y="1859"/>
                      <a:pt x="2319" y="1263"/>
                    </a:cubicBezTo>
                    <a:cubicBezTo>
                      <a:pt x="1895" y="547"/>
                      <a:pt x="1181" y="65"/>
                      <a:pt x="454" y="3"/>
                    </a:cubicBezTo>
                    <a:cubicBezTo>
                      <a:pt x="442" y="1"/>
                      <a:pt x="43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3"/>
              <p:cNvSpPr/>
              <p:nvPr/>
            </p:nvSpPr>
            <p:spPr>
              <a:xfrm>
                <a:off x="7142365" y="2712900"/>
                <a:ext cx="593431" cy="393502"/>
              </a:xfrm>
              <a:custGeom>
                <a:avLst/>
                <a:gdLst/>
                <a:ahLst/>
                <a:cxnLst/>
                <a:rect l="l" t="t" r="r" b="b"/>
                <a:pathLst>
                  <a:path w="6910" h="4582" extrusionOk="0">
                    <a:moveTo>
                      <a:pt x="133" y="1"/>
                    </a:moveTo>
                    <a:cubicBezTo>
                      <a:pt x="126" y="55"/>
                      <a:pt x="115" y="108"/>
                      <a:pt x="111" y="164"/>
                    </a:cubicBezTo>
                    <a:cubicBezTo>
                      <a:pt x="1" y="1127"/>
                      <a:pt x="183" y="2087"/>
                      <a:pt x="570" y="2965"/>
                    </a:cubicBezTo>
                    <a:cubicBezTo>
                      <a:pt x="603" y="3004"/>
                      <a:pt x="640" y="3035"/>
                      <a:pt x="685" y="3058"/>
                    </a:cubicBezTo>
                    <a:cubicBezTo>
                      <a:pt x="735" y="3083"/>
                      <a:pt x="788" y="3093"/>
                      <a:pt x="843" y="3093"/>
                    </a:cubicBezTo>
                    <a:cubicBezTo>
                      <a:pt x="967" y="3093"/>
                      <a:pt x="1098" y="3039"/>
                      <a:pt x="1213" y="2984"/>
                    </a:cubicBezTo>
                    <a:cubicBezTo>
                      <a:pt x="1910" y="2648"/>
                      <a:pt x="2571" y="2244"/>
                      <a:pt x="3190" y="1784"/>
                    </a:cubicBezTo>
                    <a:cubicBezTo>
                      <a:pt x="4097" y="2678"/>
                      <a:pt x="5004" y="3572"/>
                      <a:pt x="5909" y="4467"/>
                    </a:cubicBezTo>
                    <a:cubicBezTo>
                      <a:pt x="5947" y="4506"/>
                      <a:pt x="5990" y="4543"/>
                      <a:pt x="6035" y="4581"/>
                    </a:cubicBezTo>
                    <a:cubicBezTo>
                      <a:pt x="6100" y="4533"/>
                      <a:pt x="6157" y="4480"/>
                      <a:pt x="6210" y="4426"/>
                    </a:cubicBezTo>
                    <a:cubicBezTo>
                      <a:pt x="6224" y="4400"/>
                      <a:pt x="6240" y="4376"/>
                      <a:pt x="6254" y="4350"/>
                    </a:cubicBezTo>
                    <a:cubicBezTo>
                      <a:pt x="6473" y="3963"/>
                      <a:pt x="6659" y="3558"/>
                      <a:pt x="6803" y="3136"/>
                    </a:cubicBezTo>
                    <a:cubicBezTo>
                      <a:pt x="6866" y="2849"/>
                      <a:pt x="6897" y="2554"/>
                      <a:pt x="6910" y="2255"/>
                    </a:cubicBezTo>
                    <a:cubicBezTo>
                      <a:pt x="6908" y="2151"/>
                      <a:pt x="6904" y="2048"/>
                      <a:pt x="6897" y="1947"/>
                    </a:cubicBezTo>
                    <a:cubicBezTo>
                      <a:pt x="6886" y="1744"/>
                      <a:pt x="6861" y="1544"/>
                      <a:pt x="6833" y="1343"/>
                    </a:cubicBezTo>
                    <a:cubicBezTo>
                      <a:pt x="6384" y="1193"/>
                      <a:pt x="5911" y="1116"/>
                      <a:pt x="5436" y="1116"/>
                    </a:cubicBezTo>
                    <a:cubicBezTo>
                      <a:pt x="5325" y="1116"/>
                      <a:pt x="5214" y="1120"/>
                      <a:pt x="5104" y="1129"/>
                    </a:cubicBezTo>
                    <a:cubicBezTo>
                      <a:pt x="4673" y="1162"/>
                      <a:pt x="4159" y="1431"/>
                      <a:pt x="3727" y="1431"/>
                    </a:cubicBezTo>
                    <a:cubicBezTo>
                      <a:pt x="3676" y="1431"/>
                      <a:pt x="3626" y="1427"/>
                      <a:pt x="3577" y="1419"/>
                    </a:cubicBezTo>
                    <a:cubicBezTo>
                      <a:pt x="2968" y="1314"/>
                      <a:pt x="2228" y="688"/>
                      <a:pt x="1633" y="451"/>
                    </a:cubicBezTo>
                    <a:cubicBezTo>
                      <a:pt x="1514" y="405"/>
                      <a:pt x="692" y="166"/>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9" name="Google Shape;1469;p23"/>
            <p:cNvSpPr/>
            <p:nvPr/>
          </p:nvSpPr>
          <p:spPr>
            <a:xfrm>
              <a:off x="7343757" y="2776624"/>
              <a:ext cx="167724" cy="158534"/>
            </a:xfrm>
            <a:custGeom>
              <a:avLst/>
              <a:gdLst/>
              <a:ahLst/>
              <a:cxnLst/>
              <a:rect l="l" t="t" r="r" b="b"/>
              <a:pathLst>
                <a:path w="1953" h="1846" extrusionOk="0">
                  <a:moveTo>
                    <a:pt x="925" y="0"/>
                  </a:moveTo>
                  <a:cubicBezTo>
                    <a:pt x="458" y="0"/>
                    <a:pt x="0" y="325"/>
                    <a:pt x="19" y="984"/>
                  </a:cubicBezTo>
                  <a:cubicBezTo>
                    <a:pt x="35" y="1574"/>
                    <a:pt x="477" y="1846"/>
                    <a:pt x="928" y="1846"/>
                  </a:cubicBezTo>
                  <a:cubicBezTo>
                    <a:pt x="1435" y="1846"/>
                    <a:pt x="1953" y="1503"/>
                    <a:pt x="1889" y="882"/>
                  </a:cubicBezTo>
                  <a:cubicBezTo>
                    <a:pt x="1830" y="297"/>
                    <a:pt x="1373"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0" name="Google Shape;1470;p23"/>
            <p:cNvGrpSpPr/>
            <p:nvPr/>
          </p:nvGrpSpPr>
          <p:grpSpPr>
            <a:xfrm>
              <a:off x="7331476" y="2832360"/>
              <a:ext cx="178204" cy="97216"/>
              <a:chOff x="7331476" y="2832360"/>
              <a:chExt cx="178204" cy="97216"/>
            </a:xfrm>
          </p:grpSpPr>
          <p:sp>
            <p:nvSpPr>
              <p:cNvPr id="1471" name="Google Shape;1471;p23"/>
              <p:cNvSpPr/>
              <p:nvPr/>
            </p:nvSpPr>
            <p:spPr>
              <a:xfrm>
                <a:off x="7469574" y="2838630"/>
                <a:ext cx="40106" cy="90947"/>
              </a:xfrm>
              <a:custGeom>
                <a:avLst/>
                <a:gdLst/>
                <a:ahLst/>
                <a:cxnLst/>
                <a:rect l="l" t="t" r="r" b="b"/>
                <a:pathLst>
                  <a:path w="467" h="1059" extrusionOk="0">
                    <a:moveTo>
                      <a:pt x="363" y="0"/>
                    </a:moveTo>
                    <a:cubicBezTo>
                      <a:pt x="334" y="359"/>
                      <a:pt x="208" y="704"/>
                      <a:pt x="0" y="997"/>
                    </a:cubicBezTo>
                    <a:lnTo>
                      <a:pt x="87" y="1058"/>
                    </a:lnTo>
                    <a:cubicBezTo>
                      <a:pt x="307" y="750"/>
                      <a:pt x="438" y="387"/>
                      <a:pt x="467" y="9"/>
                    </a:cubicBezTo>
                    <a:lnTo>
                      <a:pt x="3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3"/>
              <p:cNvSpPr/>
              <p:nvPr/>
            </p:nvSpPr>
            <p:spPr>
              <a:xfrm>
                <a:off x="7331476" y="2832360"/>
                <a:ext cx="27052" cy="74286"/>
              </a:xfrm>
              <a:custGeom>
                <a:avLst/>
                <a:gdLst/>
                <a:ahLst/>
                <a:cxnLst/>
                <a:rect l="l" t="t" r="r" b="b"/>
                <a:pathLst>
                  <a:path w="315" h="865" extrusionOk="0">
                    <a:moveTo>
                      <a:pt x="147" y="1"/>
                    </a:moveTo>
                    <a:cubicBezTo>
                      <a:pt x="46" y="118"/>
                      <a:pt x="0" y="285"/>
                      <a:pt x="19" y="453"/>
                    </a:cubicBezTo>
                    <a:cubicBezTo>
                      <a:pt x="39" y="623"/>
                      <a:pt x="125" y="773"/>
                      <a:pt x="252" y="864"/>
                    </a:cubicBezTo>
                    <a:lnTo>
                      <a:pt x="314" y="779"/>
                    </a:lnTo>
                    <a:cubicBezTo>
                      <a:pt x="210" y="703"/>
                      <a:pt x="140" y="582"/>
                      <a:pt x="125" y="442"/>
                    </a:cubicBezTo>
                    <a:cubicBezTo>
                      <a:pt x="109" y="302"/>
                      <a:pt x="146" y="166"/>
                      <a:pt x="229" y="71"/>
                    </a:cubicBezTo>
                    <a:lnTo>
                      <a:pt x="1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3" name="Google Shape;1473;p23"/>
            <p:cNvGrpSpPr/>
            <p:nvPr/>
          </p:nvGrpSpPr>
          <p:grpSpPr>
            <a:xfrm>
              <a:off x="5742237" y="4424857"/>
              <a:ext cx="803077" cy="339913"/>
              <a:chOff x="5742237" y="4424857"/>
              <a:chExt cx="803077" cy="339913"/>
            </a:xfrm>
          </p:grpSpPr>
          <p:sp>
            <p:nvSpPr>
              <p:cNvPr id="1474" name="Google Shape;1474;p23"/>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3"/>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3"/>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3"/>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3"/>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23"/>
            <p:cNvGrpSpPr/>
            <p:nvPr/>
          </p:nvGrpSpPr>
          <p:grpSpPr>
            <a:xfrm>
              <a:off x="4596061" y="4300930"/>
              <a:ext cx="280917" cy="171762"/>
              <a:chOff x="4596061" y="4300930"/>
              <a:chExt cx="280917" cy="171762"/>
            </a:xfrm>
          </p:grpSpPr>
          <p:sp>
            <p:nvSpPr>
              <p:cNvPr id="1480" name="Google Shape;1480;p23"/>
              <p:cNvSpPr/>
              <p:nvPr/>
            </p:nvSpPr>
            <p:spPr>
              <a:xfrm>
                <a:off x="4624573" y="4300930"/>
                <a:ext cx="217963" cy="167208"/>
              </a:xfrm>
              <a:custGeom>
                <a:avLst/>
                <a:gdLst/>
                <a:ahLst/>
                <a:cxnLst/>
                <a:rect l="l" t="t" r="r" b="b"/>
                <a:pathLst>
                  <a:path w="2538" h="1947" extrusionOk="0">
                    <a:moveTo>
                      <a:pt x="1268" y="0"/>
                    </a:moveTo>
                    <a:cubicBezTo>
                      <a:pt x="567" y="0"/>
                      <a:pt x="0" y="568"/>
                      <a:pt x="0" y="1269"/>
                    </a:cubicBezTo>
                    <a:cubicBezTo>
                      <a:pt x="0" y="1518"/>
                      <a:pt x="73" y="1749"/>
                      <a:pt x="196" y="1946"/>
                    </a:cubicBezTo>
                    <a:lnTo>
                      <a:pt x="2342" y="1946"/>
                    </a:lnTo>
                    <a:cubicBezTo>
                      <a:pt x="2465" y="1749"/>
                      <a:pt x="2537" y="1519"/>
                      <a:pt x="2537" y="1269"/>
                    </a:cubicBezTo>
                    <a:cubicBezTo>
                      <a:pt x="2537" y="568"/>
                      <a:pt x="1971" y="0"/>
                      <a:pt x="1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3"/>
              <p:cNvSpPr/>
              <p:nvPr/>
            </p:nvSpPr>
            <p:spPr>
              <a:xfrm>
                <a:off x="4806127" y="4463332"/>
                <a:ext cx="70851" cy="9361"/>
              </a:xfrm>
              <a:custGeom>
                <a:avLst/>
                <a:gdLst/>
                <a:ahLst/>
                <a:cxnLst/>
                <a:rect l="l" t="t" r="r" b="b"/>
                <a:pathLst>
                  <a:path w="825" h="109" extrusionOk="0">
                    <a:moveTo>
                      <a:pt x="1" y="1"/>
                    </a:moveTo>
                    <a:lnTo>
                      <a:pt x="1" y="108"/>
                    </a:lnTo>
                    <a:lnTo>
                      <a:pt x="825" y="108"/>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3"/>
              <p:cNvSpPr/>
              <p:nvPr/>
            </p:nvSpPr>
            <p:spPr>
              <a:xfrm>
                <a:off x="4596061" y="4463332"/>
                <a:ext cx="168840" cy="9361"/>
              </a:xfrm>
              <a:custGeom>
                <a:avLst/>
                <a:gdLst/>
                <a:ahLst/>
                <a:cxnLst/>
                <a:rect l="l" t="t" r="r" b="b"/>
                <a:pathLst>
                  <a:path w="1966" h="109" extrusionOk="0">
                    <a:moveTo>
                      <a:pt x="1" y="1"/>
                    </a:moveTo>
                    <a:lnTo>
                      <a:pt x="1" y="108"/>
                    </a:lnTo>
                    <a:lnTo>
                      <a:pt x="1966" y="108"/>
                    </a:lnTo>
                    <a:lnTo>
                      <a:pt x="1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23"/>
            <p:cNvGrpSpPr/>
            <p:nvPr/>
          </p:nvGrpSpPr>
          <p:grpSpPr>
            <a:xfrm>
              <a:off x="7330360" y="4550845"/>
              <a:ext cx="205254" cy="146342"/>
              <a:chOff x="7330360" y="4550845"/>
              <a:chExt cx="205254" cy="146342"/>
            </a:xfrm>
          </p:grpSpPr>
          <p:sp>
            <p:nvSpPr>
              <p:cNvPr id="1484" name="Google Shape;1484;p23"/>
              <p:cNvSpPr/>
              <p:nvPr/>
            </p:nvSpPr>
            <p:spPr>
              <a:xfrm>
                <a:off x="7330360" y="4550845"/>
                <a:ext cx="141702" cy="141702"/>
              </a:xfrm>
              <a:custGeom>
                <a:avLst/>
                <a:gdLst/>
                <a:ahLst/>
                <a:cxnLst/>
                <a:rect l="l" t="t" r="r" b="b"/>
                <a:pathLst>
                  <a:path w="1650" h="1650" extrusionOk="0">
                    <a:moveTo>
                      <a:pt x="824" y="0"/>
                    </a:moveTo>
                    <a:cubicBezTo>
                      <a:pt x="369" y="0"/>
                      <a:pt x="0" y="368"/>
                      <a:pt x="0" y="824"/>
                    </a:cubicBezTo>
                    <a:cubicBezTo>
                      <a:pt x="0" y="1279"/>
                      <a:pt x="369" y="1649"/>
                      <a:pt x="824" y="1649"/>
                    </a:cubicBezTo>
                    <a:cubicBezTo>
                      <a:pt x="1280" y="1649"/>
                      <a:pt x="1650" y="1279"/>
                      <a:pt x="1650" y="824"/>
                    </a:cubicBezTo>
                    <a:cubicBezTo>
                      <a:pt x="1650" y="368"/>
                      <a:pt x="1280" y="0"/>
                      <a:pt x="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3"/>
              <p:cNvSpPr/>
              <p:nvPr/>
            </p:nvSpPr>
            <p:spPr>
              <a:xfrm>
                <a:off x="7355609" y="4687911"/>
                <a:ext cx="180004" cy="9275"/>
              </a:xfrm>
              <a:custGeom>
                <a:avLst/>
                <a:gdLst/>
                <a:ahLst/>
                <a:cxnLst/>
                <a:rect l="l" t="t" r="r" b="b"/>
                <a:pathLst>
                  <a:path w="2096" h="108" extrusionOk="0">
                    <a:moveTo>
                      <a:pt x="1" y="0"/>
                    </a:moveTo>
                    <a:lnTo>
                      <a:pt x="1" y="107"/>
                    </a:lnTo>
                    <a:lnTo>
                      <a:pt x="2095" y="107"/>
                    </a:lnTo>
                    <a:lnTo>
                      <a:pt x="2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23"/>
            <p:cNvGrpSpPr/>
            <p:nvPr/>
          </p:nvGrpSpPr>
          <p:grpSpPr>
            <a:xfrm>
              <a:off x="6872954" y="4168931"/>
              <a:ext cx="437816" cy="398913"/>
              <a:chOff x="6872954" y="4168931"/>
              <a:chExt cx="437816" cy="398913"/>
            </a:xfrm>
          </p:grpSpPr>
          <p:sp>
            <p:nvSpPr>
              <p:cNvPr id="1487" name="Google Shape;1487;p23"/>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3"/>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3"/>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3"/>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3"/>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3"/>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3" name="Google Shape;1493;p23"/>
            <p:cNvSpPr/>
            <p:nvPr/>
          </p:nvSpPr>
          <p:spPr>
            <a:xfrm>
              <a:off x="5243780" y="1796117"/>
              <a:ext cx="1224821" cy="533658"/>
            </a:xfrm>
            <a:custGeom>
              <a:avLst/>
              <a:gdLst/>
              <a:ahLst/>
              <a:cxnLst/>
              <a:rect l="l" t="t" r="r" b="b"/>
              <a:pathLst>
                <a:path w="14262" h="6214" extrusionOk="0">
                  <a:moveTo>
                    <a:pt x="1" y="0"/>
                  </a:moveTo>
                  <a:cubicBezTo>
                    <a:pt x="105" y="67"/>
                    <a:pt x="2538" y="5026"/>
                    <a:pt x="2538" y="5026"/>
                  </a:cubicBezTo>
                  <a:cubicBezTo>
                    <a:pt x="3651" y="5777"/>
                    <a:pt x="6495" y="6213"/>
                    <a:pt x="8520" y="6213"/>
                  </a:cubicBezTo>
                  <a:cubicBezTo>
                    <a:pt x="9257" y="6213"/>
                    <a:pt x="9885" y="6156"/>
                    <a:pt x="10282" y="6034"/>
                  </a:cubicBezTo>
                  <a:lnTo>
                    <a:pt x="14262" y="914"/>
                  </a:lnTo>
                  <a:lnTo>
                    <a:pt x="14262" y="914"/>
                  </a:lnTo>
                  <a:cubicBezTo>
                    <a:pt x="14239" y="918"/>
                    <a:pt x="14215" y="924"/>
                    <a:pt x="14190" y="930"/>
                  </a:cubicBezTo>
                  <a:cubicBezTo>
                    <a:pt x="14176" y="990"/>
                    <a:pt x="14143" y="1044"/>
                    <a:pt x="14108" y="1094"/>
                  </a:cubicBezTo>
                  <a:cubicBezTo>
                    <a:pt x="13629" y="1775"/>
                    <a:pt x="12890" y="2137"/>
                    <a:pt x="12070" y="2263"/>
                  </a:cubicBezTo>
                  <a:cubicBezTo>
                    <a:pt x="11639" y="2327"/>
                    <a:pt x="11235" y="2417"/>
                    <a:pt x="10789" y="2437"/>
                  </a:cubicBezTo>
                  <a:cubicBezTo>
                    <a:pt x="10582" y="2446"/>
                    <a:pt x="10373" y="2450"/>
                    <a:pt x="10165" y="2450"/>
                  </a:cubicBezTo>
                  <a:cubicBezTo>
                    <a:pt x="9835" y="2450"/>
                    <a:pt x="9505" y="2440"/>
                    <a:pt x="9176" y="2424"/>
                  </a:cubicBezTo>
                  <a:cubicBezTo>
                    <a:pt x="8465" y="2393"/>
                    <a:pt x="7757" y="2350"/>
                    <a:pt x="7050" y="2292"/>
                  </a:cubicBezTo>
                  <a:cubicBezTo>
                    <a:pt x="5638" y="2175"/>
                    <a:pt x="4230" y="1989"/>
                    <a:pt x="2849" y="1675"/>
                  </a:cubicBezTo>
                  <a:cubicBezTo>
                    <a:pt x="2008" y="1482"/>
                    <a:pt x="1147" y="1228"/>
                    <a:pt x="507" y="661"/>
                  </a:cubicBezTo>
                  <a:cubicBezTo>
                    <a:pt x="325" y="501"/>
                    <a:pt x="156" y="288"/>
                    <a:pt x="141" y="60"/>
                  </a:cubicBezTo>
                  <a:cubicBezTo>
                    <a:pt x="95" y="40"/>
                    <a:pt x="46" y="21"/>
                    <a:pt x="1"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4" name="Google Shape;1494;p23"/>
          <p:cNvGrpSpPr/>
          <p:nvPr/>
        </p:nvGrpSpPr>
        <p:grpSpPr>
          <a:xfrm>
            <a:off x="373999" y="280003"/>
            <a:ext cx="678468" cy="1098090"/>
            <a:chOff x="2681525" y="136125"/>
            <a:chExt cx="2928216" cy="4739275"/>
          </a:xfrm>
        </p:grpSpPr>
        <p:sp>
          <p:nvSpPr>
            <p:cNvPr id="1495" name="Google Shape;1495;p23"/>
            <p:cNvSpPr/>
            <p:nvPr/>
          </p:nvSpPr>
          <p:spPr>
            <a:xfrm>
              <a:off x="2814363" y="1899219"/>
              <a:ext cx="2795378" cy="2836474"/>
            </a:xfrm>
            <a:custGeom>
              <a:avLst/>
              <a:gdLst/>
              <a:ahLst/>
              <a:cxnLst/>
              <a:rect l="l" t="t" r="r" b="b"/>
              <a:pathLst>
                <a:path w="12584" h="12769" extrusionOk="0">
                  <a:moveTo>
                    <a:pt x="2958" y="0"/>
                  </a:moveTo>
                  <a:cubicBezTo>
                    <a:pt x="2785" y="0"/>
                    <a:pt x="2619" y="137"/>
                    <a:pt x="2492" y="269"/>
                  </a:cubicBezTo>
                  <a:cubicBezTo>
                    <a:pt x="1918" y="865"/>
                    <a:pt x="1426" y="1543"/>
                    <a:pt x="1040" y="2277"/>
                  </a:cubicBezTo>
                  <a:cubicBezTo>
                    <a:pt x="1004" y="2344"/>
                    <a:pt x="970" y="2415"/>
                    <a:pt x="937" y="2489"/>
                  </a:cubicBezTo>
                  <a:cubicBezTo>
                    <a:pt x="694" y="3053"/>
                    <a:pt x="628" y="3663"/>
                    <a:pt x="530" y="4263"/>
                  </a:cubicBezTo>
                  <a:cubicBezTo>
                    <a:pt x="430" y="4875"/>
                    <a:pt x="123" y="5435"/>
                    <a:pt x="49" y="6049"/>
                  </a:cubicBezTo>
                  <a:cubicBezTo>
                    <a:pt x="0" y="6452"/>
                    <a:pt x="76" y="6860"/>
                    <a:pt x="183" y="7248"/>
                  </a:cubicBezTo>
                  <a:cubicBezTo>
                    <a:pt x="466" y="8276"/>
                    <a:pt x="991" y="9237"/>
                    <a:pt x="1703" y="10031"/>
                  </a:cubicBezTo>
                  <a:cubicBezTo>
                    <a:pt x="2115" y="10492"/>
                    <a:pt x="2647" y="10921"/>
                    <a:pt x="3264" y="10925"/>
                  </a:cubicBezTo>
                  <a:cubicBezTo>
                    <a:pt x="3774" y="10929"/>
                    <a:pt x="4324" y="10968"/>
                    <a:pt x="4795" y="11166"/>
                  </a:cubicBezTo>
                  <a:cubicBezTo>
                    <a:pt x="5333" y="11393"/>
                    <a:pt x="5856" y="11646"/>
                    <a:pt x="6384" y="11900"/>
                  </a:cubicBezTo>
                  <a:cubicBezTo>
                    <a:pt x="6925" y="12159"/>
                    <a:pt x="7475" y="12398"/>
                    <a:pt x="8032" y="12621"/>
                  </a:cubicBezTo>
                  <a:cubicBezTo>
                    <a:pt x="8190" y="12684"/>
                    <a:pt x="8353" y="12745"/>
                    <a:pt x="8524" y="12764"/>
                  </a:cubicBezTo>
                  <a:cubicBezTo>
                    <a:pt x="8556" y="12767"/>
                    <a:pt x="8588" y="12768"/>
                    <a:pt x="8620" y="12768"/>
                  </a:cubicBezTo>
                  <a:cubicBezTo>
                    <a:pt x="8790" y="12768"/>
                    <a:pt x="8960" y="12731"/>
                    <a:pt x="9128" y="12701"/>
                  </a:cubicBezTo>
                  <a:cubicBezTo>
                    <a:pt x="9510" y="12632"/>
                    <a:pt x="9899" y="12597"/>
                    <a:pt x="10286" y="12597"/>
                  </a:cubicBezTo>
                  <a:cubicBezTo>
                    <a:pt x="10348" y="12597"/>
                    <a:pt x="10409" y="12598"/>
                    <a:pt x="10470" y="12600"/>
                  </a:cubicBezTo>
                  <a:cubicBezTo>
                    <a:pt x="10631" y="12604"/>
                    <a:pt x="10792" y="12614"/>
                    <a:pt x="10953" y="12614"/>
                  </a:cubicBezTo>
                  <a:cubicBezTo>
                    <a:pt x="11053" y="12614"/>
                    <a:pt x="11153" y="12610"/>
                    <a:pt x="11253" y="12598"/>
                  </a:cubicBezTo>
                  <a:cubicBezTo>
                    <a:pt x="11514" y="12565"/>
                    <a:pt x="11777" y="12473"/>
                    <a:pt x="11955" y="12281"/>
                  </a:cubicBezTo>
                  <a:cubicBezTo>
                    <a:pt x="12174" y="12050"/>
                    <a:pt x="12181" y="11675"/>
                    <a:pt x="12224" y="11373"/>
                  </a:cubicBezTo>
                  <a:cubicBezTo>
                    <a:pt x="12287" y="10931"/>
                    <a:pt x="12324" y="10485"/>
                    <a:pt x="12374" y="10043"/>
                  </a:cubicBezTo>
                  <a:cubicBezTo>
                    <a:pt x="12488" y="9015"/>
                    <a:pt x="12583" y="8005"/>
                    <a:pt x="12194" y="7018"/>
                  </a:cubicBezTo>
                  <a:cubicBezTo>
                    <a:pt x="12059" y="6677"/>
                    <a:pt x="11852" y="6332"/>
                    <a:pt x="11513" y="6196"/>
                  </a:cubicBezTo>
                  <a:cubicBezTo>
                    <a:pt x="11534" y="5346"/>
                    <a:pt x="11301" y="4588"/>
                    <a:pt x="10944" y="3810"/>
                  </a:cubicBezTo>
                  <a:cubicBezTo>
                    <a:pt x="10253" y="2307"/>
                    <a:pt x="9151" y="879"/>
                    <a:pt x="7583" y="349"/>
                  </a:cubicBezTo>
                  <a:cubicBezTo>
                    <a:pt x="7103" y="187"/>
                    <a:pt x="6599" y="117"/>
                    <a:pt x="6092" y="117"/>
                  </a:cubicBezTo>
                  <a:cubicBezTo>
                    <a:pt x="5570" y="117"/>
                    <a:pt x="5043" y="191"/>
                    <a:pt x="4535" y="315"/>
                  </a:cubicBezTo>
                  <a:cubicBezTo>
                    <a:pt x="4277" y="377"/>
                    <a:pt x="4035" y="501"/>
                    <a:pt x="3804" y="501"/>
                  </a:cubicBezTo>
                  <a:cubicBezTo>
                    <a:pt x="3660" y="501"/>
                    <a:pt x="3521" y="453"/>
                    <a:pt x="3385" y="313"/>
                  </a:cubicBezTo>
                  <a:cubicBezTo>
                    <a:pt x="3283" y="206"/>
                    <a:pt x="3198" y="65"/>
                    <a:pt x="3057" y="16"/>
                  </a:cubicBezTo>
                  <a:cubicBezTo>
                    <a:pt x="3024" y="5"/>
                    <a:pt x="2991" y="0"/>
                    <a:pt x="2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3"/>
            <p:cNvSpPr/>
            <p:nvPr/>
          </p:nvSpPr>
          <p:spPr>
            <a:xfrm>
              <a:off x="3098476" y="4240090"/>
              <a:ext cx="1001840" cy="546903"/>
            </a:xfrm>
            <a:custGeom>
              <a:avLst/>
              <a:gdLst/>
              <a:ahLst/>
              <a:cxnLst/>
              <a:rect l="l" t="t" r="r" b="b"/>
              <a:pathLst>
                <a:path w="4510" h="2462" extrusionOk="0">
                  <a:moveTo>
                    <a:pt x="2539" y="0"/>
                  </a:moveTo>
                  <a:cubicBezTo>
                    <a:pt x="2265" y="0"/>
                    <a:pt x="2001" y="91"/>
                    <a:pt x="1778" y="308"/>
                  </a:cubicBezTo>
                  <a:cubicBezTo>
                    <a:pt x="1577" y="507"/>
                    <a:pt x="1395" y="735"/>
                    <a:pt x="1141" y="862"/>
                  </a:cubicBezTo>
                  <a:cubicBezTo>
                    <a:pt x="976" y="947"/>
                    <a:pt x="834" y="999"/>
                    <a:pt x="706" y="1058"/>
                  </a:cubicBezTo>
                  <a:cubicBezTo>
                    <a:pt x="512" y="1149"/>
                    <a:pt x="346" y="1255"/>
                    <a:pt x="176" y="1489"/>
                  </a:cubicBezTo>
                  <a:cubicBezTo>
                    <a:pt x="60" y="1649"/>
                    <a:pt x="0" y="1862"/>
                    <a:pt x="72" y="2046"/>
                  </a:cubicBezTo>
                  <a:cubicBezTo>
                    <a:pt x="139" y="2215"/>
                    <a:pt x="305" y="2332"/>
                    <a:pt x="479" y="2382"/>
                  </a:cubicBezTo>
                  <a:cubicBezTo>
                    <a:pt x="682" y="2440"/>
                    <a:pt x="878" y="2462"/>
                    <a:pt x="1070" y="2462"/>
                  </a:cubicBezTo>
                  <a:cubicBezTo>
                    <a:pt x="1452" y="2462"/>
                    <a:pt x="1823" y="2377"/>
                    <a:pt x="2224" y="2324"/>
                  </a:cubicBezTo>
                  <a:cubicBezTo>
                    <a:pt x="2470" y="2292"/>
                    <a:pt x="2727" y="2278"/>
                    <a:pt x="2983" y="2278"/>
                  </a:cubicBezTo>
                  <a:cubicBezTo>
                    <a:pt x="3209" y="2278"/>
                    <a:pt x="3434" y="2289"/>
                    <a:pt x="3654" y="2307"/>
                  </a:cubicBezTo>
                  <a:cubicBezTo>
                    <a:pt x="3738" y="2315"/>
                    <a:pt x="3823" y="2323"/>
                    <a:pt x="3908" y="2323"/>
                  </a:cubicBezTo>
                  <a:cubicBezTo>
                    <a:pt x="4031" y="2323"/>
                    <a:pt x="4152" y="2305"/>
                    <a:pt x="4255" y="2242"/>
                  </a:cubicBezTo>
                  <a:cubicBezTo>
                    <a:pt x="4420" y="2142"/>
                    <a:pt x="4505" y="1942"/>
                    <a:pt x="4508" y="1749"/>
                  </a:cubicBezTo>
                  <a:cubicBezTo>
                    <a:pt x="4509" y="1556"/>
                    <a:pt x="4438" y="1371"/>
                    <a:pt x="4351" y="1199"/>
                  </a:cubicBezTo>
                  <a:cubicBezTo>
                    <a:pt x="4051" y="623"/>
                    <a:pt x="3259" y="0"/>
                    <a:pt x="2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3"/>
            <p:cNvSpPr/>
            <p:nvPr/>
          </p:nvSpPr>
          <p:spPr>
            <a:xfrm>
              <a:off x="3207323" y="1211264"/>
              <a:ext cx="1698685" cy="1480769"/>
            </a:xfrm>
            <a:custGeom>
              <a:avLst/>
              <a:gdLst/>
              <a:ahLst/>
              <a:cxnLst/>
              <a:rect l="l" t="t" r="r" b="b"/>
              <a:pathLst>
                <a:path w="7647" h="6666" extrusionOk="0">
                  <a:moveTo>
                    <a:pt x="3351" y="1"/>
                  </a:moveTo>
                  <a:cubicBezTo>
                    <a:pt x="2902" y="1"/>
                    <a:pt x="2443" y="191"/>
                    <a:pt x="2091" y="442"/>
                  </a:cubicBezTo>
                  <a:cubicBezTo>
                    <a:pt x="1555" y="826"/>
                    <a:pt x="1170" y="1379"/>
                    <a:pt x="821" y="1940"/>
                  </a:cubicBezTo>
                  <a:cubicBezTo>
                    <a:pt x="556" y="2369"/>
                    <a:pt x="303" y="2814"/>
                    <a:pt x="163" y="3299"/>
                  </a:cubicBezTo>
                  <a:cubicBezTo>
                    <a:pt x="22" y="3784"/>
                    <a:pt x="0" y="4318"/>
                    <a:pt x="193" y="4787"/>
                  </a:cubicBezTo>
                  <a:cubicBezTo>
                    <a:pt x="478" y="5481"/>
                    <a:pt x="1177" y="5916"/>
                    <a:pt x="1878" y="6183"/>
                  </a:cubicBezTo>
                  <a:cubicBezTo>
                    <a:pt x="2615" y="6464"/>
                    <a:pt x="3398" y="6612"/>
                    <a:pt x="4185" y="6654"/>
                  </a:cubicBezTo>
                  <a:cubicBezTo>
                    <a:pt x="4315" y="6662"/>
                    <a:pt x="4446" y="6666"/>
                    <a:pt x="4578" y="6666"/>
                  </a:cubicBezTo>
                  <a:cubicBezTo>
                    <a:pt x="5428" y="6666"/>
                    <a:pt x="6295" y="6498"/>
                    <a:pt x="6939" y="5959"/>
                  </a:cubicBezTo>
                  <a:cubicBezTo>
                    <a:pt x="7128" y="5801"/>
                    <a:pt x="7296" y="5609"/>
                    <a:pt x="7391" y="5382"/>
                  </a:cubicBezTo>
                  <a:cubicBezTo>
                    <a:pt x="7646" y="4768"/>
                    <a:pt x="7319" y="4076"/>
                    <a:pt x="6961" y="3516"/>
                  </a:cubicBezTo>
                  <a:cubicBezTo>
                    <a:pt x="6313" y="2504"/>
                    <a:pt x="5533" y="1578"/>
                    <a:pt x="4642" y="772"/>
                  </a:cubicBezTo>
                  <a:cubicBezTo>
                    <a:pt x="4334" y="492"/>
                    <a:pt x="4037" y="101"/>
                    <a:pt x="3613" y="24"/>
                  </a:cubicBezTo>
                  <a:cubicBezTo>
                    <a:pt x="3526" y="8"/>
                    <a:pt x="3439" y="1"/>
                    <a:pt x="3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3"/>
            <p:cNvSpPr/>
            <p:nvPr/>
          </p:nvSpPr>
          <p:spPr>
            <a:xfrm>
              <a:off x="3692469" y="136125"/>
              <a:ext cx="465156" cy="1270627"/>
            </a:xfrm>
            <a:custGeom>
              <a:avLst/>
              <a:gdLst/>
              <a:ahLst/>
              <a:cxnLst/>
              <a:rect l="l" t="t" r="r" b="b"/>
              <a:pathLst>
                <a:path w="2094" h="5720" extrusionOk="0">
                  <a:moveTo>
                    <a:pt x="1750" y="0"/>
                  </a:moveTo>
                  <a:cubicBezTo>
                    <a:pt x="1536" y="39"/>
                    <a:pt x="1381" y="222"/>
                    <a:pt x="1257" y="400"/>
                  </a:cubicBezTo>
                  <a:cubicBezTo>
                    <a:pt x="453" y="1552"/>
                    <a:pt x="1" y="3149"/>
                    <a:pt x="251" y="4554"/>
                  </a:cubicBezTo>
                  <a:cubicBezTo>
                    <a:pt x="323" y="4962"/>
                    <a:pt x="618" y="5720"/>
                    <a:pt x="1123" y="5720"/>
                  </a:cubicBezTo>
                  <a:cubicBezTo>
                    <a:pt x="1178" y="5720"/>
                    <a:pt x="1235" y="5711"/>
                    <a:pt x="1294" y="5692"/>
                  </a:cubicBezTo>
                  <a:cubicBezTo>
                    <a:pt x="1938" y="5489"/>
                    <a:pt x="2008" y="4388"/>
                    <a:pt x="2034" y="3850"/>
                  </a:cubicBezTo>
                  <a:cubicBezTo>
                    <a:pt x="2094" y="2562"/>
                    <a:pt x="2000" y="1267"/>
                    <a:pt x="1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3"/>
            <p:cNvSpPr/>
            <p:nvPr/>
          </p:nvSpPr>
          <p:spPr>
            <a:xfrm>
              <a:off x="2681525" y="596835"/>
              <a:ext cx="1025165" cy="1425678"/>
            </a:xfrm>
            <a:custGeom>
              <a:avLst/>
              <a:gdLst/>
              <a:ahLst/>
              <a:cxnLst/>
              <a:rect l="l" t="t" r="r" b="b"/>
              <a:pathLst>
                <a:path w="4615" h="6418" extrusionOk="0">
                  <a:moveTo>
                    <a:pt x="595" y="1"/>
                  </a:moveTo>
                  <a:cubicBezTo>
                    <a:pt x="84" y="1"/>
                    <a:pt x="1" y="222"/>
                    <a:pt x="68" y="821"/>
                  </a:cubicBezTo>
                  <a:cubicBezTo>
                    <a:pt x="235" y="2288"/>
                    <a:pt x="1014" y="3683"/>
                    <a:pt x="2190" y="4580"/>
                  </a:cubicBezTo>
                  <a:cubicBezTo>
                    <a:pt x="2360" y="4711"/>
                    <a:pt x="2544" y="4837"/>
                    <a:pt x="2644" y="5026"/>
                  </a:cubicBezTo>
                  <a:cubicBezTo>
                    <a:pt x="2698" y="5130"/>
                    <a:pt x="2726" y="5248"/>
                    <a:pt x="2751" y="5365"/>
                  </a:cubicBezTo>
                  <a:cubicBezTo>
                    <a:pt x="2827" y="5715"/>
                    <a:pt x="2904" y="6065"/>
                    <a:pt x="2981" y="6418"/>
                  </a:cubicBezTo>
                  <a:lnTo>
                    <a:pt x="2981" y="6418"/>
                  </a:lnTo>
                  <a:cubicBezTo>
                    <a:pt x="2981" y="6410"/>
                    <a:pt x="3778" y="5685"/>
                    <a:pt x="3852" y="5585"/>
                  </a:cubicBezTo>
                  <a:cubicBezTo>
                    <a:pt x="4096" y="5251"/>
                    <a:pt x="4280" y="4873"/>
                    <a:pt x="4389" y="4473"/>
                  </a:cubicBezTo>
                  <a:cubicBezTo>
                    <a:pt x="4615" y="3652"/>
                    <a:pt x="4061" y="2574"/>
                    <a:pt x="3659" y="1863"/>
                  </a:cubicBezTo>
                  <a:cubicBezTo>
                    <a:pt x="3282" y="1196"/>
                    <a:pt x="2740" y="601"/>
                    <a:pt x="2037" y="302"/>
                  </a:cubicBezTo>
                  <a:cubicBezTo>
                    <a:pt x="1655" y="140"/>
                    <a:pt x="1205" y="44"/>
                    <a:pt x="792" y="10"/>
                  </a:cubicBezTo>
                  <a:cubicBezTo>
                    <a:pt x="720" y="4"/>
                    <a:pt x="655" y="1"/>
                    <a:pt x="595" y="1"/>
                  </a:cubicBezTo>
                  <a:close/>
                  <a:moveTo>
                    <a:pt x="2981" y="6418"/>
                  </a:moveTo>
                  <a:cubicBezTo>
                    <a:pt x="2981" y="6418"/>
                    <a:pt x="2981" y="6418"/>
                    <a:pt x="2981" y="6418"/>
                  </a:cubicBezTo>
                  <a:cubicBezTo>
                    <a:pt x="2981" y="6418"/>
                    <a:pt x="2981" y="6418"/>
                    <a:pt x="2981" y="64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3"/>
            <p:cNvSpPr/>
            <p:nvPr/>
          </p:nvSpPr>
          <p:spPr>
            <a:xfrm>
              <a:off x="3186664" y="3305785"/>
              <a:ext cx="785256" cy="1535637"/>
            </a:xfrm>
            <a:custGeom>
              <a:avLst/>
              <a:gdLst/>
              <a:ahLst/>
              <a:cxnLst/>
              <a:rect l="l" t="t" r="r" b="b"/>
              <a:pathLst>
                <a:path w="3535" h="6913" extrusionOk="0">
                  <a:moveTo>
                    <a:pt x="1788" y="1"/>
                  </a:moveTo>
                  <a:cubicBezTo>
                    <a:pt x="1493" y="1"/>
                    <a:pt x="1202" y="47"/>
                    <a:pt x="958" y="181"/>
                  </a:cubicBezTo>
                  <a:cubicBezTo>
                    <a:pt x="0" y="708"/>
                    <a:pt x="359" y="1547"/>
                    <a:pt x="660" y="2326"/>
                  </a:cubicBezTo>
                  <a:cubicBezTo>
                    <a:pt x="1071" y="3382"/>
                    <a:pt x="1341" y="4493"/>
                    <a:pt x="1452" y="5620"/>
                  </a:cubicBezTo>
                  <a:cubicBezTo>
                    <a:pt x="1484" y="5919"/>
                    <a:pt x="1510" y="6242"/>
                    <a:pt x="1698" y="6478"/>
                  </a:cubicBezTo>
                  <a:cubicBezTo>
                    <a:pt x="1903" y="6737"/>
                    <a:pt x="2481" y="6912"/>
                    <a:pt x="2941" y="6912"/>
                  </a:cubicBezTo>
                  <a:cubicBezTo>
                    <a:pt x="3115" y="6912"/>
                    <a:pt x="3272" y="6887"/>
                    <a:pt x="3386" y="6832"/>
                  </a:cubicBezTo>
                  <a:cubicBezTo>
                    <a:pt x="3456" y="6797"/>
                    <a:pt x="3501" y="6745"/>
                    <a:pt x="3534" y="6678"/>
                  </a:cubicBezTo>
                  <a:cubicBezTo>
                    <a:pt x="3483" y="6141"/>
                    <a:pt x="3451" y="5600"/>
                    <a:pt x="3423" y="5060"/>
                  </a:cubicBezTo>
                  <a:cubicBezTo>
                    <a:pt x="3369" y="3998"/>
                    <a:pt x="3291" y="2942"/>
                    <a:pt x="3129" y="1891"/>
                  </a:cubicBezTo>
                  <a:cubicBezTo>
                    <a:pt x="3040" y="1313"/>
                    <a:pt x="2943" y="735"/>
                    <a:pt x="2886" y="151"/>
                  </a:cubicBezTo>
                  <a:cubicBezTo>
                    <a:pt x="2793" y="131"/>
                    <a:pt x="2699" y="114"/>
                    <a:pt x="2606" y="94"/>
                  </a:cubicBezTo>
                  <a:cubicBezTo>
                    <a:pt x="2355" y="44"/>
                    <a:pt x="2070" y="1"/>
                    <a:pt x="1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3"/>
            <p:cNvSpPr/>
            <p:nvPr/>
          </p:nvSpPr>
          <p:spPr>
            <a:xfrm>
              <a:off x="3975027" y="3356433"/>
              <a:ext cx="765042" cy="1501650"/>
            </a:xfrm>
            <a:custGeom>
              <a:avLst/>
              <a:gdLst/>
              <a:ahLst/>
              <a:cxnLst/>
              <a:rect l="l" t="t" r="r" b="b"/>
              <a:pathLst>
                <a:path w="3444" h="6760" extrusionOk="0">
                  <a:moveTo>
                    <a:pt x="1" y="0"/>
                  </a:moveTo>
                  <a:cubicBezTo>
                    <a:pt x="14" y="109"/>
                    <a:pt x="27" y="220"/>
                    <a:pt x="41" y="328"/>
                  </a:cubicBezTo>
                  <a:cubicBezTo>
                    <a:pt x="177" y="1374"/>
                    <a:pt x="369" y="2409"/>
                    <a:pt x="451" y="3463"/>
                  </a:cubicBezTo>
                  <a:cubicBezTo>
                    <a:pt x="529" y="4472"/>
                    <a:pt x="551" y="5486"/>
                    <a:pt x="649" y="6495"/>
                  </a:cubicBezTo>
                  <a:cubicBezTo>
                    <a:pt x="651" y="6497"/>
                    <a:pt x="652" y="6500"/>
                    <a:pt x="655" y="6502"/>
                  </a:cubicBezTo>
                  <a:cubicBezTo>
                    <a:pt x="824" y="6676"/>
                    <a:pt x="1147" y="6760"/>
                    <a:pt x="1475" y="6760"/>
                  </a:cubicBezTo>
                  <a:cubicBezTo>
                    <a:pt x="1856" y="6760"/>
                    <a:pt x="2245" y="6647"/>
                    <a:pt x="2415" y="6431"/>
                  </a:cubicBezTo>
                  <a:cubicBezTo>
                    <a:pt x="2554" y="6257"/>
                    <a:pt x="2597" y="6028"/>
                    <a:pt x="2628" y="5810"/>
                  </a:cubicBezTo>
                  <a:cubicBezTo>
                    <a:pt x="2708" y="5269"/>
                    <a:pt x="2685" y="4770"/>
                    <a:pt x="2680" y="4239"/>
                  </a:cubicBezTo>
                  <a:cubicBezTo>
                    <a:pt x="2672" y="3368"/>
                    <a:pt x="3341" y="2779"/>
                    <a:pt x="3411" y="1963"/>
                  </a:cubicBezTo>
                  <a:cubicBezTo>
                    <a:pt x="3443" y="1556"/>
                    <a:pt x="3308" y="1129"/>
                    <a:pt x="3012" y="850"/>
                  </a:cubicBezTo>
                  <a:cubicBezTo>
                    <a:pt x="2692" y="548"/>
                    <a:pt x="2237" y="450"/>
                    <a:pt x="1807" y="364"/>
                  </a:cubicBezTo>
                  <a:cubicBezTo>
                    <a:pt x="1206" y="243"/>
                    <a:pt x="602" y="12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3"/>
            <p:cNvSpPr/>
            <p:nvPr/>
          </p:nvSpPr>
          <p:spPr>
            <a:xfrm>
              <a:off x="2874118" y="2261746"/>
              <a:ext cx="2516818" cy="2337109"/>
            </a:xfrm>
            <a:custGeom>
              <a:avLst/>
              <a:gdLst/>
              <a:ahLst/>
              <a:cxnLst/>
              <a:rect l="l" t="t" r="r" b="b"/>
              <a:pathLst>
                <a:path w="11330" h="10521" extrusionOk="0">
                  <a:moveTo>
                    <a:pt x="9248" y="1"/>
                  </a:moveTo>
                  <a:cubicBezTo>
                    <a:pt x="9238" y="569"/>
                    <a:pt x="9309" y="1280"/>
                    <a:pt x="8895" y="1708"/>
                  </a:cubicBezTo>
                  <a:cubicBezTo>
                    <a:pt x="8338" y="2287"/>
                    <a:pt x="7543" y="2604"/>
                    <a:pt x="6770" y="2761"/>
                  </a:cubicBezTo>
                  <a:cubicBezTo>
                    <a:pt x="6330" y="2851"/>
                    <a:pt x="5881" y="2895"/>
                    <a:pt x="5431" y="2895"/>
                  </a:cubicBezTo>
                  <a:cubicBezTo>
                    <a:pt x="4955" y="2895"/>
                    <a:pt x="4479" y="2845"/>
                    <a:pt x="4013" y="2749"/>
                  </a:cubicBezTo>
                  <a:cubicBezTo>
                    <a:pt x="3135" y="2568"/>
                    <a:pt x="2274" y="2204"/>
                    <a:pt x="1596" y="1608"/>
                  </a:cubicBezTo>
                  <a:cubicBezTo>
                    <a:pt x="1249" y="1301"/>
                    <a:pt x="975" y="936"/>
                    <a:pt x="778" y="532"/>
                  </a:cubicBezTo>
                  <a:cubicBezTo>
                    <a:pt x="578" y="1029"/>
                    <a:pt x="422" y="1540"/>
                    <a:pt x="302" y="2061"/>
                  </a:cubicBezTo>
                  <a:cubicBezTo>
                    <a:pt x="278" y="2172"/>
                    <a:pt x="1" y="3437"/>
                    <a:pt x="44" y="3453"/>
                  </a:cubicBezTo>
                  <a:cubicBezTo>
                    <a:pt x="558" y="3650"/>
                    <a:pt x="942" y="4106"/>
                    <a:pt x="1163" y="4608"/>
                  </a:cubicBezTo>
                  <a:cubicBezTo>
                    <a:pt x="1452" y="5265"/>
                    <a:pt x="1379" y="5998"/>
                    <a:pt x="1670" y="6643"/>
                  </a:cubicBezTo>
                  <a:cubicBezTo>
                    <a:pt x="1686" y="6679"/>
                    <a:pt x="1703" y="6714"/>
                    <a:pt x="1736" y="6736"/>
                  </a:cubicBezTo>
                  <a:cubicBezTo>
                    <a:pt x="1744" y="6741"/>
                    <a:pt x="1751" y="6743"/>
                    <a:pt x="1757" y="6743"/>
                  </a:cubicBezTo>
                  <a:cubicBezTo>
                    <a:pt x="1863" y="6743"/>
                    <a:pt x="1763" y="6050"/>
                    <a:pt x="1767" y="5952"/>
                  </a:cubicBezTo>
                  <a:cubicBezTo>
                    <a:pt x="1786" y="5589"/>
                    <a:pt x="1836" y="5208"/>
                    <a:pt x="2013" y="4885"/>
                  </a:cubicBezTo>
                  <a:cubicBezTo>
                    <a:pt x="2238" y="4471"/>
                    <a:pt x="2732" y="4351"/>
                    <a:pt x="3161" y="4287"/>
                  </a:cubicBezTo>
                  <a:cubicBezTo>
                    <a:pt x="3284" y="4269"/>
                    <a:pt x="3410" y="4255"/>
                    <a:pt x="3535" y="4255"/>
                  </a:cubicBezTo>
                  <a:cubicBezTo>
                    <a:pt x="3657" y="4255"/>
                    <a:pt x="3777" y="4268"/>
                    <a:pt x="3893" y="4304"/>
                  </a:cubicBezTo>
                  <a:cubicBezTo>
                    <a:pt x="4714" y="4558"/>
                    <a:pt x="4493" y="6025"/>
                    <a:pt x="4539" y="6694"/>
                  </a:cubicBezTo>
                  <a:cubicBezTo>
                    <a:pt x="4577" y="7230"/>
                    <a:pt x="4607" y="7765"/>
                    <a:pt x="4641" y="8299"/>
                  </a:cubicBezTo>
                  <a:cubicBezTo>
                    <a:pt x="4663" y="8619"/>
                    <a:pt x="4667" y="8945"/>
                    <a:pt x="4708" y="9263"/>
                  </a:cubicBezTo>
                  <a:cubicBezTo>
                    <a:pt x="4707" y="9263"/>
                    <a:pt x="4820" y="10292"/>
                    <a:pt x="4828" y="10361"/>
                  </a:cubicBezTo>
                  <a:cubicBezTo>
                    <a:pt x="4830" y="10380"/>
                    <a:pt x="4834" y="10399"/>
                    <a:pt x="4848" y="10414"/>
                  </a:cubicBezTo>
                  <a:cubicBezTo>
                    <a:pt x="4858" y="10425"/>
                    <a:pt x="4873" y="10428"/>
                    <a:pt x="4887" y="10429"/>
                  </a:cubicBezTo>
                  <a:cubicBezTo>
                    <a:pt x="5098" y="10477"/>
                    <a:pt x="5312" y="10507"/>
                    <a:pt x="5527" y="10521"/>
                  </a:cubicBezTo>
                  <a:cubicBezTo>
                    <a:pt x="5532" y="9648"/>
                    <a:pt x="5442" y="8872"/>
                    <a:pt x="5270" y="8009"/>
                  </a:cubicBezTo>
                  <a:cubicBezTo>
                    <a:pt x="5158" y="7457"/>
                    <a:pt x="5033" y="6898"/>
                    <a:pt x="4990" y="6336"/>
                  </a:cubicBezTo>
                  <a:cubicBezTo>
                    <a:pt x="4934" y="5603"/>
                    <a:pt x="4978" y="4640"/>
                    <a:pt x="5655" y="4180"/>
                  </a:cubicBezTo>
                  <a:cubicBezTo>
                    <a:pt x="5844" y="4051"/>
                    <a:pt x="6068" y="3983"/>
                    <a:pt x="6293" y="3953"/>
                  </a:cubicBezTo>
                  <a:cubicBezTo>
                    <a:pt x="6375" y="3942"/>
                    <a:pt x="6458" y="3936"/>
                    <a:pt x="6541" y="3936"/>
                  </a:cubicBezTo>
                  <a:cubicBezTo>
                    <a:pt x="6827" y="3936"/>
                    <a:pt x="7114" y="4003"/>
                    <a:pt x="7357" y="4153"/>
                  </a:cubicBezTo>
                  <a:cubicBezTo>
                    <a:pt x="7670" y="4346"/>
                    <a:pt x="7900" y="4687"/>
                    <a:pt x="7913" y="5054"/>
                  </a:cubicBezTo>
                  <a:cubicBezTo>
                    <a:pt x="7918" y="5204"/>
                    <a:pt x="7888" y="5352"/>
                    <a:pt x="7857" y="5499"/>
                  </a:cubicBezTo>
                  <a:cubicBezTo>
                    <a:pt x="7754" y="5980"/>
                    <a:pt x="7624" y="6456"/>
                    <a:pt x="7467" y="6923"/>
                  </a:cubicBezTo>
                  <a:cubicBezTo>
                    <a:pt x="7271" y="7508"/>
                    <a:pt x="7207" y="8161"/>
                    <a:pt x="7204" y="8777"/>
                  </a:cubicBezTo>
                  <a:cubicBezTo>
                    <a:pt x="7203" y="9025"/>
                    <a:pt x="7213" y="9270"/>
                    <a:pt x="7236" y="9514"/>
                  </a:cubicBezTo>
                  <a:cubicBezTo>
                    <a:pt x="7247" y="9633"/>
                    <a:pt x="7381" y="10068"/>
                    <a:pt x="7331" y="10160"/>
                  </a:cubicBezTo>
                  <a:cubicBezTo>
                    <a:pt x="7624" y="9638"/>
                    <a:pt x="8318" y="9356"/>
                    <a:pt x="8855" y="9170"/>
                  </a:cubicBezTo>
                  <a:cubicBezTo>
                    <a:pt x="8599" y="8359"/>
                    <a:pt x="8459" y="7492"/>
                    <a:pt x="8625" y="6659"/>
                  </a:cubicBezTo>
                  <a:cubicBezTo>
                    <a:pt x="8789" y="5826"/>
                    <a:pt x="9296" y="5031"/>
                    <a:pt x="10063" y="4670"/>
                  </a:cubicBezTo>
                  <a:cubicBezTo>
                    <a:pt x="10274" y="4570"/>
                    <a:pt x="10514" y="4508"/>
                    <a:pt x="10747" y="4508"/>
                  </a:cubicBezTo>
                  <a:cubicBezTo>
                    <a:pt x="10954" y="4508"/>
                    <a:pt x="11157" y="4557"/>
                    <a:pt x="11329" y="4673"/>
                  </a:cubicBezTo>
                  <a:cubicBezTo>
                    <a:pt x="11322" y="3420"/>
                    <a:pt x="11065" y="2128"/>
                    <a:pt x="10346" y="1086"/>
                  </a:cubicBezTo>
                  <a:cubicBezTo>
                    <a:pt x="10258" y="959"/>
                    <a:pt x="10167" y="836"/>
                    <a:pt x="10070" y="716"/>
                  </a:cubicBezTo>
                  <a:cubicBezTo>
                    <a:pt x="9913" y="519"/>
                    <a:pt x="9445" y="172"/>
                    <a:pt x="92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3"/>
            <p:cNvSpPr/>
            <p:nvPr/>
          </p:nvSpPr>
          <p:spPr>
            <a:xfrm>
              <a:off x="4453732" y="4235869"/>
              <a:ext cx="928313" cy="547125"/>
            </a:xfrm>
            <a:custGeom>
              <a:avLst/>
              <a:gdLst/>
              <a:ahLst/>
              <a:cxnLst/>
              <a:rect l="l" t="t" r="r" b="b"/>
              <a:pathLst>
                <a:path w="4179" h="2463" extrusionOk="0">
                  <a:moveTo>
                    <a:pt x="3215" y="1"/>
                  </a:moveTo>
                  <a:cubicBezTo>
                    <a:pt x="2854" y="1"/>
                    <a:pt x="2480" y="72"/>
                    <a:pt x="2281" y="126"/>
                  </a:cubicBezTo>
                  <a:cubicBezTo>
                    <a:pt x="1605" y="309"/>
                    <a:pt x="970" y="662"/>
                    <a:pt x="427" y="1097"/>
                  </a:cubicBezTo>
                  <a:cubicBezTo>
                    <a:pt x="230" y="1290"/>
                    <a:pt x="59" y="1527"/>
                    <a:pt x="30" y="1801"/>
                  </a:cubicBezTo>
                  <a:cubicBezTo>
                    <a:pt x="1" y="2074"/>
                    <a:pt x="156" y="2379"/>
                    <a:pt x="422" y="2446"/>
                  </a:cubicBezTo>
                  <a:cubicBezTo>
                    <a:pt x="467" y="2458"/>
                    <a:pt x="514" y="2462"/>
                    <a:pt x="561" y="2462"/>
                  </a:cubicBezTo>
                  <a:cubicBezTo>
                    <a:pt x="630" y="2462"/>
                    <a:pt x="700" y="2453"/>
                    <a:pt x="770" y="2443"/>
                  </a:cubicBezTo>
                  <a:cubicBezTo>
                    <a:pt x="1567" y="2332"/>
                    <a:pt x="2414" y="2373"/>
                    <a:pt x="3219" y="2345"/>
                  </a:cubicBezTo>
                  <a:cubicBezTo>
                    <a:pt x="3363" y="2339"/>
                    <a:pt x="3523" y="2326"/>
                    <a:pt x="3623" y="2222"/>
                  </a:cubicBezTo>
                  <a:cubicBezTo>
                    <a:pt x="3673" y="2168"/>
                    <a:pt x="3700" y="2096"/>
                    <a:pt x="3724" y="2025"/>
                  </a:cubicBezTo>
                  <a:cubicBezTo>
                    <a:pt x="3864" y="1638"/>
                    <a:pt x="3987" y="1245"/>
                    <a:pt x="4097" y="847"/>
                  </a:cubicBezTo>
                  <a:cubicBezTo>
                    <a:pt x="4138" y="691"/>
                    <a:pt x="4178" y="520"/>
                    <a:pt x="4114" y="373"/>
                  </a:cubicBezTo>
                  <a:cubicBezTo>
                    <a:pt x="3991" y="86"/>
                    <a:pt x="3610" y="1"/>
                    <a:pt x="3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3"/>
            <p:cNvSpPr/>
            <p:nvPr/>
          </p:nvSpPr>
          <p:spPr>
            <a:xfrm>
              <a:off x="3289291" y="1211486"/>
              <a:ext cx="1616717" cy="1453890"/>
            </a:xfrm>
            <a:custGeom>
              <a:avLst/>
              <a:gdLst/>
              <a:ahLst/>
              <a:cxnLst/>
              <a:rect l="l" t="t" r="r" b="b"/>
              <a:pathLst>
                <a:path w="7278" h="6545" extrusionOk="0">
                  <a:moveTo>
                    <a:pt x="2981" y="0"/>
                  </a:moveTo>
                  <a:cubicBezTo>
                    <a:pt x="2535" y="0"/>
                    <a:pt x="2074" y="191"/>
                    <a:pt x="1723" y="441"/>
                  </a:cubicBezTo>
                  <a:cubicBezTo>
                    <a:pt x="1187" y="824"/>
                    <a:pt x="801" y="1378"/>
                    <a:pt x="454" y="1939"/>
                  </a:cubicBezTo>
                  <a:cubicBezTo>
                    <a:pt x="289" y="2203"/>
                    <a:pt x="131" y="2474"/>
                    <a:pt x="1" y="2758"/>
                  </a:cubicBezTo>
                  <a:cubicBezTo>
                    <a:pt x="402" y="2584"/>
                    <a:pt x="843" y="2515"/>
                    <a:pt x="1283" y="2515"/>
                  </a:cubicBezTo>
                  <a:cubicBezTo>
                    <a:pt x="1416" y="2515"/>
                    <a:pt x="1549" y="2521"/>
                    <a:pt x="1682" y="2533"/>
                  </a:cubicBezTo>
                  <a:cubicBezTo>
                    <a:pt x="1969" y="2558"/>
                    <a:pt x="2254" y="2608"/>
                    <a:pt x="2521" y="2717"/>
                  </a:cubicBezTo>
                  <a:cubicBezTo>
                    <a:pt x="2732" y="2803"/>
                    <a:pt x="2917" y="2918"/>
                    <a:pt x="3077" y="3055"/>
                  </a:cubicBezTo>
                  <a:cubicBezTo>
                    <a:pt x="3688" y="3575"/>
                    <a:pt x="3967" y="4410"/>
                    <a:pt x="4182" y="5180"/>
                  </a:cubicBezTo>
                  <a:cubicBezTo>
                    <a:pt x="4319" y="5672"/>
                    <a:pt x="4494" y="6228"/>
                    <a:pt x="4954" y="6451"/>
                  </a:cubicBezTo>
                  <a:cubicBezTo>
                    <a:pt x="5075" y="6509"/>
                    <a:pt x="5207" y="6538"/>
                    <a:pt x="5341" y="6545"/>
                  </a:cubicBezTo>
                  <a:cubicBezTo>
                    <a:pt x="5789" y="6439"/>
                    <a:pt x="6213" y="6256"/>
                    <a:pt x="6569" y="5958"/>
                  </a:cubicBezTo>
                  <a:cubicBezTo>
                    <a:pt x="6757" y="5801"/>
                    <a:pt x="6926" y="5610"/>
                    <a:pt x="7020" y="5381"/>
                  </a:cubicBezTo>
                  <a:cubicBezTo>
                    <a:pt x="7277" y="4767"/>
                    <a:pt x="6950" y="4073"/>
                    <a:pt x="6592" y="3515"/>
                  </a:cubicBezTo>
                  <a:cubicBezTo>
                    <a:pt x="5944" y="2504"/>
                    <a:pt x="5164" y="1580"/>
                    <a:pt x="4274" y="771"/>
                  </a:cubicBezTo>
                  <a:cubicBezTo>
                    <a:pt x="3966" y="491"/>
                    <a:pt x="3670" y="100"/>
                    <a:pt x="3245" y="24"/>
                  </a:cubicBezTo>
                  <a:cubicBezTo>
                    <a:pt x="3158" y="8"/>
                    <a:pt x="3070" y="0"/>
                    <a:pt x="29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3"/>
            <p:cNvSpPr/>
            <p:nvPr/>
          </p:nvSpPr>
          <p:spPr>
            <a:xfrm>
              <a:off x="3661148" y="1940981"/>
              <a:ext cx="346757" cy="246795"/>
            </a:xfrm>
            <a:custGeom>
              <a:avLst/>
              <a:gdLst/>
              <a:ahLst/>
              <a:cxnLst/>
              <a:rect l="l" t="t" r="r" b="b"/>
              <a:pathLst>
                <a:path w="1561" h="1111" extrusionOk="0">
                  <a:moveTo>
                    <a:pt x="552" y="1"/>
                  </a:moveTo>
                  <a:cubicBezTo>
                    <a:pt x="314" y="1"/>
                    <a:pt x="67" y="93"/>
                    <a:pt x="26" y="360"/>
                  </a:cubicBezTo>
                  <a:cubicBezTo>
                    <a:pt x="0" y="514"/>
                    <a:pt x="70" y="672"/>
                    <a:pt x="173" y="791"/>
                  </a:cubicBezTo>
                  <a:cubicBezTo>
                    <a:pt x="371" y="1018"/>
                    <a:pt x="679" y="1110"/>
                    <a:pt x="986" y="1110"/>
                  </a:cubicBezTo>
                  <a:cubicBezTo>
                    <a:pt x="1067" y="1110"/>
                    <a:pt x="1147" y="1104"/>
                    <a:pt x="1225" y="1092"/>
                  </a:cubicBezTo>
                  <a:cubicBezTo>
                    <a:pt x="1298" y="1082"/>
                    <a:pt x="1375" y="1063"/>
                    <a:pt x="1428" y="1013"/>
                  </a:cubicBezTo>
                  <a:cubicBezTo>
                    <a:pt x="1561" y="889"/>
                    <a:pt x="1400" y="662"/>
                    <a:pt x="1343" y="539"/>
                  </a:cubicBezTo>
                  <a:cubicBezTo>
                    <a:pt x="1318" y="487"/>
                    <a:pt x="1294" y="434"/>
                    <a:pt x="1264" y="385"/>
                  </a:cubicBezTo>
                  <a:cubicBezTo>
                    <a:pt x="1175" y="240"/>
                    <a:pt x="1037" y="127"/>
                    <a:pt x="880" y="63"/>
                  </a:cubicBezTo>
                  <a:cubicBezTo>
                    <a:pt x="801" y="30"/>
                    <a:pt x="719" y="11"/>
                    <a:pt x="630" y="4"/>
                  </a:cubicBezTo>
                  <a:cubicBezTo>
                    <a:pt x="604" y="2"/>
                    <a:pt x="57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3"/>
            <p:cNvSpPr/>
            <p:nvPr/>
          </p:nvSpPr>
          <p:spPr>
            <a:xfrm>
              <a:off x="3731121" y="1969859"/>
              <a:ext cx="88411" cy="71750"/>
            </a:xfrm>
            <a:custGeom>
              <a:avLst/>
              <a:gdLst/>
              <a:ahLst/>
              <a:cxnLst/>
              <a:rect l="l" t="t" r="r" b="b"/>
              <a:pathLst>
                <a:path w="398" h="323" extrusionOk="0">
                  <a:moveTo>
                    <a:pt x="185" y="1"/>
                  </a:moveTo>
                  <a:cubicBezTo>
                    <a:pt x="130" y="1"/>
                    <a:pt x="80" y="37"/>
                    <a:pt x="49" y="87"/>
                  </a:cubicBezTo>
                  <a:cubicBezTo>
                    <a:pt x="8" y="152"/>
                    <a:pt x="1" y="241"/>
                    <a:pt x="62" y="295"/>
                  </a:cubicBezTo>
                  <a:cubicBezTo>
                    <a:pt x="85" y="315"/>
                    <a:pt x="118" y="322"/>
                    <a:pt x="148" y="322"/>
                  </a:cubicBezTo>
                  <a:cubicBezTo>
                    <a:pt x="306" y="315"/>
                    <a:pt x="398" y="55"/>
                    <a:pt x="219" y="5"/>
                  </a:cubicBezTo>
                  <a:cubicBezTo>
                    <a:pt x="208" y="2"/>
                    <a:pt x="197"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3"/>
            <p:cNvSpPr/>
            <p:nvPr/>
          </p:nvSpPr>
          <p:spPr>
            <a:xfrm>
              <a:off x="2781264" y="798535"/>
              <a:ext cx="608879" cy="885662"/>
            </a:xfrm>
            <a:custGeom>
              <a:avLst/>
              <a:gdLst/>
              <a:ahLst/>
              <a:cxnLst/>
              <a:rect l="l" t="t" r="r" b="b"/>
              <a:pathLst>
                <a:path w="2741" h="3987" extrusionOk="0">
                  <a:moveTo>
                    <a:pt x="396" y="0"/>
                  </a:moveTo>
                  <a:cubicBezTo>
                    <a:pt x="18" y="0"/>
                    <a:pt x="1" y="331"/>
                    <a:pt x="185" y="627"/>
                  </a:cubicBezTo>
                  <a:cubicBezTo>
                    <a:pt x="572" y="1249"/>
                    <a:pt x="1070" y="1804"/>
                    <a:pt x="1648" y="2256"/>
                  </a:cubicBezTo>
                  <a:cubicBezTo>
                    <a:pt x="1697" y="2293"/>
                    <a:pt x="1745" y="2328"/>
                    <a:pt x="1790" y="2370"/>
                  </a:cubicBezTo>
                  <a:cubicBezTo>
                    <a:pt x="1821" y="2398"/>
                    <a:pt x="1852" y="2428"/>
                    <a:pt x="1877" y="2460"/>
                  </a:cubicBezTo>
                  <a:cubicBezTo>
                    <a:pt x="2047" y="2677"/>
                    <a:pt x="2041" y="2978"/>
                    <a:pt x="2052" y="3254"/>
                  </a:cubicBezTo>
                  <a:cubicBezTo>
                    <a:pt x="2062" y="3529"/>
                    <a:pt x="2121" y="3842"/>
                    <a:pt x="2355" y="3986"/>
                  </a:cubicBezTo>
                  <a:cubicBezTo>
                    <a:pt x="2606" y="3878"/>
                    <a:pt x="2662" y="3554"/>
                    <a:pt x="2682" y="3279"/>
                  </a:cubicBezTo>
                  <a:cubicBezTo>
                    <a:pt x="2712" y="2884"/>
                    <a:pt x="2741" y="2483"/>
                    <a:pt x="2663" y="2091"/>
                  </a:cubicBezTo>
                  <a:cubicBezTo>
                    <a:pt x="2519" y="1362"/>
                    <a:pt x="1938" y="784"/>
                    <a:pt x="1317" y="419"/>
                  </a:cubicBezTo>
                  <a:cubicBezTo>
                    <a:pt x="1081" y="281"/>
                    <a:pt x="732" y="24"/>
                    <a:pt x="453" y="3"/>
                  </a:cubicBezTo>
                  <a:cubicBezTo>
                    <a:pt x="433" y="1"/>
                    <a:pt x="414" y="0"/>
                    <a:pt x="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3"/>
            <p:cNvSpPr/>
            <p:nvPr/>
          </p:nvSpPr>
          <p:spPr>
            <a:xfrm>
              <a:off x="4001684" y="348931"/>
              <a:ext cx="125508" cy="891660"/>
            </a:xfrm>
            <a:custGeom>
              <a:avLst/>
              <a:gdLst/>
              <a:ahLst/>
              <a:cxnLst/>
              <a:rect l="l" t="t" r="r" b="b"/>
              <a:pathLst>
                <a:path w="565" h="4014" extrusionOk="0">
                  <a:moveTo>
                    <a:pt x="326" y="0"/>
                  </a:moveTo>
                  <a:cubicBezTo>
                    <a:pt x="286" y="0"/>
                    <a:pt x="255" y="62"/>
                    <a:pt x="246" y="110"/>
                  </a:cubicBezTo>
                  <a:cubicBezTo>
                    <a:pt x="189" y="483"/>
                    <a:pt x="202" y="861"/>
                    <a:pt x="181" y="1238"/>
                  </a:cubicBezTo>
                  <a:cubicBezTo>
                    <a:pt x="147" y="1838"/>
                    <a:pt x="24" y="2431"/>
                    <a:pt x="8" y="3032"/>
                  </a:cubicBezTo>
                  <a:cubicBezTo>
                    <a:pt x="1" y="3299"/>
                    <a:pt x="15" y="3569"/>
                    <a:pt x="49" y="3834"/>
                  </a:cubicBezTo>
                  <a:cubicBezTo>
                    <a:pt x="52" y="3863"/>
                    <a:pt x="57" y="3894"/>
                    <a:pt x="71" y="3920"/>
                  </a:cubicBezTo>
                  <a:cubicBezTo>
                    <a:pt x="100" y="3975"/>
                    <a:pt x="166" y="4013"/>
                    <a:pt x="226" y="4013"/>
                  </a:cubicBezTo>
                  <a:cubicBezTo>
                    <a:pt x="258" y="4013"/>
                    <a:pt x="288" y="4003"/>
                    <a:pt x="311" y="3980"/>
                  </a:cubicBezTo>
                  <a:cubicBezTo>
                    <a:pt x="374" y="3913"/>
                    <a:pt x="382" y="3724"/>
                    <a:pt x="402" y="3639"/>
                  </a:cubicBezTo>
                  <a:cubicBezTo>
                    <a:pt x="493" y="3230"/>
                    <a:pt x="513" y="2769"/>
                    <a:pt x="535" y="2352"/>
                  </a:cubicBezTo>
                  <a:cubicBezTo>
                    <a:pt x="553" y="1979"/>
                    <a:pt x="552" y="1605"/>
                    <a:pt x="532" y="1233"/>
                  </a:cubicBezTo>
                  <a:cubicBezTo>
                    <a:pt x="513" y="854"/>
                    <a:pt x="565" y="392"/>
                    <a:pt x="379" y="46"/>
                  </a:cubicBezTo>
                  <a:cubicBezTo>
                    <a:pt x="371" y="28"/>
                    <a:pt x="359" y="12"/>
                    <a:pt x="345" y="5"/>
                  </a:cubicBezTo>
                  <a:cubicBezTo>
                    <a:pt x="339" y="2"/>
                    <a:pt x="332" y="0"/>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9" name="Google Shape;1509;p23"/>
            <p:cNvGrpSpPr/>
            <p:nvPr/>
          </p:nvGrpSpPr>
          <p:grpSpPr>
            <a:xfrm>
              <a:off x="2831467" y="371145"/>
              <a:ext cx="2130293" cy="4504255"/>
              <a:chOff x="2831467" y="371145"/>
              <a:chExt cx="2130293" cy="4504255"/>
            </a:xfrm>
          </p:grpSpPr>
          <p:sp>
            <p:nvSpPr>
              <p:cNvPr id="1510" name="Google Shape;1510;p23"/>
              <p:cNvSpPr/>
              <p:nvPr/>
            </p:nvSpPr>
            <p:spPr>
              <a:xfrm>
                <a:off x="4225597" y="4820310"/>
                <a:ext cx="228357" cy="55090"/>
              </a:xfrm>
              <a:custGeom>
                <a:avLst/>
                <a:gdLst/>
                <a:ahLst/>
                <a:cxnLst/>
                <a:rect l="l" t="t" r="r" b="b"/>
                <a:pathLst>
                  <a:path w="1028" h="248" extrusionOk="0">
                    <a:moveTo>
                      <a:pt x="966" y="1"/>
                    </a:moveTo>
                    <a:cubicBezTo>
                      <a:pt x="958" y="1"/>
                      <a:pt x="949" y="3"/>
                      <a:pt x="942" y="7"/>
                    </a:cubicBezTo>
                    <a:cubicBezTo>
                      <a:pt x="767" y="95"/>
                      <a:pt x="568" y="142"/>
                      <a:pt x="371" y="142"/>
                    </a:cubicBezTo>
                    <a:cubicBezTo>
                      <a:pt x="270" y="142"/>
                      <a:pt x="169" y="130"/>
                      <a:pt x="72" y="105"/>
                    </a:cubicBezTo>
                    <a:cubicBezTo>
                      <a:pt x="68" y="104"/>
                      <a:pt x="64" y="104"/>
                      <a:pt x="59" y="104"/>
                    </a:cubicBezTo>
                    <a:cubicBezTo>
                      <a:pt x="35" y="104"/>
                      <a:pt x="14" y="120"/>
                      <a:pt x="8" y="144"/>
                    </a:cubicBezTo>
                    <a:cubicBezTo>
                      <a:pt x="1" y="172"/>
                      <a:pt x="19" y="201"/>
                      <a:pt x="48" y="208"/>
                    </a:cubicBezTo>
                    <a:cubicBezTo>
                      <a:pt x="152" y="235"/>
                      <a:pt x="262" y="248"/>
                      <a:pt x="372" y="248"/>
                    </a:cubicBezTo>
                    <a:cubicBezTo>
                      <a:pt x="586" y="248"/>
                      <a:pt x="800" y="198"/>
                      <a:pt x="990" y="101"/>
                    </a:cubicBezTo>
                    <a:cubicBezTo>
                      <a:pt x="1016" y="88"/>
                      <a:pt x="1028" y="57"/>
                      <a:pt x="1013" y="29"/>
                    </a:cubicBezTo>
                    <a:cubicBezTo>
                      <a:pt x="1004" y="11"/>
                      <a:pt x="985" y="1"/>
                      <a:pt x="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3"/>
              <p:cNvSpPr/>
              <p:nvPr/>
            </p:nvSpPr>
            <p:spPr>
              <a:xfrm>
                <a:off x="3266189" y="1535805"/>
                <a:ext cx="205255" cy="330096"/>
              </a:xfrm>
              <a:custGeom>
                <a:avLst/>
                <a:gdLst/>
                <a:ahLst/>
                <a:cxnLst/>
                <a:rect l="l" t="t" r="r" b="b"/>
                <a:pathLst>
                  <a:path w="924" h="1486" extrusionOk="0">
                    <a:moveTo>
                      <a:pt x="864" y="1"/>
                    </a:moveTo>
                    <a:cubicBezTo>
                      <a:pt x="850" y="1"/>
                      <a:pt x="836" y="6"/>
                      <a:pt x="826" y="18"/>
                    </a:cubicBezTo>
                    <a:cubicBezTo>
                      <a:pt x="459" y="417"/>
                      <a:pt x="178" y="901"/>
                      <a:pt x="9" y="1415"/>
                    </a:cubicBezTo>
                    <a:cubicBezTo>
                      <a:pt x="1" y="1444"/>
                      <a:pt x="15" y="1474"/>
                      <a:pt x="44" y="1484"/>
                    </a:cubicBezTo>
                    <a:cubicBezTo>
                      <a:pt x="49" y="1485"/>
                      <a:pt x="55" y="1485"/>
                      <a:pt x="59" y="1485"/>
                    </a:cubicBezTo>
                    <a:cubicBezTo>
                      <a:pt x="81" y="1485"/>
                      <a:pt x="102" y="1471"/>
                      <a:pt x="112" y="1447"/>
                    </a:cubicBezTo>
                    <a:cubicBezTo>
                      <a:pt x="276" y="947"/>
                      <a:pt x="549" y="479"/>
                      <a:pt x="905" y="89"/>
                    </a:cubicBezTo>
                    <a:cubicBezTo>
                      <a:pt x="923" y="68"/>
                      <a:pt x="922" y="33"/>
                      <a:pt x="900" y="15"/>
                    </a:cubicBezTo>
                    <a:cubicBezTo>
                      <a:pt x="890" y="5"/>
                      <a:pt x="877" y="1"/>
                      <a:pt x="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3"/>
              <p:cNvSpPr/>
              <p:nvPr/>
            </p:nvSpPr>
            <p:spPr>
              <a:xfrm>
                <a:off x="3355266" y="4028172"/>
                <a:ext cx="257235" cy="695068"/>
              </a:xfrm>
              <a:custGeom>
                <a:avLst/>
                <a:gdLst/>
                <a:ahLst/>
                <a:cxnLst/>
                <a:rect l="l" t="t" r="r" b="b"/>
                <a:pathLst>
                  <a:path w="1158" h="3129" extrusionOk="0">
                    <a:moveTo>
                      <a:pt x="60" y="1"/>
                    </a:moveTo>
                    <a:cubicBezTo>
                      <a:pt x="55" y="1"/>
                      <a:pt x="49" y="1"/>
                      <a:pt x="44" y="3"/>
                    </a:cubicBezTo>
                    <a:cubicBezTo>
                      <a:pt x="15" y="13"/>
                      <a:pt x="1" y="42"/>
                      <a:pt x="11" y="70"/>
                    </a:cubicBezTo>
                    <a:cubicBezTo>
                      <a:pt x="168" y="540"/>
                      <a:pt x="365" y="1001"/>
                      <a:pt x="604" y="1438"/>
                    </a:cubicBezTo>
                    <a:cubicBezTo>
                      <a:pt x="655" y="1532"/>
                      <a:pt x="708" y="1612"/>
                      <a:pt x="761" y="1691"/>
                    </a:cubicBezTo>
                    <a:cubicBezTo>
                      <a:pt x="920" y="1932"/>
                      <a:pt x="1035" y="2105"/>
                      <a:pt x="885" y="2390"/>
                    </a:cubicBezTo>
                    <a:lnTo>
                      <a:pt x="849" y="2459"/>
                    </a:lnTo>
                    <a:cubicBezTo>
                      <a:pt x="742" y="2659"/>
                      <a:pt x="648" y="2830"/>
                      <a:pt x="765" y="3096"/>
                    </a:cubicBezTo>
                    <a:cubicBezTo>
                      <a:pt x="775" y="3116"/>
                      <a:pt x="793" y="3129"/>
                      <a:pt x="813" y="3129"/>
                    </a:cubicBezTo>
                    <a:cubicBezTo>
                      <a:pt x="821" y="3129"/>
                      <a:pt x="828" y="3126"/>
                      <a:pt x="835" y="3121"/>
                    </a:cubicBezTo>
                    <a:cubicBezTo>
                      <a:pt x="862" y="3110"/>
                      <a:pt x="875" y="3079"/>
                      <a:pt x="862" y="3051"/>
                    </a:cubicBezTo>
                    <a:cubicBezTo>
                      <a:pt x="765" y="2836"/>
                      <a:pt x="841" y="2697"/>
                      <a:pt x="942" y="2509"/>
                    </a:cubicBezTo>
                    <a:lnTo>
                      <a:pt x="979" y="2439"/>
                    </a:lnTo>
                    <a:cubicBezTo>
                      <a:pt x="1157" y="2096"/>
                      <a:pt x="1015" y="1881"/>
                      <a:pt x="849" y="1631"/>
                    </a:cubicBezTo>
                    <a:cubicBezTo>
                      <a:pt x="798" y="1554"/>
                      <a:pt x="746" y="1475"/>
                      <a:pt x="698" y="1387"/>
                    </a:cubicBezTo>
                    <a:cubicBezTo>
                      <a:pt x="464" y="955"/>
                      <a:pt x="268" y="501"/>
                      <a:pt x="112" y="37"/>
                    </a:cubicBezTo>
                    <a:cubicBezTo>
                      <a:pt x="103" y="14"/>
                      <a:pt x="83"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3"/>
              <p:cNvSpPr/>
              <p:nvPr/>
            </p:nvSpPr>
            <p:spPr>
              <a:xfrm>
                <a:off x="4466838" y="3729843"/>
                <a:ext cx="89299" cy="880109"/>
              </a:xfrm>
              <a:custGeom>
                <a:avLst/>
                <a:gdLst/>
                <a:ahLst/>
                <a:cxnLst/>
                <a:rect l="l" t="t" r="r" b="b"/>
                <a:pathLst>
                  <a:path w="402" h="3962" extrusionOk="0">
                    <a:moveTo>
                      <a:pt x="343" y="1"/>
                    </a:moveTo>
                    <a:cubicBezTo>
                      <a:pt x="319" y="1"/>
                      <a:pt x="297" y="16"/>
                      <a:pt x="291" y="40"/>
                    </a:cubicBezTo>
                    <a:cubicBezTo>
                      <a:pt x="0" y="1105"/>
                      <a:pt x="13" y="2224"/>
                      <a:pt x="23" y="3308"/>
                    </a:cubicBezTo>
                    <a:cubicBezTo>
                      <a:pt x="27" y="3508"/>
                      <a:pt x="29" y="3709"/>
                      <a:pt x="29" y="3909"/>
                    </a:cubicBezTo>
                    <a:cubicBezTo>
                      <a:pt x="29" y="3939"/>
                      <a:pt x="54" y="3962"/>
                      <a:pt x="83" y="3962"/>
                    </a:cubicBezTo>
                    <a:cubicBezTo>
                      <a:pt x="111" y="3962"/>
                      <a:pt x="136" y="3938"/>
                      <a:pt x="136" y="3909"/>
                    </a:cubicBezTo>
                    <a:cubicBezTo>
                      <a:pt x="134" y="3709"/>
                      <a:pt x="133" y="3508"/>
                      <a:pt x="130" y="3305"/>
                    </a:cubicBezTo>
                    <a:cubicBezTo>
                      <a:pt x="119" y="2231"/>
                      <a:pt x="107" y="1119"/>
                      <a:pt x="394" y="68"/>
                    </a:cubicBezTo>
                    <a:cubicBezTo>
                      <a:pt x="401" y="40"/>
                      <a:pt x="386" y="10"/>
                      <a:pt x="357" y="2"/>
                    </a:cubicBezTo>
                    <a:cubicBezTo>
                      <a:pt x="352" y="1"/>
                      <a:pt x="348"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3"/>
              <p:cNvSpPr/>
              <p:nvPr/>
            </p:nvSpPr>
            <p:spPr>
              <a:xfrm>
                <a:off x="4471503" y="4240534"/>
                <a:ext cx="490257" cy="572226"/>
              </a:xfrm>
              <a:custGeom>
                <a:avLst/>
                <a:gdLst/>
                <a:ahLst/>
                <a:cxnLst/>
                <a:rect l="l" t="t" r="r" b="b"/>
                <a:pathLst>
                  <a:path w="2207" h="2576" extrusionOk="0">
                    <a:moveTo>
                      <a:pt x="2144" y="1"/>
                    </a:moveTo>
                    <a:cubicBezTo>
                      <a:pt x="2135" y="1"/>
                      <a:pt x="2125" y="4"/>
                      <a:pt x="2117" y="9"/>
                    </a:cubicBezTo>
                    <a:cubicBezTo>
                      <a:pt x="1905" y="141"/>
                      <a:pt x="1665" y="241"/>
                      <a:pt x="1435" y="335"/>
                    </a:cubicBezTo>
                    <a:cubicBezTo>
                      <a:pt x="1177" y="442"/>
                      <a:pt x="907" y="555"/>
                      <a:pt x="667" y="716"/>
                    </a:cubicBezTo>
                    <a:cubicBezTo>
                      <a:pt x="360" y="920"/>
                      <a:pt x="138" y="1197"/>
                      <a:pt x="23" y="1513"/>
                    </a:cubicBezTo>
                    <a:cubicBezTo>
                      <a:pt x="13" y="1544"/>
                      <a:pt x="0" y="1580"/>
                      <a:pt x="8" y="1619"/>
                    </a:cubicBezTo>
                    <a:cubicBezTo>
                      <a:pt x="18" y="1676"/>
                      <a:pt x="60" y="1713"/>
                      <a:pt x="95" y="1741"/>
                    </a:cubicBezTo>
                    <a:lnTo>
                      <a:pt x="106" y="1751"/>
                    </a:lnTo>
                    <a:cubicBezTo>
                      <a:pt x="206" y="1837"/>
                      <a:pt x="263" y="1961"/>
                      <a:pt x="269" y="2101"/>
                    </a:cubicBezTo>
                    <a:cubicBezTo>
                      <a:pt x="273" y="2245"/>
                      <a:pt x="220" y="2387"/>
                      <a:pt x="120" y="2484"/>
                    </a:cubicBezTo>
                    <a:cubicBezTo>
                      <a:pt x="99" y="2504"/>
                      <a:pt x="99" y="2538"/>
                      <a:pt x="120" y="2560"/>
                    </a:cubicBezTo>
                    <a:cubicBezTo>
                      <a:pt x="130" y="2569"/>
                      <a:pt x="143" y="2575"/>
                      <a:pt x="158" y="2575"/>
                    </a:cubicBezTo>
                    <a:cubicBezTo>
                      <a:pt x="172" y="2575"/>
                      <a:pt x="185" y="2569"/>
                      <a:pt x="195" y="2561"/>
                    </a:cubicBezTo>
                    <a:cubicBezTo>
                      <a:pt x="315" y="2441"/>
                      <a:pt x="380" y="2273"/>
                      <a:pt x="375" y="2097"/>
                    </a:cubicBezTo>
                    <a:cubicBezTo>
                      <a:pt x="367" y="1930"/>
                      <a:pt x="299" y="1777"/>
                      <a:pt x="175" y="1670"/>
                    </a:cubicBezTo>
                    <a:lnTo>
                      <a:pt x="163" y="1660"/>
                    </a:lnTo>
                    <a:cubicBezTo>
                      <a:pt x="138" y="1640"/>
                      <a:pt x="115" y="1619"/>
                      <a:pt x="110" y="1599"/>
                    </a:cubicBezTo>
                    <a:cubicBezTo>
                      <a:pt x="109" y="1586"/>
                      <a:pt x="115" y="1567"/>
                      <a:pt x="122" y="1549"/>
                    </a:cubicBezTo>
                    <a:cubicBezTo>
                      <a:pt x="230" y="1250"/>
                      <a:pt x="432" y="999"/>
                      <a:pt x="724" y="803"/>
                    </a:cubicBezTo>
                    <a:cubicBezTo>
                      <a:pt x="956" y="648"/>
                      <a:pt x="1220" y="539"/>
                      <a:pt x="1474" y="433"/>
                    </a:cubicBezTo>
                    <a:cubicBezTo>
                      <a:pt x="1711" y="338"/>
                      <a:pt x="1952" y="236"/>
                      <a:pt x="2172" y="99"/>
                    </a:cubicBezTo>
                    <a:cubicBezTo>
                      <a:pt x="2198" y="84"/>
                      <a:pt x="2206" y="52"/>
                      <a:pt x="2191" y="27"/>
                    </a:cubicBezTo>
                    <a:cubicBezTo>
                      <a:pt x="2180" y="11"/>
                      <a:pt x="2162"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3"/>
              <p:cNvSpPr/>
              <p:nvPr/>
            </p:nvSpPr>
            <p:spPr>
              <a:xfrm>
                <a:off x="4009903" y="3924657"/>
                <a:ext cx="103516" cy="858117"/>
              </a:xfrm>
              <a:custGeom>
                <a:avLst/>
                <a:gdLst/>
                <a:ahLst/>
                <a:cxnLst/>
                <a:rect l="l" t="t" r="r" b="b"/>
                <a:pathLst>
                  <a:path w="466" h="3863" extrusionOk="0">
                    <a:moveTo>
                      <a:pt x="58" y="0"/>
                    </a:moveTo>
                    <a:cubicBezTo>
                      <a:pt x="55" y="0"/>
                      <a:pt x="52" y="0"/>
                      <a:pt x="50" y="1"/>
                    </a:cubicBezTo>
                    <a:cubicBezTo>
                      <a:pt x="21" y="5"/>
                      <a:pt x="1" y="34"/>
                      <a:pt x="7" y="62"/>
                    </a:cubicBezTo>
                    <a:cubicBezTo>
                      <a:pt x="152" y="915"/>
                      <a:pt x="302" y="1798"/>
                      <a:pt x="344" y="2678"/>
                    </a:cubicBezTo>
                    <a:cubicBezTo>
                      <a:pt x="359" y="3032"/>
                      <a:pt x="352" y="3356"/>
                      <a:pt x="345" y="3702"/>
                    </a:cubicBezTo>
                    <a:lnTo>
                      <a:pt x="344" y="3810"/>
                    </a:lnTo>
                    <a:cubicBezTo>
                      <a:pt x="344" y="3839"/>
                      <a:pt x="367" y="3863"/>
                      <a:pt x="398" y="3863"/>
                    </a:cubicBezTo>
                    <a:cubicBezTo>
                      <a:pt x="426" y="3863"/>
                      <a:pt x="449" y="3840"/>
                      <a:pt x="449" y="3812"/>
                    </a:cubicBezTo>
                    <a:lnTo>
                      <a:pt x="451" y="3703"/>
                    </a:lnTo>
                    <a:cubicBezTo>
                      <a:pt x="458" y="3356"/>
                      <a:pt x="465" y="3031"/>
                      <a:pt x="449" y="2674"/>
                    </a:cubicBezTo>
                    <a:cubicBezTo>
                      <a:pt x="406" y="1786"/>
                      <a:pt x="257" y="900"/>
                      <a:pt x="110" y="44"/>
                    </a:cubicBezTo>
                    <a:cubicBezTo>
                      <a:pt x="107" y="18"/>
                      <a:pt x="83"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3"/>
              <p:cNvSpPr/>
              <p:nvPr/>
            </p:nvSpPr>
            <p:spPr>
              <a:xfrm>
                <a:off x="3545415" y="4731677"/>
                <a:ext cx="369637" cy="126396"/>
              </a:xfrm>
              <a:custGeom>
                <a:avLst/>
                <a:gdLst/>
                <a:ahLst/>
                <a:cxnLst/>
                <a:rect l="l" t="t" r="r" b="b"/>
                <a:pathLst>
                  <a:path w="1664" h="569" extrusionOk="0">
                    <a:moveTo>
                      <a:pt x="60" y="0"/>
                    </a:moveTo>
                    <a:cubicBezTo>
                      <a:pt x="51" y="0"/>
                      <a:pt x="41" y="3"/>
                      <a:pt x="32" y="9"/>
                    </a:cubicBezTo>
                    <a:cubicBezTo>
                      <a:pt x="7" y="26"/>
                      <a:pt x="0" y="57"/>
                      <a:pt x="16" y="83"/>
                    </a:cubicBezTo>
                    <a:cubicBezTo>
                      <a:pt x="126" y="254"/>
                      <a:pt x="314" y="387"/>
                      <a:pt x="551" y="458"/>
                    </a:cubicBezTo>
                    <a:cubicBezTo>
                      <a:pt x="761" y="521"/>
                      <a:pt x="977" y="534"/>
                      <a:pt x="1187" y="544"/>
                    </a:cubicBezTo>
                    <a:lnTo>
                      <a:pt x="1607" y="568"/>
                    </a:lnTo>
                    <a:lnTo>
                      <a:pt x="1611" y="568"/>
                    </a:lnTo>
                    <a:cubicBezTo>
                      <a:pt x="1639" y="568"/>
                      <a:pt x="1662" y="547"/>
                      <a:pt x="1662" y="516"/>
                    </a:cubicBezTo>
                    <a:cubicBezTo>
                      <a:pt x="1664" y="487"/>
                      <a:pt x="1641" y="463"/>
                      <a:pt x="1612" y="461"/>
                    </a:cubicBezTo>
                    <a:lnTo>
                      <a:pt x="1192" y="437"/>
                    </a:lnTo>
                    <a:cubicBezTo>
                      <a:pt x="990" y="427"/>
                      <a:pt x="778" y="414"/>
                      <a:pt x="583" y="356"/>
                    </a:cubicBezTo>
                    <a:cubicBezTo>
                      <a:pt x="369" y="293"/>
                      <a:pt x="200" y="176"/>
                      <a:pt x="106" y="26"/>
                    </a:cubicBezTo>
                    <a:cubicBezTo>
                      <a:pt x="95" y="9"/>
                      <a:pt x="7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3"/>
              <p:cNvSpPr/>
              <p:nvPr/>
            </p:nvSpPr>
            <p:spPr>
              <a:xfrm>
                <a:off x="4619890" y="2362151"/>
                <a:ext cx="230134" cy="226802"/>
              </a:xfrm>
              <a:custGeom>
                <a:avLst/>
                <a:gdLst/>
                <a:ahLst/>
                <a:cxnLst/>
                <a:rect l="l" t="t" r="r" b="b"/>
                <a:pathLst>
                  <a:path w="1036" h="1021" extrusionOk="0">
                    <a:moveTo>
                      <a:pt x="538" y="0"/>
                    </a:moveTo>
                    <a:cubicBezTo>
                      <a:pt x="499" y="0"/>
                      <a:pt x="460" y="6"/>
                      <a:pt x="425" y="17"/>
                    </a:cubicBezTo>
                    <a:cubicBezTo>
                      <a:pt x="311" y="53"/>
                      <a:pt x="225" y="131"/>
                      <a:pt x="146" y="210"/>
                    </a:cubicBezTo>
                    <a:cubicBezTo>
                      <a:pt x="95" y="263"/>
                      <a:pt x="44" y="315"/>
                      <a:pt x="22" y="380"/>
                    </a:cubicBezTo>
                    <a:cubicBezTo>
                      <a:pt x="1" y="444"/>
                      <a:pt x="22" y="522"/>
                      <a:pt x="89" y="558"/>
                    </a:cubicBezTo>
                    <a:cubicBezTo>
                      <a:pt x="133" y="581"/>
                      <a:pt x="189" y="584"/>
                      <a:pt x="241" y="585"/>
                    </a:cubicBezTo>
                    <a:cubicBezTo>
                      <a:pt x="249" y="585"/>
                      <a:pt x="257" y="586"/>
                      <a:pt x="265" y="586"/>
                    </a:cubicBezTo>
                    <a:cubicBezTo>
                      <a:pt x="361" y="586"/>
                      <a:pt x="451" y="570"/>
                      <a:pt x="529" y="537"/>
                    </a:cubicBezTo>
                    <a:lnTo>
                      <a:pt x="529" y="537"/>
                    </a:lnTo>
                    <a:cubicBezTo>
                      <a:pt x="530" y="605"/>
                      <a:pt x="526" y="672"/>
                      <a:pt x="510" y="737"/>
                    </a:cubicBezTo>
                    <a:cubicBezTo>
                      <a:pt x="488" y="822"/>
                      <a:pt x="439" y="891"/>
                      <a:pt x="376" y="918"/>
                    </a:cubicBezTo>
                    <a:cubicBezTo>
                      <a:pt x="351" y="931"/>
                      <a:pt x="339" y="964"/>
                      <a:pt x="352" y="989"/>
                    </a:cubicBezTo>
                    <a:cubicBezTo>
                      <a:pt x="361" y="1009"/>
                      <a:pt x="380" y="1021"/>
                      <a:pt x="400" y="1021"/>
                    </a:cubicBezTo>
                    <a:cubicBezTo>
                      <a:pt x="408" y="1021"/>
                      <a:pt x="416" y="1018"/>
                      <a:pt x="423" y="1015"/>
                    </a:cubicBezTo>
                    <a:cubicBezTo>
                      <a:pt x="515" y="972"/>
                      <a:pt x="583" y="879"/>
                      <a:pt x="615" y="764"/>
                    </a:cubicBezTo>
                    <a:cubicBezTo>
                      <a:pt x="626" y="718"/>
                      <a:pt x="632" y="672"/>
                      <a:pt x="633" y="625"/>
                    </a:cubicBezTo>
                    <a:cubicBezTo>
                      <a:pt x="662" y="647"/>
                      <a:pt x="693" y="665"/>
                      <a:pt x="726" y="678"/>
                    </a:cubicBezTo>
                    <a:cubicBezTo>
                      <a:pt x="768" y="695"/>
                      <a:pt x="812" y="703"/>
                      <a:pt x="855" y="703"/>
                    </a:cubicBezTo>
                    <a:cubicBezTo>
                      <a:pt x="905" y="703"/>
                      <a:pt x="953" y="692"/>
                      <a:pt x="997" y="671"/>
                    </a:cubicBezTo>
                    <a:cubicBezTo>
                      <a:pt x="1024" y="658"/>
                      <a:pt x="1036" y="627"/>
                      <a:pt x="1023" y="601"/>
                    </a:cubicBezTo>
                    <a:cubicBezTo>
                      <a:pt x="1014" y="582"/>
                      <a:pt x="996" y="571"/>
                      <a:pt x="976" y="571"/>
                    </a:cubicBezTo>
                    <a:cubicBezTo>
                      <a:pt x="968" y="571"/>
                      <a:pt x="960" y="573"/>
                      <a:pt x="952" y="577"/>
                    </a:cubicBezTo>
                    <a:cubicBezTo>
                      <a:pt x="923" y="590"/>
                      <a:pt x="891" y="596"/>
                      <a:pt x="859" y="596"/>
                    </a:cubicBezTo>
                    <a:cubicBezTo>
                      <a:pt x="828" y="596"/>
                      <a:pt x="796" y="591"/>
                      <a:pt x="766" y="580"/>
                    </a:cubicBezTo>
                    <a:cubicBezTo>
                      <a:pt x="710" y="558"/>
                      <a:pt x="666" y="521"/>
                      <a:pt x="639" y="472"/>
                    </a:cubicBezTo>
                    <a:cubicBezTo>
                      <a:pt x="707" y="418"/>
                      <a:pt x="755" y="345"/>
                      <a:pt x="776" y="251"/>
                    </a:cubicBezTo>
                    <a:cubicBezTo>
                      <a:pt x="789" y="195"/>
                      <a:pt x="786" y="137"/>
                      <a:pt x="752" y="88"/>
                    </a:cubicBezTo>
                    <a:cubicBezTo>
                      <a:pt x="708" y="28"/>
                      <a:pt x="624" y="0"/>
                      <a:pt x="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3"/>
              <p:cNvSpPr/>
              <p:nvPr/>
            </p:nvSpPr>
            <p:spPr>
              <a:xfrm>
                <a:off x="3253971" y="3524145"/>
                <a:ext cx="96630" cy="476929"/>
              </a:xfrm>
              <a:custGeom>
                <a:avLst/>
                <a:gdLst/>
                <a:ahLst/>
                <a:cxnLst/>
                <a:rect l="l" t="t" r="r" b="b"/>
                <a:pathLst>
                  <a:path w="435" h="2147" extrusionOk="0">
                    <a:moveTo>
                      <a:pt x="74" y="0"/>
                    </a:moveTo>
                    <a:cubicBezTo>
                      <a:pt x="44" y="2"/>
                      <a:pt x="19" y="23"/>
                      <a:pt x="19" y="52"/>
                    </a:cubicBezTo>
                    <a:cubicBezTo>
                      <a:pt x="0" y="751"/>
                      <a:pt x="104" y="1445"/>
                      <a:pt x="324" y="2111"/>
                    </a:cubicBezTo>
                    <a:cubicBezTo>
                      <a:pt x="331" y="2132"/>
                      <a:pt x="350" y="2146"/>
                      <a:pt x="374" y="2146"/>
                    </a:cubicBezTo>
                    <a:cubicBezTo>
                      <a:pt x="379" y="2146"/>
                      <a:pt x="382" y="2146"/>
                      <a:pt x="386" y="2146"/>
                    </a:cubicBezTo>
                    <a:cubicBezTo>
                      <a:pt x="388" y="2146"/>
                      <a:pt x="389" y="2146"/>
                      <a:pt x="391" y="2146"/>
                    </a:cubicBezTo>
                    <a:cubicBezTo>
                      <a:pt x="420" y="2136"/>
                      <a:pt x="434" y="2108"/>
                      <a:pt x="426" y="2079"/>
                    </a:cubicBezTo>
                    <a:cubicBezTo>
                      <a:pt x="209" y="1425"/>
                      <a:pt x="110" y="744"/>
                      <a:pt x="126" y="55"/>
                    </a:cubicBezTo>
                    <a:cubicBezTo>
                      <a:pt x="127" y="25"/>
                      <a:pt x="103" y="0"/>
                      <a:pt x="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3"/>
              <p:cNvSpPr/>
              <p:nvPr/>
            </p:nvSpPr>
            <p:spPr>
              <a:xfrm>
                <a:off x="3203546" y="2159119"/>
                <a:ext cx="1435008" cy="569116"/>
              </a:xfrm>
              <a:custGeom>
                <a:avLst/>
                <a:gdLst/>
                <a:ahLst/>
                <a:cxnLst/>
                <a:rect l="l" t="t" r="r" b="b"/>
                <a:pathLst>
                  <a:path w="6460" h="2562" extrusionOk="0">
                    <a:moveTo>
                      <a:pt x="59" y="1"/>
                    </a:moveTo>
                    <a:cubicBezTo>
                      <a:pt x="53" y="1"/>
                      <a:pt x="46" y="2"/>
                      <a:pt x="40" y="4"/>
                    </a:cubicBezTo>
                    <a:cubicBezTo>
                      <a:pt x="13" y="16"/>
                      <a:pt x="0" y="47"/>
                      <a:pt x="11" y="74"/>
                    </a:cubicBezTo>
                    <a:cubicBezTo>
                      <a:pt x="298" y="781"/>
                      <a:pt x="775" y="1394"/>
                      <a:pt x="1388" y="1849"/>
                    </a:cubicBezTo>
                    <a:cubicBezTo>
                      <a:pt x="1648" y="2043"/>
                      <a:pt x="1916" y="2193"/>
                      <a:pt x="2182" y="2296"/>
                    </a:cubicBezTo>
                    <a:cubicBezTo>
                      <a:pt x="2507" y="2422"/>
                      <a:pt x="2876" y="2499"/>
                      <a:pt x="3343" y="2536"/>
                    </a:cubicBezTo>
                    <a:cubicBezTo>
                      <a:pt x="3540" y="2552"/>
                      <a:pt x="3738" y="2562"/>
                      <a:pt x="3938" y="2562"/>
                    </a:cubicBezTo>
                    <a:cubicBezTo>
                      <a:pt x="4780" y="2562"/>
                      <a:pt x="5627" y="2419"/>
                      <a:pt x="6420" y="2138"/>
                    </a:cubicBezTo>
                    <a:cubicBezTo>
                      <a:pt x="6445" y="2129"/>
                      <a:pt x="6460" y="2099"/>
                      <a:pt x="6451" y="2070"/>
                    </a:cubicBezTo>
                    <a:cubicBezTo>
                      <a:pt x="6444" y="2049"/>
                      <a:pt x="6424" y="2035"/>
                      <a:pt x="6401" y="2035"/>
                    </a:cubicBezTo>
                    <a:cubicBezTo>
                      <a:pt x="6396" y="2035"/>
                      <a:pt x="6390" y="2036"/>
                      <a:pt x="6384" y="2038"/>
                    </a:cubicBezTo>
                    <a:cubicBezTo>
                      <a:pt x="5606" y="2312"/>
                      <a:pt x="4772" y="2453"/>
                      <a:pt x="3944" y="2453"/>
                    </a:cubicBezTo>
                    <a:cubicBezTo>
                      <a:pt x="3746" y="2453"/>
                      <a:pt x="3548" y="2445"/>
                      <a:pt x="3351" y="2429"/>
                    </a:cubicBezTo>
                    <a:cubicBezTo>
                      <a:pt x="2894" y="2392"/>
                      <a:pt x="2536" y="2316"/>
                      <a:pt x="2222" y="2195"/>
                    </a:cubicBezTo>
                    <a:cubicBezTo>
                      <a:pt x="1963" y="2095"/>
                      <a:pt x="1705" y="1949"/>
                      <a:pt x="1452" y="1761"/>
                    </a:cubicBezTo>
                    <a:cubicBezTo>
                      <a:pt x="855" y="1318"/>
                      <a:pt x="391" y="721"/>
                      <a:pt x="110" y="33"/>
                    </a:cubicBezTo>
                    <a:cubicBezTo>
                      <a:pt x="101" y="13"/>
                      <a:pt x="81"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3"/>
              <p:cNvSpPr/>
              <p:nvPr/>
            </p:nvSpPr>
            <p:spPr>
              <a:xfrm>
                <a:off x="4788714" y="2078928"/>
                <a:ext cx="102628" cy="374968"/>
              </a:xfrm>
              <a:custGeom>
                <a:avLst/>
                <a:gdLst/>
                <a:ahLst/>
                <a:cxnLst/>
                <a:rect l="l" t="t" r="r" b="b"/>
                <a:pathLst>
                  <a:path w="462" h="1688" extrusionOk="0">
                    <a:moveTo>
                      <a:pt x="59" y="0"/>
                    </a:moveTo>
                    <a:cubicBezTo>
                      <a:pt x="51" y="0"/>
                      <a:pt x="42" y="2"/>
                      <a:pt x="35" y="7"/>
                    </a:cubicBezTo>
                    <a:cubicBezTo>
                      <a:pt x="9" y="21"/>
                      <a:pt x="0" y="56"/>
                      <a:pt x="15" y="81"/>
                    </a:cubicBezTo>
                    <a:cubicBezTo>
                      <a:pt x="276" y="545"/>
                      <a:pt x="352" y="1105"/>
                      <a:pt x="226" y="1620"/>
                    </a:cubicBezTo>
                    <a:cubicBezTo>
                      <a:pt x="219" y="1649"/>
                      <a:pt x="236" y="1678"/>
                      <a:pt x="264" y="1685"/>
                    </a:cubicBezTo>
                    <a:cubicBezTo>
                      <a:pt x="269" y="1688"/>
                      <a:pt x="273" y="1688"/>
                      <a:pt x="277" y="1688"/>
                    </a:cubicBezTo>
                    <a:cubicBezTo>
                      <a:pt x="300" y="1688"/>
                      <a:pt x="323" y="1670"/>
                      <a:pt x="329" y="1645"/>
                    </a:cubicBezTo>
                    <a:cubicBezTo>
                      <a:pt x="461" y="1104"/>
                      <a:pt x="380" y="512"/>
                      <a:pt x="107" y="27"/>
                    </a:cubicBezTo>
                    <a:cubicBezTo>
                      <a:pt x="97" y="10"/>
                      <a:pt x="78"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3"/>
              <p:cNvSpPr/>
              <p:nvPr/>
            </p:nvSpPr>
            <p:spPr>
              <a:xfrm>
                <a:off x="4230040" y="1372535"/>
                <a:ext cx="536018" cy="641977"/>
              </a:xfrm>
              <a:custGeom>
                <a:avLst/>
                <a:gdLst/>
                <a:ahLst/>
                <a:cxnLst/>
                <a:rect l="l" t="t" r="r" b="b"/>
                <a:pathLst>
                  <a:path w="2413" h="2890" extrusionOk="0">
                    <a:moveTo>
                      <a:pt x="59" y="0"/>
                    </a:moveTo>
                    <a:cubicBezTo>
                      <a:pt x="45" y="0"/>
                      <a:pt x="31" y="6"/>
                      <a:pt x="21" y="17"/>
                    </a:cubicBezTo>
                    <a:cubicBezTo>
                      <a:pt x="1" y="39"/>
                      <a:pt x="2" y="73"/>
                      <a:pt x="24" y="93"/>
                    </a:cubicBezTo>
                    <a:cubicBezTo>
                      <a:pt x="918" y="901"/>
                      <a:pt x="1686" y="1832"/>
                      <a:pt x="2307" y="2864"/>
                    </a:cubicBezTo>
                    <a:cubicBezTo>
                      <a:pt x="2317" y="2880"/>
                      <a:pt x="2335" y="2890"/>
                      <a:pt x="2353" y="2890"/>
                    </a:cubicBezTo>
                    <a:cubicBezTo>
                      <a:pt x="2363" y="2890"/>
                      <a:pt x="2371" y="2887"/>
                      <a:pt x="2380" y="2883"/>
                    </a:cubicBezTo>
                    <a:cubicBezTo>
                      <a:pt x="2405" y="2866"/>
                      <a:pt x="2412" y="2834"/>
                      <a:pt x="2398" y="2809"/>
                    </a:cubicBezTo>
                    <a:cubicBezTo>
                      <a:pt x="1771" y="1769"/>
                      <a:pt x="996" y="828"/>
                      <a:pt x="95" y="14"/>
                    </a:cubicBezTo>
                    <a:cubicBezTo>
                      <a:pt x="85" y="5"/>
                      <a:pt x="72"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3"/>
              <p:cNvSpPr/>
              <p:nvPr/>
            </p:nvSpPr>
            <p:spPr>
              <a:xfrm>
                <a:off x="3939041" y="1190161"/>
                <a:ext cx="231467" cy="124397"/>
              </a:xfrm>
              <a:custGeom>
                <a:avLst/>
                <a:gdLst/>
                <a:ahLst/>
                <a:cxnLst/>
                <a:rect l="l" t="t" r="r" b="b"/>
                <a:pathLst>
                  <a:path w="1042" h="560" extrusionOk="0">
                    <a:moveTo>
                      <a:pt x="58" y="1"/>
                    </a:moveTo>
                    <a:cubicBezTo>
                      <a:pt x="34" y="1"/>
                      <a:pt x="11" y="19"/>
                      <a:pt x="6" y="44"/>
                    </a:cubicBezTo>
                    <a:cubicBezTo>
                      <a:pt x="0" y="73"/>
                      <a:pt x="20" y="100"/>
                      <a:pt x="49" y="106"/>
                    </a:cubicBezTo>
                    <a:cubicBezTo>
                      <a:pt x="381" y="161"/>
                      <a:pt x="698" y="317"/>
                      <a:pt x="945" y="546"/>
                    </a:cubicBezTo>
                    <a:cubicBezTo>
                      <a:pt x="955" y="554"/>
                      <a:pt x="968" y="560"/>
                      <a:pt x="981" y="560"/>
                    </a:cubicBezTo>
                    <a:cubicBezTo>
                      <a:pt x="995" y="560"/>
                      <a:pt x="1010" y="553"/>
                      <a:pt x="1021" y="544"/>
                    </a:cubicBezTo>
                    <a:cubicBezTo>
                      <a:pt x="1041" y="523"/>
                      <a:pt x="1040" y="488"/>
                      <a:pt x="1018" y="468"/>
                    </a:cubicBezTo>
                    <a:cubicBezTo>
                      <a:pt x="755" y="226"/>
                      <a:pt x="419" y="60"/>
                      <a:pt x="67" y="2"/>
                    </a:cubicBezTo>
                    <a:cubicBezTo>
                      <a:pt x="64" y="1"/>
                      <a:pt x="61"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3"/>
              <p:cNvSpPr/>
              <p:nvPr/>
            </p:nvSpPr>
            <p:spPr>
              <a:xfrm>
                <a:off x="3342382" y="1246583"/>
                <a:ext cx="53757" cy="379855"/>
              </a:xfrm>
              <a:custGeom>
                <a:avLst/>
                <a:gdLst/>
                <a:ahLst/>
                <a:cxnLst/>
                <a:rect l="l" t="t" r="r" b="b"/>
                <a:pathLst>
                  <a:path w="242" h="1710" extrusionOk="0">
                    <a:moveTo>
                      <a:pt x="59" y="1"/>
                    </a:moveTo>
                    <a:cubicBezTo>
                      <a:pt x="55" y="1"/>
                      <a:pt x="51" y="1"/>
                      <a:pt x="48" y="2"/>
                    </a:cubicBezTo>
                    <a:cubicBezTo>
                      <a:pt x="19" y="6"/>
                      <a:pt x="0" y="34"/>
                      <a:pt x="6" y="63"/>
                    </a:cubicBezTo>
                    <a:cubicBezTo>
                      <a:pt x="108" y="587"/>
                      <a:pt x="135" y="1122"/>
                      <a:pt x="85" y="1652"/>
                    </a:cubicBezTo>
                    <a:cubicBezTo>
                      <a:pt x="83" y="1681"/>
                      <a:pt x="105" y="1705"/>
                      <a:pt x="133" y="1709"/>
                    </a:cubicBezTo>
                    <a:lnTo>
                      <a:pt x="137" y="1709"/>
                    </a:lnTo>
                    <a:cubicBezTo>
                      <a:pt x="165" y="1709"/>
                      <a:pt x="187" y="1688"/>
                      <a:pt x="190" y="1661"/>
                    </a:cubicBezTo>
                    <a:cubicBezTo>
                      <a:pt x="242" y="1120"/>
                      <a:pt x="215" y="576"/>
                      <a:pt x="109" y="42"/>
                    </a:cubicBezTo>
                    <a:cubicBezTo>
                      <a:pt x="105" y="17"/>
                      <a:pt x="83"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3"/>
              <p:cNvSpPr/>
              <p:nvPr/>
            </p:nvSpPr>
            <p:spPr>
              <a:xfrm>
                <a:off x="3261524" y="1023781"/>
                <a:ext cx="77970" cy="105293"/>
              </a:xfrm>
              <a:custGeom>
                <a:avLst/>
                <a:gdLst/>
                <a:ahLst/>
                <a:cxnLst/>
                <a:rect l="l" t="t" r="r" b="b"/>
                <a:pathLst>
                  <a:path w="351" h="474" extrusionOk="0">
                    <a:moveTo>
                      <a:pt x="58" y="0"/>
                    </a:moveTo>
                    <a:cubicBezTo>
                      <a:pt x="44" y="0"/>
                      <a:pt x="30" y="6"/>
                      <a:pt x="20" y="17"/>
                    </a:cubicBezTo>
                    <a:cubicBezTo>
                      <a:pt x="0" y="38"/>
                      <a:pt x="0" y="72"/>
                      <a:pt x="22" y="92"/>
                    </a:cubicBezTo>
                    <a:cubicBezTo>
                      <a:pt x="122" y="188"/>
                      <a:pt x="197" y="308"/>
                      <a:pt x="242" y="438"/>
                    </a:cubicBezTo>
                    <a:cubicBezTo>
                      <a:pt x="249" y="459"/>
                      <a:pt x="270" y="474"/>
                      <a:pt x="292" y="474"/>
                    </a:cubicBezTo>
                    <a:cubicBezTo>
                      <a:pt x="297" y="474"/>
                      <a:pt x="302" y="472"/>
                      <a:pt x="307" y="472"/>
                    </a:cubicBezTo>
                    <a:cubicBezTo>
                      <a:pt x="336" y="464"/>
                      <a:pt x="350" y="434"/>
                      <a:pt x="342" y="405"/>
                    </a:cubicBezTo>
                    <a:cubicBezTo>
                      <a:pt x="293" y="258"/>
                      <a:pt x="207" y="122"/>
                      <a:pt x="95" y="15"/>
                    </a:cubicBezTo>
                    <a:cubicBezTo>
                      <a:pt x="84" y="5"/>
                      <a:pt x="71"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3"/>
              <p:cNvSpPr/>
              <p:nvPr/>
            </p:nvSpPr>
            <p:spPr>
              <a:xfrm>
                <a:off x="2831467" y="768769"/>
                <a:ext cx="366749" cy="219694"/>
              </a:xfrm>
              <a:custGeom>
                <a:avLst/>
                <a:gdLst/>
                <a:ahLst/>
                <a:cxnLst/>
                <a:rect l="l" t="t" r="r" b="b"/>
                <a:pathLst>
                  <a:path w="1651" h="989" extrusionOk="0">
                    <a:moveTo>
                      <a:pt x="57" y="1"/>
                    </a:moveTo>
                    <a:cubicBezTo>
                      <a:pt x="30" y="1"/>
                      <a:pt x="6" y="22"/>
                      <a:pt x="3" y="49"/>
                    </a:cubicBezTo>
                    <a:cubicBezTo>
                      <a:pt x="0" y="78"/>
                      <a:pt x="23" y="105"/>
                      <a:pt x="52" y="107"/>
                    </a:cubicBezTo>
                    <a:cubicBezTo>
                      <a:pt x="644" y="157"/>
                      <a:pt x="1205" y="478"/>
                      <a:pt x="1548" y="965"/>
                    </a:cubicBezTo>
                    <a:cubicBezTo>
                      <a:pt x="1557" y="982"/>
                      <a:pt x="1574" y="989"/>
                      <a:pt x="1591" y="989"/>
                    </a:cubicBezTo>
                    <a:cubicBezTo>
                      <a:pt x="1601" y="989"/>
                      <a:pt x="1612" y="985"/>
                      <a:pt x="1622" y="979"/>
                    </a:cubicBezTo>
                    <a:cubicBezTo>
                      <a:pt x="1645" y="962"/>
                      <a:pt x="1651" y="928"/>
                      <a:pt x="1635" y="905"/>
                    </a:cubicBezTo>
                    <a:cubicBezTo>
                      <a:pt x="1274" y="392"/>
                      <a:pt x="686" y="55"/>
                      <a:pt x="60" y="1"/>
                    </a:cubicBezTo>
                    <a:cubicBezTo>
                      <a:pt x="59" y="1"/>
                      <a:pt x="58" y="1"/>
                      <a:pt x="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3"/>
              <p:cNvSpPr/>
              <p:nvPr/>
            </p:nvSpPr>
            <p:spPr>
              <a:xfrm>
                <a:off x="4010347" y="371145"/>
                <a:ext cx="58866" cy="379633"/>
              </a:xfrm>
              <a:custGeom>
                <a:avLst/>
                <a:gdLst/>
                <a:ahLst/>
                <a:cxnLst/>
                <a:rect l="l" t="t" r="r" b="b"/>
                <a:pathLst>
                  <a:path w="265" h="1709" extrusionOk="0">
                    <a:moveTo>
                      <a:pt x="208" y="1"/>
                    </a:moveTo>
                    <a:cubicBezTo>
                      <a:pt x="183" y="1"/>
                      <a:pt x="160" y="19"/>
                      <a:pt x="155" y="45"/>
                    </a:cubicBezTo>
                    <a:cubicBezTo>
                      <a:pt x="58" y="574"/>
                      <a:pt x="6" y="1116"/>
                      <a:pt x="0" y="1654"/>
                    </a:cubicBezTo>
                    <a:cubicBezTo>
                      <a:pt x="0" y="1682"/>
                      <a:pt x="25" y="1708"/>
                      <a:pt x="55" y="1708"/>
                    </a:cubicBezTo>
                    <a:cubicBezTo>
                      <a:pt x="85" y="1708"/>
                      <a:pt x="108" y="1684"/>
                      <a:pt x="108" y="1654"/>
                    </a:cubicBezTo>
                    <a:cubicBezTo>
                      <a:pt x="113" y="1123"/>
                      <a:pt x="163" y="587"/>
                      <a:pt x="260" y="63"/>
                    </a:cubicBezTo>
                    <a:cubicBezTo>
                      <a:pt x="265" y="33"/>
                      <a:pt x="246" y="6"/>
                      <a:pt x="217" y="2"/>
                    </a:cubicBezTo>
                    <a:cubicBezTo>
                      <a:pt x="214" y="1"/>
                      <a:pt x="211"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3"/>
              <p:cNvSpPr/>
              <p:nvPr/>
            </p:nvSpPr>
            <p:spPr>
              <a:xfrm>
                <a:off x="3989466" y="867841"/>
                <a:ext cx="23991" cy="298331"/>
              </a:xfrm>
              <a:custGeom>
                <a:avLst/>
                <a:gdLst/>
                <a:ahLst/>
                <a:cxnLst/>
                <a:rect l="l" t="t" r="r" b="b"/>
                <a:pathLst>
                  <a:path w="108" h="1343" extrusionOk="0">
                    <a:moveTo>
                      <a:pt x="54" y="0"/>
                    </a:moveTo>
                    <a:cubicBezTo>
                      <a:pt x="23" y="0"/>
                      <a:pt x="0" y="25"/>
                      <a:pt x="0" y="53"/>
                    </a:cubicBezTo>
                    <a:lnTo>
                      <a:pt x="0" y="1288"/>
                    </a:lnTo>
                    <a:cubicBezTo>
                      <a:pt x="0" y="1318"/>
                      <a:pt x="26" y="1343"/>
                      <a:pt x="54" y="1343"/>
                    </a:cubicBezTo>
                    <a:cubicBezTo>
                      <a:pt x="83" y="1343"/>
                      <a:pt x="106" y="1318"/>
                      <a:pt x="107" y="1288"/>
                    </a:cubicBezTo>
                    <a:lnTo>
                      <a:pt x="107" y="53"/>
                    </a:lnTo>
                    <a:cubicBezTo>
                      <a:pt x="107" y="23"/>
                      <a:pt x="83"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3"/>
              <p:cNvSpPr/>
              <p:nvPr/>
            </p:nvSpPr>
            <p:spPr>
              <a:xfrm>
                <a:off x="4602786" y="3330887"/>
                <a:ext cx="34876" cy="192593"/>
              </a:xfrm>
              <a:custGeom>
                <a:avLst/>
                <a:gdLst/>
                <a:ahLst/>
                <a:cxnLst/>
                <a:rect l="l" t="t" r="r" b="b"/>
                <a:pathLst>
                  <a:path w="157" h="867" extrusionOk="0">
                    <a:moveTo>
                      <a:pt x="57" y="0"/>
                    </a:moveTo>
                    <a:cubicBezTo>
                      <a:pt x="55" y="0"/>
                      <a:pt x="52" y="0"/>
                      <a:pt x="49" y="1"/>
                    </a:cubicBezTo>
                    <a:cubicBezTo>
                      <a:pt x="21" y="4"/>
                      <a:pt x="1" y="32"/>
                      <a:pt x="6" y="61"/>
                    </a:cubicBezTo>
                    <a:cubicBezTo>
                      <a:pt x="46" y="308"/>
                      <a:pt x="49" y="559"/>
                      <a:pt x="13" y="806"/>
                    </a:cubicBezTo>
                    <a:cubicBezTo>
                      <a:pt x="8" y="835"/>
                      <a:pt x="29" y="863"/>
                      <a:pt x="58" y="866"/>
                    </a:cubicBezTo>
                    <a:lnTo>
                      <a:pt x="65" y="866"/>
                    </a:lnTo>
                    <a:cubicBezTo>
                      <a:pt x="92" y="866"/>
                      <a:pt x="113" y="849"/>
                      <a:pt x="116" y="820"/>
                    </a:cubicBezTo>
                    <a:cubicBezTo>
                      <a:pt x="156" y="563"/>
                      <a:pt x="152" y="301"/>
                      <a:pt x="109" y="44"/>
                    </a:cubicBezTo>
                    <a:cubicBezTo>
                      <a:pt x="107" y="18"/>
                      <a:pt x="83" y="0"/>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3"/>
              <p:cNvSpPr/>
              <p:nvPr/>
            </p:nvSpPr>
            <p:spPr>
              <a:xfrm>
                <a:off x="3921936" y="4412912"/>
                <a:ext cx="79081" cy="392739"/>
              </a:xfrm>
              <a:custGeom>
                <a:avLst/>
                <a:gdLst/>
                <a:ahLst/>
                <a:cxnLst/>
                <a:rect l="l" t="t" r="r" b="b"/>
                <a:pathLst>
                  <a:path w="356" h="1768" extrusionOk="0">
                    <a:moveTo>
                      <a:pt x="54" y="0"/>
                    </a:moveTo>
                    <a:cubicBezTo>
                      <a:pt x="24" y="0"/>
                      <a:pt x="0" y="26"/>
                      <a:pt x="0" y="54"/>
                    </a:cubicBezTo>
                    <a:cubicBezTo>
                      <a:pt x="0" y="271"/>
                      <a:pt x="56" y="480"/>
                      <a:pt x="111" y="684"/>
                    </a:cubicBezTo>
                    <a:cubicBezTo>
                      <a:pt x="131" y="755"/>
                      <a:pt x="151" y="827"/>
                      <a:pt x="167" y="898"/>
                    </a:cubicBezTo>
                    <a:cubicBezTo>
                      <a:pt x="247" y="1237"/>
                      <a:pt x="231" y="1494"/>
                      <a:pt x="119" y="1686"/>
                    </a:cubicBezTo>
                    <a:cubicBezTo>
                      <a:pt x="104" y="1712"/>
                      <a:pt x="113" y="1745"/>
                      <a:pt x="139" y="1761"/>
                    </a:cubicBezTo>
                    <a:cubicBezTo>
                      <a:pt x="147" y="1765"/>
                      <a:pt x="156" y="1768"/>
                      <a:pt x="166" y="1768"/>
                    </a:cubicBezTo>
                    <a:cubicBezTo>
                      <a:pt x="183" y="1768"/>
                      <a:pt x="201" y="1758"/>
                      <a:pt x="210" y="1741"/>
                    </a:cubicBezTo>
                    <a:cubicBezTo>
                      <a:pt x="336" y="1522"/>
                      <a:pt x="356" y="1241"/>
                      <a:pt x="270" y="873"/>
                    </a:cubicBezTo>
                    <a:cubicBezTo>
                      <a:pt x="254" y="800"/>
                      <a:pt x="234" y="728"/>
                      <a:pt x="214" y="656"/>
                    </a:cubicBezTo>
                    <a:cubicBezTo>
                      <a:pt x="161" y="458"/>
                      <a:pt x="106" y="256"/>
                      <a:pt x="107" y="54"/>
                    </a:cubicBezTo>
                    <a:cubicBezTo>
                      <a:pt x="107" y="26"/>
                      <a:pt x="83"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0" name="Google Shape;1530;p23"/>
            <p:cNvSpPr/>
            <p:nvPr/>
          </p:nvSpPr>
          <p:spPr>
            <a:xfrm>
              <a:off x="4833141" y="2978801"/>
              <a:ext cx="560897" cy="525577"/>
            </a:xfrm>
            <a:custGeom>
              <a:avLst/>
              <a:gdLst/>
              <a:ahLst/>
              <a:cxnLst/>
              <a:rect l="l" t="t" r="r" b="b"/>
              <a:pathLst>
                <a:path w="2525" h="2366" extrusionOk="0">
                  <a:moveTo>
                    <a:pt x="1892" y="1"/>
                  </a:moveTo>
                  <a:cubicBezTo>
                    <a:pt x="1772" y="1"/>
                    <a:pt x="1650" y="13"/>
                    <a:pt x="1535" y="47"/>
                  </a:cubicBezTo>
                  <a:cubicBezTo>
                    <a:pt x="1489" y="61"/>
                    <a:pt x="1442" y="78"/>
                    <a:pt x="1397" y="100"/>
                  </a:cubicBezTo>
                  <a:cubicBezTo>
                    <a:pt x="1235" y="172"/>
                    <a:pt x="1092" y="297"/>
                    <a:pt x="1018" y="458"/>
                  </a:cubicBezTo>
                  <a:cubicBezTo>
                    <a:pt x="941" y="625"/>
                    <a:pt x="934" y="828"/>
                    <a:pt x="818" y="970"/>
                  </a:cubicBezTo>
                  <a:cubicBezTo>
                    <a:pt x="634" y="1196"/>
                    <a:pt x="243" y="1187"/>
                    <a:pt x="90" y="1436"/>
                  </a:cubicBezTo>
                  <a:cubicBezTo>
                    <a:pt x="29" y="1533"/>
                    <a:pt x="19" y="1653"/>
                    <a:pt x="19" y="1769"/>
                  </a:cubicBezTo>
                  <a:cubicBezTo>
                    <a:pt x="16" y="1944"/>
                    <a:pt x="0" y="2150"/>
                    <a:pt x="130" y="2275"/>
                  </a:cubicBezTo>
                  <a:cubicBezTo>
                    <a:pt x="163" y="2308"/>
                    <a:pt x="197" y="2337"/>
                    <a:pt x="230" y="2365"/>
                  </a:cubicBezTo>
                  <a:cubicBezTo>
                    <a:pt x="483" y="1970"/>
                    <a:pt x="825" y="1639"/>
                    <a:pt x="1248" y="1439"/>
                  </a:cubicBezTo>
                  <a:cubicBezTo>
                    <a:pt x="1444" y="1357"/>
                    <a:pt x="1639" y="1293"/>
                    <a:pt x="1853" y="1280"/>
                  </a:cubicBezTo>
                  <a:cubicBezTo>
                    <a:pt x="1871" y="1279"/>
                    <a:pt x="1889" y="1279"/>
                    <a:pt x="1906" y="1279"/>
                  </a:cubicBezTo>
                  <a:cubicBezTo>
                    <a:pt x="2102" y="1279"/>
                    <a:pt x="2273" y="1342"/>
                    <a:pt x="2467" y="1379"/>
                  </a:cubicBezTo>
                  <a:cubicBezTo>
                    <a:pt x="2472" y="1379"/>
                    <a:pt x="2476" y="1380"/>
                    <a:pt x="2480" y="1380"/>
                  </a:cubicBezTo>
                  <a:cubicBezTo>
                    <a:pt x="2488" y="1380"/>
                    <a:pt x="2496" y="1378"/>
                    <a:pt x="2500" y="1372"/>
                  </a:cubicBezTo>
                  <a:cubicBezTo>
                    <a:pt x="2505" y="1366"/>
                    <a:pt x="2505" y="1360"/>
                    <a:pt x="2505" y="1355"/>
                  </a:cubicBezTo>
                  <a:cubicBezTo>
                    <a:pt x="2525" y="1122"/>
                    <a:pt x="2493" y="893"/>
                    <a:pt x="2465" y="662"/>
                  </a:cubicBezTo>
                  <a:cubicBezTo>
                    <a:pt x="2442" y="479"/>
                    <a:pt x="2467" y="272"/>
                    <a:pt x="2320" y="129"/>
                  </a:cubicBezTo>
                  <a:cubicBezTo>
                    <a:pt x="2215" y="27"/>
                    <a:pt x="2058" y="2"/>
                    <a:pt x="1912" y="1"/>
                  </a:cubicBezTo>
                  <a:cubicBezTo>
                    <a:pt x="1905" y="1"/>
                    <a:pt x="1898" y="1"/>
                    <a:pt x="1892"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23"/>
          <p:cNvGrpSpPr/>
          <p:nvPr/>
        </p:nvGrpSpPr>
        <p:grpSpPr>
          <a:xfrm>
            <a:off x="713224" y="4842552"/>
            <a:ext cx="2084997" cy="183185"/>
            <a:chOff x="3848375" y="4401927"/>
            <a:chExt cx="3191484" cy="280399"/>
          </a:xfrm>
        </p:grpSpPr>
        <p:sp>
          <p:nvSpPr>
            <p:cNvPr id="1532" name="Google Shape;1532;p23"/>
            <p:cNvSpPr/>
            <p:nvPr/>
          </p:nvSpPr>
          <p:spPr>
            <a:xfrm>
              <a:off x="4455902" y="4452425"/>
              <a:ext cx="2583957" cy="229901"/>
            </a:xfrm>
            <a:custGeom>
              <a:avLst/>
              <a:gdLst/>
              <a:ahLst/>
              <a:cxnLst/>
              <a:rect l="l" t="t" r="r" b="b"/>
              <a:pathLst>
                <a:path w="30088" h="2677" extrusionOk="0">
                  <a:moveTo>
                    <a:pt x="15230" y="1"/>
                  </a:moveTo>
                  <a:cubicBezTo>
                    <a:pt x="13881" y="1"/>
                    <a:pt x="12546" y="172"/>
                    <a:pt x="11256" y="669"/>
                  </a:cubicBezTo>
                  <a:cubicBezTo>
                    <a:pt x="10995" y="771"/>
                    <a:pt x="10864" y="912"/>
                    <a:pt x="10881" y="1077"/>
                  </a:cubicBezTo>
                  <a:cubicBezTo>
                    <a:pt x="10897" y="1246"/>
                    <a:pt x="11056" y="1363"/>
                    <a:pt x="11333" y="1407"/>
                  </a:cubicBezTo>
                  <a:cubicBezTo>
                    <a:pt x="11796" y="1482"/>
                    <a:pt x="12263" y="1511"/>
                    <a:pt x="12732" y="1511"/>
                  </a:cubicBezTo>
                  <a:cubicBezTo>
                    <a:pt x="13603" y="1511"/>
                    <a:pt x="14478" y="1411"/>
                    <a:pt x="15336" y="1313"/>
                  </a:cubicBezTo>
                  <a:cubicBezTo>
                    <a:pt x="16183" y="1217"/>
                    <a:pt x="17046" y="1118"/>
                    <a:pt x="17902" y="1118"/>
                  </a:cubicBezTo>
                  <a:cubicBezTo>
                    <a:pt x="18569" y="1118"/>
                    <a:pt x="19232" y="1178"/>
                    <a:pt x="19879" y="1346"/>
                  </a:cubicBezTo>
                  <a:lnTo>
                    <a:pt x="19906" y="1242"/>
                  </a:lnTo>
                  <a:cubicBezTo>
                    <a:pt x="19250" y="1072"/>
                    <a:pt x="18579" y="1011"/>
                    <a:pt x="17904" y="1011"/>
                  </a:cubicBezTo>
                  <a:cubicBezTo>
                    <a:pt x="17042" y="1011"/>
                    <a:pt x="16174" y="1110"/>
                    <a:pt x="15323" y="1207"/>
                  </a:cubicBezTo>
                  <a:cubicBezTo>
                    <a:pt x="14467" y="1305"/>
                    <a:pt x="13592" y="1405"/>
                    <a:pt x="12725" y="1405"/>
                  </a:cubicBezTo>
                  <a:cubicBezTo>
                    <a:pt x="12263" y="1405"/>
                    <a:pt x="11803" y="1377"/>
                    <a:pt x="11349" y="1305"/>
                  </a:cubicBezTo>
                  <a:cubicBezTo>
                    <a:pt x="11245" y="1286"/>
                    <a:pt x="10999" y="1232"/>
                    <a:pt x="10985" y="1069"/>
                  </a:cubicBezTo>
                  <a:cubicBezTo>
                    <a:pt x="10974" y="918"/>
                    <a:pt x="11174" y="815"/>
                    <a:pt x="11295" y="769"/>
                  </a:cubicBezTo>
                  <a:cubicBezTo>
                    <a:pt x="12571" y="277"/>
                    <a:pt x="13895" y="108"/>
                    <a:pt x="15235" y="108"/>
                  </a:cubicBezTo>
                  <a:cubicBezTo>
                    <a:pt x="16736" y="108"/>
                    <a:pt x="18257" y="320"/>
                    <a:pt x="19750" y="529"/>
                  </a:cubicBezTo>
                  <a:cubicBezTo>
                    <a:pt x="21107" y="719"/>
                    <a:pt x="22512" y="915"/>
                    <a:pt x="23861" y="943"/>
                  </a:cubicBezTo>
                  <a:cubicBezTo>
                    <a:pt x="24046" y="947"/>
                    <a:pt x="24232" y="949"/>
                    <a:pt x="24418" y="949"/>
                  </a:cubicBezTo>
                  <a:cubicBezTo>
                    <a:pt x="24700" y="949"/>
                    <a:pt x="24982" y="945"/>
                    <a:pt x="25259" y="942"/>
                  </a:cubicBezTo>
                  <a:cubicBezTo>
                    <a:pt x="25524" y="939"/>
                    <a:pt x="25793" y="936"/>
                    <a:pt x="26063" y="936"/>
                  </a:cubicBezTo>
                  <a:cubicBezTo>
                    <a:pt x="26514" y="936"/>
                    <a:pt x="26970" y="944"/>
                    <a:pt x="27418" y="975"/>
                  </a:cubicBezTo>
                  <a:lnTo>
                    <a:pt x="27524" y="982"/>
                  </a:lnTo>
                  <a:cubicBezTo>
                    <a:pt x="28055" y="1013"/>
                    <a:pt x="29675" y="1112"/>
                    <a:pt x="29917" y="1613"/>
                  </a:cubicBezTo>
                  <a:cubicBezTo>
                    <a:pt x="29972" y="1729"/>
                    <a:pt x="29947" y="1860"/>
                    <a:pt x="29839" y="2013"/>
                  </a:cubicBezTo>
                  <a:cubicBezTo>
                    <a:pt x="29725" y="2175"/>
                    <a:pt x="29537" y="2300"/>
                    <a:pt x="29260" y="2397"/>
                  </a:cubicBezTo>
                  <a:cubicBezTo>
                    <a:pt x="28893" y="2526"/>
                    <a:pt x="28509" y="2571"/>
                    <a:pt x="28120" y="2571"/>
                  </a:cubicBezTo>
                  <a:cubicBezTo>
                    <a:pt x="27652" y="2571"/>
                    <a:pt x="27175" y="2506"/>
                    <a:pt x="26705" y="2441"/>
                  </a:cubicBezTo>
                  <a:cubicBezTo>
                    <a:pt x="26538" y="2418"/>
                    <a:pt x="26373" y="2395"/>
                    <a:pt x="26206" y="2375"/>
                  </a:cubicBezTo>
                  <a:cubicBezTo>
                    <a:pt x="25461" y="2286"/>
                    <a:pt x="24708" y="2259"/>
                    <a:pt x="23957" y="2259"/>
                  </a:cubicBezTo>
                  <a:cubicBezTo>
                    <a:pt x="23375" y="2259"/>
                    <a:pt x="22794" y="2276"/>
                    <a:pt x="22222" y="2291"/>
                  </a:cubicBezTo>
                  <a:cubicBezTo>
                    <a:pt x="21648" y="2307"/>
                    <a:pt x="21063" y="2324"/>
                    <a:pt x="20477" y="2324"/>
                  </a:cubicBezTo>
                  <a:cubicBezTo>
                    <a:pt x="20079" y="2324"/>
                    <a:pt x="19680" y="2316"/>
                    <a:pt x="19285" y="2295"/>
                  </a:cubicBezTo>
                  <a:cubicBezTo>
                    <a:pt x="18805" y="2270"/>
                    <a:pt x="18317" y="2225"/>
                    <a:pt x="17846" y="2183"/>
                  </a:cubicBezTo>
                  <a:cubicBezTo>
                    <a:pt x="17138" y="2118"/>
                    <a:pt x="16407" y="2050"/>
                    <a:pt x="15681" y="2048"/>
                  </a:cubicBezTo>
                  <a:cubicBezTo>
                    <a:pt x="14889" y="2048"/>
                    <a:pt x="14086" y="2124"/>
                    <a:pt x="13311" y="2197"/>
                  </a:cubicBezTo>
                  <a:cubicBezTo>
                    <a:pt x="12540" y="2270"/>
                    <a:pt x="11742" y="2343"/>
                    <a:pt x="10957" y="2343"/>
                  </a:cubicBezTo>
                  <a:lnTo>
                    <a:pt x="10742" y="2343"/>
                  </a:lnTo>
                  <a:cubicBezTo>
                    <a:pt x="10170" y="2341"/>
                    <a:pt x="9576" y="2341"/>
                    <a:pt x="9022" y="2293"/>
                  </a:cubicBezTo>
                  <a:cubicBezTo>
                    <a:pt x="8636" y="2258"/>
                    <a:pt x="8251" y="2154"/>
                    <a:pt x="7880" y="2050"/>
                  </a:cubicBezTo>
                  <a:cubicBezTo>
                    <a:pt x="7480" y="1940"/>
                    <a:pt x="7070" y="1826"/>
                    <a:pt x="6645" y="1797"/>
                  </a:cubicBezTo>
                  <a:cubicBezTo>
                    <a:pt x="6525" y="1789"/>
                    <a:pt x="6405" y="1785"/>
                    <a:pt x="6285" y="1785"/>
                  </a:cubicBezTo>
                  <a:cubicBezTo>
                    <a:pt x="5830" y="1785"/>
                    <a:pt x="5375" y="1838"/>
                    <a:pt x="4931" y="1888"/>
                  </a:cubicBezTo>
                  <a:cubicBezTo>
                    <a:pt x="4631" y="1924"/>
                    <a:pt x="4321" y="1960"/>
                    <a:pt x="4016" y="1977"/>
                  </a:cubicBezTo>
                  <a:cubicBezTo>
                    <a:pt x="3827" y="1989"/>
                    <a:pt x="3637" y="1994"/>
                    <a:pt x="3448" y="1994"/>
                  </a:cubicBezTo>
                  <a:cubicBezTo>
                    <a:pt x="2292" y="1994"/>
                    <a:pt x="1139" y="1794"/>
                    <a:pt x="18" y="1600"/>
                  </a:cubicBezTo>
                  <a:lnTo>
                    <a:pt x="1" y="1706"/>
                  </a:lnTo>
                  <a:cubicBezTo>
                    <a:pt x="1128" y="1900"/>
                    <a:pt x="2288" y="2099"/>
                    <a:pt x="3454" y="2099"/>
                  </a:cubicBezTo>
                  <a:cubicBezTo>
                    <a:pt x="3643" y="2099"/>
                    <a:pt x="3832" y="2094"/>
                    <a:pt x="4022" y="2083"/>
                  </a:cubicBezTo>
                  <a:cubicBezTo>
                    <a:pt x="4329" y="2063"/>
                    <a:pt x="4641" y="2027"/>
                    <a:pt x="4943" y="1993"/>
                  </a:cubicBezTo>
                  <a:cubicBezTo>
                    <a:pt x="5384" y="1942"/>
                    <a:pt x="5837" y="1890"/>
                    <a:pt x="6287" y="1890"/>
                  </a:cubicBezTo>
                  <a:cubicBezTo>
                    <a:pt x="6404" y="1890"/>
                    <a:pt x="6521" y="1893"/>
                    <a:pt x="6637" y="1901"/>
                  </a:cubicBezTo>
                  <a:cubicBezTo>
                    <a:pt x="7051" y="1931"/>
                    <a:pt x="7458" y="2043"/>
                    <a:pt x="7851" y="2151"/>
                  </a:cubicBezTo>
                  <a:cubicBezTo>
                    <a:pt x="8228" y="2257"/>
                    <a:pt x="8618" y="2364"/>
                    <a:pt x="9012" y="2398"/>
                  </a:cubicBezTo>
                  <a:cubicBezTo>
                    <a:pt x="9570" y="2447"/>
                    <a:pt x="10164" y="2448"/>
                    <a:pt x="10741" y="2448"/>
                  </a:cubicBezTo>
                  <a:lnTo>
                    <a:pt x="10955" y="2448"/>
                  </a:lnTo>
                  <a:cubicBezTo>
                    <a:pt x="10963" y="2448"/>
                    <a:pt x="10970" y="2448"/>
                    <a:pt x="10977" y="2448"/>
                  </a:cubicBezTo>
                  <a:cubicBezTo>
                    <a:pt x="11767" y="2448"/>
                    <a:pt x="12554" y="2373"/>
                    <a:pt x="13320" y="2300"/>
                  </a:cubicBezTo>
                  <a:cubicBezTo>
                    <a:pt x="14073" y="2229"/>
                    <a:pt x="14848" y="2154"/>
                    <a:pt x="15618" y="2154"/>
                  </a:cubicBezTo>
                  <a:cubicBezTo>
                    <a:pt x="15639" y="2154"/>
                    <a:pt x="15660" y="2154"/>
                    <a:pt x="15681" y="2154"/>
                  </a:cubicBezTo>
                  <a:cubicBezTo>
                    <a:pt x="16401" y="2155"/>
                    <a:pt x="17130" y="2223"/>
                    <a:pt x="17837" y="2288"/>
                  </a:cubicBezTo>
                  <a:cubicBezTo>
                    <a:pt x="18308" y="2331"/>
                    <a:pt x="18798" y="2375"/>
                    <a:pt x="19279" y="2400"/>
                  </a:cubicBezTo>
                  <a:cubicBezTo>
                    <a:pt x="19682" y="2421"/>
                    <a:pt x="20088" y="2429"/>
                    <a:pt x="20493" y="2429"/>
                  </a:cubicBezTo>
                  <a:cubicBezTo>
                    <a:pt x="21076" y="2429"/>
                    <a:pt x="21657" y="2413"/>
                    <a:pt x="22226" y="2397"/>
                  </a:cubicBezTo>
                  <a:cubicBezTo>
                    <a:pt x="22793" y="2381"/>
                    <a:pt x="23369" y="2366"/>
                    <a:pt x="23946" y="2366"/>
                  </a:cubicBezTo>
                  <a:cubicBezTo>
                    <a:pt x="24697" y="2366"/>
                    <a:pt x="25451" y="2392"/>
                    <a:pt x="26194" y="2481"/>
                  </a:cubicBezTo>
                  <a:cubicBezTo>
                    <a:pt x="26360" y="2502"/>
                    <a:pt x="26526" y="2524"/>
                    <a:pt x="26691" y="2547"/>
                  </a:cubicBezTo>
                  <a:cubicBezTo>
                    <a:pt x="27165" y="2611"/>
                    <a:pt x="27646" y="2677"/>
                    <a:pt x="28122" y="2677"/>
                  </a:cubicBezTo>
                  <a:cubicBezTo>
                    <a:pt x="28522" y="2677"/>
                    <a:pt x="28916" y="2631"/>
                    <a:pt x="29297" y="2498"/>
                  </a:cubicBezTo>
                  <a:cubicBezTo>
                    <a:pt x="29595" y="2395"/>
                    <a:pt x="29802" y="2257"/>
                    <a:pt x="29929" y="2076"/>
                  </a:cubicBezTo>
                  <a:cubicBezTo>
                    <a:pt x="30059" y="1890"/>
                    <a:pt x="30088" y="1720"/>
                    <a:pt x="30015" y="1569"/>
                  </a:cubicBezTo>
                  <a:cubicBezTo>
                    <a:pt x="29774" y="1069"/>
                    <a:pt x="28483" y="933"/>
                    <a:pt x="27532" y="876"/>
                  </a:cubicBezTo>
                  <a:lnTo>
                    <a:pt x="27426" y="869"/>
                  </a:lnTo>
                  <a:cubicBezTo>
                    <a:pt x="26980" y="838"/>
                    <a:pt x="26529" y="830"/>
                    <a:pt x="26083" y="830"/>
                  </a:cubicBezTo>
                  <a:cubicBezTo>
                    <a:pt x="25806" y="830"/>
                    <a:pt x="25531" y="833"/>
                    <a:pt x="25259" y="836"/>
                  </a:cubicBezTo>
                  <a:cubicBezTo>
                    <a:pt x="24968" y="840"/>
                    <a:pt x="24670" y="844"/>
                    <a:pt x="24372" y="844"/>
                  </a:cubicBezTo>
                  <a:cubicBezTo>
                    <a:pt x="24202" y="844"/>
                    <a:pt x="24033" y="843"/>
                    <a:pt x="23864" y="839"/>
                  </a:cubicBezTo>
                  <a:cubicBezTo>
                    <a:pt x="22522" y="810"/>
                    <a:pt x="21121" y="613"/>
                    <a:pt x="19766" y="425"/>
                  </a:cubicBezTo>
                  <a:cubicBezTo>
                    <a:pt x="18266" y="215"/>
                    <a:pt x="16739" y="1"/>
                    <a:pt x="15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3"/>
            <p:cNvSpPr/>
            <p:nvPr/>
          </p:nvSpPr>
          <p:spPr>
            <a:xfrm>
              <a:off x="3920430" y="4401927"/>
              <a:ext cx="656724" cy="226294"/>
            </a:xfrm>
            <a:custGeom>
              <a:avLst/>
              <a:gdLst/>
              <a:ahLst/>
              <a:cxnLst/>
              <a:rect l="l" t="t" r="r" b="b"/>
              <a:pathLst>
                <a:path w="7647" h="2635" extrusionOk="0">
                  <a:moveTo>
                    <a:pt x="4328" y="1"/>
                  </a:moveTo>
                  <a:cubicBezTo>
                    <a:pt x="3939" y="1"/>
                    <a:pt x="3550" y="55"/>
                    <a:pt x="3180" y="161"/>
                  </a:cubicBezTo>
                  <a:cubicBezTo>
                    <a:pt x="1998" y="500"/>
                    <a:pt x="1000" y="1274"/>
                    <a:pt x="160" y="2185"/>
                  </a:cubicBezTo>
                  <a:cubicBezTo>
                    <a:pt x="1" y="2357"/>
                    <a:pt x="125" y="2635"/>
                    <a:pt x="358" y="2635"/>
                  </a:cubicBezTo>
                  <a:lnTo>
                    <a:pt x="7345" y="2635"/>
                  </a:lnTo>
                  <a:cubicBezTo>
                    <a:pt x="7521" y="2635"/>
                    <a:pt x="7647" y="2471"/>
                    <a:pt x="7607" y="2302"/>
                  </a:cubicBezTo>
                  <a:cubicBezTo>
                    <a:pt x="7521" y="1952"/>
                    <a:pt x="7372" y="1618"/>
                    <a:pt x="7164" y="1324"/>
                  </a:cubicBezTo>
                  <a:cubicBezTo>
                    <a:pt x="6532" y="433"/>
                    <a:pt x="5432" y="1"/>
                    <a:pt x="4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3"/>
            <p:cNvSpPr/>
            <p:nvPr/>
          </p:nvSpPr>
          <p:spPr>
            <a:xfrm>
              <a:off x="3880924" y="4561322"/>
              <a:ext cx="88628" cy="66901"/>
            </a:xfrm>
            <a:custGeom>
              <a:avLst/>
              <a:gdLst/>
              <a:ahLst/>
              <a:cxnLst/>
              <a:rect l="l" t="t" r="r" b="b"/>
              <a:pathLst>
                <a:path w="1032" h="779" extrusionOk="0">
                  <a:moveTo>
                    <a:pt x="475" y="0"/>
                  </a:moveTo>
                  <a:cubicBezTo>
                    <a:pt x="241" y="0"/>
                    <a:pt x="56" y="191"/>
                    <a:pt x="11" y="423"/>
                  </a:cubicBezTo>
                  <a:cubicBezTo>
                    <a:pt x="1" y="481"/>
                    <a:pt x="1" y="531"/>
                    <a:pt x="9" y="579"/>
                  </a:cubicBezTo>
                  <a:cubicBezTo>
                    <a:pt x="32" y="699"/>
                    <a:pt x="146" y="779"/>
                    <a:pt x="268" y="779"/>
                  </a:cubicBezTo>
                  <a:lnTo>
                    <a:pt x="879" y="779"/>
                  </a:lnTo>
                  <a:cubicBezTo>
                    <a:pt x="892" y="760"/>
                    <a:pt x="902" y="743"/>
                    <a:pt x="910" y="723"/>
                  </a:cubicBezTo>
                  <a:cubicBezTo>
                    <a:pt x="1032" y="459"/>
                    <a:pt x="902" y="119"/>
                    <a:pt x="622" y="25"/>
                  </a:cubicBezTo>
                  <a:cubicBezTo>
                    <a:pt x="571" y="8"/>
                    <a:pt x="52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3"/>
            <p:cNvSpPr/>
            <p:nvPr/>
          </p:nvSpPr>
          <p:spPr>
            <a:xfrm>
              <a:off x="3984841" y="4421765"/>
              <a:ext cx="172189" cy="158105"/>
            </a:xfrm>
            <a:custGeom>
              <a:avLst/>
              <a:gdLst/>
              <a:ahLst/>
              <a:cxnLst/>
              <a:rect l="l" t="t" r="r" b="b"/>
              <a:pathLst>
                <a:path w="2005" h="1841" extrusionOk="0">
                  <a:moveTo>
                    <a:pt x="998" y="1"/>
                  </a:moveTo>
                  <a:cubicBezTo>
                    <a:pt x="823" y="1"/>
                    <a:pt x="650" y="47"/>
                    <a:pt x="504" y="142"/>
                  </a:cubicBezTo>
                  <a:cubicBezTo>
                    <a:pt x="160" y="368"/>
                    <a:pt x="0" y="841"/>
                    <a:pt x="142" y="1227"/>
                  </a:cubicBezTo>
                  <a:cubicBezTo>
                    <a:pt x="287" y="1627"/>
                    <a:pt x="645" y="1840"/>
                    <a:pt x="1007" y="1840"/>
                  </a:cubicBezTo>
                  <a:cubicBezTo>
                    <a:pt x="1307" y="1840"/>
                    <a:pt x="1609" y="1694"/>
                    <a:pt x="1795" y="1385"/>
                  </a:cubicBezTo>
                  <a:cubicBezTo>
                    <a:pt x="2005" y="1032"/>
                    <a:pt x="1939" y="536"/>
                    <a:pt x="1642" y="251"/>
                  </a:cubicBezTo>
                  <a:cubicBezTo>
                    <a:pt x="1569" y="179"/>
                    <a:pt x="1484" y="125"/>
                    <a:pt x="1391" y="84"/>
                  </a:cubicBezTo>
                  <a:cubicBezTo>
                    <a:pt x="1268" y="29"/>
                    <a:pt x="11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3"/>
            <p:cNvSpPr/>
            <p:nvPr/>
          </p:nvSpPr>
          <p:spPr>
            <a:xfrm>
              <a:off x="3848375" y="4623501"/>
              <a:ext cx="448208" cy="9275"/>
            </a:xfrm>
            <a:custGeom>
              <a:avLst/>
              <a:gdLst/>
              <a:ahLst/>
              <a:cxnLst/>
              <a:rect l="l" t="t" r="r" b="b"/>
              <a:pathLst>
                <a:path w="5219" h="108" extrusionOk="0">
                  <a:moveTo>
                    <a:pt x="0" y="1"/>
                  </a:moveTo>
                  <a:lnTo>
                    <a:pt x="0" y="108"/>
                  </a:lnTo>
                  <a:lnTo>
                    <a:pt x="5219" y="108"/>
                  </a:lnTo>
                  <a:lnTo>
                    <a:pt x="5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23"/>
          <p:cNvGrpSpPr/>
          <p:nvPr/>
        </p:nvGrpSpPr>
        <p:grpSpPr>
          <a:xfrm>
            <a:off x="1013984" y="310666"/>
            <a:ext cx="647441" cy="274038"/>
            <a:chOff x="5742237" y="4424857"/>
            <a:chExt cx="803077" cy="339913"/>
          </a:xfrm>
        </p:grpSpPr>
        <p:sp>
          <p:nvSpPr>
            <p:cNvPr id="1538" name="Google Shape;1538;p23"/>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3"/>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3"/>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3"/>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3"/>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 name="Google Shape;1543;p23"/>
          <p:cNvGrpSpPr/>
          <p:nvPr/>
        </p:nvGrpSpPr>
        <p:grpSpPr>
          <a:xfrm>
            <a:off x="6831204" y="2936581"/>
            <a:ext cx="437816" cy="398913"/>
            <a:chOff x="6872954" y="4168931"/>
            <a:chExt cx="437816" cy="398913"/>
          </a:xfrm>
        </p:grpSpPr>
        <p:sp>
          <p:nvSpPr>
            <p:cNvPr id="1544" name="Google Shape;1544;p23"/>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3"/>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3"/>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3"/>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3"/>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3"/>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23"/>
          <p:cNvSpPr/>
          <p:nvPr/>
        </p:nvSpPr>
        <p:spPr>
          <a:xfrm>
            <a:off x="539247" y="3891898"/>
            <a:ext cx="348000" cy="348000"/>
          </a:xfrm>
          <a:prstGeom prst="mathPlus">
            <a:avLst>
              <a:gd name="adj1" fmla="val 2352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3"/>
          <p:cNvSpPr/>
          <p:nvPr/>
        </p:nvSpPr>
        <p:spPr>
          <a:xfrm>
            <a:off x="8009333" y="423553"/>
            <a:ext cx="231900" cy="23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3"/>
          <p:cNvSpPr/>
          <p:nvPr/>
        </p:nvSpPr>
        <p:spPr>
          <a:xfrm>
            <a:off x="209853" y="4488054"/>
            <a:ext cx="231900" cy="231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3"/>
          <p:cNvSpPr/>
          <p:nvPr/>
        </p:nvSpPr>
        <p:spPr>
          <a:xfrm>
            <a:off x="8525471" y="2971366"/>
            <a:ext cx="274100" cy="255810"/>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3"/>
          <p:cNvSpPr/>
          <p:nvPr/>
        </p:nvSpPr>
        <p:spPr>
          <a:xfrm>
            <a:off x="1989494" y="107291"/>
            <a:ext cx="274100" cy="255810"/>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5" name="Google Shape;1555;p23"/>
          <p:cNvGrpSpPr/>
          <p:nvPr/>
        </p:nvGrpSpPr>
        <p:grpSpPr>
          <a:xfrm>
            <a:off x="188728" y="1827393"/>
            <a:ext cx="274126" cy="242805"/>
            <a:chOff x="4733471" y="1796460"/>
            <a:chExt cx="190484" cy="168755"/>
          </a:xfrm>
        </p:grpSpPr>
        <p:sp>
          <p:nvSpPr>
            <p:cNvPr id="1556" name="Google Shape;1556;p23"/>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3"/>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3"/>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3"/>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3"/>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23"/>
          <p:cNvGrpSpPr/>
          <p:nvPr/>
        </p:nvGrpSpPr>
        <p:grpSpPr>
          <a:xfrm rot="2700000">
            <a:off x="8558383" y="922724"/>
            <a:ext cx="208283" cy="447225"/>
            <a:chOff x="4576975" y="1448100"/>
            <a:chExt cx="292800" cy="628700"/>
          </a:xfrm>
        </p:grpSpPr>
        <p:sp>
          <p:nvSpPr>
            <p:cNvPr id="1562" name="Google Shape;1562;p23"/>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3" name="Google Shape;1563;p23"/>
            <p:cNvGrpSpPr/>
            <p:nvPr/>
          </p:nvGrpSpPr>
          <p:grpSpPr>
            <a:xfrm>
              <a:off x="4576975" y="1448100"/>
              <a:ext cx="292800" cy="146400"/>
              <a:chOff x="4584725" y="1420525"/>
              <a:chExt cx="292800" cy="146400"/>
            </a:xfrm>
          </p:grpSpPr>
          <p:sp>
            <p:nvSpPr>
              <p:cNvPr id="1564" name="Google Shape;1564;p23"/>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3"/>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1566;p23"/>
            <p:cNvGrpSpPr/>
            <p:nvPr/>
          </p:nvGrpSpPr>
          <p:grpSpPr>
            <a:xfrm>
              <a:off x="4576975" y="1930400"/>
              <a:ext cx="292800" cy="146400"/>
              <a:chOff x="4584725" y="1420525"/>
              <a:chExt cx="292800" cy="146400"/>
            </a:xfrm>
          </p:grpSpPr>
          <p:sp>
            <p:nvSpPr>
              <p:cNvPr id="1567" name="Google Shape;1567;p23"/>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3"/>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69"/>
        <p:cNvGrpSpPr/>
        <p:nvPr/>
      </p:nvGrpSpPr>
      <p:grpSpPr>
        <a:xfrm>
          <a:off x="0" y="0"/>
          <a:ext cx="0" cy="0"/>
          <a:chOff x="0" y="0"/>
          <a:chExt cx="0" cy="0"/>
        </a:xfrm>
      </p:grpSpPr>
      <p:sp>
        <p:nvSpPr>
          <p:cNvPr id="1570" name="Google Shape;1570;p24"/>
          <p:cNvSpPr/>
          <p:nvPr/>
        </p:nvSpPr>
        <p:spPr>
          <a:xfrm rot="10800000" flipH="1">
            <a:off x="-2" y="3027813"/>
            <a:ext cx="1502357" cy="2115668"/>
          </a:xfrm>
          <a:custGeom>
            <a:avLst/>
            <a:gdLst/>
            <a:ahLst/>
            <a:cxnLst/>
            <a:rect l="l" t="t" r="r" b="b"/>
            <a:pathLst>
              <a:path w="22399" h="31543" extrusionOk="0">
                <a:moveTo>
                  <a:pt x="0" y="1"/>
                </a:moveTo>
                <a:lnTo>
                  <a:pt x="0" y="31543"/>
                </a:lnTo>
                <a:lnTo>
                  <a:pt x="2" y="31543"/>
                </a:lnTo>
                <a:cubicBezTo>
                  <a:pt x="2850" y="31257"/>
                  <a:pt x="5565" y="29816"/>
                  <a:pt x="7397" y="27616"/>
                </a:cubicBezTo>
                <a:cubicBezTo>
                  <a:pt x="9230" y="25417"/>
                  <a:pt x="10158" y="22486"/>
                  <a:pt x="9927" y="19633"/>
                </a:cubicBezTo>
                <a:cubicBezTo>
                  <a:pt x="9769" y="17680"/>
                  <a:pt x="9096" y="15807"/>
                  <a:pt x="8756" y="13876"/>
                </a:cubicBezTo>
                <a:cubicBezTo>
                  <a:pt x="8416" y="11947"/>
                  <a:pt x="8454" y="9816"/>
                  <a:pt x="9572" y="8206"/>
                </a:cubicBezTo>
                <a:cubicBezTo>
                  <a:pt x="11097" y="6014"/>
                  <a:pt x="14037" y="5486"/>
                  <a:pt x="16619" y="4809"/>
                </a:cubicBezTo>
                <a:cubicBezTo>
                  <a:pt x="19202" y="4133"/>
                  <a:pt x="22098" y="2654"/>
                  <a:pt x="223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flipH="1">
            <a:off x="7490097" y="-21"/>
            <a:ext cx="1653869" cy="1583742"/>
          </a:xfrm>
          <a:custGeom>
            <a:avLst/>
            <a:gdLst/>
            <a:ahLst/>
            <a:cxnLst/>
            <a:rect l="l" t="t" r="r" b="b"/>
            <a:pathLst>
              <a:path w="24480" h="23442" extrusionOk="0">
                <a:moveTo>
                  <a:pt x="1" y="0"/>
                </a:moveTo>
                <a:lnTo>
                  <a:pt x="1" y="22368"/>
                </a:lnTo>
                <a:cubicBezTo>
                  <a:pt x="1298" y="23082"/>
                  <a:pt x="2779" y="23441"/>
                  <a:pt x="4259" y="23441"/>
                </a:cubicBezTo>
                <a:cubicBezTo>
                  <a:pt x="5587" y="23441"/>
                  <a:pt x="6915" y="23152"/>
                  <a:pt x="8109" y="22571"/>
                </a:cubicBezTo>
                <a:cubicBezTo>
                  <a:pt x="10636" y="21340"/>
                  <a:pt x="12499" y="18836"/>
                  <a:pt x="12950" y="16062"/>
                </a:cubicBezTo>
                <a:cubicBezTo>
                  <a:pt x="13324" y="13760"/>
                  <a:pt x="12822" y="11208"/>
                  <a:pt x="14051" y="9226"/>
                </a:cubicBezTo>
                <a:cubicBezTo>
                  <a:pt x="14911" y="7840"/>
                  <a:pt x="16455" y="7043"/>
                  <a:pt x="17970" y="6439"/>
                </a:cubicBezTo>
                <a:cubicBezTo>
                  <a:pt x="19485" y="5835"/>
                  <a:pt x="21086" y="5339"/>
                  <a:pt x="22354" y="4310"/>
                </a:cubicBezTo>
                <a:cubicBezTo>
                  <a:pt x="23620" y="3279"/>
                  <a:pt x="24480" y="1530"/>
                  <a:pt x="23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flipH="1">
            <a:off x="6301392" y="4262824"/>
            <a:ext cx="2842608" cy="880698"/>
          </a:xfrm>
          <a:custGeom>
            <a:avLst/>
            <a:gdLst/>
            <a:ahLst/>
            <a:cxnLst/>
            <a:rect l="l" t="t" r="r" b="b"/>
            <a:pathLst>
              <a:path w="63398" h="19642" extrusionOk="0">
                <a:moveTo>
                  <a:pt x="8154" y="0"/>
                </a:moveTo>
                <a:cubicBezTo>
                  <a:pt x="4957" y="0"/>
                  <a:pt x="1775" y="1682"/>
                  <a:pt x="46" y="4382"/>
                </a:cubicBezTo>
                <a:lnTo>
                  <a:pt x="0" y="19642"/>
                </a:lnTo>
                <a:lnTo>
                  <a:pt x="63398" y="19642"/>
                </a:lnTo>
                <a:cubicBezTo>
                  <a:pt x="63205" y="15988"/>
                  <a:pt x="60507" y="12797"/>
                  <a:pt x="57210" y="11214"/>
                </a:cubicBezTo>
                <a:cubicBezTo>
                  <a:pt x="54758" y="10036"/>
                  <a:pt x="52030" y="9625"/>
                  <a:pt x="49294" y="9625"/>
                </a:cubicBezTo>
                <a:cubicBezTo>
                  <a:pt x="48350" y="9625"/>
                  <a:pt x="47404" y="9674"/>
                  <a:pt x="46469" y="9757"/>
                </a:cubicBezTo>
                <a:cubicBezTo>
                  <a:pt x="42825" y="10081"/>
                  <a:pt x="39240" y="10897"/>
                  <a:pt x="35597" y="11233"/>
                </a:cubicBezTo>
                <a:cubicBezTo>
                  <a:pt x="34622" y="11323"/>
                  <a:pt x="33635" y="11377"/>
                  <a:pt x="32649" y="11377"/>
                </a:cubicBezTo>
                <a:cubicBezTo>
                  <a:pt x="29955" y="11377"/>
                  <a:pt x="27269" y="10978"/>
                  <a:pt x="24844" y="9842"/>
                </a:cubicBezTo>
                <a:cubicBezTo>
                  <a:pt x="22055" y="8535"/>
                  <a:pt x="19801" y="6345"/>
                  <a:pt x="17444" y="4362"/>
                </a:cubicBezTo>
                <a:cubicBezTo>
                  <a:pt x="15087" y="2380"/>
                  <a:pt x="12446" y="515"/>
                  <a:pt x="9396" y="87"/>
                </a:cubicBezTo>
                <a:cubicBezTo>
                  <a:pt x="8984" y="28"/>
                  <a:pt x="8569" y="0"/>
                  <a:pt x="8154"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a:off x="-9" y="14"/>
            <a:ext cx="3196097" cy="1901976"/>
          </a:xfrm>
          <a:custGeom>
            <a:avLst/>
            <a:gdLst/>
            <a:ahLst/>
            <a:cxnLst/>
            <a:rect l="l" t="t" r="r" b="b"/>
            <a:pathLst>
              <a:path w="52380" h="31171" extrusionOk="0">
                <a:moveTo>
                  <a:pt x="0" y="1"/>
                </a:moveTo>
                <a:lnTo>
                  <a:pt x="0" y="31171"/>
                </a:lnTo>
                <a:cubicBezTo>
                  <a:pt x="1129" y="26583"/>
                  <a:pt x="2279" y="21946"/>
                  <a:pt x="4444" y="17748"/>
                </a:cubicBezTo>
                <a:cubicBezTo>
                  <a:pt x="6608" y="13551"/>
                  <a:pt x="9922" y="9767"/>
                  <a:pt x="14289" y="7967"/>
                </a:cubicBezTo>
                <a:cubicBezTo>
                  <a:pt x="16715" y="6968"/>
                  <a:pt x="19317" y="6628"/>
                  <a:pt x="21951" y="6628"/>
                </a:cubicBezTo>
                <a:cubicBezTo>
                  <a:pt x="23955" y="6628"/>
                  <a:pt x="25978" y="6824"/>
                  <a:pt x="27957" y="7076"/>
                </a:cubicBezTo>
                <a:cubicBezTo>
                  <a:pt x="31284" y="7500"/>
                  <a:pt x="34642" y="8064"/>
                  <a:pt x="37977" y="8064"/>
                </a:cubicBezTo>
                <a:cubicBezTo>
                  <a:pt x="39237" y="8064"/>
                  <a:pt x="40493" y="7984"/>
                  <a:pt x="41743" y="7785"/>
                </a:cubicBezTo>
                <a:cubicBezTo>
                  <a:pt x="46305" y="7061"/>
                  <a:pt x="50890" y="4371"/>
                  <a:pt x="52379"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1700290" flipH="1">
            <a:off x="1054279" y="3701978"/>
            <a:ext cx="1502395" cy="1357680"/>
          </a:xfrm>
          <a:custGeom>
            <a:avLst/>
            <a:gdLst/>
            <a:ahLst/>
            <a:cxnLst/>
            <a:rect l="l" t="t" r="r" b="b"/>
            <a:pathLst>
              <a:path w="63674" h="57549" extrusionOk="0">
                <a:moveTo>
                  <a:pt x="25297" y="1"/>
                </a:moveTo>
                <a:cubicBezTo>
                  <a:pt x="11909" y="1"/>
                  <a:pt x="1" y="10347"/>
                  <a:pt x="867" y="24829"/>
                </a:cubicBezTo>
                <a:cubicBezTo>
                  <a:pt x="1803" y="40480"/>
                  <a:pt x="7275" y="52238"/>
                  <a:pt x="23246" y="56672"/>
                </a:cubicBezTo>
                <a:cubicBezTo>
                  <a:pt x="25393" y="57269"/>
                  <a:pt x="27539" y="57549"/>
                  <a:pt x="29655" y="57549"/>
                </a:cubicBezTo>
                <a:cubicBezTo>
                  <a:pt x="43128" y="57549"/>
                  <a:pt x="55410" y="46203"/>
                  <a:pt x="59447" y="33027"/>
                </a:cubicBezTo>
                <a:cubicBezTo>
                  <a:pt x="63674" y="19205"/>
                  <a:pt x="44623" y="4934"/>
                  <a:pt x="33436" y="1298"/>
                </a:cubicBezTo>
                <a:cubicBezTo>
                  <a:pt x="30724" y="416"/>
                  <a:pt x="27981" y="1"/>
                  <a:pt x="25297"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5" name="Google Shape;1575;p24"/>
          <p:cNvGrpSpPr/>
          <p:nvPr/>
        </p:nvGrpSpPr>
        <p:grpSpPr>
          <a:xfrm flipH="1">
            <a:off x="267048" y="3374945"/>
            <a:ext cx="1844542" cy="1525030"/>
            <a:chOff x="1279225" y="739600"/>
            <a:chExt cx="4589556" cy="3794551"/>
          </a:xfrm>
        </p:grpSpPr>
        <p:sp>
          <p:nvSpPr>
            <p:cNvPr id="1576" name="Google Shape;1576;p24"/>
            <p:cNvSpPr/>
            <p:nvPr/>
          </p:nvSpPr>
          <p:spPr>
            <a:xfrm>
              <a:off x="3902871" y="1690399"/>
              <a:ext cx="1302551" cy="2733070"/>
            </a:xfrm>
            <a:custGeom>
              <a:avLst/>
              <a:gdLst/>
              <a:ahLst/>
              <a:cxnLst/>
              <a:rect l="l" t="t" r="r" b="b"/>
              <a:pathLst>
                <a:path w="12357" h="25928" extrusionOk="0">
                  <a:moveTo>
                    <a:pt x="3635" y="0"/>
                  </a:moveTo>
                  <a:cubicBezTo>
                    <a:pt x="2733" y="0"/>
                    <a:pt x="1863" y="288"/>
                    <a:pt x="1200" y="926"/>
                  </a:cubicBezTo>
                  <a:cubicBezTo>
                    <a:pt x="299" y="1793"/>
                    <a:pt x="0" y="2992"/>
                    <a:pt x="177" y="4216"/>
                  </a:cubicBezTo>
                  <a:cubicBezTo>
                    <a:pt x="543" y="6737"/>
                    <a:pt x="1278" y="9272"/>
                    <a:pt x="2251" y="11629"/>
                  </a:cubicBezTo>
                  <a:cubicBezTo>
                    <a:pt x="2602" y="12483"/>
                    <a:pt x="2984" y="13332"/>
                    <a:pt x="3611" y="14025"/>
                  </a:cubicBezTo>
                  <a:cubicBezTo>
                    <a:pt x="4829" y="15370"/>
                    <a:pt x="6455" y="16355"/>
                    <a:pt x="7929" y="17387"/>
                  </a:cubicBezTo>
                  <a:cubicBezTo>
                    <a:pt x="8233" y="17599"/>
                    <a:pt x="8604" y="17787"/>
                    <a:pt x="8877" y="18037"/>
                  </a:cubicBezTo>
                  <a:cubicBezTo>
                    <a:pt x="9066" y="19419"/>
                    <a:pt x="9428" y="22158"/>
                    <a:pt x="9928" y="24041"/>
                  </a:cubicBezTo>
                  <a:cubicBezTo>
                    <a:pt x="9807" y="24025"/>
                    <a:pt x="9685" y="24017"/>
                    <a:pt x="9564" y="24017"/>
                  </a:cubicBezTo>
                  <a:cubicBezTo>
                    <a:pt x="9088" y="24017"/>
                    <a:pt x="8632" y="24145"/>
                    <a:pt x="8333" y="24456"/>
                  </a:cubicBezTo>
                  <a:cubicBezTo>
                    <a:pt x="7972" y="24829"/>
                    <a:pt x="7523" y="25644"/>
                    <a:pt x="8227" y="25826"/>
                  </a:cubicBezTo>
                  <a:cubicBezTo>
                    <a:pt x="8511" y="25898"/>
                    <a:pt x="8880" y="25927"/>
                    <a:pt x="9258" y="25927"/>
                  </a:cubicBezTo>
                  <a:cubicBezTo>
                    <a:pt x="9559" y="25927"/>
                    <a:pt x="9866" y="25909"/>
                    <a:pt x="10141" y="25879"/>
                  </a:cubicBezTo>
                  <a:cubicBezTo>
                    <a:pt x="10513" y="25840"/>
                    <a:pt x="10990" y="25814"/>
                    <a:pt x="11333" y="25652"/>
                  </a:cubicBezTo>
                  <a:cubicBezTo>
                    <a:pt x="11620" y="25514"/>
                    <a:pt x="11594" y="25300"/>
                    <a:pt x="11664" y="25013"/>
                  </a:cubicBezTo>
                  <a:cubicBezTo>
                    <a:pt x="12147" y="23024"/>
                    <a:pt x="12194" y="21094"/>
                    <a:pt x="12297" y="19055"/>
                  </a:cubicBezTo>
                  <a:cubicBezTo>
                    <a:pt x="12357" y="17773"/>
                    <a:pt x="12113" y="16732"/>
                    <a:pt x="11379" y="15640"/>
                  </a:cubicBezTo>
                  <a:cubicBezTo>
                    <a:pt x="10832" y="14822"/>
                    <a:pt x="10332" y="13962"/>
                    <a:pt x="9872" y="13092"/>
                  </a:cubicBezTo>
                  <a:cubicBezTo>
                    <a:pt x="9694" y="12754"/>
                    <a:pt x="9331" y="11983"/>
                    <a:pt x="9073" y="11416"/>
                  </a:cubicBezTo>
                  <a:cubicBezTo>
                    <a:pt x="9157" y="10364"/>
                    <a:pt x="9265" y="8913"/>
                    <a:pt x="9313" y="8481"/>
                  </a:cubicBezTo>
                  <a:cubicBezTo>
                    <a:pt x="9390" y="7758"/>
                    <a:pt x="9417" y="7021"/>
                    <a:pt x="9487" y="6296"/>
                  </a:cubicBezTo>
                  <a:cubicBezTo>
                    <a:pt x="9601" y="5101"/>
                    <a:pt x="9551" y="1840"/>
                    <a:pt x="5216" y="283"/>
                  </a:cubicBezTo>
                  <a:cubicBezTo>
                    <a:pt x="4702" y="99"/>
                    <a:pt x="4163" y="0"/>
                    <a:pt x="3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4"/>
            <p:cNvSpPr/>
            <p:nvPr/>
          </p:nvSpPr>
          <p:spPr>
            <a:xfrm>
              <a:off x="2127460" y="2018646"/>
              <a:ext cx="815873" cy="2404718"/>
            </a:xfrm>
            <a:custGeom>
              <a:avLst/>
              <a:gdLst/>
              <a:ahLst/>
              <a:cxnLst/>
              <a:rect l="l" t="t" r="r" b="b"/>
              <a:pathLst>
                <a:path w="7740" h="22813" extrusionOk="0">
                  <a:moveTo>
                    <a:pt x="3892" y="1"/>
                  </a:moveTo>
                  <a:cubicBezTo>
                    <a:pt x="2385" y="1"/>
                    <a:pt x="792" y="888"/>
                    <a:pt x="318" y="2452"/>
                  </a:cubicBezTo>
                  <a:cubicBezTo>
                    <a:pt x="1" y="3490"/>
                    <a:pt x="319" y="4777"/>
                    <a:pt x="690" y="5818"/>
                  </a:cubicBezTo>
                  <a:cubicBezTo>
                    <a:pt x="1226" y="7327"/>
                    <a:pt x="1897" y="8835"/>
                    <a:pt x="2698" y="10243"/>
                  </a:cubicBezTo>
                  <a:cubicBezTo>
                    <a:pt x="2942" y="10674"/>
                    <a:pt x="3146" y="11021"/>
                    <a:pt x="3176" y="11520"/>
                  </a:cubicBezTo>
                  <a:cubicBezTo>
                    <a:pt x="3235" y="12497"/>
                    <a:pt x="3319" y="14619"/>
                    <a:pt x="3349" y="15680"/>
                  </a:cubicBezTo>
                  <a:cubicBezTo>
                    <a:pt x="3409" y="17717"/>
                    <a:pt x="3470" y="18835"/>
                    <a:pt x="3490" y="20623"/>
                  </a:cubicBezTo>
                  <a:cubicBezTo>
                    <a:pt x="2685" y="20667"/>
                    <a:pt x="1845" y="21073"/>
                    <a:pt x="1540" y="21738"/>
                  </a:cubicBezTo>
                  <a:cubicBezTo>
                    <a:pt x="1128" y="22633"/>
                    <a:pt x="2296" y="22812"/>
                    <a:pt x="3263" y="22812"/>
                  </a:cubicBezTo>
                  <a:cubicBezTo>
                    <a:pt x="3698" y="22812"/>
                    <a:pt x="4093" y="22776"/>
                    <a:pt x="4284" y="22752"/>
                  </a:cubicBezTo>
                  <a:cubicBezTo>
                    <a:pt x="4695" y="22700"/>
                    <a:pt x="5109" y="22633"/>
                    <a:pt x="5346" y="22276"/>
                  </a:cubicBezTo>
                  <a:cubicBezTo>
                    <a:pt x="5615" y="21871"/>
                    <a:pt x="5683" y="21230"/>
                    <a:pt x="5758" y="20753"/>
                  </a:cubicBezTo>
                  <a:cubicBezTo>
                    <a:pt x="5932" y="19602"/>
                    <a:pt x="6145" y="18460"/>
                    <a:pt x="6372" y="17323"/>
                  </a:cubicBezTo>
                  <a:cubicBezTo>
                    <a:pt x="6596" y="16195"/>
                    <a:pt x="6836" y="15069"/>
                    <a:pt x="7100" y="13953"/>
                  </a:cubicBezTo>
                  <a:cubicBezTo>
                    <a:pt x="7411" y="12638"/>
                    <a:pt x="7739" y="11355"/>
                    <a:pt x="7667" y="9948"/>
                  </a:cubicBezTo>
                  <a:cubicBezTo>
                    <a:pt x="7517" y="7061"/>
                    <a:pt x="7460" y="4478"/>
                    <a:pt x="6839" y="2145"/>
                  </a:cubicBezTo>
                  <a:cubicBezTo>
                    <a:pt x="6446" y="670"/>
                    <a:pt x="5201" y="1"/>
                    <a:pt x="3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4"/>
            <p:cNvSpPr/>
            <p:nvPr/>
          </p:nvSpPr>
          <p:spPr>
            <a:xfrm>
              <a:off x="2127460" y="2018646"/>
              <a:ext cx="815873" cy="2404718"/>
            </a:xfrm>
            <a:custGeom>
              <a:avLst/>
              <a:gdLst/>
              <a:ahLst/>
              <a:cxnLst/>
              <a:rect l="l" t="t" r="r" b="b"/>
              <a:pathLst>
                <a:path w="7740" h="22813" extrusionOk="0">
                  <a:moveTo>
                    <a:pt x="3892" y="1"/>
                  </a:moveTo>
                  <a:cubicBezTo>
                    <a:pt x="2385" y="1"/>
                    <a:pt x="792" y="888"/>
                    <a:pt x="318" y="2452"/>
                  </a:cubicBezTo>
                  <a:cubicBezTo>
                    <a:pt x="1" y="3490"/>
                    <a:pt x="319" y="4777"/>
                    <a:pt x="690" y="5818"/>
                  </a:cubicBezTo>
                  <a:cubicBezTo>
                    <a:pt x="1226" y="7327"/>
                    <a:pt x="1897" y="8835"/>
                    <a:pt x="2698" y="10243"/>
                  </a:cubicBezTo>
                  <a:cubicBezTo>
                    <a:pt x="2942" y="10674"/>
                    <a:pt x="3146" y="11021"/>
                    <a:pt x="3176" y="11520"/>
                  </a:cubicBezTo>
                  <a:cubicBezTo>
                    <a:pt x="3235" y="12497"/>
                    <a:pt x="3319" y="14619"/>
                    <a:pt x="3349" y="15680"/>
                  </a:cubicBezTo>
                  <a:cubicBezTo>
                    <a:pt x="3409" y="17717"/>
                    <a:pt x="3470" y="18835"/>
                    <a:pt x="3490" y="20623"/>
                  </a:cubicBezTo>
                  <a:cubicBezTo>
                    <a:pt x="2685" y="20667"/>
                    <a:pt x="1845" y="21073"/>
                    <a:pt x="1540" y="21738"/>
                  </a:cubicBezTo>
                  <a:cubicBezTo>
                    <a:pt x="1128" y="22633"/>
                    <a:pt x="2296" y="22812"/>
                    <a:pt x="3263" y="22812"/>
                  </a:cubicBezTo>
                  <a:cubicBezTo>
                    <a:pt x="3698" y="22812"/>
                    <a:pt x="4093" y="22776"/>
                    <a:pt x="4284" y="22752"/>
                  </a:cubicBezTo>
                  <a:cubicBezTo>
                    <a:pt x="4695" y="22700"/>
                    <a:pt x="5109" y="22633"/>
                    <a:pt x="5346" y="22276"/>
                  </a:cubicBezTo>
                  <a:cubicBezTo>
                    <a:pt x="5615" y="21871"/>
                    <a:pt x="5683" y="21230"/>
                    <a:pt x="5758" y="20753"/>
                  </a:cubicBezTo>
                  <a:cubicBezTo>
                    <a:pt x="5932" y="19602"/>
                    <a:pt x="6145" y="18460"/>
                    <a:pt x="6372" y="17323"/>
                  </a:cubicBezTo>
                  <a:cubicBezTo>
                    <a:pt x="6596" y="16195"/>
                    <a:pt x="6836" y="15069"/>
                    <a:pt x="7100" y="13953"/>
                  </a:cubicBezTo>
                  <a:cubicBezTo>
                    <a:pt x="7411" y="12638"/>
                    <a:pt x="7739" y="11355"/>
                    <a:pt x="7667" y="9948"/>
                  </a:cubicBezTo>
                  <a:cubicBezTo>
                    <a:pt x="7517" y="7061"/>
                    <a:pt x="7460" y="4478"/>
                    <a:pt x="6839" y="2145"/>
                  </a:cubicBezTo>
                  <a:cubicBezTo>
                    <a:pt x="6446" y="670"/>
                    <a:pt x="5201" y="1"/>
                    <a:pt x="3892"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4"/>
            <p:cNvSpPr/>
            <p:nvPr/>
          </p:nvSpPr>
          <p:spPr>
            <a:xfrm>
              <a:off x="2127460" y="2018646"/>
              <a:ext cx="811657" cy="1337864"/>
            </a:xfrm>
            <a:custGeom>
              <a:avLst/>
              <a:gdLst/>
              <a:ahLst/>
              <a:cxnLst/>
              <a:rect l="l" t="t" r="r" b="b"/>
              <a:pathLst>
                <a:path w="7700" h="12692" extrusionOk="0">
                  <a:moveTo>
                    <a:pt x="3890" y="1"/>
                  </a:moveTo>
                  <a:cubicBezTo>
                    <a:pt x="2383" y="1"/>
                    <a:pt x="790" y="888"/>
                    <a:pt x="315" y="2452"/>
                  </a:cubicBezTo>
                  <a:cubicBezTo>
                    <a:pt x="1" y="3490"/>
                    <a:pt x="319" y="4777"/>
                    <a:pt x="689" y="5816"/>
                  </a:cubicBezTo>
                  <a:cubicBezTo>
                    <a:pt x="1224" y="7324"/>
                    <a:pt x="1895" y="8835"/>
                    <a:pt x="2696" y="10243"/>
                  </a:cubicBezTo>
                  <a:cubicBezTo>
                    <a:pt x="2942" y="10672"/>
                    <a:pt x="3146" y="11019"/>
                    <a:pt x="3175" y="11520"/>
                  </a:cubicBezTo>
                  <a:cubicBezTo>
                    <a:pt x="3192" y="11822"/>
                    <a:pt x="3213" y="12234"/>
                    <a:pt x="3233" y="12691"/>
                  </a:cubicBezTo>
                  <a:cubicBezTo>
                    <a:pt x="4310" y="12691"/>
                    <a:pt x="6050" y="12557"/>
                    <a:pt x="7550" y="11836"/>
                  </a:cubicBezTo>
                  <a:cubicBezTo>
                    <a:pt x="7647" y="11222"/>
                    <a:pt x="7700" y="10598"/>
                    <a:pt x="7664" y="9948"/>
                  </a:cubicBezTo>
                  <a:cubicBezTo>
                    <a:pt x="7514" y="7064"/>
                    <a:pt x="7458" y="4477"/>
                    <a:pt x="6837" y="2145"/>
                  </a:cubicBezTo>
                  <a:cubicBezTo>
                    <a:pt x="6444" y="670"/>
                    <a:pt x="5199" y="1"/>
                    <a:pt x="38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4"/>
            <p:cNvSpPr/>
            <p:nvPr/>
          </p:nvSpPr>
          <p:spPr>
            <a:xfrm>
              <a:off x="3902883" y="1690399"/>
              <a:ext cx="1302551" cy="2733070"/>
            </a:xfrm>
            <a:custGeom>
              <a:avLst/>
              <a:gdLst/>
              <a:ahLst/>
              <a:cxnLst/>
              <a:rect l="l" t="t" r="r" b="b"/>
              <a:pathLst>
                <a:path w="12357" h="25928" extrusionOk="0">
                  <a:moveTo>
                    <a:pt x="3635" y="0"/>
                  </a:moveTo>
                  <a:cubicBezTo>
                    <a:pt x="2733" y="0"/>
                    <a:pt x="1863" y="288"/>
                    <a:pt x="1200" y="926"/>
                  </a:cubicBezTo>
                  <a:cubicBezTo>
                    <a:pt x="299" y="1793"/>
                    <a:pt x="0" y="2992"/>
                    <a:pt x="177" y="4216"/>
                  </a:cubicBezTo>
                  <a:cubicBezTo>
                    <a:pt x="543" y="6737"/>
                    <a:pt x="1278" y="9272"/>
                    <a:pt x="2251" y="11629"/>
                  </a:cubicBezTo>
                  <a:cubicBezTo>
                    <a:pt x="2602" y="12483"/>
                    <a:pt x="2984" y="13332"/>
                    <a:pt x="3611" y="14025"/>
                  </a:cubicBezTo>
                  <a:cubicBezTo>
                    <a:pt x="4829" y="15370"/>
                    <a:pt x="6455" y="16355"/>
                    <a:pt x="7929" y="17387"/>
                  </a:cubicBezTo>
                  <a:cubicBezTo>
                    <a:pt x="8233" y="17599"/>
                    <a:pt x="8604" y="17787"/>
                    <a:pt x="8877" y="18037"/>
                  </a:cubicBezTo>
                  <a:cubicBezTo>
                    <a:pt x="9066" y="19419"/>
                    <a:pt x="9428" y="22158"/>
                    <a:pt x="9928" y="24041"/>
                  </a:cubicBezTo>
                  <a:cubicBezTo>
                    <a:pt x="9807" y="24025"/>
                    <a:pt x="9685" y="24017"/>
                    <a:pt x="9564" y="24017"/>
                  </a:cubicBezTo>
                  <a:cubicBezTo>
                    <a:pt x="9088" y="24017"/>
                    <a:pt x="8632" y="24145"/>
                    <a:pt x="8333" y="24456"/>
                  </a:cubicBezTo>
                  <a:cubicBezTo>
                    <a:pt x="7972" y="24829"/>
                    <a:pt x="7523" y="25644"/>
                    <a:pt x="8227" y="25826"/>
                  </a:cubicBezTo>
                  <a:cubicBezTo>
                    <a:pt x="8511" y="25898"/>
                    <a:pt x="8880" y="25927"/>
                    <a:pt x="9258" y="25927"/>
                  </a:cubicBezTo>
                  <a:cubicBezTo>
                    <a:pt x="9559" y="25927"/>
                    <a:pt x="9866" y="25909"/>
                    <a:pt x="10141" y="25879"/>
                  </a:cubicBezTo>
                  <a:cubicBezTo>
                    <a:pt x="10513" y="25840"/>
                    <a:pt x="10990" y="25814"/>
                    <a:pt x="11333" y="25652"/>
                  </a:cubicBezTo>
                  <a:cubicBezTo>
                    <a:pt x="11620" y="25514"/>
                    <a:pt x="11594" y="25300"/>
                    <a:pt x="11664" y="25013"/>
                  </a:cubicBezTo>
                  <a:cubicBezTo>
                    <a:pt x="12147" y="23024"/>
                    <a:pt x="12194" y="21094"/>
                    <a:pt x="12297" y="19055"/>
                  </a:cubicBezTo>
                  <a:cubicBezTo>
                    <a:pt x="12357" y="17773"/>
                    <a:pt x="12113" y="16732"/>
                    <a:pt x="11379" y="15640"/>
                  </a:cubicBezTo>
                  <a:cubicBezTo>
                    <a:pt x="10832" y="14822"/>
                    <a:pt x="10332" y="13962"/>
                    <a:pt x="9872" y="13092"/>
                  </a:cubicBezTo>
                  <a:cubicBezTo>
                    <a:pt x="9694" y="12754"/>
                    <a:pt x="9331" y="11983"/>
                    <a:pt x="9073" y="11416"/>
                  </a:cubicBezTo>
                  <a:cubicBezTo>
                    <a:pt x="9157" y="10364"/>
                    <a:pt x="9265" y="8913"/>
                    <a:pt x="9313" y="8481"/>
                  </a:cubicBezTo>
                  <a:cubicBezTo>
                    <a:pt x="9390" y="7758"/>
                    <a:pt x="9417" y="7021"/>
                    <a:pt x="9487" y="6296"/>
                  </a:cubicBezTo>
                  <a:cubicBezTo>
                    <a:pt x="9601" y="5101"/>
                    <a:pt x="9551" y="1840"/>
                    <a:pt x="5216" y="283"/>
                  </a:cubicBezTo>
                  <a:cubicBezTo>
                    <a:pt x="4702" y="99"/>
                    <a:pt x="4163" y="0"/>
                    <a:pt x="3635"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4"/>
            <p:cNvSpPr/>
            <p:nvPr/>
          </p:nvSpPr>
          <p:spPr>
            <a:xfrm>
              <a:off x="3902672" y="1690188"/>
              <a:ext cx="1243733" cy="1726827"/>
            </a:xfrm>
            <a:custGeom>
              <a:avLst/>
              <a:gdLst/>
              <a:ahLst/>
              <a:cxnLst/>
              <a:rect l="l" t="t" r="r" b="b"/>
              <a:pathLst>
                <a:path w="11799" h="16382" extrusionOk="0">
                  <a:moveTo>
                    <a:pt x="3636" y="1"/>
                  </a:moveTo>
                  <a:cubicBezTo>
                    <a:pt x="2735" y="1"/>
                    <a:pt x="1865" y="288"/>
                    <a:pt x="1200" y="927"/>
                  </a:cubicBezTo>
                  <a:cubicBezTo>
                    <a:pt x="299" y="1793"/>
                    <a:pt x="1" y="2993"/>
                    <a:pt x="179" y="4215"/>
                  </a:cubicBezTo>
                  <a:cubicBezTo>
                    <a:pt x="548" y="6738"/>
                    <a:pt x="1279" y="9272"/>
                    <a:pt x="2251" y="11629"/>
                  </a:cubicBezTo>
                  <a:cubicBezTo>
                    <a:pt x="2604" y="12482"/>
                    <a:pt x="2985" y="13331"/>
                    <a:pt x="3613" y="14024"/>
                  </a:cubicBezTo>
                  <a:cubicBezTo>
                    <a:pt x="4203" y="14675"/>
                    <a:pt x="4890" y="15243"/>
                    <a:pt x="5606" y="15773"/>
                  </a:cubicBezTo>
                  <a:cubicBezTo>
                    <a:pt x="7108" y="16110"/>
                    <a:pt x="8924" y="16382"/>
                    <a:pt x="10860" y="16382"/>
                  </a:cubicBezTo>
                  <a:cubicBezTo>
                    <a:pt x="11170" y="16382"/>
                    <a:pt x="11483" y="16375"/>
                    <a:pt x="11799" y="16360"/>
                  </a:cubicBezTo>
                  <a:cubicBezTo>
                    <a:pt x="11680" y="16121"/>
                    <a:pt x="11543" y="15883"/>
                    <a:pt x="11381" y="15642"/>
                  </a:cubicBezTo>
                  <a:cubicBezTo>
                    <a:pt x="10831" y="14824"/>
                    <a:pt x="10334" y="13964"/>
                    <a:pt x="9874" y="13096"/>
                  </a:cubicBezTo>
                  <a:cubicBezTo>
                    <a:pt x="9696" y="12757"/>
                    <a:pt x="9333" y="11986"/>
                    <a:pt x="9075" y="11418"/>
                  </a:cubicBezTo>
                  <a:cubicBezTo>
                    <a:pt x="9159" y="10366"/>
                    <a:pt x="9267" y="8914"/>
                    <a:pt x="9315" y="8481"/>
                  </a:cubicBezTo>
                  <a:cubicBezTo>
                    <a:pt x="9393" y="7757"/>
                    <a:pt x="9417" y="7022"/>
                    <a:pt x="9487" y="6297"/>
                  </a:cubicBezTo>
                  <a:cubicBezTo>
                    <a:pt x="9602" y="5100"/>
                    <a:pt x="9552" y="1840"/>
                    <a:pt x="5217" y="284"/>
                  </a:cubicBezTo>
                  <a:cubicBezTo>
                    <a:pt x="4702" y="99"/>
                    <a:pt x="416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4"/>
            <p:cNvSpPr/>
            <p:nvPr/>
          </p:nvSpPr>
          <p:spPr>
            <a:xfrm>
              <a:off x="3921541" y="2134597"/>
              <a:ext cx="218620" cy="781615"/>
            </a:xfrm>
            <a:custGeom>
              <a:avLst/>
              <a:gdLst/>
              <a:ahLst/>
              <a:cxnLst/>
              <a:rect l="l" t="t" r="r" b="b"/>
              <a:pathLst>
                <a:path w="2074" h="7415" extrusionOk="0">
                  <a:moveTo>
                    <a:pt x="0" y="0"/>
                  </a:moveTo>
                  <a:cubicBezTo>
                    <a:pt x="367" y="2523"/>
                    <a:pt x="1103" y="5058"/>
                    <a:pt x="2074" y="7415"/>
                  </a:cubicBezTo>
                  <a:lnTo>
                    <a:pt x="0" y="0"/>
                  </a:lnTo>
                  <a:close/>
                </a:path>
              </a:pathLst>
            </a:custGeom>
            <a:solidFill>
              <a:srgbClr val="1F1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4"/>
            <p:cNvSpPr/>
            <p:nvPr/>
          </p:nvSpPr>
          <p:spPr>
            <a:xfrm>
              <a:off x="4806669" y="4294660"/>
              <a:ext cx="82220" cy="133133"/>
            </a:xfrm>
            <a:custGeom>
              <a:avLst/>
              <a:gdLst/>
              <a:ahLst/>
              <a:cxnLst/>
              <a:rect l="l" t="t" r="r" b="b"/>
              <a:pathLst>
                <a:path w="780" h="1263" extrusionOk="0">
                  <a:moveTo>
                    <a:pt x="711" y="0"/>
                  </a:moveTo>
                  <a:cubicBezTo>
                    <a:pt x="701" y="0"/>
                    <a:pt x="691" y="2"/>
                    <a:pt x="681" y="7"/>
                  </a:cubicBezTo>
                  <a:cubicBezTo>
                    <a:pt x="472" y="125"/>
                    <a:pt x="0" y="479"/>
                    <a:pt x="157" y="1214"/>
                  </a:cubicBezTo>
                  <a:cubicBezTo>
                    <a:pt x="163" y="1243"/>
                    <a:pt x="189" y="1262"/>
                    <a:pt x="217" y="1262"/>
                  </a:cubicBezTo>
                  <a:cubicBezTo>
                    <a:pt x="220" y="1262"/>
                    <a:pt x="226" y="1262"/>
                    <a:pt x="229" y="1260"/>
                  </a:cubicBezTo>
                  <a:cubicBezTo>
                    <a:pt x="262" y="1252"/>
                    <a:pt x="283" y="1221"/>
                    <a:pt x="276" y="1188"/>
                  </a:cubicBezTo>
                  <a:cubicBezTo>
                    <a:pt x="140" y="557"/>
                    <a:pt x="507" y="243"/>
                    <a:pt x="740" y="113"/>
                  </a:cubicBezTo>
                  <a:cubicBezTo>
                    <a:pt x="769" y="96"/>
                    <a:pt x="780" y="59"/>
                    <a:pt x="763" y="30"/>
                  </a:cubicBezTo>
                  <a:cubicBezTo>
                    <a:pt x="752" y="11"/>
                    <a:pt x="732" y="0"/>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4"/>
            <p:cNvSpPr/>
            <p:nvPr/>
          </p:nvSpPr>
          <p:spPr>
            <a:xfrm>
              <a:off x="4737837" y="4282537"/>
              <a:ext cx="75368" cy="130603"/>
            </a:xfrm>
            <a:custGeom>
              <a:avLst/>
              <a:gdLst/>
              <a:ahLst/>
              <a:cxnLst/>
              <a:rect l="l" t="t" r="r" b="b"/>
              <a:pathLst>
                <a:path w="715" h="1239" extrusionOk="0">
                  <a:moveTo>
                    <a:pt x="647" y="0"/>
                  </a:moveTo>
                  <a:cubicBezTo>
                    <a:pt x="636" y="0"/>
                    <a:pt x="626" y="3"/>
                    <a:pt x="616" y="8"/>
                  </a:cubicBezTo>
                  <a:cubicBezTo>
                    <a:pt x="612" y="11"/>
                    <a:pt x="1" y="374"/>
                    <a:pt x="101" y="1186"/>
                  </a:cubicBezTo>
                  <a:cubicBezTo>
                    <a:pt x="105" y="1216"/>
                    <a:pt x="129" y="1239"/>
                    <a:pt x="159" y="1239"/>
                  </a:cubicBezTo>
                  <a:cubicBezTo>
                    <a:pt x="162" y="1239"/>
                    <a:pt x="165" y="1239"/>
                    <a:pt x="169" y="1238"/>
                  </a:cubicBezTo>
                  <a:cubicBezTo>
                    <a:pt x="201" y="1232"/>
                    <a:pt x="224" y="1203"/>
                    <a:pt x="221" y="1170"/>
                  </a:cubicBezTo>
                  <a:cubicBezTo>
                    <a:pt x="129" y="439"/>
                    <a:pt x="655" y="124"/>
                    <a:pt x="678" y="111"/>
                  </a:cubicBezTo>
                  <a:cubicBezTo>
                    <a:pt x="706" y="95"/>
                    <a:pt x="715" y="58"/>
                    <a:pt x="699" y="30"/>
                  </a:cubicBezTo>
                  <a:cubicBezTo>
                    <a:pt x="689" y="11"/>
                    <a:pt x="668"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4"/>
            <p:cNvSpPr/>
            <p:nvPr/>
          </p:nvSpPr>
          <p:spPr>
            <a:xfrm>
              <a:off x="4720760" y="976878"/>
              <a:ext cx="1148020" cy="1052940"/>
            </a:xfrm>
            <a:custGeom>
              <a:avLst/>
              <a:gdLst/>
              <a:ahLst/>
              <a:cxnLst/>
              <a:rect l="l" t="t" r="r" b="b"/>
              <a:pathLst>
                <a:path w="10891" h="9989" extrusionOk="0">
                  <a:moveTo>
                    <a:pt x="9206" y="1"/>
                  </a:moveTo>
                  <a:cubicBezTo>
                    <a:pt x="9187" y="1"/>
                    <a:pt x="9168" y="3"/>
                    <a:pt x="9150" y="8"/>
                  </a:cubicBezTo>
                  <a:cubicBezTo>
                    <a:pt x="9020" y="38"/>
                    <a:pt x="8938" y="167"/>
                    <a:pt x="8970" y="299"/>
                  </a:cubicBezTo>
                  <a:lnTo>
                    <a:pt x="8973" y="313"/>
                  </a:lnTo>
                  <a:cubicBezTo>
                    <a:pt x="9358" y="1857"/>
                    <a:pt x="9716" y="3476"/>
                    <a:pt x="9469" y="5069"/>
                  </a:cubicBezTo>
                  <a:cubicBezTo>
                    <a:pt x="9144" y="7155"/>
                    <a:pt x="7419" y="8058"/>
                    <a:pt x="5519" y="8058"/>
                  </a:cubicBezTo>
                  <a:cubicBezTo>
                    <a:pt x="5294" y="8058"/>
                    <a:pt x="5066" y="8045"/>
                    <a:pt x="4838" y="8020"/>
                  </a:cubicBezTo>
                  <a:cubicBezTo>
                    <a:pt x="3738" y="7902"/>
                    <a:pt x="2924" y="7465"/>
                    <a:pt x="1946" y="6997"/>
                  </a:cubicBezTo>
                  <a:cubicBezTo>
                    <a:pt x="1650" y="6856"/>
                    <a:pt x="1354" y="6752"/>
                    <a:pt x="1081" y="6752"/>
                  </a:cubicBezTo>
                  <a:cubicBezTo>
                    <a:pt x="823" y="6752"/>
                    <a:pt x="584" y="6844"/>
                    <a:pt x="381" y="7082"/>
                  </a:cubicBezTo>
                  <a:cubicBezTo>
                    <a:pt x="0" y="7531"/>
                    <a:pt x="56" y="8202"/>
                    <a:pt x="504" y="8582"/>
                  </a:cubicBezTo>
                  <a:cubicBezTo>
                    <a:pt x="1733" y="9626"/>
                    <a:pt x="3473" y="9988"/>
                    <a:pt x="5046" y="9988"/>
                  </a:cubicBezTo>
                  <a:cubicBezTo>
                    <a:pt x="5052" y="9988"/>
                    <a:pt x="5058" y="9988"/>
                    <a:pt x="5065" y="9988"/>
                  </a:cubicBezTo>
                  <a:cubicBezTo>
                    <a:pt x="6233" y="9987"/>
                    <a:pt x="7435" y="9745"/>
                    <a:pt x="8458" y="9167"/>
                  </a:cubicBezTo>
                  <a:cubicBezTo>
                    <a:pt x="9138" y="8777"/>
                    <a:pt x="9734" y="8225"/>
                    <a:pt x="10136" y="7549"/>
                  </a:cubicBezTo>
                  <a:cubicBezTo>
                    <a:pt x="10750" y="6520"/>
                    <a:pt x="10890" y="5265"/>
                    <a:pt x="10737" y="4093"/>
                  </a:cubicBezTo>
                  <a:cubicBezTo>
                    <a:pt x="10550" y="2655"/>
                    <a:pt x="10033" y="1354"/>
                    <a:pt x="9421" y="135"/>
                  </a:cubicBezTo>
                  <a:cubicBezTo>
                    <a:pt x="9381" y="53"/>
                    <a:pt x="9296" y="1"/>
                    <a:pt x="9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4"/>
            <p:cNvSpPr/>
            <p:nvPr/>
          </p:nvSpPr>
          <p:spPr>
            <a:xfrm>
              <a:off x="1789937" y="1765345"/>
              <a:ext cx="2635" cy="1792"/>
            </a:xfrm>
            <a:custGeom>
              <a:avLst/>
              <a:gdLst/>
              <a:ahLst/>
              <a:cxnLst/>
              <a:rect l="l" t="t" r="r" b="b"/>
              <a:pathLst>
                <a:path w="25" h="17" extrusionOk="0">
                  <a:moveTo>
                    <a:pt x="24" y="0"/>
                  </a:moveTo>
                  <a:cubicBezTo>
                    <a:pt x="21" y="0"/>
                    <a:pt x="0" y="16"/>
                    <a:pt x="2" y="16"/>
                  </a:cubicBezTo>
                  <a:cubicBezTo>
                    <a:pt x="2" y="16"/>
                    <a:pt x="8" y="12"/>
                    <a:pt x="24" y="1"/>
                  </a:cubicBezTo>
                  <a:cubicBezTo>
                    <a:pt x="24" y="1"/>
                    <a:pt x="24" y="0"/>
                    <a:pt x="24" y="0"/>
                  </a:cubicBezTo>
                  <a:close/>
                </a:path>
              </a:pathLst>
            </a:custGeom>
            <a:solidFill>
              <a:srgbClr val="1F1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4"/>
            <p:cNvSpPr/>
            <p:nvPr/>
          </p:nvSpPr>
          <p:spPr>
            <a:xfrm>
              <a:off x="1792572" y="1377963"/>
              <a:ext cx="3486014" cy="1690249"/>
            </a:xfrm>
            <a:custGeom>
              <a:avLst/>
              <a:gdLst/>
              <a:ahLst/>
              <a:cxnLst/>
              <a:rect l="l" t="t" r="r" b="b"/>
              <a:pathLst>
                <a:path w="33071" h="16035" extrusionOk="0">
                  <a:moveTo>
                    <a:pt x="4558" y="1"/>
                  </a:moveTo>
                  <a:lnTo>
                    <a:pt x="1" y="3676"/>
                  </a:lnTo>
                  <a:cubicBezTo>
                    <a:pt x="1020" y="14366"/>
                    <a:pt x="7333" y="16009"/>
                    <a:pt x="10203" y="16034"/>
                  </a:cubicBezTo>
                  <a:cubicBezTo>
                    <a:pt x="10267" y="16034"/>
                    <a:pt x="10331" y="16034"/>
                    <a:pt x="10395" y="16034"/>
                  </a:cubicBezTo>
                  <a:cubicBezTo>
                    <a:pt x="11863" y="16034"/>
                    <a:pt x="13332" y="15908"/>
                    <a:pt x="14769" y="15607"/>
                  </a:cubicBezTo>
                  <a:cubicBezTo>
                    <a:pt x="17793" y="14976"/>
                    <a:pt x="20357" y="13173"/>
                    <a:pt x="23927" y="13173"/>
                  </a:cubicBezTo>
                  <a:cubicBezTo>
                    <a:pt x="24589" y="13173"/>
                    <a:pt x="25285" y="13235"/>
                    <a:pt x="26026" y="13378"/>
                  </a:cubicBezTo>
                  <a:cubicBezTo>
                    <a:pt x="26291" y="13429"/>
                    <a:pt x="26555" y="13454"/>
                    <a:pt x="26816" y="13454"/>
                  </a:cubicBezTo>
                  <a:cubicBezTo>
                    <a:pt x="30195" y="13454"/>
                    <a:pt x="33071" y="9339"/>
                    <a:pt x="32037" y="5947"/>
                  </a:cubicBezTo>
                  <a:cubicBezTo>
                    <a:pt x="31534" y="4305"/>
                    <a:pt x="30228" y="3420"/>
                    <a:pt x="28779" y="2699"/>
                  </a:cubicBezTo>
                  <a:cubicBezTo>
                    <a:pt x="27820" y="2222"/>
                    <a:pt x="26855" y="1724"/>
                    <a:pt x="25806" y="1484"/>
                  </a:cubicBezTo>
                  <a:cubicBezTo>
                    <a:pt x="24730" y="1236"/>
                    <a:pt x="23779" y="1152"/>
                    <a:pt x="22820" y="1152"/>
                  </a:cubicBezTo>
                  <a:cubicBezTo>
                    <a:pt x="21919" y="1152"/>
                    <a:pt x="21011" y="1226"/>
                    <a:pt x="19987" y="1308"/>
                  </a:cubicBezTo>
                  <a:cubicBezTo>
                    <a:pt x="19135" y="1377"/>
                    <a:pt x="15710" y="2005"/>
                    <a:pt x="12181" y="2005"/>
                  </a:cubicBezTo>
                  <a:cubicBezTo>
                    <a:pt x="9235" y="2005"/>
                    <a:pt x="6216" y="1567"/>
                    <a:pt x="4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4"/>
            <p:cNvSpPr/>
            <p:nvPr/>
          </p:nvSpPr>
          <p:spPr>
            <a:xfrm>
              <a:off x="1792467" y="1377858"/>
              <a:ext cx="542651" cy="671883"/>
            </a:xfrm>
            <a:custGeom>
              <a:avLst/>
              <a:gdLst/>
              <a:ahLst/>
              <a:cxnLst/>
              <a:rect l="l" t="t" r="r" b="b"/>
              <a:pathLst>
                <a:path w="5148" h="6374" extrusionOk="0">
                  <a:moveTo>
                    <a:pt x="4557" y="0"/>
                  </a:moveTo>
                  <a:lnTo>
                    <a:pt x="0" y="3675"/>
                  </a:lnTo>
                  <a:cubicBezTo>
                    <a:pt x="92" y="4628"/>
                    <a:pt x="223" y="5509"/>
                    <a:pt x="393" y="6323"/>
                  </a:cubicBezTo>
                  <a:cubicBezTo>
                    <a:pt x="594" y="6356"/>
                    <a:pt x="808" y="6374"/>
                    <a:pt x="1037" y="6374"/>
                  </a:cubicBezTo>
                  <a:cubicBezTo>
                    <a:pt x="1179" y="6374"/>
                    <a:pt x="1328" y="6367"/>
                    <a:pt x="1482" y="6353"/>
                  </a:cubicBezTo>
                  <a:cubicBezTo>
                    <a:pt x="4417" y="6083"/>
                    <a:pt x="4782" y="3604"/>
                    <a:pt x="4912" y="2629"/>
                  </a:cubicBezTo>
                  <a:cubicBezTo>
                    <a:pt x="5006" y="1912"/>
                    <a:pt x="5099" y="1180"/>
                    <a:pt x="5148" y="468"/>
                  </a:cubicBezTo>
                  <a:cubicBezTo>
                    <a:pt x="4933" y="326"/>
                    <a:pt x="4735" y="170"/>
                    <a:pt x="4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4"/>
            <p:cNvSpPr/>
            <p:nvPr/>
          </p:nvSpPr>
          <p:spPr>
            <a:xfrm>
              <a:off x="1992535" y="2071878"/>
              <a:ext cx="839907" cy="2404718"/>
            </a:xfrm>
            <a:custGeom>
              <a:avLst/>
              <a:gdLst/>
              <a:ahLst/>
              <a:cxnLst/>
              <a:rect l="l" t="t" r="r" b="b"/>
              <a:pathLst>
                <a:path w="7968" h="22813" extrusionOk="0">
                  <a:moveTo>
                    <a:pt x="4802" y="1"/>
                  </a:moveTo>
                  <a:cubicBezTo>
                    <a:pt x="3295" y="1"/>
                    <a:pt x="1622" y="888"/>
                    <a:pt x="1007" y="2451"/>
                  </a:cubicBezTo>
                  <a:cubicBezTo>
                    <a:pt x="598" y="3491"/>
                    <a:pt x="800" y="4777"/>
                    <a:pt x="1077" y="5818"/>
                  </a:cubicBezTo>
                  <a:cubicBezTo>
                    <a:pt x="1476" y="7326"/>
                    <a:pt x="2012" y="8835"/>
                    <a:pt x="2686" y="10243"/>
                  </a:cubicBezTo>
                  <a:cubicBezTo>
                    <a:pt x="2893" y="10674"/>
                    <a:pt x="3064" y="11021"/>
                    <a:pt x="3048" y="11521"/>
                  </a:cubicBezTo>
                  <a:cubicBezTo>
                    <a:pt x="3017" y="12498"/>
                    <a:pt x="2913" y="14619"/>
                    <a:pt x="2848" y="15679"/>
                  </a:cubicBezTo>
                  <a:cubicBezTo>
                    <a:pt x="2723" y="17718"/>
                    <a:pt x="2686" y="18834"/>
                    <a:pt x="2544" y="20623"/>
                  </a:cubicBezTo>
                  <a:cubicBezTo>
                    <a:pt x="1736" y="20668"/>
                    <a:pt x="858" y="21073"/>
                    <a:pt x="493" y="21738"/>
                  </a:cubicBezTo>
                  <a:cubicBezTo>
                    <a:pt x="0" y="22633"/>
                    <a:pt x="1152" y="22813"/>
                    <a:pt x="2119" y="22813"/>
                  </a:cubicBezTo>
                  <a:cubicBezTo>
                    <a:pt x="2554" y="22813"/>
                    <a:pt x="2952" y="22776"/>
                    <a:pt x="3145" y="22752"/>
                  </a:cubicBezTo>
                  <a:cubicBezTo>
                    <a:pt x="3560" y="22701"/>
                    <a:pt x="3981" y="22632"/>
                    <a:pt x="4251" y="22275"/>
                  </a:cubicBezTo>
                  <a:cubicBezTo>
                    <a:pt x="4555" y="21871"/>
                    <a:pt x="4683" y="21230"/>
                    <a:pt x="4799" y="20753"/>
                  </a:cubicBezTo>
                  <a:cubicBezTo>
                    <a:pt x="5077" y="19602"/>
                    <a:pt x="5391" y="18460"/>
                    <a:pt x="5721" y="17324"/>
                  </a:cubicBezTo>
                  <a:cubicBezTo>
                    <a:pt x="6048" y="16196"/>
                    <a:pt x="6388" y="15069"/>
                    <a:pt x="6754" y="13954"/>
                  </a:cubicBezTo>
                  <a:cubicBezTo>
                    <a:pt x="7183" y="12637"/>
                    <a:pt x="7627" y="11355"/>
                    <a:pt x="7682" y="9949"/>
                  </a:cubicBezTo>
                  <a:cubicBezTo>
                    <a:pt x="7792" y="7062"/>
                    <a:pt x="7967" y="4477"/>
                    <a:pt x="7556" y="2146"/>
                  </a:cubicBezTo>
                  <a:cubicBezTo>
                    <a:pt x="7296" y="670"/>
                    <a:pt x="6111" y="1"/>
                    <a:pt x="48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4"/>
            <p:cNvSpPr/>
            <p:nvPr/>
          </p:nvSpPr>
          <p:spPr>
            <a:xfrm>
              <a:off x="2136209" y="4334821"/>
              <a:ext cx="82431" cy="145993"/>
            </a:xfrm>
            <a:custGeom>
              <a:avLst/>
              <a:gdLst/>
              <a:ahLst/>
              <a:cxnLst/>
              <a:rect l="l" t="t" r="r" b="b"/>
              <a:pathLst>
                <a:path w="782" h="1385" extrusionOk="0">
                  <a:moveTo>
                    <a:pt x="712" y="1"/>
                  </a:moveTo>
                  <a:cubicBezTo>
                    <a:pt x="702" y="1"/>
                    <a:pt x="693" y="3"/>
                    <a:pt x="684" y="8"/>
                  </a:cubicBezTo>
                  <a:cubicBezTo>
                    <a:pt x="483" y="122"/>
                    <a:pt x="1" y="582"/>
                    <a:pt x="160" y="1336"/>
                  </a:cubicBezTo>
                  <a:cubicBezTo>
                    <a:pt x="166" y="1364"/>
                    <a:pt x="192" y="1384"/>
                    <a:pt x="220" y="1384"/>
                  </a:cubicBezTo>
                  <a:cubicBezTo>
                    <a:pt x="223" y="1384"/>
                    <a:pt x="228" y="1383"/>
                    <a:pt x="232" y="1383"/>
                  </a:cubicBezTo>
                  <a:cubicBezTo>
                    <a:pt x="265" y="1376"/>
                    <a:pt x="286" y="1343"/>
                    <a:pt x="279" y="1311"/>
                  </a:cubicBezTo>
                  <a:cubicBezTo>
                    <a:pt x="133" y="629"/>
                    <a:pt x="577" y="208"/>
                    <a:pt x="743" y="113"/>
                  </a:cubicBezTo>
                  <a:cubicBezTo>
                    <a:pt x="772" y="98"/>
                    <a:pt x="782" y="60"/>
                    <a:pt x="766" y="32"/>
                  </a:cubicBezTo>
                  <a:cubicBezTo>
                    <a:pt x="755" y="12"/>
                    <a:pt x="733" y="1"/>
                    <a:pt x="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4"/>
            <p:cNvSpPr/>
            <p:nvPr/>
          </p:nvSpPr>
          <p:spPr>
            <a:xfrm>
              <a:off x="2057046" y="4323120"/>
              <a:ext cx="86015" cy="142725"/>
            </a:xfrm>
            <a:custGeom>
              <a:avLst/>
              <a:gdLst/>
              <a:ahLst/>
              <a:cxnLst/>
              <a:rect l="l" t="t" r="r" b="b"/>
              <a:pathLst>
                <a:path w="816" h="1354" extrusionOk="0">
                  <a:moveTo>
                    <a:pt x="748" y="0"/>
                  </a:moveTo>
                  <a:cubicBezTo>
                    <a:pt x="742" y="0"/>
                    <a:pt x="735" y="1"/>
                    <a:pt x="729" y="3"/>
                  </a:cubicBezTo>
                  <a:cubicBezTo>
                    <a:pt x="722" y="4"/>
                    <a:pt x="0" y="273"/>
                    <a:pt x="202" y="1307"/>
                  </a:cubicBezTo>
                  <a:cubicBezTo>
                    <a:pt x="208" y="1335"/>
                    <a:pt x="232" y="1354"/>
                    <a:pt x="260" y="1354"/>
                  </a:cubicBezTo>
                  <a:lnTo>
                    <a:pt x="273" y="1354"/>
                  </a:lnTo>
                  <a:cubicBezTo>
                    <a:pt x="307" y="1347"/>
                    <a:pt x="329" y="1315"/>
                    <a:pt x="322" y="1282"/>
                  </a:cubicBezTo>
                  <a:cubicBezTo>
                    <a:pt x="140" y="354"/>
                    <a:pt x="744" y="126"/>
                    <a:pt x="769" y="117"/>
                  </a:cubicBezTo>
                  <a:cubicBezTo>
                    <a:pt x="800" y="107"/>
                    <a:pt x="816" y="73"/>
                    <a:pt x="804" y="40"/>
                  </a:cubicBezTo>
                  <a:cubicBezTo>
                    <a:pt x="796" y="15"/>
                    <a:pt x="773" y="0"/>
                    <a:pt x="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4"/>
            <p:cNvSpPr/>
            <p:nvPr/>
          </p:nvSpPr>
          <p:spPr>
            <a:xfrm>
              <a:off x="4239563" y="1794860"/>
              <a:ext cx="1278623" cy="2732965"/>
            </a:xfrm>
            <a:custGeom>
              <a:avLst/>
              <a:gdLst/>
              <a:ahLst/>
              <a:cxnLst/>
              <a:rect l="l" t="t" r="r" b="b"/>
              <a:pathLst>
                <a:path w="12130" h="25927" extrusionOk="0">
                  <a:moveTo>
                    <a:pt x="3679" y="0"/>
                  </a:moveTo>
                  <a:cubicBezTo>
                    <a:pt x="2778" y="0"/>
                    <a:pt x="1905" y="288"/>
                    <a:pt x="1231" y="926"/>
                  </a:cubicBezTo>
                  <a:cubicBezTo>
                    <a:pt x="316" y="1793"/>
                    <a:pt x="0" y="2992"/>
                    <a:pt x="159" y="4214"/>
                  </a:cubicBezTo>
                  <a:cubicBezTo>
                    <a:pt x="487" y="6737"/>
                    <a:pt x="1181" y="9271"/>
                    <a:pt x="2116" y="11629"/>
                  </a:cubicBezTo>
                  <a:cubicBezTo>
                    <a:pt x="2455" y="12481"/>
                    <a:pt x="2825" y="13331"/>
                    <a:pt x="3441" y="14023"/>
                  </a:cubicBezTo>
                  <a:cubicBezTo>
                    <a:pt x="4638" y="15370"/>
                    <a:pt x="6247" y="16355"/>
                    <a:pt x="7706" y="17386"/>
                  </a:cubicBezTo>
                  <a:cubicBezTo>
                    <a:pt x="8006" y="17599"/>
                    <a:pt x="8375" y="17786"/>
                    <a:pt x="8643" y="18035"/>
                  </a:cubicBezTo>
                  <a:cubicBezTo>
                    <a:pt x="8811" y="19419"/>
                    <a:pt x="9131" y="22158"/>
                    <a:pt x="9602" y="24039"/>
                  </a:cubicBezTo>
                  <a:cubicBezTo>
                    <a:pt x="9483" y="24024"/>
                    <a:pt x="9362" y="24016"/>
                    <a:pt x="9243" y="24016"/>
                  </a:cubicBezTo>
                  <a:cubicBezTo>
                    <a:pt x="8765" y="24016"/>
                    <a:pt x="8305" y="24144"/>
                    <a:pt x="7999" y="24456"/>
                  </a:cubicBezTo>
                  <a:cubicBezTo>
                    <a:pt x="7633" y="24829"/>
                    <a:pt x="7172" y="25644"/>
                    <a:pt x="7872" y="25824"/>
                  </a:cubicBezTo>
                  <a:cubicBezTo>
                    <a:pt x="8154" y="25897"/>
                    <a:pt x="8523" y="25927"/>
                    <a:pt x="8902" y="25927"/>
                  </a:cubicBezTo>
                  <a:cubicBezTo>
                    <a:pt x="9203" y="25927"/>
                    <a:pt x="9510" y="25908"/>
                    <a:pt x="9785" y="25878"/>
                  </a:cubicBezTo>
                  <a:cubicBezTo>
                    <a:pt x="10159" y="25838"/>
                    <a:pt x="10638" y="25814"/>
                    <a:pt x="10982" y="25651"/>
                  </a:cubicBezTo>
                  <a:cubicBezTo>
                    <a:pt x="11273" y="25514"/>
                    <a:pt x="11252" y="25300"/>
                    <a:pt x="11324" y="25013"/>
                  </a:cubicBezTo>
                  <a:cubicBezTo>
                    <a:pt x="11837" y="23024"/>
                    <a:pt x="11915" y="21094"/>
                    <a:pt x="12047" y="19055"/>
                  </a:cubicBezTo>
                  <a:cubicBezTo>
                    <a:pt x="12130" y="17771"/>
                    <a:pt x="11901" y="16733"/>
                    <a:pt x="11183" y="15640"/>
                  </a:cubicBezTo>
                  <a:cubicBezTo>
                    <a:pt x="10648" y="14821"/>
                    <a:pt x="10162" y="13962"/>
                    <a:pt x="9717" y="13092"/>
                  </a:cubicBezTo>
                  <a:cubicBezTo>
                    <a:pt x="9544" y="12752"/>
                    <a:pt x="9194" y="11981"/>
                    <a:pt x="8941" y="11416"/>
                  </a:cubicBezTo>
                  <a:cubicBezTo>
                    <a:pt x="9041" y="10364"/>
                    <a:pt x="9174" y="8912"/>
                    <a:pt x="9225" y="8480"/>
                  </a:cubicBezTo>
                  <a:cubicBezTo>
                    <a:pt x="9315" y="7758"/>
                    <a:pt x="9353" y="7020"/>
                    <a:pt x="9434" y="6296"/>
                  </a:cubicBezTo>
                  <a:cubicBezTo>
                    <a:pt x="9567" y="5099"/>
                    <a:pt x="9567" y="1840"/>
                    <a:pt x="5256" y="283"/>
                  </a:cubicBezTo>
                  <a:cubicBezTo>
                    <a:pt x="4744" y="99"/>
                    <a:pt x="4207" y="0"/>
                    <a:pt x="36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4"/>
            <p:cNvSpPr/>
            <p:nvPr/>
          </p:nvSpPr>
          <p:spPr>
            <a:xfrm>
              <a:off x="5116681" y="4401018"/>
              <a:ext cx="82325" cy="133133"/>
            </a:xfrm>
            <a:custGeom>
              <a:avLst/>
              <a:gdLst/>
              <a:ahLst/>
              <a:cxnLst/>
              <a:rect l="l" t="t" r="r" b="b"/>
              <a:pathLst>
                <a:path w="781" h="1263" extrusionOk="0">
                  <a:moveTo>
                    <a:pt x="710" y="1"/>
                  </a:moveTo>
                  <a:cubicBezTo>
                    <a:pt x="700" y="1"/>
                    <a:pt x="691" y="3"/>
                    <a:pt x="682" y="8"/>
                  </a:cubicBezTo>
                  <a:cubicBezTo>
                    <a:pt x="472" y="126"/>
                    <a:pt x="1" y="479"/>
                    <a:pt x="159" y="1214"/>
                  </a:cubicBezTo>
                  <a:cubicBezTo>
                    <a:pt x="163" y="1243"/>
                    <a:pt x="189" y="1263"/>
                    <a:pt x="218" y="1263"/>
                  </a:cubicBezTo>
                  <a:cubicBezTo>
                    <a:pt x="221" y="1263"/>
                    <a:pt x="226" y="1262"/>
                    <a:pt x="231" y="1262"/>
                  </a:cubicBezTo>
                  <a:cubicBezTo>
                    <a:pt x="262" y="1254"/>
                    <a:pt x="283" y="1222"/>
                    <a:pt x="276" y="1190"/>
                  </a:cubicBezTo>
                  <a:cubicBezTo>
                    <a:pt x="142" y="558"/>
                    <a:pt x="510" y="243"/>
                    <a:pt x="740" y="114"/>
                  </a:cubicBezTo>
                  <a:cubicBezTo>
                    <a:pt x="769" y="98"/>
                    <a:pt x="780" y="61"/>
                    <a:pt x="763" y="32"/>
                  </a:cubicBezTo>
                  <a:cubicBezTo>
                    <a:pt x="752" y="12"/>
                    <a:pt x="731"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4"/>
            <p:cNvSpPr/>
            <p:nvPr/>
          </p:nvSpPr>
          <p:spPr>
            <a:xfrm>
              <a:off x="5047953" y="4389002"/>
              <a:ext cx="75474" cy="132817"/>
            </a:xfrm>
            <a:custGeom>
              <a:avLst/>
              <a:gdLst/>
              <a:ahLst/>
              <a:cxnLst/>
              <a:rect l="l" t="t" r="r" b="b"/>
              <a:pathLst>
                <a:path w="716" h="1260" extrusionOk="0">
                  <a:moveTo>
                    <a:pt x="648" y="1"/>
                  </a:moveTo>
                  <a:cubicBezTo>
                    <a:pt x="637" y="1"/>
                    <a:pt x="626" y="4"/>
                    <a:pt x="616" y="11"/>
                  </a:cubicBezTo>
                  <a:cubicBezTo>
                    <a:pt x="608" y="13"/>
                    <a:pt x="0" y="396"/>
                    <a:pt x="100" y="1206"/>
                  </a:cubicBezTo>
                  <a:cubicBezTo>
                    <a:pt x="104" y="1236"/>
                    <a:pt x="129" y="1260"/>
                    <a:pt x="159" y="1260"/>
                  </a:cubicBezTo>
                  <a:cubicBezTo>
                    <a:pt x="160" y="1260"/>
                    <a:pt x="164" y="1260"/>
                    <a:pt x="169" y="1257"/>
                  </a:cubicBezTo>
                  <a:cubicBezTo>
                    <a:pt x="200" y="1253"/>
                    <a:pt x="223" y="1224"/>
                    <a:pt x="220" y="1190"/>
                  </a:cubicBezTo>
                  <a:cubicBezTo>
                    <a:pt x="130" y="457"/>
                    <a:pt x="656" y="126"/>
                    <a:pt x="678" y="112"/>
                  </a:cubicBezTo>
                  <a:cubicBezTo>
                    <a:pt x="707" y="96"/>
                    <a:pt x="715" y="58"/>
                    <a:pt x="698" y="29"/>
                  </a:cubicBezTo>
                  <a:cubicBezTo>
                    <a:pt x="687" y="11"/>
                    <a:pt x="668" y="1"/>
                    <a:pt x="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4"/>
            <p:cNvSpPr/>
            <p:nvPr/>
          </p:nvSpPr>
          <p:spPr>
            <a:xfrm>
              <a:off x="1828306" y="1483584"/>
              <a:ext cx="762852" cy="720794"/>
            </a:xfrm>
            <a:custGeom>
              <a:avLst/>
              <a:gdLst/>
              <a:ahLst/>
              <a:cxnLst/>
              <a:rect l="l" t="t" r="r" b="b"/>
              <a:pathLst>
                <a:path w="7237" h="6838" extrusionOk="0">
                  <a:moveTo>
                    <a:pt x="5819" y="1"/>
                  </a:moveTo>
                  <a:cubicBezTo>
                    <a:pt x="5579" y="2360"/>
                    <a:pt x="4162" y="5317"/>
                    <a:pt x="152" y="5317"/>
                  </a:cubicBezTo>
                  <a:cubicBezTo>
                    <a:pt x="102" y="5317"/>
                    <a:pt x="51" y="5316"/>
                    <a:pt x="0" y="5315"/>
                  </a:cubicBezTo>
                  <a:lnTo>
                    <a:pt x="0" y="5315"/>
                  </a:lnTo>
                  <a:lnTo>
                    <a:pt x="279" y="6837"/>
                  </a:lnTo>
                  <a:cubicBezTo>
                    <a:pt x="4177" y="6837"/>
                    <a:pt x="6777" y="4533"/>
                    <a:pt x="7236" y="484"/>
                  </a:cubicBezTo>
                  <a:lnTo>
                    <a:pt x="58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4"/>
            <p:cNvSpPr/>
            <p:nvPr/>
          </p:nvSpPr>
          <p:spPr>
            <a:xfrm>
              <a:off x="4249472" y="2232839"/>
              <a:ext cx="220307" cy="794159"/>
            </a:xfrm>
            <a:custGeom>
              <a:avLst/>
              <a:gdLst/>
              <a:ahLst/>
              <a:cxnLst/>
              <a:rect l="l" t="t" r="r" b="b"/>
              <a:pathLst>
                <a:path w="2090" h="7534" extrusionOk="0">
                  <a:moveTo>
                    <a:pt x="64" y="0"/>
                  </a:moveTo>
                  <a:cubicBezTo>
                    <a:pt x="62" y="0"/>
                    <a:pt x="59" y="0"/>
                    <a:pt x="56" y="1"/>
                  </a:cubicBezTo>
                  <a:cubicBezTo>
                    <a:pt x="23" y="6"/>
                    <a:pt x="1" y="35"/>
                    <a:pt x="5" y="68"/>
                  </a:cubicBezTo>
                  <a:cubicBezTo>
                    <a:pt x="319" y="2484"/>
                    <a:pt x="997" y="5051"/>
                    <a:pt x="1965" y="7497"/>
                  </a:cubicBezTo>
                  <a:cubicBezTo>
                    <a:pt x="1975" y="7519"/>
                    <a:pt x="1998" y="7534"/>
                    <a:pt x="2021" y="7534"/>
                  </a:cubicBezTo>
                  <a:cubicBezTo>
                    <a:pt x="2029" y="7534"/>
                    <a:pt x="2037" y="7532"/>
                    <a:pt x="2042" y="7531"/>
                  </a:cubicBezTo>
                  <a:cubicBezTo>
                    <a:pt x="2072" y="7518"/>
                    <a:pt x="2089" y="7482"/>
                    <a:pt x="2077" y="7452"/>
                  </a:cubicBezTo>
                  <a:cubicBezTo>
                    <a:pt x="1111" y="5015"/>
                    <a:pt x="436" y="2458"/>
                    <a:pt x="123" y="52"/>
                  </a:cubicBezTo>
                  <a:cubicBezTo>
                    <a:pt x="121" y="23"/>
                    <a:pt x="95" y="0"/>
                    <a:pt x="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24"/>
            <p:cNvGrpSpPr/>
            <p:nvPr/>
          </p:nvGrpSpPr>
          <p:grpSpPr>
            <a:xfrm>
              <a:off x="1851180" y="1189701"/>
              <a:ext cx="3142799" cy="1923100"/>
              <a:chOff x="1851180" y="1189701"/>
              <a:chExt cx="3142799" cy="1923100"/>
            </a:xfrm>
          </p:grpSpPr>
          <p:sp>
            <p:nvSpPr>
              <p:cNvPr id="1598" name="Google Shape;1598;p24"/>
              <p:cNvSpPr/>
              <p:nvPr/>
            </p:nvSpPr>
            <p:spPr>
              <a:xfrm>
                <a:off x="1857610" y="1189701"/>
                <a:ext cx="3136369" cy="1923100"/>
              </a:xfrm>
              <a:custGeom>
                <a:avLst/>
                <a:gdLst/>
                <a:ahLst/>
                <a:cxnLst/>
                <a:rect l="l" t="t" r="r" b="b"/>
                <a:pathLst>
                  <a:path w="29754" h="18244" extrusionOk="0">
                    <a:moveTo>
                      <a:pt x="16231" y="503"/>
                    </a:moveTo>
                    <a:cubicBezTo>
                      <a:pt x="16352" y="503"/>
                      <a:pt x="16472" y="533"/>
                      <a:pt x="16575" y="600"/>
                    </a:cubicBezTo>
                    <a:cubicBezTo>
                      <a:pt x="17110" y="946"/>
                      <a:pt x="17214" y="1679"/>
                      <a:pt x="17254" y="2258"/>
                    </a:cubicBezTo>
                    <a:cubicBezTo>
                      <a:pt x="17264" y="2386"/>
                      <a:pt x="17272" y="2515"/>
                      <a:pt x="17273" y="2643"/>
                    </a:cubicBezTo>
                    <a:cubicBezTo>
                      <a:pt x="17200" y="2666"/>
                      <a:pt x="17139" y="2708"/>
                      <a:pt x="17093" y="2762"/>
                    </a:cubicBezTo>
                    <a:cubicBezTo>
                      <a:pt x="16836" y="2636"/>
                      <a:pt x="16582" y="2499"/>
                      <a:pt x="16345" y="2352"/>
                    </a:cubicBezTo>
                    <a:cubicBezTo>
                      <a:pt x="15932" y="2081"/>
                      <a:pt x="15540" y="1692"/>
                      <a:pt x="15490" y="1167"/>
                    </a:cubicBezTo>
                    <a:cubicBezTo>
                      <a:pt x="15490" y="774"/>
                      <a:pt x="15868" y="503"/>
                      <a:pt x="16231" y="503"/>
                    </a:cubicBezTo>
                    <a:close/>
                    <a:moveTo>
                      <a:pt x="19216" y="507"/>
                    </a:moveTo>
                    <a:cubicBezTo>
                      <a:pt x="19612" y="507"/>
                      <a:pt x="19970" y="809"/>
                      <a:pt x="19872" y="1223"/>
                    </a:cubicBezTo>
                    <a:cubicBezTo>
                      <a:pt x="19693" y="1757"/>
                      <a:pt x="19186" y="2132"/>
                      <a:pt x="18688" y="2389"/>
                    </a:cubicBezTo>
                    <a:cubicBezTo>
                      <a:pt x="18378" y="2542"/>
                      <a:pt x="18048" y="2679"/>
                      <a:pt x="17720" y="2802"/>
                    </a:cubicBezTo>
                    <a:cubicBezTo>
                      <a:pt x="17694" y="2763"/>
                      <a:pt x="17663" y="2729"/>
                      <a:pt x="17624" y="2702"/>
                    </a:cubicBezTo>
                    <a:cubicBezTo>
                      <a:pt x="17664" y="2552"/>
                      <a:pt x="17707" y="2401"/>
                      <a:pt x="17753" y="2251"/>
                    </a:cubicBezTo>
                    <a:cubicBezTo>
                      <a:pt x="17933" y="1662"/>
                      <a:pt x="18218" y="918"/>
                      <a:pt x="18865" y="591"/>
                    </a:cubicBezTo>
                    <a:cubicBezTo>
                      <a:pt x="18978" y="534"/>
                      <a:pt x="19098" y="507"/>
                      <a:pt x="19216" y="507"/>
                    </a:cubicBezTo>
                    <a:close/>
                    <a:moveTo>
                      <a:pt x="25615" y="528"/>
                    </a:moveTo>
                    <a:cubicBezTo>
                      <a:pt x="25813" y="528"/>
                      <a:pt x="26009" y="607"/>
                      <a:pt x="26130" y="767"/>
                    </a:cubicBezTo>
                    <a:cubicBezTo>
                      <a:pt x="26497" y="1260"/>
                      <a:pt x="26358" y="1974"/>
                      <a:pt x="26211" y="2523"/>
                    </a:cubicBezTo>
                    <a:cubicBezTo>
                      <a:pt x="26178" y="2643"/>
                      <a:pt x="26145" y="2762"/>
                      <a:pt x="26107" y="2879"/>
                    </a:cubicBezTo>
                    <a:cubicBezTo>
                      <a:pt x="26101" y="2879"/>
                      <a:pt x="26096" y="2879"/>
                      <a:pt x="26091" y="2879"/>
                    </a:cubicBezTo>
                    <a:cubicBezTo>
                      <a:pt x="26021" y="2879"/>
                      <a:pt x="25955" y="2896"/>
                      <a:pt x="25897" y="2929"/>
                    </a:cubicBezTo>
                    <a:cubicBezTo>
                      <a:pt x="25711" y="2735"/>
                      <a:pt x="25531" y="2530"/>
                      <a:pt x="25370" y="2322"/>
                    </a:cubicBezTo>
                    <a:cubicBezTo>
                      <a:pt x="25090" y="1938"/>
                      <a:pt x="24862" y="1452"/>
                      <a:pt x="24983" y="950"/>
                    </a:cubicBezTo>
                    <a:cubicBezTo>
                      <a:pt x="25078" y="671"/>
                      <a:pt x="25348" y="528"/>
                      <a:pt x="25615" y="528"/>
                    </a:cubicBezTo>
                    <a:close/>
                    <a:moveTo>
                      <a:pt x="8694" y="908"/>
                    </a:moveTo>
                    <a:cubicBezTo>
                      <a:pt x="8879" y="908"/>
                      <a:pt x="9061" y="973"/>
                      <a:pt x="9183" y="1110"/>
                    </a:cubicBezTo>
                    <a:cubicBezTo>
                      <a:pt x="9581" y="1558"/>
                      <a:pt x="9491" y="2242"/>
                      <a:pt x="9381" y="2772"/>
                    </a:cubicBezTo>
                    <a:cubicBezTo>
                      <a:pt x="9360" y="2879"/>
                      <a:pt x="9334" y="2986"/>
                      <a:pt x="9307" y="3093"/>
                    </a:cubicBezTo>
                    <a:cubicBezTo>
                      <a:pt x="9226" y="3093"/>
                      <a:pt x="9149" y="3120"/>
                      <a:pt x="9086" y="3163"/>
                    </a:cubicBezTo>
                    <a:cubicBezTo>
                      <a:pt x="8893" y="2990"/>
                      <a:pt x="8705" y="2809"/>
                      <a:pt x="8532" y="2622"/>
                    </a:cubicBezTo>
                    <a:cubicBezTo>
                      <a:pt x="8226" y="2272"/>
                      <a:pt x="7968" y="1822"/>
                      <a:pt x="8054" y="1341"/>
                    </a:cubicBezTo>
                    <a:cubicBezTo>
                      <a:pt x="8133" y="1058"/>
                      <a:pt x="8415" y="908"/>
                      <a:pt x="8694" y="908"/>
                    </a:cubicBezTo>
                    <a:close/>
                    <a:moveTo>
                      <a:pt x="28468" y="1693"/>
                    </a:moveTo>
                    <a:cubicBezTo>
                      <a:pt x="29009" y="1693"/>
                      <a:pt x="29419" y="2264"/>
                      <a:pt x="29087" y="2688"/>
                    </a:cubicBezTo>
                    <a:cubicBezTo>
                      <a:pt x="28701" y="3096"/>
                      <a:pt x="28082" y="3227"/>
                      <a:pt x="27523" y="3252"/>
                    </a:cubicBezTo>
                    <a:cubicBezTo>
                      <a:pt x="27463" y="3253"/>
                      <a:pt x="27402" y="3253"/>
                      <a:pt x="27341" y="3253"/>
                    </a:cubicBezTo>
                    <a:cubicBezTo>
                      <a:pt x="27056" y="3253"/>
                      <a:pt x="26766" y="3240"/>
                      <a:pt x="26481" y="3222"/>
                    </a:cubicBezTo>
                    <a:cubicBezTo>
                      <a:pt x="26474" y="3172"/>
                      <a:pt x="26457" y="3126"/>
                      <a:pt x="26434" y="3083"/>
                    </a:cubicBezTo>
                    <a:cubicBezTo>
                      <a:pt x="26530" y="2965"/>
                      <a:pt x="26629" y="2847"/>
                      <a:pt x="26732" y="2733"/>
                    </a:cubicBezTo>
                    <a:cubicBezTo>
                      <a:pt x="27142" y="2273"/>
                      <a:pt x="27713" y="1718"/>
                      <a:pt x="28439" y="1694"/>
                    </a:cubicBezTo>
                    <a:cubicBezTo>
                      <a:pt x="28448" y="1693"/>
                      <a:pt x="28458" y="1693"/>
                      <a:pt x="28468" y="1693"/>
                    </a:cubicBezTo>
                    <a:close/>
                    <a:moveTo>
                      <a:pt x="11416" y="1342"/>
                    </a:moveTo>
                    <a:cubicBezTo>
                      <a:pt x="11871" y="1342"/>
                      <a:pt x="12264" y="1743"/>
                      <a:pt x="12074" y="2178"/>
                    </a:cubicBezTo>
                    <a:cubicBezTo>
                      <a:pt x="11802" y="2668"/>
                      <a:pt x="11235" y="2949"/>
                      <a:pt x="10698" y="3110"/>
                    </a:cubicBezTo>
                    <a:cubicBezTo>
                      <a:pt x="10367" y="3203"/>
                      <a:pt x="10020" y="3277"/>
                      <a:pt x="9678" y="3340"/>
                    </a:cubicBezTo>
                    <a:cubicBezTo>
                      <a:pt x="9661" y="3293"/>
                      <a:pt x="9634" y="3252"/>
                      <a:pt x="9600" y="3216"/>
                    </a:cubicBezTo>
                    <a:cubicBezTo>
                      <a:pt x="9663" y="3079"/>
                      <a:pt x="9731" y="2942"/>
                      <a:pt x="9804" y="2805"/>
                    </a:cubicBezTo>
                    <a:cubicBezTo>
                      <a:pt x="10090" y="2258"/>
                      <a:pt x="10504" y="1580"/>
                      <a:pt x="11198" y="1374"/>
                    </a:cubicBezTo>
                    <a:cubicBezTo>
                      <a:pt x="11270" y="1352"/>
                      <a:pt x="11344" y="1342"/>
                      <a:pt x="11416" y="1342"/>
                    </a:cubicBezTo>
                    <a:close/>
                    <a:moveTo>
                      <a:pt x="19290" y="1"/>
                    </a:moveTo>
                    <a:cubicBezTo>
                      <a:pt x="18958" y="1"/>
                      <a:pt x="18595" y="159"/>
                      <a:pt x="18281" y="503"/>
                    </a:cubicBezTo>
                    <a:cubicBezTo>
                      <a:pt x="17801" y="1028"/>
                      <a:pt x="17557" y="2074"/>
                      <a:pt x="17456" y="2632"/>
                    </a:cubicBezTo>
                    <a:lnTo>
                      <a:pt x="17450" y="2632"/>
                    </a:lnTo>
                    <a:cubicBezTo>
                      <a:pt x="17479" y="2085"/>
                      <a:pt x="17474" y="1068"/>
                      <a:pt x="17142" y="543"/>
                    </a:cubicBezTo>
                    <a:cubicBezTo>
                      <a:pt x="16910" y="179"/>
                      <a:pt x="16585" y="10"/>
                      <a:pt x="16257" y="10"/>
                    </a:cubicBezTo>
                    <a:cubicBezTo>
                      <a:pt x="15975" y="10"/>
                      <a:pt x="15690" y="136"/>
                      <a:pt x="15464" y="373"/>
                    </a:cubicBezTo>
                    <a:cubicBezTo>
                      <a:pt x="14987" y="866"/>
                      <a:pt x="15158" y="1568"/>
                      <a:pt x="15628" y="2072"/>
                    </a:cubicBezTo>
                    <a:cubicBezTo>
                      <a:pt x="16002" y="2473"/>
                      <a:pt x="16515" y="2713"/>
                      <a:pt x="17009" y="2920"/>
                    </a:cubicBezTo>
                    <a:cubicBezTo>
                      <a:pt x="16992" y="2986"/>
                      <a:pt x="16989" y="3059"/>
                      <a:pt x="17009" y="3130"/>
                    </a:cubicBezTo>
                    <a:cubicBezTo>
                      <a:pt x="16859" y="3153"/>
                      <a:pt x="16706" y="3179"/>
                      <a:pt x="16552" y="3202"/>
                    </a:cubicBezTo>
                    <a:cubicBezTo>
                      <a:pt x="16385" y="3827"/>
                      <a:pt x="15411" y="7044"/>
                      <a:pt x="13115" y="7378"/>
                    </a:cubicBezTo>
                    <a:cubicBezTo>
                      <a:pt x="12959" y="7401"/>
                      <a:pt x="12810" y="7412"/>
                      <a:pt x="12670" y="7412"/>
                    </a:cubicBezTo>
                    <a:cubicBezTo>
                      <a:pt x="10257" y="7412"/>
                      <a:pt x="10037" y="4243"/>
                      <a:pt x="10017" y="3658"/>
                    </a:cubicBezTo>
                    <a:cubicBezTo>
                      <a:pt x="9900" y="3653"/>
                      <a:pt x="9785" y="3650"/>
                      <a:pt x="9676" y="3643"/>
                    </a:cubicBezTo>
                    <a:cubicBezTo>
                      <a:pt x="9693" y="3601"/>
                      <a:pt x="9704" y="3556"/>
                      <a:pt x="9706" y="3509"/>
                    </a:cubicBezTo>
                    <a:cubicBezTo>
                      <a:pt x="10321" y="3427"/>
                      <a:pt x="10976" y="3323"/>
                      <a:pt x="11552" y="3015"/>
                    </a:cubicBezTo>
                    <a:cubicBezTo>
                      <a:pt x="12244" y="2643"/>
                      <a:pt x="12717" y="2009"/>
                      <a:pt x="12433" y="1422"/>
                    </a:cubicBezTo>
                    <a:cubicBezTo>
                      <a:pt x="12263" y="1066"/>
                      <a:pt x="11924" y="857"/>
                      <a:pt x="11526" y="857"/>
                    </a:cubicBezTo>
                    <a:cubicBezTo>
                      <a:pt x="11247" y="857"/>
                      <a:pt x="10939" y="960"/>
                      <a:pt x="10639" y="1185"/>
                    </a:cubicBezTo>
                    <a:cubicBezTo>
                      <a:pt x="10185" y="1528"/>
                      <a:pt x="9818" y="2228"/>
                      <a:pt x="9588" y="2765"/>
                    </a:cubicBezTo>
                    <a:cubicBezTo>
                      <a:pt x="9726" y="2272"/>
                      <a:pt x="9845" y="1635"/>
                      <a:pt x="9714" y="1207"/>
                    </a:cubicBezTo>
                    <a:cubicBezTo>
                      <a:pt x="9564" y="714"/>
                      <a:pt x="9193" y="466"/>
                      <a:pt x="8790" y="466"/>
                    </a:cubicBezTo>
                    <a:cubicBezTo>
                      <a:pt x="8605" y="466"/>
                      <a:pt x="8413" y="518"/>
                      <a:pt x="8233" y="623"/>
                    </a:cubicBezTo>
                    <a:cubicBezTo>
                      <a:pt x="7675" y="943"/>
                      <a:pt x="7654" y="1617"/>
                      <a:pt x="7954" y="2188"/>
                    </a:cubicBezTo>
                    <a:cubicBezTo>
                      <a:pt x="8186" y="2636"/>
                      <a:pt x="8583" y="2979"/>
                      <a:pt x="8974" y="3287"/>
                    </a:cubicBezTo>
                    <a:cubicBezTo>
                      <a:pt x="8939" y="3346"/>
                      <a:pt x="8917" y="3417"/>
                      <a:pt x="8917" y="3491"/>
                    </a:cubicBezTo>
                    <a:cubicBezTo>
                      <a:pt x="8917" y="3524"/>
                      <a:pt x="8920" y="3559"/>
                      <a:pt x="8929" y="3588"/>
                    </a:cubicBezTo>
                    <a:cubicBezTo>
                      <a:pt x="8256" y="3527"/>
                      <a:pt x="7647" y="3429"/>
                      <a:pt x="6958" y="3274"/>
                    </a:cubicBezTo>
                    <a:cubicBezTo>
                      <a:pt x="6270" y="6347"/>
                      <a:pt x="4408" y="9457"/>
                      <a:pt x="1" y="9627"/>
                    </a:cubicBezTo>
                    <a:cubicBezTo>
                      <a:pt x="617" y="12322"/>
                      <a:pt x="575" y="14259"/>
                      <a:pt x="2609" y="15080"/>
                    </a:cubicBezTo>
                    <a:cubicBezTo>
                      <a:pt x="5595" y="15379"/>
                      <a:pt x="7041" y="15542"/>
                      <a:pt x="9581" y="18231"/>
                    </a:cubicBezTo>
                    <a:cubicBezTo>
                      <a:pt x="9782" y="18239"/>
                      <a:pt x="9981" y="18243"/>
                      <a:pt x="10178" y="18243"/>
                    </a:cubicBezTo>
                    <a:cubicBezTo>
                      <a:pt x="21148" y="18243"/>
                      <a:pt x="25806" y="5453"/>
                      <a:pt x="28366" y="4591"/>
                    </a:cubicBezTo>
                    <a:cubicBezTo>
                      <a:pt x="27723" y="4141"/>
                      <a:pt x="27116" y="3763"/>
                      <a:pt x="26434" y="3464"/>
                    </a:cubicBezTo>
                    <a:cubicBezTo>
                      <a:pt x="26447" y="3441"/>
                      <a:pt x="26458" y="3416"/>
                      <a:pt x="26467" y="3389"/>
                    </a:cubicBezTo>
                    <a:cubicBezTo>
                      <a:pt x="26799" y="3429"/>
                      <a:pt x="27145" y="3465"/>
                      <a:pt x="27493" y="3465"/>
                    </a:cubicBezTo>
                    <a:cubicBezTo>
                      <a:pt x="27788" y="3465"/>
                      <a:pt x="28084" y="3439"/>
                      <a:pt x="28374" y="3367"/>
                    </a:cubicBezTo>
                    <a:cubicBezTo>
                      <a:pt x="29138" y="3179"/>
                      <a:pt x="29754" y="2680"/>
                      <a:pt x="29625" y="2042"/>
                    </a:cubicBezTo>
                    <a:cubicBezTo>
                      <a:pt x="29531" y="1558"/>
                      <a:pt x="29121" y="1232"/>
                      <a:pt x="28578" y="1232"/>
                    </a:cubicBezTo>
                    <a:cubicBezTo>
                      <a:pt x="28382" y="1232"/>
                      <a:pt x="28168" y="1274"/>
                      <a:pt x="27946" y="1367"/>
                    </a:cubicBezTo>
                    <a:cubicBezTo>
                      <a:pt x="27293" y="1641"/>
                      <a:pt x="26637" y="2480"/>
                      <a:pt x="26308" y="2945"/>
                    </a:cubicBezTo>
                    <a:cubicBezTo>
                      <a:pt x="26295" y="2936"/>
                      <a:pt x="26283" y="2929"/>
                      <a:pt x="26270" y="2923"/>
                    </a:cubicBezTo>
                    <a:cubicBezTo>
                      <a:pt x="26468" y="2422"/>
                      <a:pt x="26782" y="1485"/>
                      <a:pt x="26652" y="893"/>
                    </a:cubicBezTo>
                    <a:cubicBezTo>
                      <a:pt x="26532" y="346"/>
                      <a:pt x="26153" y="64"/>
                      <a:pt x="25728" y="64"/>
                    </a:cubicBezTo>
                    <a:cubicBezTo>
                      <a:pt x="25559" y="64"/>
                      <a:pt x="25382" y="109"/>
                      <a:pt x="25212" y="200"/>
                    </a:cubicBezTo>
                    <a:cubicBezTo>
                      <a:pt x="24632" y="507"/>
                      <a:pt x="24562" y="1214"/>
                      <a:pt x="24820" y="1831"/>
                    </a:cubicBezTo>
                    <a:cubicBezTo>
                      <a:pt x="25025" y="2316"/>
                      <a:pt x="25397" y="2699"/>
                      <a:pt x="25767" y="3043"/>
                    </a:cubicBezTo>
                    <a:cubicBezTo>
                      <a:pt x="25737" y="3084"/>
                      <a:pt x="25716" y="3132"/>
                      <a:pt x="25703" y="3184"/>
                    </a:cubicBezTo>
                    <a:cubicBezTo>
                      <a:pt x="25444" y="3100"/>
                      <a:pt x="25175" y="3024"/>
                      <a:pt x="24885" y="2960"/>
                    </a:cubicBezTo>
                    <a:cubicBezTo>
                      <a:pt x="24784" y="3517"/>
                      <a:pt x="24093" y="6679"/>
                      <a:pt x="21399" y="6679"/>
                    </a:cubicBezTo>
                    <a:cubicBezTo>
                      <a:pt x="21348" y="6679"/>
                      <a:pt x="21296" y="6678"/>
                      <a:pt x="21244" y="6675"/>
                    </a:cubicBezTo>
                    <a:cubicBezTo>
                      <a:pt x="18871" y="6571"/>
                      <a:pt x="18384" y="3330"/>
                      <a:pt x="18331" y="2922"/>
                    </a:cubicBezTo>
                    <a:cubicBezTo>
                      <a:pt x="18153" y="2949"/>
                      <a:pt x="17971" y="2977"/>
                      <a:pt x="17784" y="3006"/>
                    </a:cubicBezTo>
                    <a:cubicBezTo>
                      <a:pt x="17784" y="2989"/>
                      <a:pt x="17781" y="2975"/>
                      <a:pt x="17780" y="2959"/>
                    </a:cubicBezTo>
                    <a:cubicBezTo>
                      <a:pt x="18371" y="2766"/>
                      <a:pt x="18999" y="2545"/>
                      <a:pt x="19509" y="2136"/>
                    </a:cubicBezTo>
                    <a:cubicBezTo>
                      <a:pt x="20123" y="1645"/>
                      <a:pt x="20471" y="937"/>
                      <a:pt x="20087" y="410"/>
                    </a:cubicBezTo>
                    <a:cubicBezTo>
                      <a:pt x="19895" y="145"/>
                      <a:pt x="19606" y="1"/>
                      <a:pt x="19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4"/>
              <p:cNvSpPr/>
              <p:nvPr/>
            </p:nvSpPr>
            <p:spPr>
              <a:xfrm>
                <a:off x="3827199" y="1660884"/>
                <a:ext cx="602418" cy="239175"/>
              </a:xfrm>
              <a:custGeom>
                <a:avLst/>
                <a:gdLst/>
                <a:ahLst/>
                <a:cxnLst/>
                <a:rect l="l" t="t" r="r" b="b"/>
                <a:pathLst>
                  <a:path w="5715" h="2269" extrusionOk="0">
                    <a:moveTo>
                      <a:pt x="69" y="1"/>
                    </a:moveTo>
                    <a:cubicBezTo>
                      <a:pt x="61" y="1"/>
                      <a:pt x="53" y="2"/>
                      <a:pt x="46" y="5"/>
                    </a:cubicBezTo>
                    <a:cubicBezTo>
                      <a:pt x="16" y="17"/>
                      <a:pt x="0" y="52"/>
                      <a:pt x="13" y="84"/>
                    </a:cubicBezTo>
                    <a:cubicBezTo>
                      <a:pt x="393" y="1045"/>
                      <a:pt x="1142" y="2201"/>
                      <a:pt x="2559" y="2264"/>
                    </a:cubicBezTo>
                    <a:cubicBezTo>
                      <a:pt x="2613" y="2265"/>
                      <a:pt x="2664" y="2268"/>
                      <a:pt x="2716" y="2268"/>
                    </a:cubicBezTo>
                    <a:cubicBezTo>
                      <a:pt x="4326" y="2268"/>
                      <a:pt x="5226" y="1149"/>
                      <a:pt x="5699" y="191"/>
                    </a:cubicBezTo>
                    <a:cubicBezTo>
                      <a:pt x="5714" y="162"/>
                      <a:pt x="5703" y="124"/>
                      <a:pt x="5671" y="109"/>
                    </a:cubicBezTo>
                    <a:cubicBezTo>
                      <a:pt x="5663" y="105"/>
                      <a:pt x="5654" y="103"/>
                      <a:pt x="5645" y="103"/>
                    </a:cubicBezTo>
                    <a:cubicBezTo>
                      <a:pt x="5623" y="103"/>
                      <a:pt x="5602" y="115"/>
                      <a:pt x="5591" y="137"/>
                    </a:cubicBezTo>
                    <a:cubicBezTo>
                      <a:pt x="5133" y="1062"/>
                      <a:pt x="4264" y="2146"/>
                      <a:pt x="2715" y="2146"/>
                    </a:cubicBezTo>
                    <a:cubicBezTo>
                      <a:pt x="2666" y="2146"/>
                      <a:pt x="2615" y="2145"/>
                      <a:pt x="2564" y="2143"/>
                    </a:cubicBezTo>
                    <a:cubicBezTo>
                      <a:pt x="1212" y="2084"/>
                      <a:pt x="491" y="965"/>
                      <a:pt x="124" y="38"/>
                    </a:cubicBezTo>
                    <a:cubicBezTo>
                      <a:pt x="116" y="15"/>
                      <a:pt x="93"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4"/>
              <p:cNvSpPr/>
              <p:nvPr/>
            </p:nvSpPr>
            <p:spPr>
              <a:xfrm>
                <a:off x="2935534" y="1687237"/>
                <a:ext cx="611905" cy="289878"/>
              </a:xfrm>
              <a:custGeom>
                <a:avLst/>
                <a:gdLst/>
                <a:ahLst/>
                <a:cxnLst/>
                <a:rect l="l" t="t" r="r" b="b"/>
                <a:pathLst>
                  <a:path w="5805" h="2750" extrusionOk="0">
                    <a:moveTo>
                      <a:pt x="5736" y="1"/>
                    </a:moveTo>
                    <a:cubicBezTo>
                      <a:pt x="5714" y="1"/>
                      <a:pt x="5692" y="13"/>
                      <a:pt x="5682" y="35"/>
                    </a:cubicBezTo>
                    <a:cubicBezTo>
                      <a:pt x="5174" y="1092"/>
                      <a:pt x="4276" y="2392"/>
                      <a:pt x="2879" y="2597"/>
                    </a:cubicBezTo>
                    <a:cubicBezTo>
                      <a:pt x="2728" y="2618"/>
                      <a:pt x="2585" y="2629"/>
                      <a:pt x="2449" y="2629"/>
                    </a:cubicBezTo>
                    <a:cubicBezTo>
                      <a:pt x="1063" y="2629"/>
                      <a:pt x="421" y="1550"/>
                      <a:pt x="126" y="595"/>
                    </a:cubicBezTo>
                    <a:cubicBezTo>
                      <a:pt x="118" y="570"/>
                      <a:pt x="96" y="553"/>
                      <a:pt x="70" y="553"/>
                    </a:cubicBezTo>
                    <a:cubicBezTo>
                      <a:pt x="64" y="553"/>
                      <a:pt x="57" y="554"/>
                      <a:pt x="51" y="556"/>
                    </a:cubicBezTo>
                    <a:cubicBezTo>
                      <a:pt x="19" y="565"/>
                      <a:pt x="1" y="599"/>
                      <a:pt x="12" y="630"/>
                    </a:cubicBezTo>
                    <a:cubicBezTo>
                      <a:pt x="321" y="1626"/>
                      <a:pt x="990" y="2749"/>
                      <a:pt x="2442" y="2749"/>
                    </a:cubicBezTo>
                    <a:cubicBezTo>
                      <a:pt x="2586" y="2749"/>
                      <a:pt x="2739" y="2736"/>
                      <a:pt x="2898" y="2715"/>
                    </a:cubicBezTo>
                    <a:cubicBezTo>
                      <a:pt x="4346" y="2505"/>
                      <a:pt x="5269" y="1170"/>
                      <a:pt x="5790" y="86"/>
                    </a:cubicBezTo>
                    <a:cubicBezTo>
                      <a:pt x="5805" y="56"/>
                      <a:pt x="5792" y="21"/>
                      <a:pt x="5762" y="6"/>
                    </a:cubicBezTo>
                    <a:cubicBezTo>
                      <a:pt x="5754" y="2"/>
                      <a:pt x="5745" y="1"/>
                      <a:pt x="5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4"/>
              <p:cNvSpPr/>
              <p:nvPr/>
            </p:nvSpPr>
            <p:spPr>
              <a:xfrm>
                <a:off x="2329426" y="2796994"/>
                <a:ext cx="503122" cy="277439"/>
              </a:xfrm>
              <a:custGeom>
                <a:avLst/>
                <a:gdLst/>
                <a:ahLst/>
                <a:cxnLst/>
                <a:rect l="l" t="t" r="r" b="b"/>
                <a:pathLst>
                  <a:path w="4773" h="2632" extrusionOk="0">
                    <a:moveTo>
                      <a:pt x="65" y="1"/>
                    </a:moveTo>
                    <a:cubicBezTo>
                      <a:pt x="35" y="1"/>
                      <a:pt x="10" y="22"/>
                      <a:pt x="5" y="51"/>
                    </a:cubicBezTo>
                    <a:cubicBezTo>
                      <a:pt x="1" y="86"/>
                      <a:pt x="24" y="116"/>
                      <a:pt x="55" y="121"/>
                    </a:cubicBezTo>
                    <a:cubicBezTo>
                      <a:pt x="1651" y="380"/>
                      <a:pt x="2916" y="871"/>
                      <a:pt x="4664" y="2614"/>
                    </a:cubicBezTo>
                    <a:cubicBezTo>
                      <a:pt x="4677" y="2626"/>
                      <a:pt x="4691" y="2632"/>
                      <a:pt x="4707" y="2632"/>
                    </a:cubicBezTo>
                    <a:cubicBezTo>
                      <a:pt x="4721" y="2632"/>
                      <a:pt x="4737" y="2624"/>
                      <a:pt x="4750" y="2614"/>
                    </a:cubicBezTo>
                    <a:cubicBezTo>
                      <a:pt x="4773" y="2592"/>
                      <a:pt x="4773" y="2552"/>
                      <a:pt x="4750" y="2529"/>
                    </a:cubicBezTo>
                    <a:cubicBezTo>
                      <a:pt x="2981" y="761"/>
                      <a:pt x="1696" y="264"/>
                      <a:pt x="75" y="1"/>
                    </a:cubicBezTo>
                    <a:cubicBezTo>
                      <a:pt x="72" y="1"/>
                      <a:pt x="68" y="1"/>
                      <a:pt x="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4"/>
              <p:cNvSpPr/>
              <p:nvPr/>
            </p:nvSpPr>
            <p:spPr>
              <a:xfrm>
                <a:off x="2809569" y="2198159"/>
                <a:ext cx="1013517" cy="364508"/>
              </a:xfrm>
              <a:custGeom>
                <a:avLst/>
                <a:gdLst/>
                <a:ahLst/>
                <a:cxnLst/>
                <a:rect l="l" t="t" r="r" b="b"/>
                <a:pathLst>
                  <a:path w="9615" h="3458" extrusionOk="0">
                    <a:moveTo>
                      <a:pt x="9547" y="1"/>
                    </a:moveTo>
                    <a:cubicBezTo>
                      <a:pt x="9530" y="1"/>
                      <a:pt x="9513" y="7"/>
                      <a:pt x="9501" y="21"/>
                    </a:cubicBezTo>
                    <a:cubicBezTo>
                      <a:pt x="7512" y="2290"/>
                      <a:pt x="4123" y="3339"/>
                      <a:pt x="1341" y="3339"/>
                    </a:cubicBezTo>
                    <a:cubicBezTo>
                      <a:pt x="901" y="3339"/>
                      <a:pt x="476" y="3313"/>
                      <a:pt x="73" y="3261"/>
                    </a:cubicBezTo>
                    <a:cubicBezTo>
                      <a:pt x="70" y="3261"/>
                      <a:pt x="68" y="3260"/>
                      <a:pt x="65" y="3260"/>
                    </a:cubicBezTo>
                    <a:cubicBezTo>
                      <a:pt x="34" y="3260"/>
                      <a:pt x="9" y="3281"/>
                      <a:pt x="5" y="3312"/>
                    </a:cubicBezTo>
                    <a:cubicBezTo>
                      <a:pt x="1" y="3347"/>
                      <a:pt x="23" y="3377"/>
                      <a:pt x="58" y="3379"/>
                    </a:cubicBezTo>
                    <a:cubicBezTo>
                      <a:pt x="462" y="3431"/>
                      <a:pt x="893" y="3458"/>
                      <a:pt x="1337" y="3458"/>
                    </a:cubicBezTo>
                    <a:cubicBezTo>
                      <a:pt x="4148" y="3458"/>
                      <a:pt x="7577" y="2396"/>
                      <a:pt x="9593" y="101"/>
                    </a:cubicBezTo>
                    <a:cubicBezTo>
                      <a:pt x="9614" y="75"/>
                      <a:pt x="9613" y="37"/>
                      <a:pt x="9587" y="15"/>
                    </a:cubicBezTo>
                    <a:cubicBezTo>
                      <a:pt x="9576" y="6"/>
                      <a:pt x="9561" y="1"/>
                      <a:pt x="9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4"/>
              <p:cNvSpPr/>
              <p:nvPr/>
            </p:nvSpPr>
            <p:spPr>
              <a:xfrm>
                <a:off x="1851180" y="1788325"/>
                <a:ext cx="680843" cy="422483"/>
              </a:xfrm>
              <a:custGeom>
                <a:avLst/>
                <a:gdLst/>
                <a:ahLst/>
                <a:cxnLst/>
                <a:rect l="l" t="t" r="r" b="b"/>
                <a:pathLst>
                  <a:path w="6459" h="4008" extrusionOk="0">
                    <a:moveTo>
                      <a:pt x="6390" y="1"/>
                    </a:moveTo>
                    <a:cubicBezTo>
                      <a:pt x="6366" y="1"/>
                      <a:pt x="6344" y="15"/>
                      <a:pt x="6334" y="38"/>
                    </a:cubicBezTo>
                    <a:cubicBezTo>
                      <a:pt x="5273" y="2518"/>
                      <a:pt x="3044" y="3886"/>
                      <a:pt x="62" y="3886"/>
                    </a:cubicBezTo>
                    <a:cubicBezTo>
                      <a:pt x="27" y="3886"/>
                      <a:pt x="0" y="3912"/>
                      <a:pt x="0" y="3946"/>
                    </a:cubicBezTo>
                    <a:cubicBezTo>
                      <a:pt x="0" y="3981"/>
                      <a:pt x="27" y="4008"/>
                      <a:pt x="62" y="4008"/>
                    </a:cubicBezTo>
                    <a:cubicBezTo>
                      <a:pt x="3097" y="4008"/>
                      <a:pt x="5363" y="2616"/>
                      <a:pt x="6445" y="84"/>
                    </a:cubicBezTo>
                    <a:cubicBezTo>
                      <a:pt x="6458" y="54"/>
                      <a:pt x="6444" y="18"/>
                      <a:pt x="6413" y="6"/>
                    </a:cubicBezTo>
                    <a:cubicBezTo>
                      <a:pt x="6405" y="2"/>
                      <a:pt x="6397" y="1"/>
                      <a:pt x="6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24"/>
            <p:cNvSpPr/>
            <p:nvPr/>
          </p:nvSpPr>
          <p:spPr>
            <a:xfrm>
              <a:off x="3182826" y="2080732"/>
              <a:ext cx="1311933" cy="1014782"/>
            </a:xfrm>
            <a:custGeom>
              <a:avLst/>
              <a:gdLst/>
              <a:ahLst/>
              <a:cxnLst/>
              <a:rect l="l" t="t" r="r" b="b"/>
              <a:pathLst>
                <a:path w="12446" h="9627" extrusionOk="0">
                  <a:moveTo>
                    <a:pt x="12377" y="1"/>
                  </a:moveTo>
                  <a:cubicBezTo>
                    <a:pt x="12359" y="1"/>
                    <a:pt x="12341" y="9"/>
                    <a:pt x="12330" y="24"/>
                  </a:cubicBezTo>
                  <a:cubicBezTo>
                    <a:pt x="10204" y="2940"/>
                    <a:pt x="6247" y="8363"/>
                    <a:pt x="53" y="9508"/>
                  </a:cubicBezTo>
                  <a:cubicBezTo>
                    <a:pt x="22" y="9512"/>
                    <a:pt x="1" y="9545"/>
                    <a:pt x="5" y="9576"/>
                  </a:cubicBezTo>
                  <a:cubicBezTo>
                    <a:pt x="11" y="9608"/>
                    <a:pt x="36" y="9626"/>
                    <a:pt x="65" y="9626"/>
                  </a:cubicBezTo>
                  <a:lnTo>
                    <a:pt x="75" y="9626"/>
                  </a:lnTo>
                  <a:cubicBezTo>
                    <a:pt x="6314" y="8474"/>
                    <a:pt x="10289" y="3023"/>
                    <a:pt x="12425" y="96"/>
                  </a:cubicBezTo>
                  <a:cubicBezTo>
                    <a:pt x="12445" y="70"/>
                    <a:pt x="12440" y="31"/>
                    <a:pt x="12413" y="13"/>
                  </a:cubicBezTo>
                  <a:cubicBezTo>
                    <a:pt x="12402" y="5"/>
                    <a:pt x="12390" y="1"/>
                    <a:pt x="12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4"/>
            <p:cNvSpPr/>
            <p:nvPr/>
          </p:nvSpPr>
          <p:spPr>
            <a:xfrm>
              <a:off x="1508703" y="767745"/>
              <a:ext cx="941522" cy="1148653"/>
            </a:xfrm>
            <a:custGeom>
              <a:avLst/>
              <a:gdLst/>
              <a:ahLst/>
              <a:cxnLst/>
              <a:rect l="l" t="t" r="r" b="b"/>
              <a:pathLst>
                <a:path w="8932" h="10897" extrusionOk="0">
                  <a:moveTo>
                    <a:pt x="3465" y="1"/>
                  </a:moveTo>
                  <a:cubicBezTo>
                    <a:pt x="1397" y="1"/>
                    <a:pt x="857" y="938"/>
                    <a:pt x="508" y="1903"/>
                  </a:cubicBezTo>
                  <a:cubicBezTo>
                    <a:pt x="1" y="3305"/>
                    <a:pt x="84" y="5124"/>
                    <a:pt x="188" y="6872"/>
                  </a:cubicBezTo>
                  <a:cubicBezTo>
                    <a:pt x="248" y="7851"/>
                    <a:pt x="434" y="10350"/>
                    <a:pt x="3341" y="10831"/>
                  </a:cubicBezTo>
                  <a:cubicBezTo>
                    <a:pt x="3611" y="10876"/>
                    <a:pt x="3865" y="10897"/>
                    <a:pt x="4103" y="10897"/>
                  </a:cubicBezTo>
                  <a:cubicBezTo>
                    <a:pt x="6425" y="10897"/>
                    <a:pt x="7265" y="8923"/>
                    <a:pt x="7603" y="8098"/>
                  </a:cubicBezTo>
                  <a:cubicBezTo>
                    <a:pt x="8267" y="6479"/>
                    <a:pt x="8932" y="4784"/>
                    <a:pt x="8903" y="3292"/>
                  </a:cubicBezTo>
                  <a:cubicBezTo>
                    <a:pt x="8881" y="2039"/>
                    <a:pt x="8572" y="727"/>
                    <a:pt x="5111" y="154"/>
                  </a:cubicBezTo>
                  <a:cubicBezTo>
                    <a:pt x="4475" y="48"/>
                    <a:pt x="3931" y="1"/>
                    <a:pt x="3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4"/>
            <p:cNvSpPr/>
            <p:nvPr/>
          </p:nvSpPr>
          <p:spPr>
            <a:xfrm>
              <a:off x="1279225" y="739600"/>
              <a:ext cx="436608" cy="804384"/>
            </a:xfrm>
            <a:custGeom>
              <a:avLst/>
              <a:gdLst/>
              <a:ahLst/>
              <a:cxnLst/>
              <a:rect l="l" t="t" r="r" b="b"/>
              <a:pathLst>
                <a:path w="4142" h="7631" extrusionOk="0">
                  <a:moveTo>
                    <a:pt x="3298" y="1"/>
                  </a:moveTo>
                  <a:cubicBezTo>
                    <a:pt x="3168" y="1"/>
                    <a:pt x="3032" y="30"/>
                    <a:pt x="2898" y="93"/>
                  </a:cubicBezTo>
                  <a:cubicBezTo>
                    <a:pt x="2141" y="442"/>
                    <a:pt x="1373" y="724"/>
                    <a:pt x="806" y="916"/>
                  </a:cubicBezTo>
                  <a:cubicBezTo>
                    <a:pt x="350" y="1071"/>
                    <a:pt x="13" y="1543"/>
                    <a:pt x="8" y="2044"/>
                  </a:cubicBezTo>
                  <a:cubicBezTo>
                    <a:pt x="0" y="3038"/>
                    <a:pt x="309" y="4025"/>
                    <a:pt x="689" y="4814"/>
                  </a:cubicBezTo>
                  <a:cubicBezTo>
                    <a:pt x="896" y="5248"/>
                    <a:pt x="1124" y="5655"/>
                    <a:pt x="1263" y="6134"/>
                  </a:cubicBezTo>
                  <a:cubicBezTo>
                    <a:pt x="1336" y="6385"/>
                    <a:pt x="1278" y="7323"/>
                    <a:pt x="1420" y="7500"/>
                  </a:cubicBezTo>
                  <a:cubicBezTo>
                    <a:pt x="1493" y="7591"/>
                    <a:pt x="1566" y="7631"/>
                    <a:pt x="1639" y="7631"/>
                  </a:cubicBezTo>
                  <a:cubicBezTo>
                    <a:pt x="2077" y="7631"/>
                    <a:pt x="2491" y="6199"/>
                    <a:pt x="2593" y="5792"/>
                  </a:cubicBezTo>
                  <a:cubicBezTo>
                    <a:pt x="2765" y="5109"/>
                    <a:pt x="2920" y="3110"/>
                    <a:pt x="3701" y="2089"/>
                  </a:cubicBezTo>
                  <a:cubicBezTo>
                    <a:pt x="3971" y="1736"/>
                    <a:pt x="4141" y="1305"/>
                    <a:pt x="4133" y="876"/>
                  </a:cubicBezTo>
                  <a:lnTo>
                    <a:pt x="4133" y="854"/>
                  </a:lnTo>
                  <a:cubicBezTo>
                    <a:pt x="4117" y="339"/>
                    <a:pt x="3742" y="1"/>
                    <a:pt x="3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4"/>
            <p:cNvSpPr/>
            <p:nvPr/>
          </p:nvSpPr>
          <p:spPr>
            <a:xfrm>
              <a:off x="1429013" y="953056"/>
              <a:ext cx="247819" cy="597358"/>
            </a:xfrm>
            <a:custGeom>
              <a:avLst/>
              <a:gdLst/>
              <a:ahLst/>
              <a:cxnLst/>
              <a:rect l="l" t="t" r="r" b="b"/>
              <a:pathLst>
                <a:path w="2351" h="5667" extrusionOk="0">
                  <a:moveTo>
                    <a:pt x="2283" y="1"/>
                  </a:moveTo>
                  <a:cubicBezTo>
                    <a:pt x="2265" y="1"/>
                    <a:pt x="2246" y="9"/>
                    <a:pt x="2235" y="25"/>
                  </a:cubicBezTo>
                  <a:cubicBezTo>
                    <a:pt x="1624" y="823"/>
                    <a:pt x="1392" y="2191"/>
                    <a:pt x="1238" y="3096"/>
                  </a:cubicBezTo>
                  <a:cubicBezTo>
                    <a:pt x="1194" y="3365"/>
                    <a:pt x="1155" y="3595"/>
                    <a:pt x="1115" y="3752"/>
                  </a:cubicBezTo>
                  <a:cubicBezTo>
                    <a:pt x="975" y="4319"/>
                    <a:pt x="616" y="5421"/>
                    <a:pt x="271" y="5536"/>
                  </a:cubicBezTo>
                  <a:cubicBezTo>
                    <a:pt x="254" y="5542"/>
                    <a:pt x="237" y="5545"/>
                    <a:pt x="221" y="5545"/>
                  </a:cubicBezTo>
                  <a:cubicBezTo>
                    <a:pt x="183" y="5545"/>
                    <a:pt x="146" y="5530"/>
                    <a:pt x="107" y="5498"/>
                  </a:cubicBezTo>
                  <a:cubicBezTo>
                    <a:pt x="96" y="5489"/>
                    <a:pt x="82" y="5485"/>
                    <a:pt x="69" y="5485"/>
                  </a:cubicBezTo>
                  <a:cubicBezTo>
                    <a:pt x="51" y="5485"/>
                    <a:pt x="34" y="5493"/>
                    <a:pt x="22" y="5508"/>
                  </a:cubicBezTo>
                  <a:cubicBezTo>
                    <a:pt x="0" y="5534"/>
                    <a:pt x="6" y="5572"/>
                    <a:pt x="30" y="5594"/>
                  </a:cubicBezTo>
                  <a:cubicBezTo>
                    <a:pt x="90" y="5642"/>
                    <a:pt x="153" y="5666"/>
                    <a:pt x="220" y="5666"/>
                  </a:cubicBezTo>
                  <a:cubicBezTo>
                    <a:pt x="250" y="5666"/>
                    <a:pt x="279" y="5661"/>
                    <a:pt x="309" y="5651"/>
                  </a:cubicBezTo>
                  <a:cubicBezTo>
                    <a:pt x="794" y="5488"/>
                    <a:pt x="1190" y="3954"/>
                    <a:pt x="1231" y="3780"/>
                  </a:cubicBezTo>
                  <a:cubicBezTo>
                    <a:pt x="1271" y="3619"/>
                    <a:pt x="1309" y="3386"/>
                    <a:pt x="1357" y="3116"/>
                  </a:cubicBezTo>
                  <a:cubicBezTo>
                    <a:pt x="1508" y="2223"/>
                    <a:pt x="1738" y="870"/>
                    <a:pt x="2329" y="98"/>
                  </a:cubicBezTo>
                  <a:cubicBezTo>
                    <a:pt x="2350" y="74"/>
                    <a:pt x="2345" y="34"/>
                    <a:pt x="2319" y="14"/>
                  </a:cubicBezTo>
                  <a:cubicBezTo>
                    <a:pt x="2308" y="5"/>
                    <a:pt x="2296" y="1"/>
                    <a:pt x="2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4"/>
            <p:cNvSpPr/>
            <p:nvPr/>
          </p:nvSpPr>
          <p:spPr>
            <a:xfrm>
              <a:off x="2335013" y="888018"/>
              <a:ext cx="416897" cy="826414"/>
            </a:xfrm>
            <a:custGeom>
              <a:avLst/>
              <a:gdLst/>
              <a:ahLst/>
              <a:cxnLst/>
              <a:rect l="l" t="t" r="r" b="b"/>
              <a:pathLst>
                <a:path w="3955" h="7840" extrusionOk="0">
                  <a:moveTo>
                    <a:pt x="932" y="0"/>
                  </a:moveTo>
                  <a:cubicBezTo>
                    <a:pt x="572" y="0"/>
                    <a:pt x="237" y="236"/>
                    <a:pt x="119" y="656"/>
                  </a:cubicBezTo>
                  <a:lnTo>
                    <a:pt x="113" y="678"/>
                  </a:lnTo>
                  <a:cubicBezTo>
                    <a:pt x="1" y="1092"/>
                    <a:pt x="63" y="1550"/>
                    <a:pt x="239" y="1957"/>
                  </a:cubicBezTo>
                  <a:cubicBezTo>
                    <a:pt x="753" y="3137"/>
                    <a:pt x="426" y="5114"/>
                    <a:pt x="428" y="5819"/>
                  </a:cubicBezTo>
                  <a:cubicBezTo>
                    <a:pt x="429" y="6255"/>
                    <a:pt x="490" y="7839"/>
                    <a:pt x="961" y="7839"/>
                  </a:cubicBezTo>
                  <a:cubicBezTo>
                    <a:pt x="1020" y="7839"/>
                    <a:pt x="1085" y="7815"/>
                    <a:pt x="1157" y="7760"/>
                  </a:cubicBezTo>
                  <a:cubicBezTo>
                    <a:pt x="1337" y="7623"/>
                    <a:pt x="1507" y="6696"/>
                    <a:pt x="1640" y="6469"/>
                  </a:cubicBezTo>
                  <a:cubicBezTo>
                    <a:pt x="1887" y="6038"/>
                    <a:pt x="2207" y="5697"/>
                    <a:pt x="2512" y="5325"/>
                  </a:cubicBezTo>
                  <a:cubicBezTo>
                    <a:pt x="3070" y="4650"/>
                    <a:pt x="3607" y="3768"/>
                    <a:pt x="3839" y="2800"/>
                  </a:cubicBezTo>
                  <a:cubicBezTo>
                    <a:pt x="3954" y="2311"/>
                    <a:pt x="3740" y="1772"/>
                    <a:pt x="3335" y="1513"/>
                  </a:cubicBezTo>
                  <a:cubicBezTo>
                    <a:pt x="2829" y="1190"/>
                    <a:pt x="2154" y="731"/>
                    <a:pt x="1501" y="209"/>
                  </a:cubicBezTo>
                  <a:cubicBezTo>
                    <a:pt x="1324" y="67"/>
                    <a:pt x="1125" y="0"/>
                    <a:pt x="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4"/>
            <p:cNvSpPr/>
            <p:nvPr/>
          </p:nvSpPr>
          <p:spPr>
            <a:xfrm>
              <a:off x="2353249" y="1087348"/>
              <a:ext cx="110997" cy="633092"/>
            </a:xfrm>
            <a:custGeom>
              <a:avLst/>
              <a:gdLst/>
              <a:ahLst/>
              <a:cxnLst/>
              <a:rect l="l" t="t" r="r" b="b"/>
              <a:pathLst>
                <a:path w="1053" h="6006" extrusionOk="0">
                  <a:moveTo>
                    <a:pt x="68" y="0"/>
                  </a:moveTo>
                  <a:cubicBezTo>
                    <a:pt x="60" y="0"/>
                    <a:pt x="51" y="2"/>
                    <a:pt x="43" y="5"/>
                  </a:cubicBezTo>
                  <a:cubicBezTo>
                    <a:pt x="13" y="19"/>
                    <a:pt x="0" y="55"/>
                    <a:pt x="13" y="86"/>
                  </a:cubicBezTo>
                  <a:cubicBezTo>
                    <a:pt x="400" y="980"/>
                    <a:pt x="300" y="2345"/>
                    <a:pt x="233" y="3250"/>
                  </a:cubicBezTo>
                  <a:cubicBezTo>
                    <a:pt x="212" y="3523"/>
                    <a:pt x="196" y="3758"/>
                    <a:pt x="196" y="3924"/>
                  </a:cubicBezTo>
                  <a:cubicBezTo>
                    <a:pt x="196" y="4110"/>
                    <a:pt x="212" y="5750"/>
                    <a:pt x="670" y="5977"/>
                  </a:cubicBezTo>
                  <a:cubicBezTo>
                    <a:pt x="707" y="5997"/>
                    <a:pt x="747" y="6006"/>
                    <a:pt x="789" y="6006"/>
                  </a:cubicBezTo>
                  <a:cubicBezTo>
                    <a:pt x="861" y="6006"/>
                    <a:pt x="940" y="5976"/>
                    <a:pt x="1021" y="5912"/>
                  </a:cubicBezTo>
                  <a:cubicBezTo>
                    <a:pt x="1047" y="5892"/>
                    <a:pt x="1053" y="5855"/>
                    <a:pt x="1033" y="5827"/>
                  </a:cubicBezTo>
                  <a:cubicBezTo>
                    <a:pt x="1021" y="5812"/>
                    <a:pt x="1003" y="5805"/>
                    <a:pt x="985" y="5805"/>
                  </a:cubicBezTo>
                  <a:cubicBezTo>
                    <a:pt x="973" y="5805"/>
                    <a:pt x="960" y="5808"/>
                    <a:pt x="949" y="5816"/>
                  </a:cubicBezTo>
                  <a:cubicBezTo>
                    <a:pt x="889" y="5861"/>
                    <a:pt x="837" y="5884"/>
                    <a:pt x="789" y="5884"/>
                  </a:cubicBezTo>
                  <a:cubicBezTo>
                    <a:pt x="767" y="5884"/>
                    <a:pt x="745" y="5879"/>
                    <a:pt x="724" y="5869"/>
                  </a:cubicBezTo>
                  <a:cubicBezTo>
                    <a:pt x="427" y="5720"/>
                    <a:pt x="319" y="4624"/>
                    <a:pt x="317" y="3923"/>
                  </a:cubicBezTo>
                  <a:cubicBezTo>
                    <a:pt x="317" y="3760"/>
                    <a:pt x="335" y="3529"/>
                    <a:pt x="355" y="3257"/>
                  </a:cubicBezTo>
                  <a:cubicBezTo>
                    <a:pt x="422" y="2339"/>
                    <a:pt x="524" y="957"/>
                    <a:pt x="125" y="36"/>
                  </a:cubicBezTo>
                  <a:cubicBezTo>
                    <a:pt x="114" y="13"/>
                    <a:pt x="9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4"/>
            <p:cNvSpPr/>
            <p:nvPr/>
          </p:nvSpPr>
          <p:spPr>
            <a:xfrm>
              <a:off x="2117657" y="1222062"/>
              <a:ext cx="193111" cy="158220"/>
            </a:xfrm>
            <a:custGeom>
              <a:avLst/>
              <a:gdLst/>
              <a:ahLst/>
              <a:cxnLst/>
              <a:rect l="l" t="t" r="r" b="b"/>
              <a:pathLst>
                <a:path w="1832" h="1501" extrusionOk="0">
                  <a:moveTo>
                    <a:pt x="856" y="1"/>
                  </a:moveTo>
                  <a:cubicBezTo>
                    <a:pt x="547" y="1"/>
                    <a:pt x="265" y="166"/>
                    <a:pt x="154" y="444"/>
                  </a:cubicBezTo>
                  <a:cubicBezTo>
                    <a:pt x="1" y="823"/>
                    <a:pt x="219" y="1267"/>
                    <a:pt x="642" y="1435"/>
                  </a:cubicBezTo>
                  <a:cubicBezTo>
                    <a:pt x="753" y="1479"/>
                    <a:pt x="867" y="1500"/>
                    <a:pt x="977" y="1500"/>
                  </a:cubicBezTo>
                  <a:cubicBezTo>
                    <a:pt x="1287" y="1500"/>
                    <a:pt x="1569" y="1336"/>
                    <a:pt x="1681" y="1057"/>
                  </a:cubicBezTo>
                  <a:cubicBezTo>
                    <a:pt x="1831" y="679"/>
                    <a:pt x="1614" y="235"/>
                    <a:pt x="1192" y="66"/>
                  </a:cubicBezTo>
                  <a:cubicBezTo>
                    <a:pt x="1081" y="22"/>
                    <a:pt x="966" y="1"/>
                    <a:pt x="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4"/>
            <p:cNvSpPr/>
            <p:nvPr/>
          </p:nvSpPr>
          <p:spPr>
            <a:xfrm>
              <a:off x="2210102" y="1257269"/>
              <a:ext cx="66935" cy="58924"/>
            </a:xfrm>
            <a:custGeom>
              <a:avLst/>
              <a:gdLst/>
              <a:ahLst/>
              <a:cxnLst/>
              <a:rect l="l" t="t" r="r" b="b"/>
              <a:pathLst>
                <a:path w="635" h="559" extrusionOk="0">
                  <a:moveTo>
                    <a:pt x="226" y="1"/>
                  </a:moveTo>
                  <a:cubicBezTo>
                    <a:pt x="173" y="1"/>
                    <a:pt x="125" y="18"/>
                    <a:pt x="91" y="53"/>
                  </a:cubicBezTo>
                  <a:cubicBezTo>
                    <a:pt x="1" y="143"/>
                    <a:pt x="29" y="317"/>
                    <a:pt x="156" y="443"/>
                  </a:cubicBezTo>
                  <a:cubicBezTo>
                    <a:pt x="232" y="519"/>
                    <a:pt x="326" y="559"/>
                    <a:pt x="409" y="559"/>
                  </a:cubicBezTo>
                  <a:cubicBezTo>
                    <a:pt x="462" y="559"/>
                    <a:pt x="510" y="542"/>
                    <a:pt x="545" y="507"/>
                  </a:cubicBezTo>
                  <a:cubicBezTo>
                    <a:pt x="635" y="417"/>
                    <a:pt x="606" y="243"/>
                    <a:pt x="479" y="118"/>
                  </a:cubicBezTo>
                  <a:cubicBezTo>
                    <a:pt x="402" y="42"/>
                    <a:pt x="308" y="1"/>
                    <a:pt x="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4"/>
            <p:cNvSpPr/>
            <p:nvPr/>
          </p:nvSpPr>
          <p:spPr>
            <a:xfrm>
              <a:off x="1633825" y="1141950"/>
              <a:ext cx="178143" cy="155585"/>
            </a:xfrm>
            <a:custGeom>
              <a:avLst/>
              <a:gdLst/>
              <a:ahLst/>
              <a:cxnLst/>
              <a:rect l="l" t="t" r="r" b="b"/>
              <a:pathLst>
                <a:path w="1690" h="1476" extrusionOk="0">
                  <a:moveTo>
                    <a:pt x="856" y="1"/>
                  </a:moveTo>
                  <a:cubicBezTo>
                    <a:pt x="839" y="1"/>
                    <a:pt x="822" y="1"/>
                    <a:pt x="806" y="2"/>
                  </a:cubicBezTo>
                  <a:cubicBezTo>
                    <a:pt x="353" y="26"/>
                    <a:pt x="0" y="375"/>
                    <a:pt x="25" y="782"/>
                  </a:cubicBezTo>
                  <a:cubicBezTo>
                    <a:pt x="45" y="1174"/>
                    <a:pt x="404" y="1475"/>
                    <a:pt x="837" y="1475"/>
                  </a:cubicBezTo>
                  <a:cubicBezTo>
                    <a:pt x="853" y="1475"/>
                    <a:pt x="868" y="1475"/>
                    <a:pt x="884" y="1474"/>
                  </a:cubicBezTo>
                  <a:cubicBezTo>
                    <a:pt x="1338" y="1451"/>
                    <a:pt x="1690" y="1102"/>
                    <a:pt x="1667" y="695"/>
                  </a:cubicBezTo>
                  <a:cubicBezTo>
                    <a:pt x="1643" y="303"/>
                    <a:pt x="1287" y="1"/>
                    <a:pt x="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4"/>
            <p:cNvSpPr/>
            <p:nvPr/>
          </p:nvSpPr>
          <p:spPr>
            <a:xfrm>
              <a:off x="1726375" y="1173890"/>
              <a:ext cx="66935" cy="58819"/>
            </a:xfrm>
            <a:custGeom>
              <a:avLst/>
              <a:gdLst/>
              <a:ahLst/>
              <a:cxnLst/>
              <a:rect l="l" t="t" r="r" b="b"/>
              <a:pathLst>
                <a:path w="635" h="558" extrusionOk="0">
                  <a:moveTo>
                    <a:pt x="226" y="0"/>
                  </a:moveTo>
                  <a:cubicBezTo>
                    <a:pt x="173" y="0"/>
                    <a:pt x="125" y="17"/>
                    <a:pt x="91" y="52"/>
                  </a:cubicBezTo>
                  <a:cubicBezTo>
                    <a:pt x="1" y="142"/>
                    <a:pt x="29" y="316"/>
                    <a:pt x="156" y="440"/>
                  </a:cubicBezTo>
                  <a:cubicBezTo>
                    <a:pt x="233" y="517"/>
                    <a:pt x="327" y="557"/>
                    <a:pt x="410" y="557"/>
                  </a:cubicBezTo>
                  <a:cubicBezTo>
                    <a:pt x="463" y="557"/>
                    <a:pt x="511" y="541"/>
                    <a:pt x="546" y="506"/>
                  </a:cubicBezTo>
                  <a:cubicBezTo>
                    <a:pt x="635" y="416"/>
                    <a:pt x="606" y="242"/>
                    <a:pt x="479" y="116"/>
                  </a:cubicBezTo>
                  <a:cubicBezTo>
                    <a:pt x="403" y="41"/>
                    <a:pt x="309"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4"/>
            <p:cNvSpPr/>
            <p:nvPr/>
          </p:nvSpPr>
          <p:spPr>
            <a:xfrm>
              <a:off x="1594507" y="993006"/>
              <a:ext cx="613592" cy="821038"/>
            </a:xfrm>
            <a:custGeom>
              <a:avLst/>
              <a:gdLst/>
              <a:ahLst/>
              <a:cxnLst/>
              <a:rect l="l" t="t" r="r" b="b"/>
              <a:pathLst>
                <a:path w="5821" h="7789" extrusionOk="0">
                  <a:moveTo>
                    <a:pt x="3857" y="0"/>
                  </a:moveTo>
                  <a:cubicBezTo>
                    <a:pt x="3068" y="0"/>
                    <a:pt x="2707" y="1797"/>
                    <a:pt x="2270" y="2946"/>
                  </a:cubicBezTo>
                  <a:lnTo>
                    <a:pt x="2264" y="2960"/>
                  </a:lnTo>
                  <a:cubicBezTo>
                    <a:pt x="1935" y="3824"/>
                    <a:pt x="1340" y="4566"/>
                    <a:pt x="548" y="5043"/>
                  </a:cubicBezTo>
                  <a:cubicBezTo>
                    <a:pt x="234" y="5232"/>
                    <a:pt x="1" y="5523"/>
                    <a:pt x="41" y="5956"/>
                  </a:cubicBezTo>
                  <a:cubicBezTo>
                    <a:pt x="76" y="6348"/>
                    <a:pt x="376" y="6640"/>
                    <a:pt x="756" y="6822"/>
                  </a:cubicBezTo>
                  <a:cubicBezTo>
                    <a:pt x="1066" y="6972"/>
                    <a:pt x="1357" y="7155"/>
                    <a:pt x="1640" y="7352"/>
                  </a:cubicBezTo>
                  <a:cubicBezTo>
                    <a:pt x="1914" y="7546"/>
                    <a:pt x="2251" y="7692"/>
                    <a:pt x="2615" y="7755"/>
                  </a:cubicBezTo>
                  <a:cubicBezTo>
                    <a:pt x="2753" y="7778"/>
                    <a:pt x="2891" y="7789"/>
                    <a:pt x="3026" y="7789"/>
                  </a:cubicBezTo>
                  <a:cubicBezTo>
                    <a:pt x="3251" y="7789"/>
                    <a:pt x="3468" y="7758"/>
                    <a:pt x="3670" y="7700"/>
                  </a:cubicBezTo>
                  <a:cubicBezTo>
                    <a:pt x="4000" y="7608"/>
                    <a:pt x="4339" y="7533"/>
                    <a:pt x="4678" y="7495"/>
                  </a:cubicBezTo>
                  <a:cubicBezTo>
                    <a:pt x="5098" y="7449"/>
                    <a:pt x="5476" y="7274"/>
                    <a:pt x="5642" y="6915"/>
                  </a:cubicBezTo>
                  <a:cubicBezTo>
                    <a:pt x="5821" y="6522"/>
                    <a:pt x="5702" y="6171"/>
                    <a:pt x="5468" y="5887"/>
                  </a:cubicBezTo>
                  <a:cubicBezTo>
                    <a:pt x="4878" y="5173"/>
                    <a:pt x="4564" y="4274"/>
                    <a:pt x="4543" y="3351"/>
                  </a:cubicBezTo>
                  <a:lnTo>
                    <a:pt x="4543" y="3337"/>
                  </a:lnTo>
                  <a:cubicBezTo>
                    <a:pt x="4513" y="2063"/>
                    <a:pt x="4791" y="163"/>
                    <a:pt x="3943" y="7"/>
                  </a:cubicBezTo>
                  <a:cubicBezTo>
                    <a:pt x="3914" y="3"/>
                    <a:pt x="3885" y="0"/>
                    <a:pt x="38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24"/>
            <p:cNvGrpSpPr/>
            <p:nvPr/>
          </p:nvGrpSpPr>
          <p:grpSpPr>
            <a:xfrm>
              <a:off x="1643944" y="1370901"/>
              <a:ext cx="522201" cy="381373"/>
              <a:chOff x="1643944" y="1370901"/>
              <a:chExt cx="522201" cy="381373"/>
            </a:xfrm>
          </p:grpSpPr>
          <p:sp>
            <p:nvSpPr>
              <p:cNvPr id="1616" name="Google Shape;1616;p24"/>
              <p:cNvSpPr/>
              <p:nvPr/>
            </p:nvSpPr>
            <p:spPr>
              <a:xfrm>
                <a:off x="1643944" y="1594159"/>
                <a:ext cx="273434" cy="113527"/>
              </a:xfrm>
              <a:custGeom>
                <a:avLst/>
                <a:gdLst/>
                <a:ahLst/>
                <a:cxnLst/>
                <a:rect l="l" t="t" r="r" b="b"/>
                <a:pathLst>
                  <a:path w="2594" h="1077" extrusionOk="0">
                    <a:moveTo>
                      <a:pt x="68" y="1"/>
                    </a:moveTo>
                    <a:cubicBezTo>
                      <a:pt x="59" y="1"/>
                      <a:pt x="49" y="3"/>
                      <a:pt x="40" y="7"/>
                    </a:cubicBezTo>
                    <a:cubicBezTo>
                      <a:pt x="10" y="21"/>
                      <a:pt x="0" y="57"/>
                      <a:pt x="13" y="88"/>
                    </a:cubicBezTo>
                    <a:cubicBezTo>
                      <a:pt x="174" y="413"/>
                      <a:pt x="523" y="971"/>
                      <a:pt x="1032" y="1055"/>
                    </a:cubicBezTo>
                    <a:cubicBezTo>
                      <a:pt x="1118" y="1069"/>
                      <a:pt x="1202" y="1077"/>
                      <a:pt x="1287" y="1077"/>
                    </a:cubicBezTo>
                    <a:cubicBezTo>
                      <a:pt x="1878" y="1077"/>
                      <a:pt x="2400" y="732"/>
                      <a:pt x="2582" y="196"/>
                    </a:cubicBezTo>
                    <a:cubicBezTo>
                      <a:pt x="2593" y="163"/>
                      <a:pt x="2576" y="128"/>
                      <a:pt x="2544" y="118"/>
                    </a:cubicBezTo>
                    <a:cubicBezTo>
                      <a:pt x="2538" y="116"/>
                      <a:pt x="2531" y="115"/>
                      <a:pt x="2524" y="115"/>
                    </a:cubicBezTo>
                    <a:cubicBezTo>
                      <a:pt x="2499" y="115"/>
                      <a:pt x="2476" y="131"/>
                      <a:pt x="2467" y="156"/>
                    </a:cubicBezTo>
                    <a:cubicBezTo>
                      <a:pt x="2301" y="643"/>
                      <a:pt x="1825" y="955"/>
                      <a:pt x="1287" y="955"/>
                    </a:cubicBezTo>
                    <a:cubicBezTo>
                      <a:pt x="1210" y="955"/>
                      <a:pt x="1131" y="948"/>
                      <a:pt x="1052" y="935"/>
                    </a:cubicBezTo>
                    <a:cubicBezTo>
                      <a:pt x="596" y="861"/>
                      <a:pt x="273" y="338"/>
                      <a:pt x="120" y="34"/>
                    </a:cubicBezTo>
                    <a:cubicBezTo>
                      <a:pt x="111" y="13"/>
                      <a:pt x="90" y="1"/>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4"/>
              <p:cNvSpPr/>
              <p:nvPr/>
            </p:nvSpPr>
            <p:spPr>
              <a:xfrm>
                <a:off x="1903675" y="1606176"/>
                <a:ext cx="262471" cy="146098"/>
              </a:xfrm>
              <a:custGeom>
                <a:avLst/>
                <a:gdLst/>
                <a:ahLst/>
                <a:cxnLst/>
                <a:rect l="l" t="t" r="r" b="b"/>
                <a:pathLst>
                  <a:path w="2490" h="1386" extrusionOk="0">
                    <a:moveTo>
                      <a:pt x="60" y="0"/>
                    </a:moveTo>
                    <a:cubicBezTo>
                      <a:pt x="28" y="0"/>
                      <a:pt x="1" y="27"/>
                      <a:pt x="1" y="62"/>
                    </a:cubicBezTo>
                    <a:cubicBezTo>
                      <a:pt x="1" y="710"/>
                      <a:pt x="502" y="1261"/>
                      <a:pt x="1188" y="1375"/>
                    </a:cubicBezTo>
                    <a:cubicBezTo>
                      <a:pt x="1236" y="1382"/>
                      <a:pt x="1280" y="1385"/>
                      <a:pt x="1327" y="1385"/>
                    </a:cubicBezTo>
                    <a:cubicBezTo>
                      <a:pt x="1788" y="1385"/>
                      <a:pt x="2234" y="1021"/>
                      <a:pt x="2466" y="787"/>
                    </a:cubicBezTo>
                    <a:cubicBezTo>
                      <a:pt x="2489" y="764"/>
                      <a:pt x="2489" y="725"/>
                      <a:pt x="2466" y="701"/>
                    </a:cubicBezTo>
                    <a:cubicBezTo>
                      <a:pt x="2455" y="690"/>
                      <a:pt x="2439" y="684"/>
                      <a:pt x="2424" y="684"/>
                    </a:cubicBezTo>
                    <a:cubicBezTo>
                      <a:pt x="2408" y="684"/>
                      <a:pt x="2392" y="690"/>
                      <a:pt x="2381" y="701"/>
                    </a:cubicBezTo>
                    <a:cubicBezTo>
                      <a:pt x="2162" y="920"/>
                      <a:pt x="1747" y="1265"/>
                      <a:pt x="1328" y="1265"/>
                    </a:cubicBezTo>
                    <a:cubicBezTo>
                      <a:pt x="1288" y="1265"/>
                      <a:pt x="1248" y="1262"/>
                      <a:pt x="1208" y="1255"/>
                    </a:cubicBezTo>
                    <a:cubicBezTo>
                      <a:pt x="580" y="1150"/>
                      <a:pt x="122" y="648"/>
                      <a:pt x="122" y="62"/>
                    </a:cubicBezTo>
                    <a:cubicBezTo>
                      <a:pt x="122" y="27"/>
                      <a:pt x="95"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4"/>
              <p:cNvSpPr/>
              <p:nvPr/>
            </p:nvSpPr>
            <p:spPr>
              <a:xfrm>
                <a:off x="1903042" y="1510464"/>
                <a:ext cx="29620" cy="108572"/>
              </a:xfrm>
              <a:custGeom>
                <a:avLst/>
                <a:gdLst/>
                <a:ahLst/>
                <a:cxnLst/>
                <a:rect l="l" t="t" r="r" b="b"/>
                <a:pathLst>
                  <a:path w="281" h="1030" extrusionOk="0">
                    <a:moveTo>
                      <a:pt x="218" y="1"/>
                    </a:moveTo>
                    <a:cubicBezTo>
                      <a:pt x="188" y="1"/>
                      <a:pt x="160" y="23"/>
                      <a:pt x="156" y="51"/>
                    </a:cubicBezTo>
                    <a:lnTo>
                      <a:pt x="7" y="961"/>
                    </a:lnTo>
                    <a:cubicBezTo>
                      <a:pt x="1" y="994"/>
                      <a:pt x="24" y="1025"/>
                      <a:pt x="57" y="1030"/>
                    </a:cubicBezTo>
                    <a:lnTo>
                      <a:pt x="66" y="1030"/>
                    </a:lnTo>
                    <a:cubicBezTo>
                      <a:pt x="98" y="1030"/>
                      <a:pt x="122" y="1011"/>
                      <a:pt x="125" y="980"/>
                    </a:cubicBezTo>
                    <a:lnTo>
                      <a:pt x="275" y="71"/>
                    </a:lnTo>
                    <a:cubicBezTo>
                      <a:pt x="281" y="37"/>
                      <a:pt x="258" y="7"/>
                      <a:pt x="226" y="1"/>
                    </a:cubicBezTo>
                    <a:cubicBezTo>
                      <a:pt x="224" y="1"/>
                      <a:pt x="221" y="1"/>
                      <a:pt x="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4"/>
              <p:cNvSpPr/>
              <p:nvPr/>
            </p:nvSpPr>
            <p:spPr>
              <a:xfrm>
                <a:off x="1806803" y="1370901"/>
                <a:ext cx="267636" cy="176246"/>
              </a:xfrm>
              <a:custGeom>
                <a:avLst/>
                <a:gdLst/>
                <a:ahLst/>
                <a:cxnLst/>
                <a:rect l="l" t="t" r="r" b="b"/>
                <a:pathLst>
                  <a:path w="2539" h="1672" extrusionOk="0">
                    <a:moveTo>
                      <a:pt x="646" y="0"/>
                    </a:moveTo>
                    <a:cubicBezTo>
                      <a:pt x="393" y="0"/>
                      <a:pt x="174" y="46"/>
                      <a:pt x="91" y="189"/>
                    </a:cubicBezTo>
                    <a:cubicBezTo>
                      <a:pt x="0" y="347"/>
                      <a:pt x="69" y="539"/>
                      <a:pt x="141" y="677"/>
                    </a:cubicBezTo>
                    <a:cubicBezTo>
                      <a:pt x="328" y="1038"/>
                      <a:pt x="811" y="1622"/>
                      <a:pt x="1084" y="1668"/>
                    </a:cubicBezTo>
                    <a:cubicBezTo>
                      <a:pt x="1098" y="1670"/>
                      <a:pt x="1113" y="1672"/>
                      <a:pt x="1129" y="1672"/>
                    </a:cubicBezTo>
                    <a:cubicBezTo>
                      <a:pt x="1424" y="1672"/>
                      <a:pt x="2016" y="1301"/>
                      <a:pt x="2295" y="1034"/>
                    </a:cubicBezTo>
                    <a:cubicBezTo>
                      <a:pt x="2410" y="926"/>
                      <a:pt x="2539" y="767"/>
                      <a:pt x="2503" y="587"/>
                    </a:cubicBezTo>
                    <a:cubicBezTo>
                      <a:pt x="2442" y="276"/>
                      <a:pt x="1796" y="146"/>
                      <a:pt x="1349" y="73"/>
                    </a:cubicBezTo>
                    <a:cubicBezTo>
                      <a:pt x="1137" y="38"/>
                      <a:pt x="877"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0" name="Google Shape;1620;p24"/>
          <p:cNvGrpSpPr/>
          <p:nvPr/>
        </p:nvGrpSpPr>
        <p:grpSpPr>
          <a:xfrm>
            <a:off x="8648174" y="961838"/>
            <a:ext cx="378405" cy="339968"/>
            <a:chOff x="1871175" y="984299"/>
            <a:chExt cx="3905105" cy="3508444"/>
          </a:xfrm>
        </p:grpSpPr>
        <p:sp>
          <p:nvSpPr>
            <p:cNvPr id="1621" name="Google Shape;1621;p24"/>
            <p:cNvSpPr/>
            <p:nvPr/>
          </p:nvSpPr>
          <p:spPr>
            <a:xfrm>
              <a:off x="1871175" y="1020975"/>
              <a:ext cx="3905105" cy="3437350"/>
            </a:xfrm>
            <a:custGeom>
              <a:avLst/>
              <a:gdLst/>
              <a:ahLst/>
              <a:cxnLst/>
              <a:rect l="l" t="t" r="r" b="b"/>
              <a:pathLst>
                <a:path w="6921" h="6092" extrusionOk="0">
                  <a:moveTo>
                    <a:pt x="1771" y="0"/>
                  </a:moveTo>
                  <a:cubicBezTo>
                    <a:pt x="1488" y="0"/>
                    <a:pt x="1177" y="153"/>
                    <a:pt x="872" y="369"/>
                  </a:cubicBezTo>
                  <a:cubicBezTo>
                    <a:pt x="322" y="758"/>
                    <a:pt x="1" y="1206"/>
                    <a:pt x="389" y="1756"/>
                  </a:cubicBezTo>
                  <a:cubicBezTo>
                    <a:pt x="947" y="2542"/>
                    <a:pt x="1696" y="3362"/>
                    <a:pt x="2557" y="4120"/>
                  </a:cubicBezTo>
                  <a:cubicBezTo>
                    <a:pt x="3416" y="4881"/>
                    <a:pt x="4321" y="5524"/>
                    <a:pt x="5172" y="5981"/>
                  </a:cubicBezTo>
                  <a:cubicBezTo>
                    <a:pt x="5315" y="6057"/>
                    <a:pt x="5447" y="6091"/>
                    <a:pt x="5570" y="6091"/>
                  </a:cubicBezTo>
                  <a:cubicBezTo>
                    <a:pt x="5958" y="6091"/>
                    <a:pt x="6252" y="5748"/>
                    <a:pt x="6493" y="5297"/>
                  </a:cubicBezTo>
                  <a:cubicBezTo>
                    <a:pt x="6812" y="4701"/>
                    <a:pt x="6920" y="4147"/>
                    <a:pt x="6326" y="3829"/>
                  </a:cubicBezTo>
                  <a:cubicBezTo>
                    <a:pt x="5638" y="3461"/>
                    <a:pt x="4893" y="2929"/>
                    <a:pt x="4173" y="2293"/>
                  </a:cubicBezTo>
                  <a:cubicBezTo>
                    <a:pt x="3453" y="1657"/>
                    <a:pt x="2835" y="983"/>
                    <a:pt x="2382" y="345"/>
                  </a:cubicBezTo>
                  <a:cubicBezTo>
                    <a:pt x="2209" y="100"/>
                    <a:pt x="1999"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4"/>
            <p:cNvSpPr/>
            <p:nvPr/>
          </p:nvSpPr>
          <p:spPr>
            <a:xfrm>
              <a:off x="1924778" y="984299"/>
              <a:ext cx="3844731" cy="3508444"/>
            </a:xfrm>
            <a:custGeom>
              <a:avLst/>
              <a:gdLst/>
              <a:ahLst/>
              <a:cxnLst/>
              <a:rect l="l" t="t" r="r" b="b"/>
              <a:pathLst>
                <a:path w="6814" h="6218" extrusionOk="0">
                  <a:moveTo>
                    <a:pt x="5035" y="0"/>
                  </a:moveTo>
                  <a:cubicBezTo>
                    <a:pt x="4796" y="0"/>
                    <a:pt x="4579" y="105"/>
                    <a:pt x="4406" y="367"/>
                  </a:cubicBezTo>
                  <a:cubicBezTo>
                    <a:pt x="3978" y="1021"/>
                    <a:pt x="3381" y="1714"/>
                    <a:pt x="2684" y="2373"/>
                  </a:cubicBezTo>
                  <a:cubicBezTo>
                    <a:pt x="1985" y="3034"/>
                    <a:pt x="1258" y="3591"/>
                    <a:pt x="584" y="3982"/>
                  </a:cubicBezTo>
                  <a:cubicBezTo>
                    <a:pt x="0" y="4321"/>
                    <a:pt x="124" y="4871"/>
                    <a:pt x="464" y="5455"/>
                  </a:cubicBezTo>
                  <a:cubicBezTo>
                    <a:pt x="716" y="5889"/>
                    <a:pt x="1015" y="6218"/>
                    <a:pt x="1392" y="6218"/>
                  </a:cubicBezTo>
                  <a:cubicBezTo>
                    <a:pt x="1521" y="6218"/>
                    <a:pt x="1659" y="6179"/>
                    <a:pt x="1808" y="6093"/>
                  </a:cubicBezTo>
                  <a:cubicBezTo>
                    <a:pt x="2643" y="5610"/>
                    <a:pt x="3527" y="4936"/>
                    <a:pt x="4361" y="4148"/>
                  </a:cubicBezTo>
                  <a:cubicBezTo>
                    <a:pt x="5193" y="3358"/>
                    <a:pt x="5914" y="2516"/>
                    <a:pt x="6445" y="1708"/>
                  </a:cubicBezTo>
                  <a:cubicBezTo>
                    <a:pt x="6814" y="1145"/>
                    <a:pt x="6478" y="708"/>
                    <a:pt x="5917" y="339"/>
                  </a:cubicBezTo>
                  <a:cubicBezTo>
                    <a:pt x="5616" y="140"/>
                    <a:pt x="5310" y="0"/>
                    <a:pt x="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4"/>
            <p:cNvSpPr/>
            <p:nvPr/>
          </p:nvSpPr>
          <p:spPr>
            <a:xfrm>
              <a:off x="3186419" y="2111652"/>
              <a:ext cx="1455175" cy="1413421"/>
            </a:xfrm>
            <a:custGeom>
              <a:avLst/>
              <a:gdLst/>
              <a:ahLst/>
              <a:cxnLst/>
              <a:rect l="l" t="t" r="r" b="b"/>
              <a:pathLst>
                <a:path w="2579" h="2505" extrusionOk="0">
                  <a:moveTo>
                    <a:pt x="1495" y="0"/>
                  </a:moveTo>
                  <a:cubicBezTo>
                    <a:pt x="1432" y="0"/>
                    <a:pt x="1369" y="26"/>
                    <a:pt x="1322" y="75"/>
                  </a:cubicBezTo>
                  <a:cubicBezTo>
                    <a:pt x="1137" y="275"/>
                    <a:pt x="941" y="474"/>
                    <a:pt x="734" y="671"/>
                  </a:cubicBezTo>
                  <a:cubicBezTo>
                    <a:pt x="528" y="864"/>
                    <a:pt x="323" y="1045"/>
                    <a:pt x="116" y="1216"/>
                  </a:cubicBezTo>
                  <a:cubicBezTo>
                    <a:pt x="14" y="1300"/>
                    <a:pt x="0" y="1450"/>
                    <a:pt x="86" y="1549"/>
                  </a:cubicBezTo>
                  <a:lnTo>
                    <a:pt x="842" y="2424"/>
                  </a:lnTo>
                  <a:cubicBezTo>
                    <a:pt x="889" y="2477"/>
                    <a:pt x="954" y="2505"/>
                    <a:pt x="1020" y="2505"/>
                  </a:cubicBezTo>
                  <a:cubicBezTo>
                    <a:pt x="1071" y="2505"/>
                    <a:pt x="1122" y="2488"/>
                    <a:pt x="1164" y="2453"/>
                  </a:cubicBezTo>
                  <a:cubicBezTo>
                    <a:pt x="1392" y="2261"/>
                    <a:pt x="1621" y="2060"/>
                    <a:pt x="1843" y="1847"/>
                  </a:cubicBezTo>
                  <a:cubicBezTo>
                    <a:pt x="2070" y="1633"/>
                    <a:pt x="2289" y="1415"/>
                    <a:pt x="2493" y="1193"/>
                  </a:cubicBezTo>
                  <a:cubicBezTo>
                    <a:pt x="2579" y="1102"/>
                    <a:pt x="2574" y="958"/>
                    <a:pt x="2483" y="871"/>
                  </a:cubicBezTo>
                  <a:lnTo>
                    <a:pt x="1655" y="65"/>
                  </a:lnTo>
                  <a:cubicBezTo>
                    <a:pt x="1610" y="22"/>
                    <a:pt x="1553" y="0"/>
                    <a:pt x="149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4"/>
            <p:cNvSpPr/>
            <p:nvPr/>
          </p:nvSpPr>
          <p:spPr>
            <a:xfrm>
              <a:off x="3194882" y="2749243"/>
              <a:ext cx="1436555" cy="810249"/>
            </a:xfrm>
            <a:custGeom>
              <a:avLst/>
              <a:gdLst/>
              <a:ahLst/>
              <a:cxnLst/>
              <a:rect l="l" t="t" r="r" b="b"/>
              <a:pathLst>
                <a:path w="2546" h="1436" extrusionOk="0">
                  <a:moveTo>
                    <a:pt x="2478" y="1"/>
                  </a:moveTo>
                  <a:cubicBezTo>
                    <a:pt x="2462" y="1"/>
                    <a:pt x="2446" y="7"/>
                    <a:pt x="2434" y="21"/>
                  </a:cubicBezTo>
                  <a:cubicBezTo>
                    <a:pt x="2225" y="245"/>
                    <a:pt x="2007" y="465"/>
                    <a:pt x="1786" y="673"/>
                  </a:cubicBezTo>
                  <a:cubicBezTo>
                    <a:pt x="1563" y="884"/>
                    <a:pt x="1334" y="1086"/>
                    <a:pt x="1107" y="1276"/>
                  </a:cubicBezTo>
                  <a:cubicBezTo>
                    <a:pt x="1077" y="1301"/>
                    <a:pt x="1040" y="1313"/>
                    <a:pt x="1003" y="1313"/>
                  </a:cubicBezTo>
                  <a:cubicBezTo>
                    <a:pt x="954" y="1313"/>
                    <a:pt x="905" y="1293"/>
                    <a:pt x="870" y="1254"/>
                  </a:cubicBezTo>
                  <a:lnTo>
                    <a:pt x="114" y="378"/>
                  </a:lnTo>
                  <a:cubicBezTo>
                    <a:pt x="101" y="364"/>
                    <a:pt x="85" y="357"/>
                    <a:pt x="68" y="357"/>
                  </a:cubicBezTo>
                  <a:cubicBezTo>
                    <a:pt x="54" y="357"/>
                    <a:pt x="40" y="362"/>
                    <a:pt x="28" y="372"/>
                  </a:cubicBezTo>
                  <a:cubicBezTo>
                    <a:pt x="4" y="395"/>
                    <a:pt x="1" y="433"/>
                    <a:pt x="22" y="457"/>
                  </a:cubicBezTo>
                  <a:lnTo>
                    <a:pt x="779" y="1334"/>
                  </a:lnTo>
                  <a:cubicBezTo>
                    <a:pt x="836" y="1401"/>
                    <a:pt x="919" y="1436"/>
                    <a:pt x="1000" y="1436"/>
                  </a:cubicBezTo>
                  <a:cubicBezTo>
                    <a:pt x="1067" y="1436"/>
                    <a:pt x="1132" y="1414"/>
                    <a:pt x="1186" y="1368"/>
                  </a:cubicBezTo>
                  <a:cubicBezTo>
                    <a:pt x="1414" y="1177"/>
                    <a:pt x="1646" y="973"/>
                    <a:pt x="1870" y="762"/>
                  </a:cubicBezTo>
                  <a:cubicBezTo>
                    <a:pt x="2092" y="550"/>
                    <a:pt x="2312" y="329"/>
                    <a:pt x="2524" y="102"/>
                  </a:cubicBezTo>
                  <a:cubicBezTo>
                    <a:pt x="2545" y="78"/>
                    <a:pt x="2545" y="41"/>
                    <a:pt x="2519" y="16"/>
                  </a:cubicBezTo>
                  <a:cubicBezTo>
                    <a:pt x="2508" y="6"/>
                    <a:pt x="2493" y="1"/>
                    <a:pt x="2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4"/>
            <p:cNvSpPr/>
            <p:nvPr/>
          </p:nvSpPr>
          <p:spPr>
            <a:xfrm>
              <a:off x="2906556" y="2564172"/>
              <a:ext cx="2205614" cy="1893025"/>
            </a:xfrm>
            <a:custGeom>
              <a:avLst/>
              <a:gdLst/>
              <a:ahLst/>
              <a:cxnLst/>
              <a:rect l="l" t="t" r="r" b="b"/>
              <a:pathLst>
                <a:path w="3909" h="3355" extrusionOk="0">
                  <a:moveTo>
                    <a:pt x="3841" y="1"/>
                  </a:moveTo>
                  <a:cubicBezTo>
                    <a:pt x="3823" y="1"/>
                    <a:pt x="3806" y="8"/>
                    <a:pt x="3794" y="22"/>
                  </a:cubicBezTo>
                  <a:cubicBezTo>
                    <a:pt x="3427" y="457"/>
                    <a:pt x="3018" y="890"/>
                    <a:pt x="2579" y="1304"/>
                  </a:cubicBezTo>
                  <a:cubicBezTo>
                    <a:pt x="1747" y="2089"/>
                    <a:pt x="869" y="2760"/>
                    <a:pt x="38" y="3241"/>
                  </a:cubicBezTo>
                  <a:cubicBezTo>
                    <a:pt x="9" y="3257"/>
                    <a:pt x="1" y="3296"/>
                    <a:pt x="16" y="3324"/>
                  </a:cubicBezTo>
                  <a:cubicBezTo>
                    <a:pt x="26" y="3343"/>
                    <a:pt x="46" y="3354"/>
                    <a:pt x="68" y="3354"/>
                  </a:cubicBezTo>
                  <a:cubicBezTo>
                    <a:pt x="79" y="3354"/>
                    <a:pt x="89" y="3350"/>
                    <a:pt x="101" y="3347"/>
                  </a:cubicBezTo>
                  <a:cubicBezTo>
                    <a:pt x="939" y="2860"/>
                    <a:pt x="1825" y="2183"/>
                    <a:pt x="2663" y="1392"/>
                  </a:cubicBezTo>
                  <a:cubicBezTo>
                    <a:pt x="3103" y="975"/>
                    <a:pt x="3516" y="540"/>
                    <a:pt x="3887" y="100"/>
                  </a:cubicBezTo>
                  <a:cubicBezTo>
                    <a:pt x="3909" y="73"/>
                    <a:pt x="3906" y="36"/>
                    <a:pt x="3880" y="14"/>
                  </a:cubicBezTo>
                  <a:cubicBezTo>
                    <a:pt x="3868" y="5"/>
                    <a:pt x="3854" y="1"/>
                    <a:pt x="3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4"/>
            <p:cNvSpPr/>
            <p:nvPr/>
          </p:nvSpPr>
          <p:spPr>
            <a:xfrm>
              <a:off x="2714714" y="1843637"/>
              <a:ext cx="1199574" cy="1091240"/>
            </a:xfrm>
            <a:custGeom>
              <a:avLst/>
              <a:gdLst/>
              <a:ahLst/>
              <a:cxnLst/>
              <a:rect l="l" t="t" r="r" b="b"/>
              <a:pathLst>
                <a:path w="2126" h="1934" extrusionOk="0">
                  <a:moveTo>
                    <a:pt x="2058" y="1"/>
                  </a:moveTo>
                  <a:cubicBezTo>
                    <a:pt x="2041" y="1"/>
                    <a:pt x="2024" y="7"/>
                    <a:pt x="2013" y="21"/>
                  </a:cubicBezTo>
                  <a:cubicBezTo>
                    <a:pt x="1773" y="285"/>
                    <a:pt x="1513" y="550"/>
                    <a:pt x="1242" y="807"/>
                  </a:cubicBezTo>
                  <a:cubicBezTo>
                    <a:pt x="845" y="1183"/>
                    <a:pt x="438" y="1526"/>
                    <a:pt x="34" y="1825"/>
                  </a:cubicBezTo>
                  <a:cubicBezTo>
                    <a:pt x="6" y="1845"/>
                    <a:pt x="1" y="1883"/>
                    <a:pt x="21" y="1910"/>
                  </a:cubicBezTo>
                  <a:cubicBezTo>
                    <a:pt x="31" y="1925"/>
                    <a:pt x="51" y="1934"/>
                    <a:pt x="69" y="1934"/>
                  </a:cubicBezTo>
                  <a:cubicBezTo>
                    <a:pt x="81" y="1934"/>
                    <a:pt x="94" y="1931"/>
                    <a:pt x="106" y="1921"/>
                  </a:cubicBezTo>
                  <a:cubicBezTo>
                    <a:pt x="515" y="1620"/>
                    <a:pt x="926" y="1274"/>
                    <a:pt x="1327" y="896"/>
                  </a:cubicBezTo>
                  <a:cubicBezTo>
                    <a:pt x="1600" y="636"/>
                    <a:pt x="1863" y="369"/>
                    <a:pt x="2104" y="101"/>
                  </a:cubicBezTo>
                  <a:cubicBezTo>
                    <a:pt x="2125" y="76"/>
                    <a:pt x="2122" y="36"/>
                    <a:pt x="2098" y="15"/>
                  </a:cubicBezTo>
                  <a:cubicBezTo>
                    <a:pt x="2087" y="5"/>
                    <a:pt x="2072" y="1"/>
                    <a:pt x="2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24"/>
          <p:cNvGrpSpPr/>
          <p:nvPr/>
        </p:nvGrpSpPr>
        <p:grpSpPr>
          <a:xfrm flipH="1">
            <a:off x="8018124" y="375351"/>
            <a:ext cx="597836" cy="555741"/>
            <a:chOff x="4419821" y="1139120"/>
            <a:chExt cx="803328" cy="746763"/>
          </a:xfrm>
        </p:grpSpPr>
        <p:sp>
          <p:nvSpPr>
            <p:cNvPr id="1628" name="Google Shape;1628;p24"/>
            <p:cNvSpPr/>
            <p:nvPr/>
          </p:nvSpPr>
          <p:spPr>
            <a:xfrm>
              <a:off x="4862101" y="1139120"/>
              <a:ext cx="256179" cy="253010"/>
            </a:xfrm>
            <a:custGeom>
              <a:avLst/>
              <a:gdLst/>
              <a:ahLst/>
              <a:cxnLst/>
              <a:rect l="l" t="t" r="r" b="b"/>
              <a:pathLst>
                <a:path w="3718" h="3672" extrusionOk="0">
                  <a:moveTo>
                    <a:pt x="2641" y="1"/>
                  </a:moveTo>
                  <a:cubicBezTo>
                    <a:pt x="2641" y="1"/>
                    <a:pt x="598" y="866"/>
                    <a:pt x="1" y="2595"/>
                  </a:cubicBezTo>
                  <a:lnTo>
                    <a:pt x="3119" y="3672"/>
                  </a:lnTo>
                  <a:cubicBezTo>
                    <a:pt x="3717" y="1940"/>
                    <a:pt x="2641" y="1"/>
                    <a:pt x="2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4"/>
            <p:cNvSpPr/>
            <p:nvPr/>
          </p:nvSpPr>
          <p:spPr>
            <a:xfrm>
              <a:off x="4929212" y="1187833"/>
              <a:ext cx="160750" cy="197543"/>
            </a:xfrm>
            <a:custGeom>
              <a:avLst/>
              <a:gdLst/>
              <a:ahLst/>
              <a:cxnLst/>
              <a:rect l="l" t="t" r="r" b="b"/>
              <a:pathLst>
                <a:path w="2333" h="2867" extrusionOk="0">
                  <a:moveTo>
                    <a:pt x="1698" y="1"/>
                  </a:moveTo>
                  <a:cubicBezTo>
                    <a:pt x="1698" y="1"/>
                    <a:pt x="472" y="860"/>
                    <a:pt x="1" y="2225"/>
                  </a:cubicBezTo>
                  <a:lnTo>
                    <a:pt x="1861" y="2866"/>
                  </a:lnTo>
                  <a:cubicBezTo>
                    <a:pt x="2332" y="1501"/>
                    <a:pt x="1698" y="1"/>
                    <a:pt x="1698"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4"/>
            <p:cNvSpPr/>
            <p:nvPr/>
          </p:nvSpPr>
          <p:spPr>
            <a:xfrm>
              <a:off x="4419821" y="1264590"/>
              <a:ext cx="272785" cy="255077"/>
            </a:xfrm>
            <a:custGeom>
              <a:avLst/>
              <a:gdLst/>
              <a:ahLst/>
              <a:cxnLst/>
              <a:rect l="l" t="t" r="r" b="b"/>
              <a:pathLst>
                <a:path w="3959" h="3702" extrusionOk="0">
                  <a:moveTo>
                    <a:pt x="782" y="0"/>
                  </a:moveTo>
                  <a:cubicBezTo>
                    <a:pt x="485" y="0"/>
                    <a:pt x="299" y="20"/>
                    <a:pt x="299" y="20"/>
                  </a:cubicBezTo>
                  <a:cubicBezTo>
                    <a:pt x="299" y="20"/>
                    <a:pt x="0" y="2395"/>
                    <a:pt x="1281" y="3701"/>
                  </a:cubicBezTo>
                  <a:lnTo>
                    <a:pt x="3958" y="1073"/>
                  </a:lnTo>
                  <a:cubicBezTo>
                    <a:pt x="3035" y="132"/>
                    <a:pt x="1545" y="0"/>
                    <a:pt x="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4"/>
            <p:cNvSpPr/>
            <p:nvPr/>
          </p:nvSpPr>
          <p:spPr>
            <a:xfrm>
              <a:off x="4454617" y="1311580"/>
              <a:ext cx="188311" cy="192307"/>
            </a:xfrm>
            <a:custGeom>
              <a:avLst/>
              <a:gdLst/>
              <a:ahLst/>
              <a:cxnLst/>
              <a:rect l="l" t="t" r="r" b="b"/>
              <a:pathLst>
                <a:path w="2733" h="2791" extrusionOk="0">
                  <a:moveTo>
                    <a:pt x="125" y="1"/>
                  </a:moveTo>
                  <a:lnTo>
                    <a:pt x="125" y="1"/>
                  </a:lnTo>
                  <a:cubicBezTo>
                    <a:pt x="125" y="1"/>
                    <a:pt x="1" y="1760"/>
                    <a:pt x="1010" y="2791"/>
                  </a:cubicBezTo>
                  <a:lnTo>
                    <a:pt x="2732" y="1099"/>
                  </a:lnTo>
                  <a:cubicBezTo>
                    <a:pt x="1700" y="1"/>
                    <a:pt x="125" y="1"/>
                    <a:pt x="125"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4"/>
            <p:cNvSpPr/>
            <p:nvPr/>
          </p:nvSpPr>
          <p:spPr>
            <a:xfrm>
              <a:off x="4445315" y="1294631"/>
              <a:ext cx="765162" cy="591252"/>
            </a:xfrm>
            <a:custGeom>
              <a:avLst/>
              <a:gdLst/>
              <a:ahLst/>
              <a:cxnLst/>
              <a:rect l="l" t="t" r="r" b="b"/>
              <a:pathLst>
                <a:path w="11105" h="8581" extrusionOk="0">
                  <a:moveTo>
                    <a:pt x="6470" y="1"/>
                  </a:moveTo>
                  <a:cubicBezTo>
                    <a:pt x="5914" y="1"/>
                    <a:pt x="5330" y="68"/>
                    <a:pt x="4736" y="201"/>
                  </a:cubicBezTo>
                  <a:cubicBezTo>
                    <a:pt x="1953" y="828"/>
                    <a:pt x="0" y="2693"/>
                    <a:pt x="517" y="4972"/>
                  </a:cubicBezTo>
                  <a:cubicBezTo>
                    <a:pt x="963" y="6943"/>
                    <a:pt x="3104" y="8580"/>
                    <a:pt x="5475" y="8580"/>
                  </a:cubicBezTo>
                  <a:cubicBezTo>
                    <a:pt x="5845" y="8580"/>
                    <a:pt x="6221" y="8540"/>
                    <a:pt x="6597" y="8455"/>
                  </a:cubicBezTo>
                  <a:cubicBezTo>
                    <a:pt x="9378" y="7829"/>
                    <a:pt x="11104" y="4980"/>
                    <a:pt x="10595" y="2700"/>
                  </a:cubicBezTo>
                  <a:cubicBezTo>
                    <a:pt x="10192" y="907"/>
                    <a:pt x="8520" y="1"/>
                    <a:pt x="64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4"/>
            <p:cNvSpPr/>
            <p:nvPr/>
          </p:nvSpPr>
          <p:spPr>
            <a:xfrm>
              <a:off x="4475080" y="1294700"/>
              <a:ext cx="682617" cy="331077"/>
            </a:xfrm>
            <a:custGeom>
              <a:avLst/>
              <a:gdLst/>
              <a:ahLst/>
              <a:cxnLst/>
              <a:rect l="l" t="t" r="r" b="b"/>
              <a:pathLst>
                <a:path w="9907" h="4805" extrusionOk="0">
                  <a:moveTo>
                    <a:pt x="6037" y="0"/>
                  </a:moveTo>
                  <a:cubicBezTo>
                    <a:pt x="5481" y="0"/>
                    <a:pt x="4898" y="67"/>
                    <a:pt x="4304" y="200"/>
                  </a:cubicBezTo>
                  <a:cubicBezTo>
                    <a:pt x="1824" y="760"/>
                    <a:pt x="1" y="2305"/>
                    <a:pt x="4" y="4248"/>
                  </a:cubicBezTo>
                  <a:cubicBezTo>
                    <a:pt x="9" y="4248"/>
                    <a:pt x="14" y="4247"/>
                    <a:pt x="19" y="4247"/>
                  </a:cubicBezTo>
                  <a:cubicBezTo>
                    <a:pt x="283" y="4247"/>
                    <a:pt x="938" y="4805"/>
                    <a:pt x="2998" y="4805"/>
                  </a:cubicBezTo>
                  <a:cubicBezTo>
                    <a:pt x="3625" y="4805"/>
                    <a:pt x="4383" y="4753"/>
                    <a:pt x="5301" y="4618"/>
                  </a:cubicBezTo>
                  <a:cubicBezTo>
                    <a:pt x="5732" y="4555"/>
                    <a:pt x="4955" y="1928"/>
                    <a:pt x="5636" y="1638"/>
                  </a:cubicBezTo>
                  <a:cubicBezTo>
                    <a:pt x="5658" y="1629"/>
                    <a:pt x="5680" y="1624"/>
                    <a:pt x="5703" y="1624"/>
                  </a:cubicBezTo>
                  <a:cubicBezTo>
                    <a:pt x="6203" y="1624"/>
                    <a:pt x="6906" y="3794"/>
                    <a:pt x="7354" y="3950"/>
                  </a:cubicBezTo>
                  <a:cubicBezTo>
                    <a:pt x="7439" y="3979"/>
                    <a:pt x="7527" y="3993"/>
                    <a:pt x="7617" y="3993"/>
                  </a:cubicBezTo>
                  <a:cubicBezTo>
                    <a:pt x="8469" y="3993"/>
                    <a:pt x="9503" y="2761"/>
                    <a:pt x="9907" y="1972"/>
                  </a:cubicBezTo>
                  <a:cubicBezTo>
                    <a:pt x="9264" y="661"/>
                    <a:pt x="7788" y="0"/>
                    <a:pt x="60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4"/>
            <p:cNvSpPr/>
            <p:nvPr/>
          </p:nvSpPr>
          <p:spPr>
            <a:xfrm>
              <a:off x="4833094" y="1291875"/>
              <a:ext cx="209601" cy="33487"/>
            </a:xfrm>
            <a:custGeom>
              <a:avLst/>
              <a:gdLst/>
              <a:ahLst/>
              <a:cxnLst/>
              <a:rect l="l" t="t" r="r" b="b"/>
              <a:pathLst>
                <a:path w="3042" h="486" extrusionOk="0">
                  <a:moveTo>
                    <a:pt x="838" y="1"/>
                  </a:moveTo>
                  <a:cubicBezTo>
                    <a:pt x="578" y="1"/>
                    <a:pt x="310" y="15"/>
                    <a:pt x="38" y="44"/>
                  </a:cubicBezTo>
                  <a:cubicBezTo>
                    <a:pt x="16" y="48"/>
                    <a:pt x="1" y="68"/>
                    <a:pt x="2" y="90"/>
                  </a:cubicBezTo>
                  <a:cubicBezTo>
                    <a:pt x="6" y="110"/>
                    <a:pt x="23" y="126"/>
                    <a:pt x="45" y="126"/>
                  </a:cubicBezTo>
                  <a:cubicBezTo>
                    <a:pt x="46" y="126"/>
                    <a:pt x="47" y="126"/>
                    <a:pt x="48" y="126"/>
                  </a:cubicBezTo>
                  <a:cubicBezTo>
                    <a:pt x="320" y="96"/>
                    <a:pt x="588" y="81"/>
                    <a:pt x="848" y="81"/>
                  </a:cubicBezTo>
                  <a:cubicBezTo>
                    <a:pt x="1636" y="81"/>
                    <a:pt x="2363" y="216"/>
                    <a:pt x="2982" y="483"/>
                  </a:cubicBezTo>
                  <a:cubicBezTo>
                    <a:pt x="2986" y="484"/>
                    <a:pt x="2992" y="485"/>
                    <a:pt x="2998" y="485"/>
                  </a:cubicBezTo>
                  <a:cubicBezTo>
                    <a:pt x="3012" y="485"/>
                    <a:pt x="3028" y="477"/>
                    <a:pt x="3033" y="461"/>
                  </a:cubicBezTo>
                  <a:cubicBezTo>
                    <a:pt x="3042" y="441"/>
                    <a:pt x="3032" y="418"/>
                    <a:pt x="3012" y="408"/>
                  </a:cubicBezTo>
                  <a:cubicBezTo>
                    <a:pt x="2382" y="138"/>
                    <a:pt x="1642" y="1"/>
                    <a:pt x="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4"/>
            <p:cNvSpPr/>
            <p:nvPr/>
          </p:nvSpPr>
          <p:spPr>
            <a:xfrm>
              <a:off x="4936584" y="1649266"/>
              <a:ext cx="160818" cy="81443"/>
            </a:xfrm>
            <a:custGeom>
              <a:avLst/>
              <a:gdLst/>
              <a:ahLst/>
              <a:cxnLst/>
              <a:rect l="l" t="t" r="r" b="b"/>
              <a:pathLst>
                <a:path w="2334" h="1182" extrusionOk="0">
                  <a:moveTo>
                    <a:pt x="2290" y="1"/>
                  </a:moveTo>
                  <a:cubicBezTo>
                    <a:pt x="2271" y="1"/>
                    <a:pt x="2255" y="17"/>
                    <a:pt x="2252" y="36"/>
                  </a:cubicBezTo>
                  <a:cubicBezTo>
                    <a:pt x="2175" y="580"/>
                    <a:pt x="1811" y="993"/>
                    <a:pt x="1324" y="1085"/>
                  </a:cubicBezTo>
                  <a:cubicBezTo>
                    <a:pt x="1261" y="1097"/>
                    <a:pt x="1197" y="1103"/>
                    <a:pt x="1133" y="1103"/>
                  </a:cubicBezTo>
                  <a:cubicBezTo>
                    <a:pt x="717" y="1103"/>
                    <a:pt x="311" y="856"/>
                    <a:pt x="82" y="447"/>
                  </a:cubicBezTo>
                  <a:cubicBezTo>
                    <a:pt x="74" y="434"/>
                    <a:pt x="61" y="427"/>
                    <a:pt x="47" y="427"/>
                  </a:cubicBezTo>
                  <a:cubicBezTo>
                    <a:pt x="40" y="427"/>
                    <a:pt x="34" y="428"/>
                    <a:pt x="28" y="431"/>
                  </a:cubicBezTo>
                  <a:cubicBezTo>
                    <a:pt x="8" y="443"/>
                    <a:pt x="1" y="466"/>
                    <a:pt x="12" y="486"/>
                  </a:cubicBezTo>
                  <a:cubicBezTo>
                    <a:pt x="255" y="918"/>
                    <a:pt x="685" y="1181"/>
                    <a:pt x="1130" y="1181"/>
                  </a:cubicBezTo>
                  <a:cubicBezTo>
                    <a:pt x="1199" y="1181"/>
                    <a:pt x="1269" y="1174"/>
                    <a:pt x="1339" y="1164"/>
                  </a:cubicBezTo>
                  <a:cubicBezTo>
                    <a:pt x="1853" y="1065"/>
                    <a:pt x="2249" y="617"/>
                    <a:pt x="2331" y="46"/>
                  </a:cubicBezTo>
                  <a:cubicBezTo>
                    <a:pt x="2334" y="24"/>
                    <a:pt x="2318" y="4"/>
                    <a:pt x="2297" y="2"/>
                  </a:cubicBezTo>
                  <a:cubicBezTo>
                    <a:pt x="2294" y="1"/>
                    <a:pt x="2292" y="1"/>
                    <a:pt x="2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4"/>
            <p:cNvSpPr/>
            <p:nvPr/>
          </p:nvSpPr>
          <p:spPr>
            <a:xfrm>
              <a:off x="4766879" y="1678549"/>
              <a:ext cx="175908" cy="89435"/>
            </a:xfrm>
            <a:custGeom>
              <a:avLst/>
              <a:gdLst/>
              <a:ahLst/>
              <a:cxnLst/>
              <a:rect l="l" t="t" r="r" b="b"/>
              <a:pathLst>
                <a:path w="2553" h="1298" extrusionOk="0">
                  <a:moveTo>
                    <a:pt x="2512" y="1"/>
                  </a:moveTo>
                  <a:cubicBezTo>
                    <a:pt x="2492" y="1"/>
                    <a:pt x="2472" y="16"/>
                    <a:pt x="2469" y="36"/>
                  </a:cubicBezTo>
                  <a:cubicBezTo>
                    <a:pt x="2412" y="582"/>
                    <a:pt x="2018" y="1039"/>
                    <a:pt x="1490" y="1174"/>
                  </a:cubicBezTo>
                  <a:cubicBezTo>
                    <a:pt x="1379" y="1203"/>
                    <a:pt x="1268" y="1216"/>
                    <a:pt x="1159" y="1216"/>
                  </a:cubicBezTo>
                  <a:cubicBezTo>
                    <a:pt x="735" y="1216"/>
                    <a:pt x="332" y="1012"/>
                    <a:pt x="78" y="649"/>
                  </a:cubicBezTo>
                  <a:cubicBezTo>
                    <a:pt x="70" y="639"/>
                    <a:pt x="58" y="633"/>
                    <a:pt x="46" y="633"/>
                  </a:cubicBezTo>
                  <a:cubicBezTo>
                    <a:pt x="38" y="633"/>
                    <a:pt x="29" y="635"/>
                    <a:pt x="22" y="640"/>
                  </a:cubicBezTo>
                  <a:cubicBezTo>
                    <a:pt x="5" y="652"/>
                    <a:pt x="1" y="677"/>
                    <a:pt x="14" y="696"/>
                  </a:cubicBezTo>
                  <a:cubicBezTo>
                    <a:pt x="283" y="1079"/>
                    <a:pt x="707" y="1297"/>
                    <a:pt x="1159" y="1297"/>
                  </a:cubicBezTo>
                  <a:cubicBezTo>
                    <a:pt x="1274" y="1297"/>
                    <a:pt x="1394" y="1281"/>
                    <a:pt x="1511" y="1253"/>
                  </a:cubicBezTo>
                  <a:cubicBezTo>
                    <a:pt x="2072" y="1107"/>
                    <a:pt x="2489" y="625"/>
                    <a:pt x="2551" y="46"/>
                  </a:cubicBezTo>
                  <a:cubicBezTo>
                    <a:pt x="2552" y="22"/>
                    <a:pt x="2536" y="4"/>
                    <a:pt x="2515" y="1"/>
                  </a:cubicBezTo>
                  <a:cubicBezTo>
                    <a:pt x="2514" y="1"/>
                    <a:pt x="2513" y="1"/>
                    <a:pt x="2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4"/>
            <p:cNvSpPr/>
            <p:nvPr/>
          </p:nvSpPr>
          <p:spPr>
            <a:xfrm>
              <a:off x="4932450" y="1662151"/>
              <a:ext cx="10335" cy="22118"/>
            </a:xfrm>
            <a:custGeom>
              <a:avLst/>
              <a:gdLst/>
              <a:ahLst/>
              <a:cxnLst/>
              <a:rect l="l" t="t" r="r" b="b"/>
              <a:pathLst>
                <a:path w="150" h="321" extrusionOk="0">
                  <a:moveTo>
                    <a:pt x="45" y="0"/>
                  </a:moveTo>
                  <a:cubicBezTo>
                    <a:pt x="42" y="0"/>
                    <a:pt x="38" y="1"/>
                    <a:pt x="35" y="2"/>
                  </a:cubicBezTo>
                  <a:cubicBezTo>
                    <a:pt x="14" y="7"/>
                    <a:pt x="1" y="29"/>
                    <a:pt x="6" y="50"/>
                  </a:cubicBezTo>
                  <a:lnTo>
                    <a:pt x="66" y="289"/>
                  </a:lnTo>
                  <a:cubicBezTo>
                    <a:pt x="72" y="307"/>
                    <a:pt x="88" y="320"/>
                    <a:pt x="106" y="320"/>
                  </a:cubicBezTo>
                  <a:cubicBezTo>
                    <a:pt x="109" y="320"/>
                    <a:pt x="114" y="317"/>
                    <a:pt x="115" y="317"/>
                  </a:cubicBezTo>
                  <a:cubicBezTo>
                    <a:pt x="136" y="313"/>
                    <a:pt x="149" y="292"/>
                    <a:pt x="143" y="270"/>
                  </a:cubicBezTo>
                  <a:lnTo>
                    <a:pt x="84" y="30"/>
                  </a:lnTo>
                  <a:cubicBezTo>
                    <a:pt x="79" y="12"/>
                    <a:pt x="63" y="0"/>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4"/>
            <p:cNvSpPr/>
            <p:nvPr/>
          </p:nvSpPr>
          <p:spPr>
            <a:xfrm>
              <a:off x="4862446" y="1587737"/>
              <a:ext cx="119546" cy="78342"/>
            </a:xfrm>
            <a:custGeom>
              <a:avLst/>
              <a:gdLst/>
              <a:ahLst/>
              <a:cxnLst/>
              <a:rect l="l" t="t" r="r" b="b"/>
              <a:pathLst>
                <a:path w="1735" h="1137" extrusionOk="0">
                  <a:moveTo>
                    <a:pt x="1586" y="1"/>
                  </a:moveTo>
                  <a:cubicBezTo>
                    <a:pt x="1426" y="1"/>
                    <a:pt x="1136" y="350"/>
                    <a:pt x="880" y="416"/>
                  </a:cubicBezTo>
                  <a:cubicBezTo>
                    <a:pt x="835" y="428"/>
                    <a:pt x="785" y="432"/>
                    <a:pt x="733" y="432"/>
                  </a:cubicBezTo>
                  <a:cubicBezTo>
                    <a:pt x="544" y="432"/>
                    <a:pt x="320" y="373"/>
                    <a:pt x="173" y="373"/>
                  </a:cubicBezTo>
                  <a:cubicBezTo>
                    <a:pt x="83" y="373"/>
                    <a:pt x="22" y="395"/>
                    <a:pt x="14" y="466"/>
                  </a:cubicBezTo>
                  <a:cubicBezTo>
                    <a:pt x="0" y="592"/>
                    <a:pt x="97" y="695"/>
                    <a:pt x="183" y="765"/>
                  </a:cubicBezTo>
                  <a:cubicBezTo>
                    <a:pt x="384" y="925"/>
                    <a:pt x="793" y="1137"/>
                    <a:pt x="1007" y="1137"/>
                  </a:cubicBezTo>
                  <a:cubicBezTo>
                    <a:pt x="1028" y="1137"/>
                    <a:pt x="1047" y="1135"/>
                    <a:pt x="1064" y="1130"/>
                  </a:cubicBezTo>
                  <a:cubicBezTo>
                    <a:pt x="1251" y="1082"/>
                    <a:pt x="1549" y="646"/>
                    <a:pt x="1656" y="386"/>
                  </a:cubicBezTo>
                  <a:cubicBezTo>
                    <a:pt x="1699" y="282"/>
                    <a:pt x="1735" y="145"/>
                    <a:pt x="1661" y="41"/>
                  </a:cubicBezTo>
                  <a:cubicBezTo>
                    <a:pt x="1641" y="13"/>
                    <a:pt x="1616"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4"/>
            <p:cNvSpPr/>
            <p:nvPr/>
          </p:nvSpPr>
          <p:spPr>
            <a:xfrm>
              <a:off x="4981439" y="1534201"/>
              <a:ext cx="233511" cy="119270"/>
            </a:xfrm>
            <a:custGeom>
              <a:avLst/>
              <a:gdLst/>
              <a:ahLst/>
              <a:cxnLst/>
              <a:rect l="l" t="t" r="r" b="b"/>
              <a:pathLst>
                <a:path w="3389" h="1731" extrusionOk="0">
                  <a:moveTo>
                    <a:pt x="3347" y="1"/>
                  </a:moveTo>
                  <a:cubicBezTo>
                    <a:pt x="3347" y="1"/>
                    <a:pt x="3346" y="1"/>
                    <a:pt x="3345" y="1"/>
                  </a:cubicBezTo>
                  <a:cubicBezTo>
                    <a:pt x="1931" y="135"/>
                    <a:pt x="686" y="758"/>
                    <a:pt x="12" y="1667"/>
                  </a:cubicBezTo>
                  <a:cubicBezTo>
                    <a:pt x="1" y="1686"/>
                    <a:pt x="4" y="1710"/>
                    <a:pt x="22" y="1723"/>
                  </a:cubicBezTo>
                  <a:cubicBezTo>
                    <a:pt x="29" y="1729"/>
                    <a:pt x="36" y="1730"/>
                    <a:pt x="45" y="1730"/>
                  </a:cubicBezTo>
                  <a:cubicBezTo>
                    <a:pt x="58" y="1730"/>
                    <a:pt x="68" y="1724"/>
                    <a:pt x="76" y="1714"/>
                  </a:cubicBezTo>
                  <a:cubicBezTo>
                    <a:pt x="736" y="822"/>
                    <a:pt x="1961" y="211"/>
                    <a:pt x="3352" y="80"/>
                  </a:cubicBezTo>
                  <a:cubicBezTo>
                    <a:pt x="3373" y="78"/>
                    <a:pt x="3389" y="58"/>
                    <a:pt x="3388" y="37"/>
                  </a:cubicBezTo>
                  <a:cubicBezTo>
                    <a:pt x="3386" y="16"/>
                    <a:pt x="3368" y="1"/>
                    <a:pt x="3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4"/>
            <p:cNvSpPr/>
            <p:nvPr/>
          </p:nvSpPr>
          <p:spPr>
            <a:xfrm>
              <a:off x="5009069" y="1632179"/>
              <a:ext cx="214080" cy="46371"/>
            </a:xfrm>
            <a:custGeom>
              <a:avLst/>
              <a:gdLst/>
              <a:ahLst/>
              <a:cxnLst/>
              <a:rect l="l" t="t" r="r" b="b"/>
              <a:pathLst>
                <a:path w="3107" h="673" extrusionOk="0">
                  <a:moveTo>
                    <a:pt x="2268" y="1"/>
                  </a:moveTo>
                  <a:cubicBezTo>
                    <a:pt x="1414" y="1"/>
                    <a:pt x="625" y="207"/>
                    <a:pt x="24" y="599"/>
                  </a:cubicBezTo>
                  <a:cubicBezTo>
                    <a:pt x="7" y="611"/>
                    <a:pt x="1" y="637"/>
                    <a:pt x="14" y="655"/>
                  </a:cubicBezTo>
                  <a:cubicBezTo>
                    <a:pt x="22" y="665"/>
                    <a:pt x="35" y="672"/>
                    <a:pt x="47" y="672"/>
                  </a:cubicBezTo>
                  <a:cubicBezTo>
                    <a:pt x="54" y="672"/>
                    <a:pt x="64" y="671"/>
                    <a:pt x="68" y="665"/>
                  </a:cubicBezTo>
                  <a:cubicBezTo>
                    <a:pt x="655" y="282"/>
                    <a:pt x="1431" y="80"/>
                    <a:pt x="2269" y="80"/>
                  </a:cubicBezTo>
                  <a:cubicBezTo>
                    <a:pt x="2527" y="80"/>
                    <a:pt x="2791" y="99"/>
                    <a:pt x="3058" y="138"/>
                  </a:cubicBezTo>
                  <a:cubicBezTo>
                    <a:pt x="3060" y="139"/>
                    <a:pt x="3063" y="139"/>
                    <a:pt x="3065" y="139"/>
                  </a:cubicBezTo>
                  <a:cubicBezTo>
                    <a:pt x="3084" y="139"/>
                    <a:pt x="3100" y="124"/>
                    <a:pt x="3102" y="105"/>
                  </a:cubicBezTo>
                  <a:cubicBezTo>
                    <a:pt x="3106" y="84"/>
                    <a:pt x="3091" y="64"/>
                    <a:pt x="3069" y="60"/>
                  </a:cubicBezTo>
                  <a:cubicBezTo>
                    <a:pt x="2799" y="20"/>
                    <a:pt x="2530"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4"/>
            <p:cNvSpPr/>
            <p:nvPr/>
          </p:nvSpPr>
          <p:spPr>
            <a:xfrm>
              <a:off x="4612815" y="1644857"/>
              <a:ext cx="260658" cy="34245"/>
            </a:xfrm>
            <a:custGeom>
              <a:avLst/>
              <a:gdLst/>
              <a:ahLst/>
              <a:cxnLst/>
              <a:rect l="l" t="t" r="r" b="b"/>
              <a:pathLst>
                <a:path w="3783" h="497" extrusionOk="0">
                  <a:moveTo>
                    <a:pt x="1921" y="1"/>
                  </a:moveTo>
                  <a:cubicBezTo>
                    <a:pt x="1310" y="1"/>
                    <a:pt x="664" y="115"/>
                    <a:pt x="32" y="345"/>
                  </a:cubicBezTo>
                  <a:cubicBezTo>
                    <a:pt x="12" y="354"/>
                    <a:pt x="1" y="375"/>
                    <a:pt x="8" y="397"/>
                  </a:cubicBezTo>
                  <a:cubicBezTo>
                    <a:pt x="16" y="413"/>
                    <a:pt x="31" y="423"/>
                    <a:pt x="48" y="423"/>
                  </a:cubicBezTo>
                  <a:cubicBezTo>
                    <a:pt x="52" y="423"/>
                    <a:pt x="56" y="423"/>
                    <a:pt x="61" y="421"/>
                  </a:cubicBezTo>
                  <a:cubicBezTo>
                    <a:pt x="686" y="194"/>
                    <a:pt x="1323" y="81"/>
                    <a:pt x="1925" y="81"/>
                  </a:cubicBezTo>
                  <a:cubicBezTo>
                    <a:pt x="2588" y="81"/>
                    <a:pt x="3207" y="218"/>
                    <a:pt x="3720" y="493"/>
                  </a:cubicBezTo>
                  <a:cubicBezTo>
                    <a:pt x="3726" y="495"/>
                    <a:pt x="3732" y="497"/>
                    <a:pt x="3739" y="497"/>
                  </a:cubicBezTo>
                  <a:cubicBezTo>
                    <a:pt x="3753" y="497"/>
                    <a:pt x="3767" y="490"/>
                    <a:pt x="3773" y="474"/>
                  </a:cubicBezTo>
                  <a:cubicBezTo>
                    <a:pt x="3783" y="454"/>
                    <a:pt x="3776" y="431"/>
                    <a:pt x="3756" y="421"/>
                  </a:cubicBezTo>
                  <a:cubicBezTo>
                    <a:pt x="3231" y="141"/>
                    <a:pt x="2597" y="1"/>
                    <a:pt x="1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4"/>
            <p:cNvSpPr/>
            <p:nvPr/>
          </p:nvSpPr>
          <p:spPr>
            <a:xfrm>
              <a:off x="4649264" y="1706317"/>
              <a:ext cx="209808" cy="63528"/>
            </a:xfrm>
            <a:custGeom>
              <a:avLst/>
              <a:gdLst/>
              <a:ahLst/>
              <a:cxnLst/>
              <a:rect l="l" t="t" r="r" b="b"/>
              <a:pathLst>
                <a:path w="3045" h="922" extrusionOk="0">
                  <a:moveTo>
                    <a:pt x="2575" y="0"/>
                  </a:moveTo>
                  <a:cubicBezTo>
                    <a:pt x="1752" y="0"/>
                    <a:pt x="845" y="299"/>
                    <a:pt x="24" y="847"/>
                  </a:cubicBezTo>
                  <a:cubicBezTo>
                    <a:pt x="6" y="860"/>
                    <a:pt x="0" y="886"/>
                    <a:pt x="13" y="903"/>
                  </a:cubicBezTo>
                  <a:cubicBezTo>
                    <a:pt x="21" y="916"/>
                    <a:pt x="34" y="921"/>
                    <a:pt x="47" y="921"/>
                  </a:cubicBezTo>
                  <a:cubicBezTo>
                    <a:pt x="54" y="921"/>
                    <a:pt x="63" y="918"/>
                    <a:pt x="69" y="914"/>
                  </a:cubicBezTo>
                  <a:cubicBezTo>
                    <a:pt x="877" y="374"/>
                    <a:pt x="1767" y="80"/>
                    <a:pt x="2576" y="80"/>
                  </a:cubicBezTo>
                  <a:cubicBezTo>
                    <a:pt x="2719" y="80"/>
                    <a:pt x="2859" y="89"/>
                    <a:pt x="2996" y="107"/>
                  </a:cubicBezTo>
                  <a:cubicBezTo>
                    <a:pt x="2997" y="108"/>
                    <a:pt x="2999" y="108"/>
                    <a:pt x="3001" y="108"/>
                  </a:cubicBezTo>
                  <a:cubicBezTo>
                    <a:pt x="3020" y="108"/>
                    <a:pt x="3037" y="93"/>
                    <a:pt x="3040" y="73"/>
                  </a:cubicBezTo>
                  <a:cubicBezTo>
                    <a:pt x="3044" y="52"/>
                    <a:pt x="3027" y="32"/>
                    <a:pt x="3006" y="29"/>
                  </a:cubicBezTo>
                  <a:cubicBezTo>
                    <a:pt x="2865" y="10"/>
                    <a:pt x="2722" y="0"/>
                    <a:pt x="2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4"/>
            <p:cNvSpPr/>
            <p:nvPr/>
          </p:nvSpPr>
          <p:spPr>
            <a:xfrm>
              <a:off x="4969864" y="1440219"/>
              <a:ext cx="122164" cy="101080"/>
            </a:xfrm>
            <a:custGeom>
              <a:avLst/>
              <a:gdLst/>
              <a:ahLst/>
              <a:cxnLst/>
              <a:rect l="l" t="t" r="r" b="b"/>
              <a:pathLst>
                <a:path w="1773" h="1467" extrusionOk="0">
                  <a:moveTo>
                    <a:pt x="1427" y="1"/>
                  </a:moveTo>
                  <a:cubicBezTo>
                    <a:pt x="744" y="1"/>
                    <a:pt x="0" y="410"/>
                    <a:pt x="16" y="1090"/>
                  </a:cubicBezTo>
                  <a:cubicBezTo>
                    <a:pt x="20" y="1271"/>
                    <a:pt x="92" y="1375"/>
                    <a:pt x="200" y="1428"/>
                  </a:cubicBezTo>
                  <a:cubicBezTo>
                    <a:pt x="258" y="1455"/>
                    <a:pt x="326" y="1467"/>
                    <a:pt x="401" y="1467"/>
                  </a:cubicBezTo>
                  <a:cubicBezTo>
                    <a:pt x="710" y="1467"/>
                    <a:pt x="1124" y="1261"/>
                    <a:pt x="1318" y="1081"/>
                  </a:cubicBezTo>
                  <a:cubicBezTo>
                    <a:pt x="1618" y="807"/>
                    <a:pt x="1772" y="414"/>
                    <a:pt x="1761" y="36"/>
                  </a:cubicBezTo>
                  <a:cubicBezTo>
                    <a:pt x="1654" y="12"/>
                    <a:pt x="1542" y="1"/>
                    <a:pt x="1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a:off x="4998389" y="1447592"/>
              <a:ext cx="64010" cy="78549"/>
            </a:xfrm>
            <a:custGeom>
              <a:avLst/>
              <a:gdLst/>
              <a:ahLst/>
              <a:cxnLst/>
              <a:rect l="l" t="t" r="r" b="b"/>
              <a:pathLst>
                <a:path w="929" h="1140" extrusionOk="0">
                  <a:moveTo>
                    <a:pt x="420" y="0"/>
                  </a:moveTo>
                  <a:cubicBezTo>
                    <a:pt x="411" y="0"/>
                    <a:pt x="401" y="1"/>
                    <a:pt x="392" y="2"/>
                  </a:cubicBezTo>
                  <a:cubicBezTo>
                    <a:pt x="230" y="16"/>
                    <a:pt x="106" y="149"/>
                    <a:pt x="69" y="290"/>
                  </a:cubicBezTo>
                  <a:cubicBezTo>
                    <a:pt x="0" y="530"/>
                    <a:pt x="87" y="843"/>
                    <a:pt x="276" y="1018"/>
                  </a:cubicBezTo>
                  <a:cubicBezTo>
                    <a:pt x="359" y="1097"/>
                    <a:pt x="467" y="1140"/>
                    <a:pt x="571" y="1140"/>
                  </a:cubicBezTo>
                  <a:cubicBezTo>
                    <a:pt x="697" y="1140"/>
                    <a:pt x="818" y="1078"/>
                    <a:pt x="884" y="944"/>
                  </a:cubicBezTo>
                  <a:cubicBezTo>
                    <a:pt x="921" y="867"/>
                    <a:pt x="928" y="780"/>
                    <a:pt x="927" y="696"/>
                  </a:cubicBezTo>
                  <a:cubicBezTo>
                    <a:pt x="920" y="524"/>
                    <a:pt x="871" y="353"/>
                    <a:pt x="770" y="210"/>
                  </a:cubicBezTo>
                  <a:cubicBezTo>
                    <a:pt x="691" y="100"/>
                    <a:pt x="565"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4"/>
            <p:cNvSpPr/>
            <p:nvPr/>
          </p:nvSpPr>
          <p:spPr>
            <a:xfrm>
              <a:off x="4655258" y="1519249"/>
              <a:ext cx="145040" cy="79720"/>
            </a:xfrm>
            <a:custGeom>
              <a:avLst/>
              <a:gdLst/>
              <a:ahLst/>
              <a:cxnLst/>
              <a:rect l="l" t="t" r="r" b="b"/>
              <a:pathLst>
                <a:path w="2105" h="1157" extrusionOk="0">
                  <a:moveTo>
                    <a:pt x="1060" y="0"/>
                  </a:moveTo>
                  <a:cubicBezTo>
                    <a:pt x="684" y="0"/>
                    <a:pt x="285" y="135"/>
                    <a:pt x="0" y="362"/>
                  </a:cubicBezTo>
                  <a:cubicBezTo>
                    <a:pt x="157" y="709"/>
                    <a:pt x="468" y="991"/>
                    <a:pt x="860" y="1106"/>
                  </a:cubicBezTo>
                  <a:cubicBezTo>
                    <a:pt x="969" y="1138"/>
                    <a:pt x="1116" y="1157"/>
                    <a:pt x="1271" y="1157"/>
                  </a:cubicBezTo>
                  <a:cubicBezTo>
                    <a:pt x="1563" y="1157"/>
                    <a:pt x="1880" y="1090"/>
                    <a:pt x="2015" y="921"/>
                  </a:cubicBezTo>
                  <a:cubicBezTo>
                    <a:pt x="2089" y="826"/>
                    <a:pt x="2105" y="702"/>
                    <a:pt x="2030" y="538"/>
                  </a:cubicBezTo>
                  <a:cubicBezTo>
                    <a:pt x="1856" y="162"/>
                    <a:pt x="1472" y="0"/>
                    <a:pt x="1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4"/>
            <p:cNvSpPr/>
            <p:nvPr/>
          </p:nvSpPr>
          <p:spPr>
            <a:xfrm>
              <a:off x="4697426" y="1518078"/>
              <a:ext cx="63459" cy="80065"/>
            </a:xfrm>
            <a:custGeom>
              <a:avLst/>
              <a:gdLst/>
              <a:ahLst/>
              <a:cxnLst/>
              <a:rect l="l" t="t" r="r" b="b"/>
              <a:pathLst>
                <a:path w="921" h="1162" extrusionOk="0">
                  <a:moveTo>
                    <a:pt x="395" y="0"/>
                  </a:moveTo>
                  <a:cubicBezTo>
                    <a:pt x="355" y="0"/>
                    <a:pt x="315" y="7"/>
                    <a:pt x="276" y="22"/>
                  </a:cubicBezTo>
                  <a:cubicBezTo>
                    <a:pt x="128" y="79"/>
                    <a:pt x="51" y="235"/>
                    <a:pt x="28" y="378"/>
                  </a:cubicBezTo>
                  <a:cubicBezTo>
                    <a:pt x="1" y="551"/>
                    <a:pt x="33" y="726"/>
                    <a:pt x="103" y="883"/>
                  </a:cubicBezTo>
                  <a:cubicBezTo>
                    <a:pt x="139" y="959"/>
                    <a:pt x="183" y="1033"/>
                    <a:pt x="251" y="1086"/>
                  </a:cubicBezTo>
                  <a:cubicBezTo>
                    <a:pt x="318" y="1138"/>
                    <a:pt x="391" y="1161"/>
                    <a:pt x="463" y="1161"/>
                  </a:cubicBezTo>
                  <a:cubicBezTo>
                    <a:pt x="621" y="1161"/>
                    <a:pt x="771" y="1047"/>
                    <a:pt x="832" y="885"/>
                  </a:cubicBezTo>
                  <a:cubicBezTo>
                    <a:pt x="920" y="643"/>
                    <a:pt x="860" y="324"/>
                    <a:pt x="693" y="138"/>
                  </a:cubicBezTo>
                  <a:cubicBezTo>
                    <a:pt x="622" y="57"/>
                    <a:pt x="509"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24"/>
          <p:cNvGrpSpPr/>
          <p:nvPr/>
        </p:nvGrpSpPr>
        <p:grpSpPr>
          <a:xfrm>
            <a:off x="1013535" y="4630007"/>
            <a:ext cx="205254" cy="146342"/>
            <a:chOff x="7330360" y="4550845"/>
            <a:chExt cx="205254" cy="146342"/>
          </a:xfrm>
        </p:grpSpPr>
        <p:sp>
          <p:nvSpPr>
            <p:cNvPr id="1648" name="Google Shape;1648;p24"/>
            <p:cNvSpPr/>
            <p:nvPr/>
          </p:nvSpPr>
          <p:spPr>
            <a:xfrm>
              <a:off x="7330360" y="4550845"/>
              <a:ext cx="141702" cy="141702"/>
            </a:xfrm>
            <a:custGeom>
              <a:avLst/>
              <a:gdLst/>
              <a:ahLst/>
              <a:cxnLst/>
              <a:rect l="l" t="t" r="r" b="b"/>
              <a:pathLst>
                <a:path w="1650" h="1650" extrusionOk="0">
                  <a:moveTo>
                    <a:pt x="824" y="0"/>
                  </a:moveTo>
                  <a:cubicBezTo>
                    <a:pt x="369" y="0"/>
                    <a:pt x="0" y="368"/>
                    <a:pt x="0" y="824"/>
                  </a:cubicBezTo>
                  <a:cubicBezTo>
                    <a:pt x="0" y="1279"/>
                    <a:pt x="369" y="1649"/>
                    <a:pt x="824" y="1649"/>
                  </a:cubicBezTo>
                  <a:cubicBezTo>
                    <a:pt x="1280" y="1649"/>
                    <a:pt x="1650" y="1279"/>
                    <a:pt x="1650" y="824"/>
                  </a:cubicBezTo>
                  <a:cubicBezTo>
                    <a:pt x="1650" y="368"/>
                    <a:pt x="1280" y="0"/>
                    <a:pt x="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4"/>
            <p:cNvSpPr/>
            <p:nvPr/>
          </p:nvSpPr>
          <p:spPr>
            <a:xfrm>
              <a:off x="7355609" y="4687911"/>
              <a:ext cx="180004" cy="9275"/>
            </a:xfrm>
            <a:custGeom>
              <a:avLst/>
              <a:gdLst/>
              <a:ahLst/>
              <a:cxnLst/>
              <a:rect l="l" t="t" r="r" b="b"/>
              <a:pathLst>
                <a:path w="2096" h="108" extrusionOk="0">
                  <a:moveTo>
                    <a:pt x="1" y="0"/>
                  </a:moveTo>
                  <a:lnTo>
                    <a:pt x="1" y="107"/>
                  </a:lnTo>
                  <a:lnTo>
                    <a:pt x="2095" y="107"/>
                  </a:lnTo>
                  <a:lnTo>
                    <a:pt x="2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24"/>
          <p:cNvGrpSpPr/>
          <p:nvPr/>
        </p:nvGrpSpPr>
        <p:grpSpPr>
          <a:xfrm>
            <a:off x="2072875" y="4603999"/>
            <a:ext cx="340096" cy="309835"/>
            <a:chOff x="6872954" y="4168931"/>
            <a:chExt cx="437816" cy="398913"/>
          </a:xfrm>
        </p:grpSpPr>
        <p:sp>
          <p:nvSpPr>
            <p:cNvPr id="1651" name="Google Shape;1651;p24"/>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4"/>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4"/>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4"/>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4"/>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4"/>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7" name="Google Shape;1657;p24"/>
          <p:cNvSpPr/>
          <p:nvPr/>
        </p:nvSpPr>
        <p:spPr>
          <a:xfrm>
            <a:off x="1960839" y="307747"/>
            <a:ext cx="348000" cy="348000"/>
          </a:xfrm>
          <a:prstGeom prst="mathPlus">
            <a:avLst>
              <a:gd name="adj1" fmla="val 2352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4"/>
          <p:cNvSpPr/>
          <p:nvPr/>
        </p:nvSpPr>
        <p:spPr>
          <a:xfrm>
            <a:off x="174440" y="3027828"/>
            <a:ext cx="231900" cy="231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4"/>
          <p:cNvSpPr/>
          <p:nvPr/>
        </p:nvSpPr>
        <p:spPr>
          <a:xfrm>
            <a:off x="8615959" y="4097224"/>
            <a:ext cx="348000" cy="3480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4"/>
          <p:cNvSpPr/>
          <p:nvPr/>
        </p:nvSpPr>
        <p:spPr>
          <a:xfrm>
            <a:off x="7490109" y="143455"/>
            <a:ext cx="231900" cy="231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4"/>
          <p:cNvSpPr/>
          <p:nvPr/>
        </p:nvSpPr>
        <p:spPr>
          <a:xfrm>
            <a:off x="7585650" y="4631005"/>
            <a:ext cx="274100" cy="255810"/>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2" name="Google Shape;1662;p24"/>
          <p:cNvGrpSpPr/>
          <p:nvPr/>
        </p:nvGrpSpPr>
        <p:grpSpPr>
          <a:xfrm rot="2700000">
            <a:off x="609091" y="315885"/>
            <a:ext cx="208283" cy="447225"/>
            <a:chOff x="4576975" y="1448100"/>
            <a:chExt cx="292800" cy="628700"/>
          </a:xfrm>
        </p:grpSpPr>
        <p:sp>
          <p:nvSpPr>
            <p:cNvPr id="1663" name="Google Shape;1663;p24"/>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4" name="Google Shape;1664;p24"/>
            <p:cNvGrpSpPr/>
            <p:nvPr/>
          </p:nvGrpSpPr>
          <p:grpSpPr>
            <a:xfrm>
              <a:off x="4576975" y="1448100"/>
              <a:ext cx="292800" cy="146400"/>
              <a:chOff x="4584725" y="1420525"/>
              <a:chExt cx="292800" cy="146400"/>
            </a:xfrm>
          </p:grpSpPr>
          <p:sp>
            <p:nvSpPr>
              <p:cNvPr id="1665" name="Google Shape;1665;p24"/>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4"/>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24"/>
            <p:cNvGrpSpPr/>
            <p:nvPr/>
          </p:nvGrpSpPr>
          <p:grpSpPr>
            <a:xfrm>
              <a:off x="4576975" y="1930400"/>
              <a:ext cx="292800" cy="146400"/>
              <a:chOff x="4584725" y="1420525"/>
              <a:chExt cx="292800" cy="146400"/>
            </a:xfrm>
          </p:grpSpPr>
          <p:sp>
            <p:nvSpPr>
              <p:cNvPr id="1668" name="Google Shape;1668;p24"/>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4"/>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p3"/>
          <p:cNvSpPr/>
          <p:nvPr/>
        </p:nvSpPr>
        <p:spPr>
          <a:xfrm flipH="1">
            <a:off x="6433729" y="11"/>
            <a:ext cx="2710272" cy="1612865"/>
          </a:xfrm>
          <a:custGeom>
            <a:avLst/>
            <a:gdLst/>
            <a:ahLst/>
            <a:cxnLst/>
            <a:rect l="l" t="t" r="r" b="b"/>
            <a:pathLst>
              <a:path w="52380" h="31171" extrusionOk="0">
                <a:moveTo>
                  <a:pt x="0" y="1"/>
                </a:moveTo>
                <a:lnTo>
                  <a:pt x="0" y="31171"/>
                </a:lnTo>
                <a:cubicBezTo>
                  <a:pt x="1129" y="26583"/>
                  <a:pt x="2279" y="21946"/>
                  <a:pt x="4444" y="17748"/>
                </a:cubicBezTo>
                <a:cubicBezTo>
                  <a:pt x="6608" y="13551"/>
                  <a:pt x="9922" y="9767"/>
                  <a:pt x="14289" y="7967"/>
                </a:cubicBezTo>
                <a:cubicBezTo>
                  <a:pt x="16715" y="6968"/>
                  <a:pt x="19317" y="6628"/>
                  <a:pt x="21951" y="6628"/>
                </a:cubicBezTo>
                <a:cubicBezTo>
                  <a:pt x="23955" y="6628"/>
                  <a:pt x="25978" y="6824"/>
                  <a:pt x="27957" y="7076"/>
                </a:cubicBezTo>
                <a:cubicBezTo>
                  <a:pt x="31284" y="7500"/>
                  <a:pt x="34642" y="8064"/>
                  <a:pt x="37977" y="8064"/>
                </a:cubicBezTo>
                <a:cubicBezTo>
                  <a:pt x="39237" y="8064"/>
                  <a:pt x="40493" y="7984"/>
                  <a:pt x="41743" y="7785"/>
                </a:cubicBezTo>
                <a:cubicBezTo>
                  <a:pt x="46305" y="7061"/>
                  <a:pt x="50890" y="4371"/>
                  <a:pt x="523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5002370" y="3860376"/>
            <a:ext cx="4141633" cy="1283114"/>
          </a:xfrm>
          <a:custGeom>
            <a:avLst/>
            <a:gdLst/>
            <a:ahLst/>
            <a:cxnLst/>
            <a:rect l="l" t="t" r="r" b="b"/>
            <a:pathLst>
              <a:path w="63398" h="19642" extrusionOk="0">
                <a:moveTo>
                  <a:pt x="8154" y="0"/>
                </a:moveTo>
                <a:cubicBezTo>
                  <a:pt x="4957" y="0"/>
                  <a:pt x="1775" y="1682"/>
                  <a:pt x="46" y="4382"/>
                </a:cubicBezTo>
                <a:lnTo>
                  <a:pt x="0" y="19642"/>
                </a:lnTo>
                <a:lnTo>
                  <a:pt x="63398" y="19642"/>
                </a:lnTo>
                <a:cubicBezTo>
                  <a:pt x="63205" y="15988"/>
                  <a:pt x="60507" y="12797"/>
                  <a:pt x="57210" y="11214"/>
                </a:cubicBezTo>
                <a:cubicBezTo>
                  <a:pt x="54758" y="10036"/>
                  <a:pt x="52030" y="9625"/>
                  <a:pt x="49294" y="9625"/>
                </a:cubicBezTo>
                <a:cubicBezTo>
                  <a:pt x="48350" y="9625"/>
                  <a:pt x="47404" y="9674"/>
                  <a:pt x="46469" y="9757"/>
                </a:cubicBezTo>
                <a:cubicBezTo>
                  <a:pt x="42825" y="10081"/>
                  <a:pt x="39240" y="10897"/>
                  <a:pt x="35597" y="11233"/>
                </a:cubicBezTo>
                <a:cubicBezTo>
                  <a:pt x="34622" y="11323"/>
                  <a:pt x="33635" y="11377"/>
                  <a:pt x="32649" y="11377"/>
                </a:cubicBezTo>
                <a:cubicBezTo>
                  <a:pt x="29955" y="11377"/>
                  <a:pt x="27269" y="10978"/>
                  <a:pt x="24844" y="9842"/>
                </a:cubicBezTo>
                <a:cubicBezTo>
                  <a:pt x="22055" y="8535"/>
                  <a:pt x="19801" y="6345"/>
                  <a:pt x="17444" y="4362"/>
                </a:cubicBezTo>
                <a:cubicBezTo>
                  <a:pt x="15087" y="2380"/>
                  <a:pt x="12446" y="515"/>
                  <a:pt x="9396" y="87"/>
                </a:cubicBezTo>
                <a:cubicBezTo>
                  <a:pt x="8984" y="28"/>
                  <a:pt x="8569" y="0"/>
                  <a:pt x="8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53619" y="-1806619"/>
            <a:ext cx="5319869" cy="7073184"/>
          </a:xfrm>
          <a:custGeom>
            <a:avLst/>
            <a:gdLst/>
            <a:ahLst/>
            <a:cxnLst/>
            <a:rect l="l" t="t" r="r" b="b"/>
            <a:pathLst>
              <a:path w="47230" h="62796" extrusionOk="0">
                <a:moveTo>
                  <a:pt x="14149" y="0"/>
                </a:moveTo>
                <a:cubicBezTo>
                  <a:pt x="9534" y="0"/>
                  <a:pt x="4937" y="2578"/>
                  <a:pt x="2672" y="6622"/>
                </a:cubicBezTo>
                <a:cubicBezTo>
                  <a:pt x="1" y="11395"/>
                  <a:pt x="698" y="17663"/>
                  <a:pt x="3853" y="22131"/>
                </a:cubicBezTo>
                <a:cubicBezTo>
                  <a:pt x="5874" y="24992"/>
                  <a:pt x="8730" y="27135"/>
                  <a:pt x="11219" y="29601"/>
                </a:cubicBezTo>
                <a:cubicBezTo>
                  <a:pt x="13708" y="32065"/>
                  <a:pt x="15943" y="35120"/>
                  <a:pt x="16129" y="38620"/>
                </a:cubicBezTo>
                <a:cubicBezTo>
                  <a:pt x="16290" y="41587"/>
                  <a:pt x="14946" y="44435"/>
                  <a:pt x="13294" y="46904"/>
                </a:cubicBezTo>
                <a:cubicBezTo>
                  <a:pt x="11642" y="49372"/>
                  <a:pt x="9648" y="51618"/>
                  <a:pt x="8232" y="54229"/>
                </a:cubicBezTo>
                <a:cubicBezTo>
                  <a:pt x="6816" y="56841"/>
                  <a:pt x="6017" y="59987"/>
                  <a:pt x="6984" y="62796"/>
                </a:cubicBezTo>
                <a:lnTo>
                  <a:pt x="47230" y="62796"/>
                </a:lnTo>
                <a:lnTo>
                  <a:pt x="47230" y="1"/>
                </a:lnTo>
                <a:lnTo>
                  <a:pt x="16135" y="164"/>
                </a:lnTo>
                <a:cubicBezTo>
                  <a:pt x="15477" y="54"/>
                  <a:pt x="14813" y="0"/>
                  <a:pt x="14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p:nvPr>
        </p:nvSpPr>
        <p:spPr>
          <a:xfrm>
            <a:off x="577200" y="2677178"/>
            <a:ext cx="3220200" cy="174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a:off x="1370850" y="1280799"/>
            <a:ext cx="1632900" cy="13965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4" name="Google Shape;34;p3"/>
          <p:cNvSpPr/>
          <p:nvPr/>
        </p:nvSpPr>
        <p:spPr>
          <a:xfrm>
            <a:off x="6415413" y="4477252"/>
            <a:ext cx="253500" cy="253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238100" y="3704339"/>
            <a:ext cx="385339" cy="359625"/>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rot="-2700000">
            <a:off x="8715581" y="162224"/>
            <a:ext cx="286195" cy="253500"/>
            <a:chOff x="4733471" y="1796460"/>
            <a:chExt cx="190484" cy="168755"/>
          </a:xfrm>
        </p:grpSpPr>
        <p:sp>
          <p:nvSpPr>
            <p:cNvPr id="37" name="Google Shape;37;p3"/>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a:off x="7502610" y="4381733"/>
            <a:ext cx="1050264" cy="444538"/>
            <a:chOff x="5742237" y="4424857"/>
            <a:chExt cx="803077" cy="339913"/>
          </a:xfrm>
        </p:grpSpPr>
        <p:sp>
          <p:nvSpPr>
            <p:cNvPr id="43" name="Google Shape;43;p3"/>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3"/>
          <p:cNvGrpSpPr/>
          <p:nvPr/>
        </p:nvGrpSpPr>
        <p:grpSpPr>
          <a:xfrm>
            <a:off x="7992954" y="140581"/>
            <a:ext cx="437816" cy="398913"/>
            <a:chOff x="6872954" y="4168931"/>
            <a:chExt cx="437816" cy="398913"/>
          </a:xfrm>
        </p:grpSpPr>
        <p:sp>
          <p:nvSpPr>
            <p:cNvPr id="49" name="Google Shape;49;p3"/>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252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5"/>
          <p:cNvSpPr txBox="1">
            <a:spLocks noGrp="1"/>
          </p:cNvSpPr>
          <p:nvPr>
            <p:ph type="subTitle" idx="1"/>
          </p:nvPr>
        </p:nvSpPr>
        <p:spPr>
          <a:xfrm>
            <a:off x="5023050" y="2726550"/>
            <a:ext cx="2505600" cy="14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5"/>
          <p:cNvSpPr txBox="1">
            <a:spLocks noGrp="1"/>
          </p:cNvSpPr>
          <p:nvPr>
            <p:ph type="subTitle" idx="2"/>
          </p:nvPr>
        </p:nvSpPr>
        <p:spPr>
          <a:xfrm>
            <a:off x="1615350" y="2726550"/>
            <a:ext cx="2505600" cy="14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5"/>
          <p:cNvSpPr txBox="1">
            <a:spLocks noGrp="1"/>
          </p:cNvSpPr>
          <p:nvPr>
            <p:ph type="subTitle" idx="3"/>
          </p:nvPr>
        </p:nvSpPr>
        <p:spPr>
          <a:xfrm>
            <a:off x="1615350" y="2247715"/>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5"/>
          <p:cNvSpPr txBox="1">
            <a:spLocks noGrp="1"/>
          </p:cNvSpPr>
          <p:nvPr>
            <p:ph type="subTitle" idx="4"/>
          </p:nvPr>
        </p:nvSpPr>
        <p:spPr>
          <a:xfrm>
            <a:off x="5023050" y="2247715"/>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5"/>
          <p:cNvSpPr/>
          <p:nvPr/>
        </p:nvSpPr>
        <p:spPr>
          <a:xfrm flipH="1">
            <a:off x="7570748" y="-41"/>
            <a:ext cx="1573194" cy="2215423"/>
          </a:xfrm>
          <a:custGeom>
            <a:avLst/>
            <a:gdLst/>
            <a:ahLst/>
            <a:cxnLst/>
            <a:rect l="l" t="t" r="r" b="b"/>
            <a:pathLst>
              <a:path w="22399" h="31543" extrusionOk="0">
                <a:moveTo>
                  <a:pt x="0" y="1"/>
                </a:moveTo>
                <a:lnTo>
                  <a:pt x="0" y="31543"/>
                </a:lnTo>
                <a:lnTo>
                  <a:pt x="2" y="31543"/>
                </a:lnTo>
                <a:cubicBezTo>
                  <a:pt x="2850" y="31257"/>
                  <a:pt x="5565" y="29816"/>
                  <a:pt x="7397" y="27616"/>
                </a:cubicBezTo>
                <a:cubicBezTo>
                  <a:pt x="9230" y="25417"/>
                  <a:pt x="10158" y="22486"/>
                  <a:pt x="9927" y="19633"/>
                </a:cubicBezTo>
                <a:cubicBezTo>
                  <a:pt x="9769" y="17680"/>
                  <a:pt x="9096" y="15807"/>
                  <a:pt x="8756" y="13876"/>
                </a:cubicBezTo>
                <a:cubicBezTo>
                  <a:pt x="8416" y="11947"/>
                  <a:pt x="8454" y="9816"/>
                  <a:pt x="9572" y="8206"/>
                </a:cubicBezTo>
                <a:cubicBezTo>
                  <a:pt x="11097" y="6014"/>
                  <a:pt x="14037" y="5486"/>
                  <a:pt x="16619" y="4809"/>
                </a:cubicBezTo>
                <a:cubicBezTo>
                  <a:pt x="19202" y="4133"/>
                  <a:pt x="22098" y="2654"/>
                  <a:pt x="223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rot="10800000">
            <a:off x="7817770" y="3873511"/>
            <a:ext cx="1326204" cy="1270029"/>
          </a:xfrm>
          <a:custGeom>
            <a:avLst/>
            <a:gdLst/>
            <a:ahLst/>
            <a:cxnLst/>
            <a:rect l="l" t="t" r="r" b="b"/>
            <a:pathLst>
              <a:path w="24480" h="23442" extrusionOk="0">
                <a:moveTo>
                  <a:pt x="1" y="0"/>
                </a:moveTo>
                <a:lnTo>
                  <a:pt x="1" y="22368"/>
                </a:lnTo>
                <a:cubicBezTo>
                  <a:pt x="1298" y="23082"/>
                  <a:pt x="2779" y="23441"/>
                  <a:pt x="4259" y="23441"/>
                </a:cubicBezTo>
                <a:cubicBezTo>
                  <a:pt x="5587" y="23441"/>
                  <a:pt x="6915" y="23152"/>
                  <a:pt x="8109" y="22571"/>
                </a:cubicBezTo>
                <a:cubicBezTo>
                  <a:pt x="10636" y="21340"/>
                  <a:pt x="12499" y="18836"/>
                  <a:pt x="12950" y="16062"/>
                </a:cubicBezTo>
                <a:cubicBezTo>
                  <a:pt x="13324" y="13760"/>
                  <a:pt x="12822" y="11208"/>
                  <a:pt x="14051" y="9226"/>
                </a:cubicBezTo>
                <a:cubicBezTo>
                  <a:pt x="14911" y="7840"/>
                  <a:pt x="16455" y="7043"/>
                  <a:pt x="17970" y="6439"/>
                </a:cubicBezTo>
                <a:cubicBezTo>
                  <a:pt x="19485" y="5835"/>
                  <a:pt x="21086" y="5339"/>
                  <a:pt x="22354" y="4310"/>
                </a:cubicBezTo>
                <a:cubicBezTo>
                  <a:pt x="23620" y="3279"/>
                  <a:pt x="24480" y="1530"/>
                  <a:pt x="23913"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 y="4358078"/>
            <a:ext cx="2535128" cy="785434"/>
          </a:xfrm>
          <a:custGeom>
            <a:avLst/>
            <a:gdLst/>
            <a:ahLst/>
            <a:cxnLst/>
            <a:rect l="l" t="t" r="r" b="b"/>
            <a:pathLst>
              <a:path w="63398" h="19642" extrusionOk="0">
                <a:moveTo>
                  <a:pt x="8154" y="0"/>
                </a:moveTo>
                <a:cubicBezTo>
                  <a:pt x="4957" y="0"/>
                  <a:pt x="1775" y="1682"/>
                  <a:pt x="46" y="4382"/>
                </a:cubicBezTo>
                <a:lnTo>
                  <a:pt x="0" y="19642"/>
                </a:lnTo>
                <a:lnTo>
                  <a:pt x="63398" y="19642"/>
                </a:lnTo>
                <a:cubicBezTo>
                  <a:pt x="63205" y="15988"/>
                  <a:pt x="60507" y="12797"/>
                  <a:pt x="57210" y="11214"/>
                </a:cubicBezTo>
                <a:cubicBezTo>
                  <a:pt x="54758" y="10036"/>
                  <a:pt x="52030" y="9625"/>
                  <a:pt x="49294" y="9625"/>
                </a:cubicBezTo>
                <a:cubicBezTo>
                  <a:pt x="48350" y="9625"/>
                  <a:pt x="47404" y="9674"/>
                  <a:pt x="46469" y="9757"/>
                </a:cubicBezTo>
                <a:cubicBezTo>
                  <a:pt x="42825" y="10081"/>
                  <a:pt x="39240" y="10897"/>
                  <a:pt x="35597" y="11233"/>
                </a:cubicBezTo>
                <a:cubicBezTo>
                  <a:pt x="34622" y="11323"/>
                  <a:pt x="33635" y="11377"/>
                  <a:pt x="32649" y="11377"/>
                </a:cubicBezTo>
                <a:cubicBezTo>
                  <a:pt x="29955" y="11377"/>
                  <a:pt x="27269" y="10978"/>
                  <a:pt x="24844" y="9842"/>
                </a:cubicBezTo>
                <a:cubicBezTo>
                  <a:pt x="22055" y="8535"/>
                  <a:pt x="19801" y="6345"/>
                  <a:pt x="17444" y="4362"/>
                </a:cubicBezTo>
                <a:cubicBezTo>
                  <a:pt x="15087" y="2380"/>
                  <a:pt x="12446" y="515"/>
                  <a:pt x="9396" y="87"/>
                </a:cubicBezTo>
                <a:cubicBezTo>
                  <a:pt x="8984" y="28"/>
                  <a:pt x="8569" y="0"/>
                  <a:pt x="8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7" y="10"/>
            <a:ext cx="2608393" cy="1552238"/>
          </a:xfrm>
          <a:custGeom>
            <a:avLst/>
            <a:gdLst/>
            <a:ahLst/>
            <a:cxnLst/>
            <a:rect l="l" t="t" r="r" b="b"/>
            <a:pathLst>
              <a:path w="52380" h="31171" extrusionOk="0">
                <a:moveTo>
                  <a:pt x="0" y="1"/>
                </a:moveTo>
                <a:lnTo>
                  <a:pt x="0" y="31171"/>
                </a:lnTo>
                <a:cubicBezTo>
                  <a:pt x="1129" y="26583"/>
                  <a:pt x="2279" y="21946"/>
                  <a:pt x="4444" y="17748"/>
                </a:cubicBezTo>
                <a:cubicBezTo>
                  <a:pt x="6608" y="13551"/>
                  <a:pt x="9922" y="9767"/>
                  <a:pt x="14289" y="7967"/>
                </a:cubicBezTo>
                <a:cubicBezTo>
                  <a:pt x="16715" y="6968"/>
                  <a:pt x="19317" y="6628"/>
                  <a:pt x="21951" y="6628"/>
                </a:cubicBezTo>
                <a:cubicBezTo>
                  <a:pt x="23955" y="6628"/>
                  <a:pt x="25978" y="6824"/>
                  <a:pt x="27957" y="7076"/>
                </a:cubicBezTo>
                <a:cubicBezTo>
                  <a:pt x="31284" y="7500"/>
                  <a:pt x="34642" y="8064"/>
                  <a:pt x="37977" y="8064"/>
                </a:cubicBezTo>
                <a:cubicBezTo>
                  <a:pt x="39237" y="8064"/>
                  <a:pt x="40493" y="7984"/>
                  <a:pt x="41743" y="7785"/>
                </a:cubicBezTo>
                <a:cubicBezTo>
                  <a:pt x="46305" y="7061"/>
                  <a:pt x="50890" y="4371"/>
                  <a:pt x="52379"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5"/>
          <p:cNvGrpSpPr/>
          <p:nvPr/>
        </p:nvGrpSpPr>
        <p:grpSpPr>
          <a:xfrm>
            <a:off x="1262787" y="4742994"/>
            <a:ext cx="608813" cy="257688"/>
            <a:chOff x="5742237" y="4424857"/>
            <a:chExt cx="803077" cy="339913"/>
          </a:xfrm>
        </p:grpSpPr>
        <p:sp>
          <p:nvSpPr>
            <p:cNvPr id="123" name="Google Shape;123;p5"/>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5"/>
          <p:cNvGrpSpPr/>
          <p:nvPr/>
        </p:nvGrpSpPr>
        <p:grpSpPr>
          <a:xfrm>
            <a:off x="273562" y="4130733"/>
            <a:ext cx="879318" cy="870118"/>
            <a:chOff x="10311013" y="2763875"/>
            <a:chExt cx="1766409" cy="1747576"/>
          </a:xfrm>
        </p:grpSpPr>
        <p:grpSp>
          <p:nvGrpSpPr>
            <p:cNvPr id="129" name="Google Shape;129;p5"/>
            <p:cNvGrpSpPr/>
            <p:nvPr/>
          </p:nvGrpSpPr>
          <p:grpSpPr>
            <a:xfrm>
              <a:off x="10311013" y="2953500"/>
              <a:ext cx="1513463" cy="1540175"/>
              <a:chOff x="6085763" y="2902525"/>
              <a:chExt cx="1513463" cy="1540175"/>
            </a:xfrm>
          </p:grpSpPr>
          <p:sp>
            <p:nvSpPr>
              <p:cNvPr id="130" name="Google Shape;130;p5"/>
              <p:cNvSpPr/>
              <p:nvPr/>
            </p:nvSpPr>
            <p:spPr>
              <a:xfrm>
                <a:off x="6149487" y="3052560"/>
                <a:ext cx="1386189" cy="124354"/>
              </a:xfrm>
              <a:custGeom>
                <a:avLst/>
                <a:gdLst/>
                <a:ahLst/>
                <a:cxnLst/>
                <a:rect l="l" t="t" r="r" b="b"/>
                <a:pathLst>
                  <a:path w="16141" h="1448" extrusionOk="0">
                    <a:moveTo>
                      <a:pt x="1" y="1"/>
                    </a:moveTo>
                    <a:lnTo>
                      <a:pt x="1" y="1447"/>
                    </a:lnTo>
                    <a:lnTo>
                      <a:pt x="16141" y="1447"/>
                    </a:lnTo>
                    <a:lnTo>
                      <a:pt x="161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5"/>
              <p:cNvGrpSpPr/>
              <p:nvPr/>
            </p:nvGrpSpPr>
            <p:grpSpPr>
              <a:xfrm>
                <a:off x="6085763" y="2902525"/>
                <a:ext cx="1513463" cy="1540175"/>
                <a:chOff x="6085763" y="2902525"/>
                <a:chExt cx="1513463" cy="1540175"/>
              </a:xfrm>
            </p:grpSpPr>
            <p:sp>
              <p:nvSpPr>
                <p:cNvPr id="132" name="Google Shape;132;p5"/>
                <p:cNvSpPr/>
                <p:nvPr/>
              </p:nvSpPr>
              <p:spPr>
                <a:xfrm>
                  <a:off x="6321680" y="3612850"/>
                  <a:ext cx="1041467" cy="134574"/>
                </a:xfrm>
                <a:custGeom>
                  <a:avLst/>
                  <a:gdLst/>
                  <a:ahLst/>
                  <a:cxnLst/>
                  <a:rect l="l" t="t" r="r" b="b"/>
                  <a:pathLst>
                    <a:path w="12127" h="1567" extrusionOk="0">
                      <a:moveTo>
                        <a:pt x="0" y="1"/>
                      </a:moveTo>
                      <a:lnTo>
                        <a:pt x="0" y="1567"/>
                      </a:lnTo>
                      <a:lnTo>
                        <a:pt x="12127" y="1567"/>
                      </a:lnTo>
                      <a:lnTo>
                        <a:pt x="12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7299614" y="3085367"/>
                  <a:ext cx="130022" cy="1357333"/>
                </a:xfrm>
                <a:custGeom>
                  <a:avLst/>
                  <a:gdLst/>
                  <a:ahLst/>
                  <a:cxnLst/>
                  <a:rect l="l" t="t" r="r" b="b"/>
                  <a:pathLst>
                    <a:path w="1514" h="15805" extrusionOk="0">
                      <a:moveTo>
                        <a:pt x="0" y="0"/>
                      </a:moveTo>
                      <a:lnTo>
                        <a:pt x="0" y="15805"/>
                      </a:lnTo>
                      <a:lnTo>
                        <a:pt x="1514" y="15805"/>
                      </a:lnTo>
                      <a:lnTo>
                        <a:pt x="15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6255036" y="3038218"/>
                  <a:ext cx="130108" cy="1404482"/>
                </a:xfrm>
                <a:custGeom>
                  <a:avLst/>
                  <a:gdLst/>
                  <a:ahLst/>
                  <a:cxnLst/>
                  <a:rect l="l" t="t" r="r" b="b"/>
                  <a:pathLst>
                    <a:path w="1515" h="16354" extrusionOk="0">
                      <a:moveTo>
                        <a:pt x="1" y="1"/>
                      </a:moveTo>
                      <a:lnTo>
                        <a:pt x="1" y="16354"/>
                      </a:lnTo>
                      <a:lnTo>
                        <a:pt x="1514" y="16354"/>
                      </a:lnTo>
                      <a:lnTo>
                        <a:pt x="15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6085763" y="2902525"/>
                  <a:ext cx="1513463" cy="182924"/>
                </a:xfrm>
                <a:custGeom>
                  <a:avLst/>
                  <a:gdLst/>
                  <a:ahLst/>
                  <a:cxnLst/>
                  <a:rect l="l" t="t" r="r" b="b"/>
                  <a:pathLst>
                    <a:path w="17623" h="2130" extrusionOk="0">
                      <a:moveTo>
                        <a:pt x="173" y="0"/>
                      </a:moveTo>
                      <a:cubicBezTo>
                        <a:pt x="76" y="0"/>
                        <a:pt x="0" y="79"/>
                        <a:pt x="0" y="174"/>
                      </a:cubicBezTo>
                      <a:lnTo>
                        <a:pt x="0" y="1956"/>
                      </a:lnTo>
                      <a:cubicBezTo>
                        <a:pt x="0" y="2053"/>
                        <a:pt x="79" y="2129"/>
                        <a:pt x="173" y="2129"/>
                      </a:cubicBezTo>
                      <a:lnTo>
                        <a:pt x="17449" y="2129"/>
                      </a:lnTo>
                      <a:cubicBezTo>
                        <a:pt x="17547" y="2129"/>
                        <a:pt x="17622" y="2053"/>
                        <a:pt x="17622" y="1956"/>
                      </a:cubicBezTo>
                      <a:lnTo>
                        <a:pt x="17622" y="174"/>
                      </a:lnTo>
                      <a:cubicBezTo>
                        <a:pt x="17622" y="77"/>
                        <a:pt x="17544" y="0"/>
                        <a:pt x="174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6262164" y="3172021"/>
                  <a:ext cx="128391" cy="9275"/>
                </a:xfrm>
                <a:custGeom>
                  <a:avLst/>
                  <a:gdLst/>
                  <a:ahLst/>
                  <a:cxnLst/>
                  <a:rect l="l" t="t" r="r" b="b"/>
                  <a:pathLst>
                    <a:path w="1495" h="108" extrusionOk="0">
                      <a:moveTo>
                        <a:pt x="1" y="1"/>
                      </a:moveTo>
                      <a:lnTo>
                        <a:pt x="1" y="108"/>
                      </a:lnTo>
                      <a:lnTo>
                        <a:pt x="1494" y="108"/>
                      </a:lnTo>
                      <a:lnTo>
                        <a:pt x="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7260452" y="3172021"/>
                  <a:ext cx="145137" cy="9275"/>
                </a:xfrm>
                <a:custGeom>
                  <a:avLst/>
                  <a:gdLst/>
                  <a:ahLst/>
                  <a:cxnLst/>
                  <a:rect l="l" t="t" r="r" b="b"/>
                  <a:pathLst>
                    <a:path w="1690" h="108" extrusionOk="0">
                      <a:moveTo>
                        <a:pt x="1" y="1"/>
                      </a:moveTo>
                      <a:lnTo>
                        <a:pt x="1" y="108"/>
                      </a:lnTo>
                      <a:lnTo>
                        <a:pt x="1690" y="108"/>
                      </a:lnTo>
                      <a:lnTo>
                        <a:pt x="16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 name="Google Shape;138;p5"/>
            <p:cNvGrpSpPr/>
            <p:nvPr/>
          </p:nvGrpSpPr>
          <p:grpSpPr>
            <a:xfrm>
              <a:off x="11367615" y="2763875"/>
              <a:ext cx="709807" cy="1747576"/>
              <a:chOff x="7142365" y="2712900"/>
              <a:chExt cx="709807" cy="1747576"/>
            </a:xfrm>
          </p:grpSpPr>
          <p:sp>
            <p:nvSpPr>
              <p:cNvPr id="139" name="Google Shape;139;p5"/>
              <p:cNvSpPr/>
              <p:nvPr/>
            </p:nvSpPr>
            <p:spPr>
              <a:xfrm>
                <a:off x="7607757" y="2953711"/>
                <a:ext cx="244414" cy="1506765"/>
              </a:xfrm>
              <a:custGeom>
                <a:avLst/>
                <a:gdLst/>
                <a:ahLst/>
                <a:cxnLst/>
                <a:rect l="l" t="t" r="r" b="b"/>
                <a:pathLst>
                  <a:path w="2846" h="17545" extrusionOk="0">
                    <a:moveTo>
                      <a:pt x="2383" y="11900"/>
                    </a:moveTo>
                    <a:cubicBezTo>
                      <a:pt x="2442" y="11900"/>
                      <a:pt x="2483" y="11916"/>
                      <a:pt x="2505" y="11926"/>
                    </a:cubicBezTo>
                    <a:cubicBezTo>
                      <a:pt x="2580" y="11965"/>
                      <a:pt x="2625" y="12038"/>
                      <a:pt x="2612" y="12108"/>
                    </a:cubicBezTo>
                    <a:cubicBezTo>
                      <a:pt x="2597" y="12186"/>
                      <a:pt x="2519" y="12238"/>
                      <a:pt x="2397" y="12250"/>
                    </a:cubicBezTo>
                    <a:cubicBezTo>
                      <a:pt x="2377" y="12252"/>
                      <a:pt x="2356" y="12253"/>
                      <a:pt x="2335" y="12253"/>
                    </a:cubicBezTo>
                    <a:cubicBezTo>
                      <a:pt x="2201" y="12253"/>
                      <a:pt x="2055" y="12218"/>
                      <a:pt x="1911" y="12159"/>
                    </a:cubicBezTo>
                    <a:cubicBezTo>
                      <a:pt x="2117" y="11949"/>
                      <a:pt x="2278" y="11900"/>
                      <a:pt x="2383" y="11900"/>
                    </a:cubicBezTo>
                    <a:close/>
                    <a:moveTo>
                      <a:pt x="417" y="1"/>
                    </a:moveTo>
                    <a:cubicBezTo>
                      <a:pt x="284" y="1"/>
                      <a:pt x="113" y="61"/>
                      <a:pt x="43" y="167"/>
                    </a:cubicBezTo>
                    <a:cubicBezTo>
                      <a:pt x="4" y="228"/>
                      <a:pt x="0" y="297"/>
                      <a:pt x="34" y="361"/>
                    </a:cubicBezTo>
                    <a:lnTo>
                      <a:pt x="129" y="311"/>
                    </a:lnTo>
                    <a:cubicBezTo>
                      <a:pt x="113" y="281"/>
                      <a:pt x="114" y="254"/>
                      <a:pt x="133" y="225"/>
                    </a:cubicBezTo>
                    <a:cubicBezTo>
                      <a:pt x="175" y="160"/>
                      <a:pt x="304" y="108"/>
                      <a:pt x="417" y="108"/>
                    </a:cubicBezTo>
                    <a:cubicBezTo>
                      <a:pt x="426" y="108"/>
                      <a:pt x="436" y="109"/>
                      <a:pt x="446" y="110"/>
                    </a:cubicBezTo>
                    <a:cubicBezTo>
                      <a:pt x="1138" y="168"/>
                      <a:pt x="1819" y="631"/>
                      <a:pt x="2226" y="1318"/>
                    </a:cubicBezTo>
                    <a:cubicBezTo>
                      <a:pt x="2569" y="1896"/>
                      <a:pt x="2739" y="2627"/>
                      <a:pt x="2732" y="3491"/>
                    </a:cubicBezTo>
                    <a:cubicBezTo>
                      <a:pt x="2720" y="4751"/>
                      <a:pt x="2335" y="6028"/>
                      <a:pt x="1645" y="7085"/>
                    </a:cubicBezTo>
                    <a:cubicBezTo>
                      <a:pt x="1525" y="7267"/>
                      <a:pt x="1395" y="7449"/>
                      <a:pt x="1268" y="7624"/>
                    </a:cubicBezTo>
                    <a:cubicBezTo>
                      <a:pt x="925" y="8097"/>
                      <a:pt x="571" y="8585"/>
                      <a:pt x="407" y="9156"/>
                    </a:cubicBezTo>
                    <a:cubicBezTo>
                      <a:pt x="162" y="10012"/>
                      <a:pt x="396" y="10984"/>
                      <a:pt x="1003" y="11634"/>
                    </a:cubicBezTo>
                    <a:cubicBezTo>
                      <a:pt x="1152" y="11795"/>
                      <a:pt x="1428" y="12036"/>
                      <a:pt x="1739" y="12195"/>
                    </a:cubicBezTo>
                    <a:cubicBezTo>
                      <a:pt x="1278" y="12762"/>
                      <a:pt x="1375" y="13581"/>
                      <a:pt x="1478" y="14027"/>
                    </a:cubicBezTo>
                    <a:cubicBezTo>
                      <a:pt x="1531" y="14252"/>
                      <a:pt x="1599" y="14479"/>
                      <a:pt x="1666" y="14696"/>
                    </a:cubicBezTo>
                    <a:cubicBezTo>
                      <a:pt x="1784" y="15086"/>
                      <a:pt x="1906" y="15489"/>
                      <a:pt x="1933" y="15898"/>
                    </a:cubicBezTo>
                    <a:cubicBezTo>
                      <a:pt x="1971" y="16488"/>
                      <a:pt x="1735" y="17223"/>
                      <a:pt x="1131" y="17445"/>
                    </a:cubicBezTo>
                    <a:lnTo>
                      <a:pt x="1167" y="17545"/>
                    </a:lnTo>
                    <a:cubicBezTo>
                      <a:pt x="1824" y="17305"/>
                      <a:pt x="2078" y="16520"/>
                      <a:pt x="2039" y="15891"/>
                    </a:cubicBezTo>
                    <a:cubicBezTo>
                      <a:pt x="2012" y="15470"/>
                      <a:pt x="1888" y="15060"/>
                      <a:pt x="1766" y="14665"/>
                    </a:cubicBezTo>
                    <a:cubicBezTo>
                      <a:pt x="1699" y="14449"/>
                      <a:pt x="1632" y="14225"/>
                      <a:pt x="1581" y="14002"/>
                    </a:cubicBezTo>
                    <a:cubicBezTo>
                      <a:pt x="1482" y="13571"/>
                      <a:pt x="1385" y="12774"/>
                      <a:pt x="1838" y="12240"/>
                    </a:cubicBezTo>
                    <a:cubicBezTo>
                      <a:pt x="1998" y="12312"/>
                      <a:pt x="2166" y="12359"/>
                      <a:pt x="2327" y="12359"/>
                    </a:cubicBezTo>
                    <a:cubicBezTo>
                      <a:pt x="2355" y="12359"/>
                      <a:pt x="2383" y="12358"/>
                      <a:pt x="2410" y="12355"/>
                    </a:cubicBezTo>
                    <a:cubicBezTo>
                      <a:pt x="2580" y="12337"/>
                      <a:pt x="2696" y="12252"/>
                      <a:pt x="2717" y="12125"/>
                    </a:cubicBezTo>
                    <a:cubicBezTo>
                      <a:pt x="2739" y="12009"/>
                      <a:pt x="2670" y="11888"/>
                      <a:pt x="2553" y="11831"/>
                    </a:cubicBezTo>
                    <a:cubicBezTo>
                      <a:pt x="2524" y="11817"/>
                      <a:pt x="2468" y="11796"/>
                      <a:pt x="2388" y="11796"/>
                    </a:cubicBezTo>
                    <a:cubicBezTo>
                      <a:pt x="2253" y="11796"/>
                      <a:pt x="2053" y="11856"/>
                      <a:pt x="1811" y="12112"/>
                    </a:cubicBezTo>
                    <a:cubicBezTo>
                      <a:pt x="1539" y="11979"/>
                      <a:pt x="1274" y="11768"/>
                      <a:pt x="1078" y="11561"/>
                    </a:cubicBezTo>
                    <a:cubicBezTo>
                      <a:pt x="497" y="10938"/>
                      <a:pt x="274" y="10004"/>
                      <a:pt x="510" y="9185"/>
                    </a:cubicBezTo>
                    <a:cubicBezTo>
                      <a:pt x="668" y="8632"/>
                      <a:pt x="1017" y="8150"/>
                      <a:pt x="1354" y="7684"/>
                    </a:cubicBezTo>
                    <a:cubicBezTo>
                      <a:pt x="1482" y="7507"/>
                      <a:pt x="1614" y="7326"/>
                      <a:pt x="1734" y="7142"/>
                    </a:cubicBezTo>
                    <a:cubicBezTo>
                      <a:pt x="2435" y="6069"/>
                      <a:pt x="2827" y="4771"/>
                      <a:pt x="2839" y="3491"/>
                    </a:cubicBezTo>
                    <a:cubicBezTo>
                      <a:pt x="2846" y="2608"/>
                      <a:pt x="2673" y="1859"/>
                      <a:pt x="2319" y="1263"/>
                    </a:cubicBezTo>
                    <a:cubicBezTo>
                      <a:pt x="1895" y="547"/>
                      <a:pt x="1181" y="65"/>
                      <a:pt x="454" y="3"/>
                    </a:cubicBezTo>
                    <a:cubicBezTo>
                      <a:pt x="442" y="1"/>
                      <a:pt x="43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7142365" y="2712900"/>
                <a:ext cx="593431" cy="393502"/>
              </a:xfrm>
              <a:custGeom>
                <a:avLst/>
                <a:gdLst/>
                <a:ahLst/>
                <a:cxnLst/>
                <a:rect l="l" t="t" r="r" b="b"/>
                <a:pathLst>
                  <a:path w="6910" h="4582" extrusionOk="0">
                    <a:moveTo>
                      <a:pt x="133" y="1"/>
                    </a:moveTo>
                    <a:cubicBezTo>
                      <a:pt x="126" y="55"/>
                      <a:pt x="115" y="108"/>
                      <a:pt x="111" y="164"/>
                    </a:cubicBezTo>
                    <a:cubicBezTo>
                      <a:pt x="1" y="1127"/>
                      <a:pt x="183" y="2087"/>
                      <a:pt x="570" y="2965"/>
                    </a:cubicBezTo>
                    <a:cubicBezTo>
                      <a:pt x="603" y="3004"/>
                      <a:pt x="640" y="3035"/>
                      <a:pt x="685" y="3058"/>
                    </a:cubicBezTo>
                    <a:cubicBezTo>
                      <a:pt x="735" y="3083"/>
                      <a:pt x="788" y="3093"/>
                      <a:pt x="843" y="3093"/>
                    </a:cubicBezTo>
                    <a:cubicBezTo>
                      <a:pt x="967" y="3093"/>
                      <a:pt x="1098" y="3039"/>
                      <a:pt x="1213" y="2984"/>
                    </a:cubicBezTo>
                    <a:cubicBezTo>
                      <a:pt x="1910" y="2648"/>
                      <a:pt x="2571" y="2244"/>
                      <a:pt x="3190" y="1784"/>
                    </a:cubicBezTo>
                    <a:cubicBezTo>
                      <a:pt x="4097" y="2678"/>
                      <a:pt x="5004" y="3572"/>
                      <a:pt x="5909" y="4467"/>
                    </a:cubicBezTo>
                    <a:cubicBezTo>
                      <a:pt x="5947" y="4506"/>
                      <a:pt x="5990" y="4543"/>
                      <a:pt x="6035" y="4581"/>
                    </a:cubicBezTo>
                    <a:cubicBezTo>
                      <a:pt x="6100" y="4533"/>
                      <a:pt x="6157" y="4480"/>
                      <a:pt x="6210" y="4426"/>
                    </a:cubicBezTo>
                    <a:cubicBezTo>
                      <a:pt x="6224" y="4400"/>
                      <a:pt x="6240" y="4376"/>
                      <a:pt x="6254" y="4350"/>
                    </a:cubicBezTo>
                    <a:cubicBezTo>
                      <a:pt x="6473" y="3963"/>
                      <a:pt x="6659" y="3558"/>
                      <a:pt x="6803" y="3136"/>
                    </a:cubicBezTo>
                    <a:cubicBezTo>
                      <a:pt x="6866" y="2849"/>
                      <a:pt x="6897" y="2554"/>
                      <a:pt x="6910" y="2255"/>
                    </a:cubicBezTo>
                    <a:cubicBezTo>
                      <a:pt x="6908" y="2151"/>
                      <a:pt x="6904" y="2048"/>
                      <a:pt x="6897" y="1947"/>
                    </a:cubicBezTo>
                    <a:cubicBezTo>
                      <a:pt x="6886" y="1744"/>
                      <a:pt x="6861" y="1544"/>
                      <a:pt x="6833" y="1343"/>
                    </a:cubicBezTo>
                    <a:cubicBezTo>
                      <a:pt x="6384" y="1193"/>
                      <a:pt x="5911" y="1116"/>
                      <a:pt x="5436" y="1116"/>
                    </a:cubicBezTo>
                    <a:cubicBezTo>
                      <a:pt x="5325" y="1116"/>
                      <a:pt x="5214" y="1120"/>
                      <a:pt x="5104" y="1129"/>
                    </a:cubicBezTo>
                    <a:cubicBezTo>
                      <a:pt x="4673" y="1162"/>
                      <a:pt x="4159" y="1431"/>
                      <a:pt x="3727" y="1431"/>
                    </a:cubicBezTo>
                    <a:cubicBezTo>
                      <a:pt x="3676" y="1431"/>
                      <a:pt x="3626" y="1427"/>
                      <a:pt x="3577" y="1419"/>
                    </a:cubicBezTo>
                    <a:cubicBezTo>
                      <a:pt x="2968" y="1314"/>
                      <a:pt x="2228" y="688"/>
                      <a:pt x="1633" y="451"/>
                    </a:cubicBezTo>
                    <a:cubicBezTo>
                      <a:pt x="1514" y="405"/>
                      <a:pt x="692" y="166"/>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p:nvPr/>
          </p:nvSpPr>
          <p:spPr>
            <a:xfrm>
              <a:off x="11569007" y="2827599"/>
              <a:ext cx="167724" cy="158534"/>
            </a:xfrm>
            <a:custGeom>
              <a:avLst/>
              <a:gdLst/>
              <a:ahLst/>
              <a:cxnLst/>
              <a:rect l="l" t="t" r="r" b="b"/>
              <a:pathLst>
                <a:path w="1953" h="1846" extrusionOk="0">
                  <a:moveTo>
                    <a:pt x="925" y="0"/>
                  </a:moveTo>
                  <a:cubicBezTo>
                    <a:pt x="458" y="0"/>
                    <a:pt x="0" y="325"/>
                    <a:pt x="19" y="984"/>
                  </a:cubicBezTo>
                  <a:cubicBezTo>
                    <a:pt x="35" y="1574"/>
                    <a:pt x="477" y="1846"/>
                    <a:pt x="928" y="1846"/>
                  </a:cubicBezTo>
                  <a:cubicBezTo>
                    <a:pt x="1435" y="1846"/>
                    <a:pt x="1953" y="1503"/>
                    <a:pt x="1889" y="882"/>
                  </a:cubicBezTo>
                  <a:cubicBezTo>
                    <a:pt x="1830" y="297"/>
                    <a:pt x="1373"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1556726" y="2883335"/>
              <a:ext cx="178204" cy="97216"/>
              <a:chOff x="7331476" y="2832360"/>
              <a:chExt cx="178204" cy="97216"/>
            </a:xfrm>
          </p:grpSpPr>
          <p:sp>
            <p:nvSpPr>
              <p:cNvPr id="143" name="Google Shape;143;p5"/>
              <p:cNvSpPr/>
              <p:nvPr/>
            </p:nvSpPr>
            <p:spPr>
              <a:xfrm>
                <a:off x="7469574" y="2838630"/>
                <a:ext cx="40106" cy="90947"/>
              </a:xfrm>
              <a:custGeom>
                <a:avLst/>
                <a:gdLst/>
                <a:ahLst/>
                <a:cxnLst/>
                <a:rect l="l" t="t" r="r" b="b"/>
                <a:pathLst>
                  <a:path w="467" h="1059" extrusionOk="0">
                    <a:moveTo>
                      <a:pt x="363" y="0"/>
                    </a:moveTo>
                    <a:cubicBezTo>
                      <a:pt x="334" y="359"/>
                      <a:pt x="208" y="704"/>
                      <a:pt x="0" y="997"/>
                    </a:cubicBezTo>
                    <a:lnTo>
                      <a:pt x="87" y="1058"/>
                    </a:lnTo>
                    <a:cubicBezTo>
                      <a:pt x="307" y="750"/>
                      <a:pt x="438" y="387"/>
                      <a:pt x="467" y="9"/>
                    </a:cubicBezTo>
                    <a:lnTo>
                      <a:pt x="3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7331476" y="2832360"/>
                <a:ext cx="27052" cy="74286"/>
              </a:xfrm>
              <a:custGeom>
                <a:avLst/>
                <a:gdLst/>
                <a:ahLst/>
                <a:cxnLst/>
                <a:rect l="l" t="t" r="r" b="b"/>
                <a:pathLst>
                  <a:path w="315" h="865" extrusionOk="0">
                    <a:moveTo>
                      <a:pt x="147" y="1"/>
                    </a:moveTo>
                    <a:cubicBezTo>
                      <a:pt x="46" y="118"/>
                      <a:pt x="0" y="285"/>
                      <a:pt x="19" y="453"/>
                    </a:cubicBezTo>
                    <a:cubicBezTo>
                      <a:pt x="39" y="623"/>
                      <a:pt x="125" y="773"/>
                      <a:pt x="252" y="864"/>
                    </a:cubicBezTo>
                    <a:lnTo>
                      <a:pt x="314" y="779"/>
                    </a:lnTo>
                    <a:cubicBezTo>
                      <a:pt x="210" y="703"/>
                      <a:pt x="140" y="582"/>
                      <a:pt x="125" y="442"/>
                    </a:cubicBezTo>
                    <a:cubicBezTo>
                      <a:pt x="109" y="302"/>
                      <a:pt x="146" y="166"/>
                      <a:pt x="229" y="71"/>
                    </a:cubicBezTo>
                    <a:lnTo>
                      <a:pt x="1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 name="Google Shape;145;p5"/>
          <p:cNvGrpSpPr/>
          <p:nvPr/>
        </p:nvGrpSpPr>
        <p:grpSpPr>
          <a:xfrm>
            <a:off x="273552" y="3636991"/>
            <a:ext cx="666149" cy="690781"/>
            <a:chOff x="4470550" y="1365174"/>
            <a:chExt cx="3307590" cy="3429897"/>
          </a:xfrm>
        </p:grpSpPr>
        <p:sp>
          <p:nvSpPr>
            <p:cNvPr id="146" name="Google Shape;146;p5"/>
            <p:cNvSpPr/>
            <p:nvPr/>
          </p:nvSpPr>
          <p:spPr>
            <a:xfrm>
              <a:off x="4549862" y="1365174"/>
              <a:ext cx="2119933" cy="1039783"/>
            </a:xfrm>
            <a:custGeom>
              <a:avLst/>
              <a:gdLst/>
              <a:ahLst/>
              <a:cxnLst/>
              <a:rect l="l" t="t" r="r" b="b"/>
              <a:pathLst>
                <a:path w="10451" h="5126" extrusionOk="0">
                  <a:moveTo>
                    <a:pt x="9060" y="1"/>
                  </a:moveTo>
                  <a:cubicBezTo>
                    <a:pt x="8861" y="401"/>
                    <a:pt x="8620" y="779"/>
                    <a:pt x="8346" y="1129"/>
                  </a:cubicBezTo>
                  <a:cubicBezTo>
                    <a:pt x="7397" y="1063"/>
                    <a:pt x="6445" y="1030"/>
                    <a:pt x="5494" y="1030"/>
                  </a:cubicBezTo>
                  <a:cubicBezTo>
                    <a:pt x="4584" y="1030"/>
                    <a:pt x="3674" y="1060"/>
                    <a:pt x="2766" y="1122"/>
                  </a:cubicBezTo>
                  <a:cubicBezTo>
                    <a:pt x="2529" y="1137"/>
                    <a:pt x="2292" y="1157"/>
                    <a:pt x="2053" y="1176"/>
                  </a:cubicBezTo>
                  <a:cubicBezTo>
                    <a:pt x="2011" y="1140"/>
                    <a:pt x="1968" y="1102"/>
                    <a:pt x="1931" y="1059"/>
                  </a:cubicBezTo>
                  <a:cubicBezTo>
                    <a:pt x="1654" y="740"/>
                    <a:pt x="1514" y="244"/>
                    <a:pt x="1103" y="145"/>
                  </a:cubicBezTo>
                  <a:cubicBezTo>
                    <a:pt x="496" y="1463"/>
                    <a:pt x="279" y="2761"/>
                    <a:pt x="75" y="4170"/>
                  </a:cubicBezTo>
                  <a:cubicBezTo>
                    <a:pt x="75" y="4173"/>
                    <a:pt x="73" y="4177"/>
                    <a:pt x="73" y="4180"/>
                  </a:cubicBezTo>
                  <a:cubicBezTo>
                    <a:pt x="0" y="4685"/>
                    <a:pt x="398" y="5126"/>
                    <a:pt x="894" y="5126"/>
                  </a:cubicBezTo>
                  <a:cubicBezTo>
                    <a:pt x="923" y="5126"/>
                    <a:pt x="952" y="5124"/>
                    <a:pt x="981" y="5121"/>
                  </a:cubicBezTo>
                  <a:cubicBezTo>
                    <a:pt x="1372" y="5084"/>
                    <a:pt x="1759" y="5047"/>
                    <a:pt x="2149" y="5014"/>
                  </a:cubicBezTo>
                  <a:cubicBezTo>
                    <a:pt x="3697" y="4882"/>
                    <a:pt x="5251" y="4802"/>
                    <a:pt x="6805" y="4802"/>
                  </a:cubicBezTo>
                  <a:cubicBezTo>
                    <a:pt x="7057" y="4802"/>
                    <a:pt x="7310" y="4804"/>
                    <a:pt x="7562" y="4808"/>
                  </a:cubicBezTo>
                  <a:cubicBezTo>
                    <a:pt x="8047" y="4818"/>
                    <a:pt x="8534" y="4835"/>
                    <a:pt x="9020" y="4864"/>
                  </a:cubicBezTo>
                  <a:cubicBezTo>
                    <a:pt x="9046" y="4866"/>
                    <a:pt x="9073" y="4866"/>
                    <a:pt x="9099" y="4866"/>
                  </a:cubicBezTo>
                  <a:cubicBezTo>
                    <a:pt x="9852" y="4866"/>
                    <a:pt x="10451" y="4222"/>
                    <a:pt x="10381" y="3462"/>
                  </a:cubicBezTo>
                  <a:cubicBezTo>
                    <a:pt x="10366" y="3313"/>
                    <a:pt x="10348" y="3165"/>
                    <a:pt x="10321" y="3019"/>
                  </a:cubicBezTo>
                  <a:cubicBezTo>
                    <a:pt x="10181" y="2242"/>
                    <a:pt x="9945" y="1480"/>
                    <a:pt x="9568" y="786"/>
                  </a:cubicBezTo>
                  <a:cubicBezTo>
                    <a:pt x="9420" y="511"/>
                    <a:pt x="9248" y="249"/>
                    <a:pt x="9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4470550" y="2436598"/>
              <a:ext cx="2303711" cy="2074293"/>
            </a:xfrm>
            <a:custGeom>
              <a:avLst/>
              <a:gdLst/>
              <a:ahLst/>
              <a:cxnLst/>
              <a:rect l="l" t="t" r="r" b="b"/>
              <a:pathLst>
                <a:path w="11357" h="10226" extrusionOk="0">
                  <a:moveTo>
                    <a:pt x="5755" y="1"/>
                  </a:moveTo>
                  <a:cubicBezTo>
                    <a:pt x="5326" y="1"/>
                    <a:pt x="4897" y="15"/>
                    <a:pt x="4469" y="32"/>
                  </a:cubicBezTo>
                  <a:cubicBezTo>
                    <a:pt x="3682" y="60"/>
                    <a:pt x="2693" y="36"/>
                    <a:pt x="1950" y="330"/>
                  </a:cubicBezTo>
                  <a:cubicBezTo>
                    <a:pt x="1358" y="566"/>
                    <a:pt x="864" y="1340"/>
                    <a:pt x="595" y="1889"/>
                  </a:cubicBezTo>
                  <a:cubicBezTo>
                    <a:pt x="1" y="3107"/>
                    <a:pt x="0" y="4536"/>
                    <a:pt x="37" y="5843"/>
                  </a:cubicBezTo>
                  <a:cubicBezTo>
                    <a:pt x="71" y="7019"/>
                    <a:pt x="237" y="8293"/>
                    <a:pt x="1062" y="9134"/>
                  </a:cubicBezTo>
                  <a:cubicBezTo>
                    <a:pt x="1545" y="9627"/>
                    <a:pt x="2212" y="9912"/>
                    <a:pt x="2890" y="10035"/>
                  </a:cubicBezTo>
                  <a:cubicBezTo>
                    <a:pt x="3726" y="10187"/>
                    <a:pt x="4666" y="10226"/>
                    <a:pt x="5550" y="10226"/>
                  </a:cubicBezTo>
                  <a:cubicBezTo>
                    <a:pt x="5754" y="10226"/>
                    <a:pt x="5954" y="10224"/>
                    <a:pt x="6150" y="10221"/>
                  </a:cubicBezTo>
                  <a:cubicBezTo>
                    <a:pt x="7241" y="10205"/>
                    <a:pt x="8330" y="9994"/>
                    <a:pt x="9347" y="9601"/>
                  </a:cubicBezTo>
                  <a:cubicBezTo>
                    <a:pt x="9852" y="9405"/>
                    <a:pt x="10355" y="9154"/>
                    <a:pt x="10709" y="8743"/>
                  </a:cubicBezTo>
                  <a:cubicBezTo>
                    <a:pt x="11118" y="8266"/>
                    <a:pt x="11101" y="7676"/>
                    <a:pt x="11216" y="7094"/>
                  </a:cubicBezTo>
                  <a:cubicBezTo>
                    <a:pt x="11357" y="6380"/>
                    <a:pt x="11346" y="5650"/>
                    <a:pt x="11310" y="4925"/>
                  </a:cubicBezTo>
                  <a:cubicBezTo>
                    <a:pt x="11307" y="4899"/>
                    <a:pt x="11307" y="4873"/>
                    <a:pt x="11304" y="4849"/>
                  </a:cubicBezTo>
                  <a:cubicBezTo>
                    <a:pt x="11240" y="3778"/>
                    <a:pt x="11057" y="2663"/>
                    <a:pt x="10479" y="1732"/>
                  </a:cubicBezTo>
                  <a:cubicBezTo>
                    <a:pt x="9905" y="808"/>
                    <a:pt x="8804" y="340"/>
                    <a:pt x="7732" y="152"/>
                  </a:cubicBezTo>
                  <a:cubicBezTo>
                    <a:pt x="7079" y="36"/>
                    <a:pt x="6418" y="1"/>
                    <a:pt x="5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5864703" y="3964421"/>
              <a:ext cx="1913437" cy="830650"/>
            </a:xfrm>
            <a:custGeom>
              <a:avLst/>
              <a:gdLst/>
              <a:ahLst/>
              <a:cxnLst/>
              <a:rect l="l" t="t" r="r" b="b"/>
              <a:pathLst>
                <a:path w="9433" h="4095" extrusionOk="0">
                  <a:moveTo>
                    <a:pt x="5647" y="1"/>
                  </a:moveTo>
                  <a:cubicBezTo>
                    <a:pt x="5414" y="1"/>
                    <a:pt x="5186" y="8"/>
                    <a:pt x="4971" y="17"/>
                  </a:cubicBezTo>
                  <a:cubicBezTo>
                    <a:pt x="4358" y="41"/>
                    <a:pt x="3741" y="171"/>
                    <a:pt x="3135" y="171"/>
                  </a:cubicBezTo>
                  <a:cubicBezTo>
                    <a:pt x="2438" y="171"/>
                    <a:pt x="1737" y="131"/>
                    <a:pt x="1039" y="120"/>
                  </a:cubicBezTo>
                  <a:cubicBezTo>
                    <a:pt x="1029" y="120"/>
                    <a:pt x="1020" y="120"/>
                    <a:pt x="1010" y="120"/>
                  </a:cubicBezTo>
                  <a:cubicBezTo>
                    <a:pt x="663" y="120"/>
                    <a:pt x="229" y="198"/>
                    <a:pt x="166" y="534"/>
                  </a:cubicBezTo>
                  <a:cubicBezTo>
                    <a:pt x="119" y="783"/>
                    <a:pt x="326" y="1005"/>
                    <a:pt x="546" y="1129"/>
                  </a:cubicBezTo>
                  <a:cubicBezTo>
                    <a:pt x="803" y="1272"/>
                    <a:pt x="1089" y="1339"/>
                    <a:pt x="1381" y="1375"/>
                  </a:cubicBezTo>
                  <a:cubicBezTo>
                    <a:pt x="1574" y="1399"/>
                    <a:pt x="1772" y="1408"/>
                    <a:pt x="1965" y="1416"/>
                  </a:cubicBezTo>
                  <a:cubicBezTo>
                    <a:pt x="3444" y="1475"/>
                    <a:pt x="4891" y="1475"/>
                    <a:pt x="6366" y="1671"/>
                  </a:cubicBezTo>
                  <a:cubicBezTo>
                    <a:pt x="6491" y="1686"/>
                    <a:pt x="6626" y="1708"/>
                    <a:pt x="6721" y="1792"/>
                  </a:cubicBezTo>
                  <a:cubicBezTo>
                    <a:pt x="6744" y="1811"/>
                    <a:pt x="6766" y="1838"/>
                    <a:pt x="6771" y="1868"/>
                  </a:cubicBezTo>
                  <a:cubicBezTo>
                    <a:pt x="6783" y="1936"/>
                    <a:pt x="6718" y="1988"/>
                    <a:pt x="6657" y="2020"/>
                  </a:cubicBezTo>
                  <a:cubicBezTo>
                    <a:pt x="6360" y="2173"/>
                    <a:pt x="6014" y="2186"/>
                    <a:pt x="5676" y="2186"/>
                  </a:cubicBezTo>
                  <a:cubicBezTo>
                    <a:pt x="5647" y="2186"/>
                    <a:pt x="5619" y="2186"/>
                    <a:pt x="5590" y="2186"/>
                  </a:cubicBezTo>
                  <a:cubicBezTo>
                    <a:pt x="4727" y="2180"/>
                    <a:pt x="3867" y="2182"/>
                    <a:pt x="3006" y="2160"/>
                  </a:cubicBezTo>
                  <a:cubicBezTo>
                    <a:pt x="2900" y="2158"/>
                    <a:pt x="2794" y="2156"/>
                    <a:pt x="2687" y="2156"/>
                  </a:cubicBezTo>
                  <a:cubicBezTo>
                    <a:pt x="2374" y="2156"/>
                    <a:pt x="2061" y="2169"/>
                    <a:pt x="1751" y="2209"/>
                  </a:cubicBezTo>
                  <a:cubicBezTo>
                    <a:pt x="1378" y="2259"/>
                    <a:pt x="907" y="2534"/>
                    <a:pt x="557" y="2534"/>
                  </a:cubicBezTo>
                  <a:cubicBezTo>
                    <a:pt x="380" y="2614"/>
                    <a:pt x="202" y="2716"/>
                    <a:pt x="105" y="2884"/>
                  </a:cubicBezTo>
                  <a:cubicBezTo>
                    <a:pt x="1" y="3070"/>
                    <a:pt x="16" y="3308"/>
                    <a:pt x="116" y="3498"/>
                  </a:cubicBezTo>
                  <a:cubicBezTo>
                    <a:pt x="379" y="3995"/>
                    <a:pt x="1047" y="4074"/>
                    <a:pt x="1610" y="4091"/>
                  </a:cubicBezTo>
                  <a:cubicBezTo>
                    <a:pt x="1692" y="4093"/>
                    <a:pt x="1775" y="4094"/>
                    <a:pt x="1857" y="4094"/>
                  </a:cubicBezTo>
                  <a:cubicBezTo>
                    <a:pt x="2680" y="4094"/>
                    <a:pt x="3477" y="3991"/>
                    <a:pt x="4288" y="3991"/>
                  </a:cubicBezTo>
                  <a:cubicBezTo>
                    <a:pt x="4312" y="3991"/>
                    <a:pt x="4336" y="3991"/>
                    <a:pt x="4360" y="3991"/>
                  </a:cubicBezTo>
                  <a:cubicBezTo>
                    <a:pt x="4420" y="3991"/>
                    <a:pt x="4480" y="3991"/>
                    <a:pt x="4541" y="3991"/>
                  </a:cubicBezTo>
                  <a:cubicBezTo>
                    <a:pt x="5545" y="3991"/>
                    <a:pt x="6560" y="3941"/>
                    <a:pt x="7529" y="3658"/>
                  </a:cubicBezTo>
                  <a:cubicBezTo>
                    <a:pt x="8042" y="3508"/>
                    <a:pt x="8553" y="3285"/>
                    <a:pt x="8910" y="2887"/>
                  </a:cubicBezTo>
                  <a:cubicBezTo>
                    <a:pt x="9267" y="2489"/>
                    <a:pt x="9433" y="1886"/>
                    <a:pt x="9199" y="1405"/>
                  </a:cubicBezTo>
                  <a:cubicBezTo>
                    <a:pt x="8899" y="788"/>
                    <a:pt x="8076" y="608"/>
                    <a:pt x="7511" y="330"/>
                  </a:cubicBezTo>
                  <a:cubicBezTo>
                    <a:pt x="6966" y="61"/>
                    <a:pt x="6289" y="1"/>
                    <a:pt x="56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120465" y="4277207"/>
              <a:ext cx="461270" cy="271407"/>
            </a:xfrm>
            <a:custGeom>
              <a:avLst/>
              <a:gdLst/>
              <a:ahLst/>
              <a:cxnLst/>
              <a:rect l="l" t="t" r="r" b="b"/>
              <a:pathLst>
                <a:path w="2274" h="1338" extrusionOk="0">
                  <a:moveTo>
                    <a:pt x="849" y="0"/>
                  </a:moveTo>
                  <a:cubicBezTo>
                    <a:pt x="744" y="0"/>
                    <a:pt x="642" y="10"/>
                    <a:pt x="547" y="30"/>
                  </a:cubicBezTo>
                  <a:cubicBezTo>
                    <a:pt x="326" y="77"/>
                    <a:pt x="90" y="204"/>
                    <a:pt x="47" y="426"/>
                  </a:cubicBezTo>
                  <a:cubicBezTo>
                    <a:pt x="0" y="680"/>
                    <a:pt x="29" y="1074"/>
                    <a:pt x="303" y="1197"/>
                  </a:cubicBezTo>
                  <a:cubicBezTo>
                    <a:pt x="568" y="1313"/>
                    <a:pt x="903" y="1338"/>
                    <a:pt x="1227" y="1338"/>
                  </a:cubicBezTo>
                  <a:cubicBezTo>
                    <a:pt x="1417" y="1338"/>
                    <a:pt x="1604" y="1329"/>
                    <a:pt x="1771" y="1327"/>
                  </a:cubicBezTo>
                  <a:cubicBezTo>
                    <a:pt x="1910" y="1325"/>
                    <a:pt x="2058" y="1322"/>
                    <a:pt x="2186" y="1262"/>
                  </a:cubicBezTo>
                  <a:cubicBezTo>
                    <a:pt x="2215" y="1251"/>
                    <a:pt x="2243" y="1234"/>
                    <a:pt x="2257" y="1208"/>
                  </a:cubicBezTo>
                  <a:cubicBezTo>
                    <a:pt x="2270" y="1184"/>
                    <a:pt x="2272" y="1155"/>
                    <a:pt x="2272" y="1127"/>
                  </a:cubicBezTo>
                  <a:cubicBezTo>
                    <a:pt x="2272" y="898"/>
                    <a:pt x="2273" y="670"/>
                    <a:pt x="2273" y="441"/>
                  </a:cubicBezTo>
                  <a:lnTo>
                    <a:pt x="2273" y="441"/>
                  </a:lnTo>
                  <a:cubicBezTo>
                    <a:pt x="2236" y="449"/>
                    <a:pt x="2204" y="452"/>
                    <a:pt x="2174" y="452"/>
                  </a:cubicBezTo>
                  <a:cubicBezTo>
                    <a:pt x="1991" y="452"/>
                    <a:pt x="1928" y="323"/>
                    <a:pt x="1735" y="217"/>
                  </a:cubicBezTo>
                  <a:cubicBezTo>
                    <a:pt x="1487" y="82"/>
                    <a:pt x="1155"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574026" y="4297491"/>
              <a:ext cx="491088" cy="260859"/>
            </a:xfrm>
            <a:custGeom>
              <a:avLst/>
              <a:gdLst/>
              <a:ahLst/>
              <a:cxnLst/>
              <a:rect l="l" t="t" r="r" b="b"/>
              <a:pathLst>
                <a:path w="2421" h="1286" extrusionOk="0">
                  <a:moveTo>
                    <a:pt x="1157" y="0"/>
                  </a:moveTo>
                  <a:cubicBezTo>
                    <a:pt x="1017" y="0"/>
                    <a:pt x="877" y="16"/>
                    <a:pt x="738" y="47"/>
                  </a:cubicBezTo>
                  <a:cubicBezTo>
                    <a:pt x="480" y="104"/>
                    <a:pt x="253" y="268"/>
                    <a:pt x="9" y="323"/>
                  </a:cubicBezTo>
                  <a:cubicBezTo>
                    <a:pt x="0" y="540"/>
                    <a:pt x="34" y="768"/>
                    <a:pt x="49" y="988"/>
                  </a:cubicBezTo>
                  <a:cubicBezTo>
                    <a:pt x="50" y="1015"/>
                    <a:pt x="51" y="1045"/>
                    <a:pt x="70" y="1067"/>
                  </a:cubicBezTo>
                  <a:cubicBezTo>
                    <a:pt x="87" y="1089"/>
                    <a:pt x="116" y="1099"/>
                    <a:pt x="143" y="1108"/>
                  </a:cubicBezTo>
                  <a:cubicBezTo>
                    <a:pt x="513" y="1226"/>
                    <a:pt x="901" y="1286"/>
                    <a:pt x="1289" y="1286"/>
                  </a:cubicBezTo>
                  <a:cubicBezTo>
                    <a:pt x="1421" y="1286"/>
                    <a:pt x="1553" y="1279"/>
                    <a:pt x="1685" y="1265"/>
                  </a:cubicBezTo>
                  <a:cubicBezTo>
                    <a:pt x="1855" y="1247"/>
                    <a:pt x="2029" y="1215"/>
                    <a:pt x="2172" y="1119"/>
                  </a:cubicBezTo>
                  <a:cubicBezTo>
                    <a:pt x="2359" y="997"/>
                    <a:pt x="2420" y="805"/>
                    <a:pt x="2379" y="594"/>
                  </a:cubicBezTo>
                  <a:cubicBezTo>
                    <a:pt x="2335" y="356"/>
                    <a:pt x="1943" y="167"/>
                    <a:pt x="1743" y="100"/>
                  </a:cubicBezTo>
                  <a:cubicBezTo>
                    <a:pt x="1699" y="87"/>
                    <a:pt x="1656" y="73"/>
                    <a:pt x="1612" y="61"/>
                  </a:cubicBezTo>
                  <a:cubicBezTo>
                    <a:pt x="1463" y="20"/>
                    <a:pt x="1310" y="0"/>
                    <a:pt x="1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284575" y="1610623"/>
              <a:ext cx="157406" cy="218287"/>
            </a:xfrm>
            <a:custGeom>
              <a:avLst/>
              <a:gdLst/>
              <a:ahLst/>
              <a:cxnLst/>
              <a:rect l="l" t="t" r="r" b="b"/>
              <a:pathLst>
                <a:path w="776" h="1845" extrusionOk="0">
                  <a:moveTo>
                    <a:pt x="149" y="0"/>
                  </a:moveTo>
                  <a:cubicBezTo>
                    <a:pt x="8" y="330"/>
                    <a:pt x="29" y="702"/>
                    <a:pt x="19" y="1064"/>
                  </a:cubicBezTo>
                  <a:cubicBezTo>
                    <a:pt x="12" y="1326"/>
                    <a:pt x="1" y="1626"/>
                    <a:pt x="191" y="1808"/>
                  </a:cubicBezTo>
                  <a:cubicBezTo>
                    <a:pt x="205" y="1822"/>
                    <a:pt x="219" y="1835"/>
                    <a:pt x="238" y="1840"/>
                  </a:cubicBezTo>
                  <a:cubicBezTo>
                    <a:pt x="246" y="1843"/>
                    <a:pt x="254" y="1844"/>
                    <a:pt x="263" y="1844"/>
                  </a:cubicBezTo>
                  <a:cubicBezTo>
                    <a:pt x="291" y="1844"/>
                    <a:pt x="319" y="1831"/>
                    <a:pt x="342" y="1815"/>
                  </a:cubicBezTo>
                  <a:cubicBezTo>
                    <a:pt x="440" y="1745"/>
                    <a:pt x="476" y="1621"/>
                    <a:pt x="505" y="1505"/>
                  </a:cubicBezTo>
                  <a:cubicBezTo>
                    <a:pt x="606" y="1091"/>
                    <a:pt x="690" y="671"/>
                    <a:pt x="757" y="248"/>
                  </a:cubicBezTo>
                  <a:cubicBezTo>
                    <a:pt x="766" y="187"/>
                    <a:pt x="776" y="126"/>
                    <a:pt x="765" y="67"/>
                  </a:cubicBezTo>
                  <a:lnTo>
                    <a:pt x="765" y="67"/>
                  </a:lnTo>
                  <a:cubicBezTo>
                    <a:pt x="762" y="103"/>
                    <a:pt x="759" y="139"/>
                    <a:pt x="756" y="173"/>
                  </a:cubicBezTo>
                  <a:lnTo>
                    <a:pt x="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539750" y="1601277"/>
              <a:ext cx="132862" cy="227160"/>
            </a:xfrm>
            <a:custGeom>
              <a:avLst/>
              <a:gdLst/>
              <a:ahLst/>
              <a:cxnLst/>
              <a:rect l="l" t="t" r="r" b="b"/>
              <a:pathLst>
                <a:path w="655" h="1920" extrusionOk="0">
                  <a:moveTo>
                    <a:pt x="93" y="0"/>
                  </a:moveTo>
                  <a:cubicBezTo>
                    <a:pt x="36" y="45"/>
                    <a:pt x="28" y="125"/>
                    <a:pt x="25" y="196"/>
                  </a:cubicBezTo>
                  <a:cubicBezTo>
                    <a:pt x="3" y="580"/>
                    <a:pt x="1" y="966"/>
                    <a:pt x="15" y="1350"/>
                  </a:cubicBezTo>
                  <a:cubicBezTo>
                    <a:pt x="21" y="1477"/>
                    <a:pt x="28" y="1602"/>
                    <a:pt x="62" y="1724"/>
                  </a:cubicBezTo>
                  <a:cubicBezTo>
                    <a:pt x="89" y="1818"/>
                    <a:pt x="160" y="1919"/>
                    <a:pt x="250" y="1919"/>
                  </a:cubicBezTo>
                  <a:cubicBezTo>
                    <a:pt x="261" y="1919"/>
                    <a:pt x="271" y="1918"/>
                    <a:pt x="282" y="1915"/>
                  </a:cubicBezTo>
                  <a:cubicBezTo>
                    <a:pt x="336" y="1901"/>
                    <a:pt x="375" y="1850"/>
                    <a:pt x="405" y="1801"/>
                  </a:cubicBezTo>
                  <a:cubicBezTo>
                    <a:pt x="560" y="1538"/>
                    <a:pt x="615" y="1227"/>
                    <a:pt x="633" y="921"/>
                  </a:cubicBezTo>
                  <a:cubicBezTo>
                    <a:pt x="650" y="616"/>
                    <a:pt x="630" y="309"/>
                    <a:pt x="654" y="3"/>
                  </a:cubicBezTo>
                  <a:lnTo>
                    <a:pt x="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771193" y="1606127"/>
              <a:ext cx="145032" cy="228225"/>
            </a:xfrm>
            <a:custGeom>
              <a:avLst/>
              <a:gdLst/>
              <a:ahLst/>
              <a:cxnLst/>
              <a:rect l="l" t="t" r="r" b="b"/>
              <a:pathLst>
                <a:path w="715" h="1929" extrusionOk="0">
                  <a:moveTo>
                    <a:pt x="52" y="1"/>
                  </a:moveTo>
                  <a:lnTo>
                    <a:pt x="26" y="750"/>
                  </a:lnTo>
                  <a:cubicBezTo>
                    <a:pt x="13" y="1107"/>
                    <a:pt x="0" y="1474"/>
                    <a:pt x="135" y="1804"/>
                  </a:cubicBezTo>
                  <a:cubicBezTo>
                    <a:pt x="152" y="1850"/>
                    <a:pt x="176" y="1896"/>
                    <a:pt x="219" y="1917"/>
                  </a:cubicBezTo>
                  <a:cubicBezTo>
                    <a:pt x="234" y="1925"/>
                    <a:pt x="251" y="1928"/>
                    <a:pt x="268" y="1928"/>
                  </a:cubicBezTo>
                  <a:cubicBezTo>
                    <a:pt x="306" y="1928"/>
                    <a:pt x="346" y="1909"/>
                    <a:pt x="373" y="1881"/>
                  </a:cubicBezTo>
                  <a:cubicBezTo>
                    <a:pt x="414" y="1843"/>
                    <a:pt x="436" y="1787"/>
                    <a:pt x="456" y="1733"/>
                  </a:cubicBezTo>
                  <a:cubicBezTo>
                    <a:pt x="656" y="1187"/>
                    <a:pt x="714" y="591"/>
                    <a:pt x="626" y="17"/>
                  </a:cubicBezTo>
                  <a:lnTo>
                    <a:pt x="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5"/>
            <p:cNvGrpSpPr/>
            <p:nvPr/>
          </p:nvGrpSpPr>
          <p:grpSpPr>
            <a:xfrm>
              <a:off x="4534446" y="2892186"/>
              <a:ext cx="2892366" cy="1670423"/>
              <a:chOff x="4534446" y="2892186"/>
              <a:chExt cx="2892366" cy="1670423"/>
            </a:xfrm>
          </p:grpSpPr>
          <p:sp>
            <p:nvSpPr>
              <p:cNvPr id="155" name="Google Shape;155;p5"/>
              <p:cNvSpPr/>
              <p:nvPr/>
            </p:nvSpPr>
            <p:spPr>
              <a:xfrm>
                <a:off x="5558813" y="3338241"/>
                <a:ext cx="37526" cy="1181572"/>
              </a:xfrm>
              <a:custGeom>
                <a:avLst/>
                <a:gdLst/>
                <a:ahLst/>
                <a:cxnLst/>
                <a:rect l="l" t="t" r="r" b="b"/>
                <a:pathLst>
                  <a:path w="185" h="5825" extrusionOk="0">
                    <a:moveTo>
                      <a:pt x="129" y="0"/>
                    </a:moveTo>
                    <a:cubicBezTo>
                      <a:pt x="99" y="0"/>
                      <a:pt x="76" y="26"/>
                      <a:pt x="76" y="54"/>
                    </a:cubicBezTo>
                    <a:cubicBezTo>
                      <a:pt x="76" y="970"/>
                      <a:pt x="61" y="1785"/>
                      <a:pt x="46" y="2505"/>
                    </a:cubicBezTo>
                    <a:cubicBezTo>
                      <a:pt x="21" y="3791"/>
                      <a:pt x="1" y="4809"/>
                      <a:pt x="76" y="5774"/>
                    </a:cubicBezTo>
                    <a:cubicBezTo>
                      <a:pt x="81" y="5803"/>
                      <a:pt x="104" y="5824"/>
                      <a:pt x="129" y="5824"/>
                    </a:cubicBezTo>
                    <a:cubicBezTo>
                      <a:pt x="132" y="5824"/>
                      <a:pt x="132" y="5824"/>
                      <a:pt x="135" y="5823"/>
                    </a:cubicBezTo>
                    <a:cubicBezTo>
                      <a:pt x="164" y="5821"/>
                      <a:pt x="185" y="5794"/>
                      <a:pt x="184" y="5766"/>
                    </a:cubicBezTo>
                    <a:cubicBezTo>
                      <a:pt x="108" y="4806"/>
                      <a:pt x="128" y="3791"/>
                      <a:pt x="154" y="2506"/>
                    </a:cubicBezTo>
                    <a:cubicBezTo>
                      <a:pt x="168" y="1785"/>
                      <a:pt x="184" y="970"/>
                      <a:pt x="184" y="54"/>
                    </a:cubicBezTo>
                    <a:cubicBezTo>
                      <a:pt x="184" y="24"/>
                      <a:pt x="161" y="0"/>
                      <a:pt x="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208525" y="4236029"/>
                <a:ext cx="434088" cy="184589"/>
              </a:xfrm>
              <a:custGeom>
                <a:avLst/>
                <a:gdLst/>
                <a:ahLst/>
                <a:cxnLst/>
                <a:rect l="l" t="t" r="r" b="b"/>
                <a:pathLst>
                  <a:path w="2140" h="910" extrusionOk="0">
                    <a:moveTo>
                      <a:pt x="2080" y="0"/>
                    </a:moveTo>
                    <a:cubicBezTo>
                      <a:pt x="2068" y="0"/>
                      <a:pt x="2056" y="4"/>
                      <a:pt x="2046" y="12"/>
                    </a:cubicBezTo>
                    <a:cubicBezTo>
                      <a:pt x="1778" y="229"/>
                      <a:pt x="1455" y="413"/>
                      <a:pt x="1086" y="560"/>
                    </a:cubicBezTo>
                    <a:cubicBezTo>
                      <a:pt x="861" y="647"/>
                      <a:pt x="644" y="689"/>
                      <a:pt x="416" y="729"/>
                    </a:cubicBezTo>
                    <a:cubicBezTo>
                      <a:pt x="297" y="750"/>
                      <a:pt x="173" y="774"/>
                      <a:pt x="48" y="804"/>
                    </a:cubicBezTo>
                    <a:cubicBezTo>
                      <a:pt x="19" y="811"/>
                      <a:pt x="0" y="840"/>
                      <a:pt x="8" y="868"/>
                    </a:cubicBezTo>
                    <a:cubicBezTo>
                      <a:pt x="13" y="893"/>
                      <a:pt x="36" y="910"/>
                      <a:pt x="59" y="910"/>
                    </a:cubicBezTo>
                    <a:cubicBezTo>
                      <a:pt x="65" y="910"/>
                      <a:pt x="67" y="910"/>
                      <a:pt x="72" y="907"/>
                    </a:cubicBezTo>
                    <a:cubicBezTo>
                      <a:pt x="195" y="878"/>
                      <a:pt x="319" y="856"/>
                      <a:pt x="436" y="834"/>
                    </a:cubicBezTo>
                    <a:cubicBezTo>
                      <a:pt x="659" y="793"/>
                      <a:pt x="891" y="750"/>
                      <a:pt x="1126" y="657"/>
                    </a:cubicBezTo>
                    <a:cubicBezTo>
                      <a:pt x="1505" y="506"/>
                      <a:pt x="1837" y="316"/>
                      <a:pt x="2114" y="93"/>
                    </a:cubicBezTo>
                    <a:cubicBezTo>
                      <a:pt x="2135" y="76"/>
                      <a:pt x="2139" y="42"/>
                      <a:pt x="2121" y="19"/>
                    </a:cubicBezTo>
                    <a:cubicBezTo>
                      <a:pt x="2111" y="7"/>
                      <a:pt x="2096" y="0"/>
                      <a:pt x="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5156774" y="4342523"/>
                <a:ext cx="126778" cy="184183"/>
              </a:xfrm>
              <a:custGeom>
                <a:avLst/>
                <a:gdLst/>
                <a:ahLst/>
                <a:cxnLst/>
                <a:rect l="l" t="t" r="r" b="b"/>
                <a:pathLst>
                  <a:path w="625" h="908" extrusionOk="0">
                    <a:moveTo>
                      <a:pt x="565" y="1"/>
                    </a:moveTo>
                    <a:cubicBezTo>
                      <a:pt x="558" y="1"/>
                      <a:pt x="551" y="2"/>
                      <a:pt x="544" y="5"/>
                    </a:cubicBezTo>
                    <a:cubicBezTo>
                      <a:pt x="219" y="152"/>
                      <a:pt x="1" y="501"/>
                      <a:pt x="10" y="856"/>
                    </a:cubicBezTo>
                    <a:cubicBezTo>
                      <a:pt x="11" y="883"/>
                      <a:pt x="35" y="907"/>
                      <a:pt x="64" y="907"/>
                    </a:cubicBezTo>
                    <a:cubicBezTo>
                      <a:pt x="95" y="907"/>
                      <a:pt x="118" y="882"/>
                      <a:pt x="115" y="852"/>
                    </a:cubicBezTo>
                    <a:cubicBezTo>
                      <a:pt x="107" y="538"/>
                      <a:pt x="301" y="231"/>
                      <a:pt x="586" y="102"/>
                    </a:cubicBezTo>
                    <a:cubicBezTo>
                      <a:pt x="612" y="92"/>
                      <a:pt x="625" y="59"/>
                      <a:pt x="612" y="32"/>
                    </a:cubicBezTo>
                    <a:cubicBezTo>
                      <a:pt x="605" y="12"/>
                      <a:pt x="586"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5284567" y="4392422"/>
                <a:ext cx="120490" cy="169376"/>
              </a:xfrm>
              <a:custGeom>
                <a:avLst/>
                <a:gdLst/>
                <a:ahLst/>
                <a:cxnLst/>
                <a:rect l="l" t="t" r="r" b="b"/>
                <a:pathLst>
                  <a:path w="594" h="835" extrusionOk="0">
                    <a:moveTo>
                      <a:pt x="532" y="1"/>
                    </a:moveTo>
                    <a:cubicBezTo>
                      <a:pt x="524" y="1"/>
                      <a:pt x="515" y="3"/>
                      <a:pt x="508" y="8"/>
                    </a:cubicBezTo>
                    <a:cubicBezTo>
                      <a:pt x="226" y="162"/>
                      <a:pt x="31" y="457"/>
                      <a:pt x="2" y="777"/>
                    </a:cubicBezTo>
                    <a:cubicBezTo>
                      <a:pt x="1" y="806"/>
                      <a:pt x="22" y="833"/>
                      <a:pt x="51" y="834"/>
                    </a:cubicBezTo>
                    <a:lnTo>
                      <a:pt x="56" y="834"/>
                    </a:lnTo>
                    <a:cubicBezTo>
                      <a:pt x="83" y="834"/>
                      <a:pt x="106" y="814"/>
                      <a:pt x="108" y="786"/>
                    </a:cubicBezTo>
                    <a:cubicBezTo>
                      <a:pt x="132" y="506"/>
                      <a:pt x="309" y="236"/>
                      <a:pt x="557" y="100"/>
                    </a:cubicBezTo>
                    <a:cubicBezTo>
                      <a:pt x="585" y="89"/>
                      <a:pt x="593" y="55"/>
                      <a:pt x="579" y="29"/>
                    </a:cubicBezTo>
                    <a:cubicBezTo>
                      <a:pt x="570" y="11"/>
                      <a:pt x="551" y="1"/>
                      <a:pt x="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5756384" y="4363010"/>
                <a:ext cx="58419" cy="199599"/>
              </a:xfrm>
              <a:custGeom>
                <a:avLst/>
                <a:gdLst/>
                <a:ahLst/>
                <a:cxnLst/>
                <a:rect l="l" t="t" r="r" b="b"/>
                <a:pathLst>
                  <a:path w="288" h="984" extrusionOk="0">
                    <a:moveTo>
                      <a:pt x="57" y="0"/>
                    </a:moveTo>
                    <a:cubicBezTo>
                      <a:pt x="53" y="0"/>
                      <a:pt x="50" y="0"/>
                      <a:pt x="46" y="1"/>
                    </a:cubicBezTo>
                    <a:cubicBezTo>
                      <a:pt x="18" y="7"/>
                      <a:pt x="1" y="35"/>
                      <a:pt x="6" y="64"/>
                    </a:cubicBezTo>
                    <a:lnTo>
                      <a:pt x="179" y="941"/>
                    </a:lnTo>
                    <a:cubicBezTo>
                      <a:pt x="185" y="965"/>
                      <a:pt x="206" y="984"/>
                      <a:pt x="230" y="984"/>
                    </a:cubicBezTo>
                    <a:cubicBezTo>
                      <a:pt x="235" y="984"/>
                      <a:pt x="238" y="984"/>
                      <a:pt x="242" y="981"/>
                    </a:cubicBezTo>
                    <a:cubicBezTo>
                      <a:pt x="269" y="976"/>
                      <a:pt x="288" y="948"/>
                      <a:pt x="282" y="919"/>
                    </a:cubicBezTo>
                    <a:lnTo>
                      <a:pt x="109" y="43"/>
                    </a:lnTo>
                    <a:cubicBezTo>
                      <a:pt x="104" y="18"/>
                      <a:pt x="81" y="0"/>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5895738" y="4336437"/>
                <a:ext cx="73633" cy="154568"/>
              </a:xfrm>
              <a:custGeom>
                <a:avLst/>
                <a:gdLst/>
                <a:ahLst/>
                <a:cxnLst/>
                <a:rect l="l" t="t" r="r" b="b"/>
                <a:pathLst>
                  <a:path w="363" h="762" extrusionOk="0">
                    <a:moveTo>
                      <a:pt x="59" y="0"/>
                    </a:moveTo>
                    <a:cubicBezTo>
                      <a:pt x="46" y="0"/>
                      <a:pt x="32" y="5"/>
                      <a:pt x="22" y="15"/>
                    </a:cubicBezTo>
                    <a:cubicBezTo>
                      <a:pt x="0" y="34"/>
                      <a:pt x="0" y="68"/>
                      <a:pt x="20" y="89"/>
                    </a:cubicBezTo>
                    <a:cubicBezTo>
                      <a:pt x="173" y="251"/>
                      <a:pt x="253" y="481"/>
                      <a:pt x="230" y="703"/>
                    </a:cubicBezTo>
                    <a:cubicBezTo>
                      <a:pt x="229" y="733"/>
                      <a:pt x="250" y="759"/>
                      <a:pt x="279" y="762"/>
                    </a:cubicBezTo>
                    <a:lnTo>
                      <a:pt x="284" y="762"/>
                    </a:lnTo>
                    <a:cubicBezTo>
                      <a:pt x="312" y="762"/>
                      <a:pt x="334" y="743"/>
                      <a:pt x="337" y="715"/>
                    </a:cubicBezTo>
                    <a:cubicBezTo>
                      <a:pt x="363" y="461"/>
                      <a:pt x="273" y="201"/>
                      <a:pt x="97" y="17"/>
                    </a:cubicBezTo>
                    <a:cubicBezTo>
                      <a:pt x="87" y="6"/>
                      <a:pt x="73"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7222750" y="4323252"/>
                <a:ext cx="204062" cy="29413"/>
              </a:xfrm>
              <a:custGeom>
                <a:avLst/>
                <a:gdLst/>
                <a:ahLst/>
                <a:cxnLst/>
                <a:rect l="l" t="t" r="r" b="b"/>
                <a:pathLst>
                  <a:path w="1006" h="145" extrusionOk="0">
                    <a:moveTo>
                      <a:pt x="256" y="0"/>
                    </a:moveTo>
                    <a:cubicBezTo>
                      <a:pt x="189" y="0"/>
                      <a:pt x="122" y="1"/>
                      <a:pt x="55" y="3"/>
                    </a:cubicBezTo>
                    <a:cubicBezTo>
                      <a:pt x="25" y="4"/>
                      <a:pt x="1" y="30"/>
                      <a:pt x="3" y="59"/>
                    </a:cubicBezTo>
                    <a:cubicBezTo>
                      <a:pt x="5" y="87"/>
                      <a:pt x="24" y="110"/>
                      <a:pt x="54" y="110"/>
                    </a:cubicBezTo>
                    <a:cubicBezTo>
                      <a:pt x="56" y="110"/>
                      <a:pt x="57" y="110"/>
                      <a:pt x="59" y="110"/>
                    </a:cubicBezTo>
                    <a:cubicBezTo>
                      <a:pt x="130" y="107"/>
                      <a:pt x="201" y="106"/>
                      <a:pt x="273" y="106"/>
                    </a:cubicBezTo>
                    <a:cubicBezTo>
                      <a:pt x="498" y="106"/>
                      <a:pt x="724" y="119"/>
                      <a:pt x="946" y="144"/>
                    </a:cubicBezTo>
                    <a:lnTo>
                      <a:pt x="952" y="144"/>
                    </a:lnTo>
                    <a:cubicBezTo>
                      <a:pt x="977" y="144"/>
                      <a:pt x="999" y="124"/>
                      <a:pt x="1003" y="97"/>
                    </a:cubicBezTo>
                    <a:cubicBezTo>
                      <a:pt x="1006" y="69"/>
                      <a:pt x="984" y="42"/>
                      <a:pt x="956" y="39"/>
                    </a:cubicBezTo>
                    <a:cubicBezTo>
                      <a:pt x="724" y="12"/>
                      <a:pt x="490"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4534446" y="2964804"/>
                <a:ext cx="748295" cy="1562515"/>
              </a:xfrm>
              <a:custGeom>
                <a:avLst/>
                <a:gdLst/>
                <a:ahLst/>
                <a:cxnLst/>
                <a:rect l="l" t="t" r="r" b="b"/>
                <a:pathLst>
                  <a:path w="3689" h="7703" extrusionOk="0">
                    <a:moveTo>
                      <a:pt x="3340" y="4782"/>
                    </a:moveTo>
                    <a:lnTo>
                      <a:pt x="3340" y="4782"/>
                    </a:lnTo>
                    <a:cubicBezTo>
                      <a:pt x="3327" y="4897"/>
                      <a:pt x="3313" y="5009"/>
                      <a:pt x="3299" y="5119"/>
                    </a:cubicBezTo>
                    <a:cubicBezTo>
                      <a:pt x="3276" y="5305"/>
                      <a:pt x="3252" y="5493"/>
                      <a:pt x="3229" y="5679"/>
                    </a:cubicBezTo>
                    <a:cubicBezTo>
                      <a:pt x="3203" y="5908"/>
                      <a:pt x="3172" y="6145"/>
                      <a:pt x="3070" y="6352"/>
                    </a:cubicBezTo>
                    <a:cubicBezTo>
                      <a:pt x="3058" y="6376"/>
                      <a:pt x="3046" y="6400"/>
                      <a:pt x="3032" y="6423"/>
                    </a:cubicBezTo>
                    <a:cubicBezTo>
                      <a:pt x="2956" y="6350"/>
                      <a:pt x="2876" y="6282"/>
                      <a:pt x="2791" y="6220"/>
                    </a:cubicBezTo>
                    <a:cubicBezTo>
                      <a:pt x="2815" y="6125"/>
                      <a:pt x="2872" y="6042"/>
                      <a:pt x="2918" y="5952"/>
                    </a:cubicBezTo>
                    <a:cubicBezTo>
                      <a:pt x="3013" y="5759"/>
                      <a:pt x="2936" y="5651"/>
                      <a:pt x="2876" y="5485"/>
                    </a:cubicBezTo>
                    <a:cubicBezTo>
                      <a:pt x="3068" y="5278"/>
                      <a:pt x="3226" y="5039"/>
                      <a:pt x="3340" y="4782"/>
                    </a:cubicBezTo>
                    <a:close/>
                    <a:moveTo>
                      <a:pt x="1825" y="0"/>
                    </a:moveTo>
                    <a:cubicBezTo>
                      <a:pt x="1172" y="0"/>
                      <a:pt x="479" y="273"/>
                      <a:pt x="22" y="705"/>
                    </a:cubicBezTo>
                    <a:cubicBezTo>
                      <a:pt x="1" y="725"/>
                      <a:pt x="1" y="759"/>
                      <a:pt x="21" y="780"/>
                    </a:cubicBezTo>
                    <a:cubicBezTo>
                      <a:pt x="31" y="790"/>
                      <a:pt x="44" y="795"/>
                      <a:pt x="58" y="795"/>
                    </a:cubicBezTo>
                    <a:cubicBezTo>
                      <a:pt x="71" y="795"/>
                      <a:pt x="84" y="791"/>
                      <a:pt x="95" y="782"/>
                    </a:cubicBezTo>
                    <a:cubicBezTo>
                      <a:pt x="496" y="401"/>
                      <a:pt x="1184" y="101"/>
                      <a:pt x="1839" y="101"/>
                    </a:cubicBezTo>
                    <a:cubicBezTo>
                      <a:pt x="2245" y="101"/>
                      <a:pt x="2638" y="216"/>
                      <a:pt x="2943" y="498"/>
                    </a:cubicBezTo>
                    <a:cubicBezTo>
                      <a:pt x="3547" y="1054"/>
                      <a:pt x="3579" y="1978"/>
                      <a:pt x="3540" y="2724"/>
                    </a:cubicBezTo>
                    <a:cubicBezTo>
                      <a:pt x="3512" y="3253"/>
                      <a:pt x="3457" y="3784"/>
                      <a:pt x="3397" y="4314"/>
                    </a:cubicBezTo>
                    <a:cubicBezTo>
                      <a:pt x="3390" y="4320"/>
                      <a:pt x="3385" y="4330"/>
                      <a:pt x="3382" y="4340"/>
                    </a:cubicBezTo>
                    <a:cubicBezTo>
                      <a:pt x="3215" y="5017"/>
                      <a:pt x="2746" y="5609"/>
                      <a:pt x="2125" y="5925"/>
                    </a:cubicBezTo>
                    <a:cubicBezTo>
                      <a:pt x="2114" y="5930"/>
                      <a:pt x="2105" y="5939"/>
                      <a:pt x="2101" y="5950"/>
                    </a:cubicBezTo>
                    <a:cubicBezTo>
                      <a:pt x="2072" y="5960"/>
                      <a:pt x="2044" y="5973"/>
                      <a:pt x="2015" y="5983"/>
                    </a:cubicBezTo>
                    <a:cubicBezTo>
                      <a:pt x="2048" y="5990"/>
                      <a:pt x="2078" y="6000"/>
                      <a:pt x="2111" y="6009"/>
                    </a:cubicBezTo>
                    <a:cubicBezTo>
                      <a:pt x="2118" y="6016"/>
                      <a:pt x="2127" y="6023"/>
                      <a:pt x="2137" y="6025"/>
                    </a:cubicBezTo>
                    <a:cubicBezTo>
                      <a:pt x="2451" y="6110"/>
                      <a:pt x="2748" y="6283"/>
                      <a:pt x="2976" y="6517"/>
                    </a:cubicBezTo>
                    <a:cubicBezTo>
                      <a:pt x="2970" y="6526"/>
                      <a:pt x="2965" y="6533"/>
                      <a:pt x="2960" y="6543"/>
                    </a:cubicBezTo>
                    <a:cubicBezTo>
                      <a:pt x="2869" y="6686"/>
                      <a:pt x="2775" y="6833"/>
                      <a:pt x="2763" y="7010"/>
                    </a:cubicBezTo>
                    <a:cubicBezTo>
                      <a:pt x="2749" y="7273"/>
                      <a:pt x="2928" y="7495"/>
                      <a:pt x="3096" y="7685"/>
                    </a:cubicBezTo>
                    <a:cubicBezTo>
                      <a:pt x="3106" y="7697"/>
                      <a:pt x="3120" y="7702"/>
                      <a:pt x="3135" y="7702"/>
                    </a:cubicBezTo>
                    <a:cubicBezTo>
                      <a:pt x="3147" y="7702"/>
                      <a:pt x="3160" y="7699"/>
                      <a:pt x="3170" y="7688"/>
                    </a:cubicBezTo>
                    <a:cubicBezTo>
                      <a:pt x="3192" y="7668"/>
                      <a:pt x="3193" y="7635"/>
                      <a:pt x="3175" y="7614"/>
                    </a:cubicBezTo>
                    <a:cubicBezTo>
                      <a:pt x="3013" y="7431"/>
                      <a:pt x="2856" y="7235"/>
                      <a:pt x="2869" y="7016"/>
                    </a:cubicBezTo>
                    <a:cubicBezTo>
                      <a:pt x="2878" y="6867"/>
                      <a:pt x="2960" y="6737"/>
                      <a:pt x="3048" y="6600"/>
                    </a:cubicBezTo>
                    <a:cubicBezTo>
                      <a:pt x="3056" y="6587"/>
                      <a:pt x="3063" y="6573"/>
                      <a:pt x="3072" y="6560"/>
                    </a:cubicBezTo>
                    <a:cubicBezTo>
                      <a:pt x="3076" y="6559"/>
                      <a:pt x="3078" y="6557"/>
                      <a:pt x="3082" y="6553"/>
                    </a:cubicBezTo>
                    <a:cubicBezTo>
                      <a:pt x="3092" y="6544"/>
                      <a:pt x="3098" y="6532"/>
                      <a:pt x="3098" y="6519"/>
                    </a:cubicBezTo>
                    <a:cubicBezTo>
                      <a:pt x="3122" y="6480"/>
                      <a:pt x="3146" y="6440"/>
                      <a:pt x="3165" y="6397"/>
                    </a:cubicBezTo>
                    <a:cubicBezTo>
                      <a:pt x="3277" y="6175"/>
                      <a:pt x="3307" y="5918"/>
                      <a:pt x="3335" y="5691"/>
                    </a:cubicBezTo>
                    <a:cubicBezTo>
                      <a:pt x="3357" y="5505"/>
                      <a:pt x="3382" y="5319"/>
                      <a:pt x="3405" y="5132"/>
                    </a:cubicBezTo>
                    <a:cubicBezTo>
                      <a:pt x="3503" y="4346"/>
                      <a:pt x="3604" y="3533"/>
                      <a:pt x="3647" y="2728"/>
                    </a:cubicBezTo>
                    <a:cubicBezTo>
                      <a:pt x="3689" y="1962"/>
                      <a:pt x="3653" y="1006"/>
                      <a:pt x="3018" y="420"/>
                    </a:cubicBezTo>
                    <a:cubicBezTo>
                      <a:pt x="2699" y="128"/>
                      <a:pt x="2272" y="0"/>
                      <a:pt x="1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5939147" y="2892186"/>
                <a:ext cx="805295" cy="1547910"/>
              </a:xfrm>
              <a:custGeom>
                <a:avLst/>
                <a:gdLst/>
                <a:ahLst/>
                <a:cxnLst/>
                <a:rect l="l" t="t" r="r" b="b"/>
                <a:pathLst>
                  <a:path w="3970" h="7631" extrusionOk="0">
                    <a:moveTo>
                      <a:pt x="156" y="3901"/>
                    </a:moveTo>
                    <a:cubicBezTo>
                      <a:pt x="299" y="4822"/>
                      <a:pt x="627" y="5712"/>
                      <a:pt x="966" y="6560"/>
                    </a:cubicBezTo>
                    <a:cubicBezTo>
                      <a:pt x="861" y="6594"/>
                      <a:pt x="752" y="6622"/>
                      <a:pt x="647" y="6650"/>
                    </a:cubicBezTo>
                    <a:cubicBezTo>
                      <a:pt x="536" y="6678"/>
                      <a:pt x="422" y="6707"/>
                      <a:pt x="312" y="6744"/>
                    </a:cubicBezTo>
                    <a:cubicBezTo>
                      <a:pt x="279" y="6672"/>
                      <a:pt x="256" y="6600"/>
                      <a:pt x="245" y="6521"/>
                    </a:cubicBezTo>
                    <a:cubicBezTo>
                      <a:pt x="136" y="5669"/>
                      <a:pt x="136" y="4779"/>
                      <a:pt x="156" y="3901"/>
                    </a:cubicBezTo>
                    <a:close/>
                    <a:moveTo>
                      <a:pt x="3236" y="0"/>
                    </a:moveTo>
                    <a:cubicBezTo>
                      <a:pt x="2945" y="0"/>
                      <a:pt x="2843" y="328"/>
                      <a:pt x="2561" y="328"/>
                    </a:cubicBezTo>
                    <a:cubicBezTo>
                      <a:pt x="2555" y="328"/>
                      <a:pt x="2549" y="328"/>
                      <a:pt x="2542" y="327"/>
                    </a:cubicBezTo>
                    <a:cubicBezTo>
                      <a:pt x="2432" y="321"/>
                      <a:pt x="2320" y="304"/>
                      <a:pt x="2209" y="304"/>
                    </a:cubicBezTo>
                    <a:cubicBezTo>
                      <a:pt x="2189" y="304"/>
                      <a:pt x="2168" y="305"/>
                      <a:pt x="2148" y="306"/>
                    </a:cubicBezTo>
                    <a:cubicBezTo>
                      <a:pt x="2061" y="312"/>
                      <a:pt x="1890" y="346"/>
                      <a:pt x="1842" y="441"/>
                    </a:cubicBezTo>
                    <a:cubicBezTo>
                      <a:pt x="849" y="593"/>
                      <a:pt x="253" y="1641"/>
                      <a:pt x="115" y="2556"/>
                    </a:cubicBezTo>
                    <a:cubicBezTo>
                      <a:pt x="98" y="2566"/>
                      <a:pt x="83" y="2583"/>
                      <a:pt x="83" y="2605"/>
                    </a:cubicBezTo>
                    <a:cubicBezTo>
                      <a:pt x="78" y="2824"/>
                      <a:pt x="72" y="3046"/>
                      <a:pt x="65" y="3267"/>
                    </a:cubicBezTo>
                    <a:cubicBezTo>
                      <a:pt x="35" y="4351"/>
                      <a:pt x="1" y="5469"/>
                      <a:pt x="138" y="6534"/>
                    </a:cubicBezTo>
                    <a:cubicBezTo>
                      <a:pt x="163" y="6732"/>
                      <a:pt x="262" y="6891"/>
                      <a:pt x="356" y="7047"/>
                    </a:cubicBezTo>
                    <a:cubicBezTo>
                      <a:pt x="459" y="7218"/>
                      <a:pt x="557" y="7379"/>
                      <a:pt x="549" y="7575"/>
                    </a:cubicBezTo>
                    <a:cubicBezTo>
                      <a:pt x="547" y="7603"/>
                      <a:pt x="570" y="7629"/>
                      <a:pt x="599" y="7631"/>
                    </a:cubicBezTo>
                    <a:lnTo>
                      <a:pt x="600" y="7631"/>
                    </a:lnTo>
                    <a:cubicBezTo>
                      <a:pt x="629" y="7631"/>
                      <a:pt x="652" y="7609"/>
                      <a:pt x="654" y="7581"/>
                    </a:cubicBezTo>
                    <a:cubicBezTo>
                      <a:pt x="664" y="7352"/>
                      <a:pt x="555" y="7171"/>
                      <a:pt x="445" y="6994"/>
                    </a:cubicBezTo>
                    <a:cubicBezTo>
                      <a:pt x="415" y="6944"/>
                      <a:pt x="385" y="6894"/>
                      <a:pt x="356" y="6844"/>
                    </a:cubicBezTo>
                    <a:cubicBezTo>
                      <a:pt x="459" y="6810"/>
                      <a:pt x="566" y="6782"/>
                      <a:pt x="670" y="6757"/>
                    </a:cubicBezTo>
                    <a:cubicBezTo>
                      <a:pt x="794" y="6724"/>
                      <a:pt x="926" y="6690"/>
                      <a:pt x="1051" y="6645"/>
                    </a:cubicBezTo>
                    <a:cubicBezTo>
                      <a:pt x="1066" y="6640"/>
                      <a:pt x="1077" y="6631"/>
                      <a:pt x="1083" y="6617"/>
                    </a:cubicBezTo>
                    <a:cubicBezTo>
                      <a:pt x="1087" y="6604"/>
                      <a:pt x="1087" y="6588"/>
                      <a:pt x="1083" y="6575"/>
                    </a:cubicBezTo>
                    <a:cubicBezTo>
                      <a:pt x="622" y="5429"/>
                      <a:pt x="172" y="4202"/>
                      <a:pt x="188" y="2932"/>
                    </a:cubicBezTo>
                    <a:cubicBezTo>
                      <a:pt x="200" y="1942"/>
                      <a:pt x="851" y="569"/>
                      <a:pt x="2042" y="534"/>
                    </a:cubicBezTo>
                    <a:cubicBezTo>
                      <a:pt x="2092" y="549"/>
                      <a:pt x="2141" y="571"/>
                      <a:pt x="2189" y="589"/>
                    </a:cubicBezTo>
                    <a:cubicBezTo>
                      <a:pt x="2286" y="624"/>
                      <a:pt x="2392" y="640"/>
                      <a:pt x="2492" y="670"/>
                    </a:cubicBezTo>
                    <a:cubicBezTo>
                      <a:pt x="2648" y="720"/>
                      <a:pt x="2789" y="807"/>
                      <a:pt x="2926" y="896"/>
                    </a:cubicBezTo>
                    <a:cubicBezTo>
                      <a:pt x="3063" y="981"/>
                      <a:pt x="3200" y="1068"/>
                      <a:pt x="3314" y="1184"/>
                    </a:cubicBezTo>
                    <a:cubicBezTo>
                      <a:pt x="3366" y="1235"/>
                      <a:pt x="3413" y="1292"/>
                      <a:pt x="3466" y="1342"/>
                    </a:cubicBezTo>
                    <a:cubicBezTo>
                      <a:pt x="3520" y="1392"/>
                      <a:pt x="3583" y="1438"/>
                      <a:pt x="3651" y="1455"/>
                    </a:cubicBezTo>
                    <a:cubicBezTo>
                      <a:pt x="3672" y="1461"/>
                      <a:pt x="3693" y="1463"/>
                      <a:pt x="3714" y="1463"/>
                    </a:cubicBezTo>
                    <a:cubicBezTo>
                      <a:pt x="3767" y="1463"/>
                      <a:pt x="3820" y="1447"/>
                      <a:pt x="3858" y="1412"/>
                    </a:cubicBezTo>
                    <a:cubicBezTo>
                      <a:pt x="3970" y="1311"/>
                      <a:pt x="3903" y="1103"/>
                      <a:pt x="3874" y="984"/>
                    </a:cubicBezTo>
                    <a:cubicBezTo>
                      <a:pt x="3829" y="798"/>
                      <a:pt x="3771" y="617"/>
                      <a:pt x="3699" y="440"/>
                    </a:cubicBezTo>
                    <a:cubicBezTo>
                      <a:pt x="3679" y="391"/>
                      <a:pt x="3660" y="346"/>
                      <a:pt x="3634" y="299"/>
                    </a:cubicBezTo>
                    <a:cubicBezTo>
                      <a:pt x="3606" y="246"/>
                      <a:pt x="3576" y="194"/>
                      <a:pt x="3534" y="150"/>
                    </a:cubicBezTo>
                    <a:cubicBezTo>
                      <a:pt x="3462" y="67"/>
                      <a:pt x="3357" y="5"/>
                      <a:pt x="3247" y="0"/>
                    </a:cubicBezTo>
                    <a:cubicBezTo>
                      <a:pt x="3244" y="0"/>
                      <a:pt x="3240" y="0"/>
                      <a:pt x="3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5"/>
            <p:cNvSpPr/>
            <p:nvPr/>
          </p:nvSpPr>
          <p:spPr>
            <a:xfrm>
              <a:off x="5803241" y="1972693"/>
              <a:ext cx="321509" cy="205685"/>
            </a:xfrm>
            <a:custGeom>
              <a:avLst/>
              <a:gdLst/>
              <a:ahLst/>
              <a:cxnLst/>
              <a:rect l="l" t="t" r="r" b="b"/>
              <a:pathLst>
                <a:path w="1585" h="1014" extrusionOk="0">
                  <a:moveTo>
                    <a:pt x="1006" y="0"/>
                  </a:moveTo>
                  <a:cubicBezTo>
                    <a:pt x="560" y="0"/>
                    <a:pt x="120" y="204"/>
                    <a:pt x="31" y="632"/>
                  </a:cubicBezTo>
                  <a:cubicBezTo>
                    <a:pt x="1" y="774"/>
                    <a:pt x="38" y="868"/>
                    <a:pt x="114" y="928"/>
                  </a:cubicBezTo>
                  <a:cubicBezTo>
                    <a:pt x="191" y="989"/>
                    <a:pt x="308" y="1013"/>
                    <a:pt x="436" y="1013"/>
                  </a:cubicBezTo>
                  <a:cubicBezTo>
                    <a:pt x="655" y="1013"/>
                    <a:pt x="906" y="943"/>
                    <a:pt x="1049" y="861"/>
                  </a:cubicBezTo>
                  <a:cubicBezTo>
                    <a:pt x="1334" y="700"/>
                    <a:pt x="1526" y="421"/>
                    <a:pt x="1584" y="124"/>
                  </a:cubicBezTo>
                  <a:cubicBezTo>
                    <a:pt x="1411" y="42"/>
                    <a:pt x="1208"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5889044" y="1973504"/>
              <a:ext cx="146454" cy="189457"/>
            </a:xfrm>
            <a:custGeom>
              <a:avLst/>
              <a:gdLst/>
              <a:ahLst/>
              <a:cxnLst/>
              <a:rect l="l" t="t" r="r" b="b"/>
              <a:pathLst>
                <a:path w="722" h="934" extrusionOk="0">
                  <a:moveTo>
                    <a:pt x="369" y="1"/>
                  </a:moveTo>
                  <a:cubicBezTo>
                    <a:pt x="254" y="1"/>
                    <a:pt x="148" y="77"/>
                    <a:pt x="98" y="172"/>
                  </a:cubicBezTo>
                  <a:cubicBezTo>
                    <a:pt x="1" y="346"/>
                    <a:pt x="13" y="606"/>
                    <a:pt x="128" y="778"/>
                  </a:cubicBezTo>
                  <a:cubicBezTo>
                    <a:pt x="193" y="875"/>
                    <a:pt x="299" y="934"/>
                    <a:pt x="404" y="934"/>
                  </a:cubicBezTo>
                  <a:cubicBezTo>
                    <a:pt x="481" y="934"/>
                    <a:pt x="558" y="902"/>
                    <a:pt x="617" y="830"/>
                  </a:cubicBezTo>
                  <a:cubicBezTo>
                    <a:pt x="662" y="777"/>
                    <a:pt x="683" y="710"/>
                    <a:pt x="696" y="644"/>
                  </a:cubicBezTo>
                  <a:cubicBezTo>
                    <a:pt x="722" y="509"/>
                    <a:pt x="713" y="366"/>
                    <a:pt x="662" y="236"/>
                  </a:cubicBezTo>
                  <a:cubicBezTo>
                    <a:pt x="619" y="129"/>
                    <a:pt x="530" y="22"/>
                    <a:pt x="403" y="3"/>
                  </a:cubicBezTo>
                  <a:cubicBezTo>
                    <a:pt x="392" y="2"/>
                    <a:pt x="380"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5067725" y="1973301"/>
              <a:ext cx="321712" cy="205888"/>
            </a:xfrm>
            <a:custGeom>
              <a:avLst/>
              <a:gdLst/>
              <a:ahLst/>
              <a:cxnLst/>
              <a:rect l="l" t="t" r="r" b="b"/>
              <a:pathLst>
                <a:path w="1586" h="1015" extrusionOk="0">
                  <a:moveTo>
                    <a:pt x="582" y="0"/>
                  </a:moveTo>
                  <a:cubicBezTo>
                    <a:pt x="379" y="0"/>
                    <a:pt x="174" y="43"/>
                    <a:pt x="0" y="125"/>
                  </a:cubicBezTo>
                  <a:cubicBezTo>
                    <a:pt x="62" y="424"/>
                    <a:pt x="253" y="702"/>
                    <a:pt x="538" y="864"/>
                  </a:cubicBezTo>
                  <a:cubicBezTo>
                    <a:pt x="681" y="944"/>
                    <a:pt x="931" y="1014"/>
                    <a:pt x="1149" y="1014"/>
                  </a:cubicBezTo>
                  <a:cubicBezTo>
                    <a:pt x="1278" y="1014"/>
                    <a:pt x="1396" y="990"/>
                    <a:pt x="1474" y="928"/>
                  </a:cubicBezTo>
                  <a:cubicBezTo>
                    <a:pt x="1548" y="866"/>
                    <a:pt x="1585" y="772"/>
                    <a:pt x="1555" y="631"/>
                  </a:cubicBezTo>
                  <a:cubicBezTo>
                    <a:pt x="1466" y="204"/>
                    <a:pt x="1027" y="0"/>
                    <a:pt x="5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5157180" y="1974316"/>
              <a:ext cx="146251" cy="189660"/>
            </a:xfrm>
            <a:custGeom>
              <a:avLst/>
              <a:gdLst/>
              <a:ahLst/>
              <a:cxnLst/>
              <a:rect l="l" t="t" r="r" b="b"/>
              <a:pathLst>
                <a:path w="721" h="935" extrusionOk="0">
                  <a:moveTo>
                    <a:pt x="355" y="1"/>
                  </a:moveTo>
                  <a:cubicBezTo>
                    <a:pt x="343" y="1"/>
                    <a:pt x="331" y="2"/>
                    <a:pt x="319" y="3"/>
                  </a:cubicBezTo>
                  <a:cubicBezTo>
                    <a:pt x="193" y="20"/>
                    <a:pt x="105" y="128"/>
                    <a:pt x="62" y="235"/>
                  </a:cubicBezTo>
                  <a:cubicBezTo>
                    <a:pt x="8" y="366"/>
                    <a:pt x="0" y="509"/>
                    <a:pt x="28" y="644"/>
                  </a:cubicBezTo>
                  <a:cubicBezTo>
                    <a:pt x="39" y="710"/>
                    <a:pt x="62" y="776"/>
                    <a:pt x="106" y="830"/>
                  </a:cubicBezTo>
                  <a:cubicBezTo>
                    <a:pt x="165" y="902"/>
                    <a:pt x="241" y="934"/>
                    <a:pt x="318" y="934"/>
                  </a:cubicBezTo>
                  <a:cubicBezTo>
                    <a:pt x="424" y="934"/>
                    <a:pt x="531" y="875"/>
                    <a:pt x="594" y="777"/>
                  </a:cubicBezTo>
                  <a:cubicBezTo>
                    <a:pt x="709" y="604"/>
                    <a:pt x="720" y="345"/>
                    <a:pt x="623" y="169"/>
                  </a:cubicBezTo>
                  <a:cubicBezTo>
                    <a:pt x="574" y="77"/>
                    <a:pt x="467"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475013" y="2106367"/>
              <a:ext cx="2294177" cy="616446"/>
            </a:xfrm>
            <a:custGeom>
              <a:avLst/>
              <a:gdLst/>
              <a:ahLst/>
              <a:cxnLst/>
              <a:rect l="l" t="t" r="r" b="b"/>
              <a:pathLst>
                <a:path w="11310" h="3039" extrusionOk="0">
                  <a:moveTo>
                    <a:pt x="1" y="1"/>
                  </a:moveTo>
                  <a:lnTo>
                    <a:pt x="895" y="2806"/>
                  </a:lnTo>
                  <a:lnTo>
                    <a:pt x="10220" y="3039"/>
                  </a:lnTo>
                  <a:lnTo>
                    <a:pt x="11309" y="12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5"/>
            <p:cNvGrpSpPr/>
            <p:nvPr/>
          </p:nvGrpSpPr>
          <p:grpSpPr>
            <a:xfrm>
              <a:off x="4586374" y="1580798"/>
              <a:ext cx="2046908" cy="1157430"/>
              <a:chOff x="4586374" y="1580798"/>
              <a:chExt cx="2046908" cy="1157430"/>
            </a:xfrm>
          </p:grpSpPr>
          <p:sp>
            <p:nvSpPr>
              <p:cNvPr id="170" name="Google Shape;170;p5"/>
              <p:cNvSpPr/>
              <p:nvPr/>
            </p:nvSpPr>
            <p:spPr>
              <a:xfrm>
                <a:off x="4946830" y="1580798"/>
                <a:ext cx="51320" cy="79718"/>
              </a:xfrm>
              <a:custGeom>
                <a:avLst/>
                <a:gdLst/>
                <a:ahLst/>
                <a:cxnLst/>
                <a:rect l="l" t="t" r="r" b="b"/>
                <a:pathLst>
                  <a:path w="253" h="393" extrusionOk="0">
                    <a:moveTo>
                      <a:pt x="61" y="1"/>
                    </a:moveTo>
                    <a:cubicBezTo>
                      <a:pt x="45" y="1"/>
                      <a:pt x="29" y="7"/>
                      <a:pt x="18" y="22"/>
                    </a:cubicBezTo>
                    <a:cubicBezTo>
                      <a:pt x="1" y="44"/>
                      <a:pt x="4" y="79"/>
                      <a:pt x="28" y="96"/>
                    </a:cubicBezTo>
                    <a:cubicBezTo>
                      <a:pt x="99" y="153"/>
                      <a:pt x="144" y="244"/>
                      <a:pt x="139" y="337"/>
                    </a:cubicBezTo>
                    <a:cubicBezTo>
                      <a:pt x="139" y="367"/>
                      <a:pt x="162" y="390"/>
                      <a:pt x="194" y="393"/>
                    </a:cubicBezTo>
                    <a:cubicBezTo>
                      <a:pt x="222" y="393"/>
                      <a:pt x="245" y="368"/>
                      <a:pt x="249" y="340"/>
                    </a:cubicBezTo>
                    <a:cubicBezTo>
                      <a:pt x="252" y="216"/>
                      <a:pt x="194" y="89"/>
                      <a:pt x="94" y="12"/>
                    </a:cubicBezTo>
                    <a:cubicBezTo>
                      <a:pt x="84" y="4"/>
                      <a:pt x="72"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6179924" y="1591346"/>
                <a:ext cx="69373" cy="94120"/>
              </a:xfrm>
              <a:custGeom>
                <a:avLst/>
                <a:gdLst/>
                <a:ahLst/>
                <a:cxnLst/>
                <a:rect l="l" t="t" r="r" b="b"/>
                <a:pathLst>
                  <a:path w="342" h="464" extrusionOk="0">
                    <a:moveTo>
                      <a:pt x="282" y="1"/>
                    </a:moveTo>
                    <a:cubicBezTo>
                      <a:pt x="264" y="1"/>
                      <a:pt x="246" y="10"/>
                      <a:pt x="236" y="27"/>
                    </a:cubicBezTo>
                    <a:lnTo>
                      <a:pt x="14" y="381"/>
                    </a:lnTo>
                    <a:cubicBezTo>
                      <a:pt x="0" y="406"/>
                      <a:pt x="7" y="438"/>
                      <a:pt x="33" y="455"/>
                    </a:cubicBezTo>
                    <a:cubicBezTo>
                      <a:pt x="41" y="462"/>
                      <a:pt x="53" y="464"/>
                      <a:pt x="61" y="464"/>
                    </a:cubicBezTo>
                    <a:cubicBezTo>
                      <a:pt x="77" y="464"/>
                      <a:pt x="96" y="455"/>
                      <a:pt x="106" y="436"/>
                    </a:cubicBezTo>
                    <a:lnTo>
                      <a:pt x="327" y="81"/>
                    </a:lnTo>
                    <a:cubicBezTo>
                      <a:pt x="341" y="57"/>
                      <a:pt x="334" y="24"/>
                      <a:pt x="310" y="8"/>
                    </a:cubicBezTo>
                    <a:cubicBezTo>
                      <a:pt x="301" y="3"/>
                      <a:pt x="292"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6347880" y="2697861"/>
                <a:ext cx="214407" cy="40366"/>
              </a:xfrm>
              <a:custGeom>
                <a:avLst/>
                <a:gdLst/>
                <a:ahLst/>
                <a:cxnLst/>
                <a:rect l="l" t="t" r="r" b="b"/>
                <a:pathLst>
                  <a:path w="1057" h="199" extrusionOk="0">
                    <a:moveTo>
                      <a:pt x="59" y="0"/>
                    </a:moveTo>
                    <a:cubicBezTo>
                      <a:pt x="31" y="0"/>
                      <a:pt x="6" y="21"/>
                      <a:pt x="3" y="49"/>
                    </a:cubicBezTo>
                    <a:cubicBezTo>
                      <a:pt x="0" y="79"/>
                      <a:pt x="22" y="104"/>
                      <a:pt x="50" y="107"/>
                    </a:cubicBezTo>
                    <a:lnTo>
                      <a:pt x="997" y="199"/>
                    </a:lnTo>
                    <a:lnTo>
                      <a:pt x="1003" y="199"/>
                    </a:lnTo>
                    <a:cubicBezTo>
                      <a:pt x="1028" y="199"/>
                      <a:pt x="1052" y="179"/>
                      <a:pt x="1055" y="150"/>
                    </a:cubicBezTo>
                    <a:cubicBezTo>
                      <a:pt x="1057" y="120"/>
                      <a:pt x="1035" y="94"/>
                      <a:pt x="1007" y="92"/>
                    </a:cubicBezTo>
                    <a:lnTo>
                      <a:pt x="62" y="0"/>
                    </a:lnTo>
                    <a:cubicBezTo>
                      <a:pt x="61" y="0"/>
                      <a:pt x="60"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6587034" y="2243084"/>
                <a:ext cx="46249" cy="100205"/>
              </a:xfrm>
              <a:custGeom>
                <a:avLst/>
                <a:gdLst/>
                <a:ahLst/>
                <a:cxnLst/>
                <a:rect l="l" t="t" r="r" b="b"/>
                <a:pathLst>
                  <a:path w="228" h="494" extrusionOk="0">
                    <a:moveTo>
                      <a:pt x="167" y="1"/>
                    </a:moveTo>
                    <a:cubicBezTo>
                      <a:pt x="147" y="1"/>
                      <a:pt x="127" y="14"/>
                      <a:pt x="119" y="35"/>
                    </a:cubicBezTo>
                    <a:cubicBezTo>
                      <a:pt x="71" y="162"/>
                      <a:pt x="33" y="295"/>
                      <a:pt x="6" y="429"/>
                    </a:cubicBezTo>
                    <a:cubicBezTo>
                      <a:pt x="1" y="457"/>
                      <a:pt x="21" y="486"/>
                      <a:pt x="49" y="492"/>
                    </a:cubicBezTo>
                    <a:cubicBezTo>
                      <a:pt x="53" y="493"/>
                      <a:pt x="56" y="493"/>
                      <a:pt x="61" y="493"/>
                    </a:cubicBezTo>
                    <a:cubicBezTo>
                      <a:pt x="85" y="493"/>
                      <a:pt x="109" y="476"/>
                      <a:pt x="110" y="449"/>
                    </a:cubicBezTo>
                    <a:cubicBezTo>
                      <a:pt x="135" y="320"/>
                      <a:pt x="170" y="193"/>
                      <a:pt x="218" y="72"/>
                    </a:cubicBezTo>
                    <a:cubicBezTo>
                      <a:pt x="228" y="45"/>
                      <a:pt x="213" y="15"/>
                      <a:pt x="186" y="5"/>
                    </a:cubicBezTo>
                    <a:cubicBezTo>
                      <a:pt x="180" y="2"/>
                      <a:pt x="174"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6492914" y="2385481"/>
                <a:ext cx="96960" cy="233069"/>
              </a:xfrm>
              <a:custGeom>
                <a:avLst/>
                <a:gdLst/>
                <a:ahLst/>
                <a:cxnLst/>
                <a:rect l="l" t="t" r="r" b="b"/>
                <a:pathLst>
                  <a:path w="478" h="1149" extrusionOk="0">
                    <a:moveTo>
                      <a:pt x="419" y="1"/>
                    </a:moveTo>
                    <a:cubicBezTo>
                      <a:pt x="396" y="1"/>
                      <a:pt x="375" y="16"/>
                      <a:pt x="369" y="40"/>
                    </a:cubicBezTo>
                    <a:cubicBezTo>
                      <a:pt x="275" y="391"/>
                      <a:pt x="155" y="741"/>
                      <a:pt x="12" y="1076"/>
                    </a:cubicBezTo>
                    <a:cubicBezTo>
                      <a:pt x="1" y="1103"/>
                      <a:pt x="13" y="1135"/>
                      <a:pt x="40" y="1146"/>
                    </a:cubicBezTo>
                    <a:cubicBezTo>
                      <a:pt x="48" y="1148"/>
                      <a:pt x="55" y="1149"/>
                      <a:pt x="62" y="1149"/>
                    </a:cubicBezTo>
                    <a:cubicBezTo>
                      <a:pt x="83" y="1149"/>
                      <a:pt x="103" y="1138"/>
                      <a:pt x="110" y="1118"/>
                    </a:cubicBezTo>
                    <a:cubicBezTo>
                      <a:pt x="255" y="776"/>
                      <a:pt x="376" y="424"/>
                      <a:pt x="470" y="67"/>
                    </a:cubicBezTo>
                    <a:cubicBezTo>
                      <a:pt x="477" y="40"/>
                      <a:pt x="462" y="10"/>
                      <a:pt x="433" y="2"/>
                    </a:cubicBezTo>
                    <a:cubicBezTo>
                      <a:pt x="429" y="1"/>
                      <a:pt x="424"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586374" y="2202313"/>
                <a:ext cx="149294" cy="435711"/>
              </a:xfrm>
              <a:custGeom>
                <a:avLst/>
                <a:gdLst/>
                <a:ahLst/>
                <a:cxnLst/>
                <a:rect l="l" t="t" r="r" b="b"/>
                <a:pathLst>
                  <a:path w="736" h="2148" extrusionOk="0">
                    <a:moveTo>
                      <a:pt x="57" y="1"/>
                    </a:moveTo>
                    <a:cubicBezTo>
                      <a:pt x="51" y="1"/>
                      <a:pt x="45" y="1"/>
                      <a:pt x="40" y="3"/>
                    </a:cubicBezTo>
                    <a:cubicBezTo>
                      <a:pt x="14" y="13"/>
                      <a:pt x="0" y="43"/>
                      <a:pt x="9" y="72"/>
                    </a:cubicBezTo>
                    <a:cubicBezTo>
                      <a:pt x="239" y="738"/>
                      <a:pt x="448" y="1424"/>
                      <a:pt x="627" y="2108"/>
                    </a:cubicBezTo>
                    <a:cubicBezTo>
                      <a:pt x="634" y="2131"/>
                      <a:pt x="656" y="2148"/>
                      <a:pt x="678" y="2148"/>
                    </a:cubicBezTo>
                    <a:cubicBezTo>
                      <a:pt x="684" y="2148"/>
                      <a:pt x="687" y="2148"/>
                      <a:pt x="690" y="2145"/>
                    </a:cubicBezTo>
                    <a:cubicBezTo>
                      <a:pt x="718" y="2138"/>
                      <a:pt x="735" y="2109"/>
                      <a:pt x="728" y="2081"/>
                    </a:cubicBezTo>
                    <a:cubicBezTo>
                      <a:pt x="550" y="1394"/>
                      <a:pt x="340" y="707"/>
                      <a:pt x="109" y="36"/>
                    </a:cubicBezTo>
                    <a:cubicBezTo>
                      <a:pt x="102" y="14"/>
                      <a:pt x="79" y="1"/>
                      <a:pt x="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4753113" y="2377367"/>
                <a:ext cx="50711" cy="129821"/>
              </a:xfrm>
              <a:custGeom>
                <a:avLst/>
                <a:gdLst/>
                <a:ahLst/>
                <a:cxnLst/>
                <a:rect l="l" t="t" r="r" b="b"/>
                <a:pathLst>
                  <a:path w="250" h="640" extrusionOk="0">
                    <a:moveTo>
                      <a:pt x="61" y="1"/>
                    </a:moveTo>
                    <a:cubicBezTo>
                      <a:pt x="56" y="1"/>
                      <a:pt x="52" y="1"/>
                      <a:pt x="48" y="2"/>
                    </a:cubicBezTo>
                    <a:cubicBezTo>
                      <a:pt x="19" y="10"/>
                      <a:pt x="1" y="38"/>
                      <a:pt x="8" y="67"/>
                    </a:cubicBezTo>
                    <a:lnTo>
                      <a:pt x="138" y="599"/>
                    </a:lnTo>
                    <a:cubicBezTo>
                      <a:pt x="143" y="624"/>
                      <a:pt x="166" y="639"/>
                      <a:pt x="190" y="639"/>
                    </a:cubicBezTo>
                    <a:cubicBezTo>
                      <a:pt x="193" y="639"/>
                      <a:pt x="199" y="639"/>
                      <a:pt x="202" y="638"/>
                    </a:cubicBezTo>
                    <a:cubicBezTo>
                      <a:pt x="230" y="631"/>
                      <a:pt x="249" y="602"/>
                      <a:pt x="242" y="574"/>
                    </a:cubicBezTo>
                    <a:lnTo>
                      <a:pt x="112" y="41"/>
                    </a:lnTo>
                    <a:cubicBezTo>
                      <a:pt x="106" y="17"/>
                      <a:pt x="85"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640534" y="2548771"/>
                <a:ext cx="1534320" cy="179924"/>
              </a:xfrm>
              <a:custGeom>
                <a:avLst/>
                <a:gdLst/>
                <a:ahLst/>
                <a:cxnLst/>
                <a:rect l="l" t="t" r="r" b="b"/>
                <a:pathLst>
                  <a:path w="7564" h="887" extrusionOk="0">
                    <a:moveTo>
                      <a:pt x="7430" y="1"/>
                    </a:moveTo>
                    <a:cubicBezTo>
                      <a:pt x="7410" y="1"/>
                      <a:pt x="7390" y="13"/>
                      <a:pt x="7382" y="33"/>
                    </a:cubicBezTo>
                    <a:cubicBezTo>
                      <a:pt x="7265" y="294"/>
                      <a:pt x="7114" y="541"/>
                      <a:pt x="6935" y="765"/>
                    </a:cubicBezTo>
                    <a:cubicBezTo>
                      <a:pt x="6608" y="765"/>
                      <a:pt x="6217" y="762"/>
                      <a:pt x="5793" y="754"/>
                    </a:cubicBezTo>
                    <a:cubicBezTo>
                      <a:pt x="5866" y="618"/>
                      <a:pt x="5928" y="475"/>
                      <a:pt x="5977" y="328"/>
                    </a:cubicBezTo>
                    <a:cubicBezTo>
                      <a:pt x="5987" y="300"/>
                      <a:pt x="5973" y="270"/>
                      <a:pt x="5944" y="261"/>
                    </a:cubicBezTo>
                    <a:cubicBezTo>
                      <a:pt x="5938" y="259"/>
                      <a:pt x="5932" y="258"/>
                      <a:pt x="5926" y="258"/>
                    </a:cubicBezTo>
                    <a:cubicBezTo>
                      <a:pt x="5904" y="258"/>
                      <a:pt x="5883" y="272"/>
                      <a:pt x="5876" y="294"/>
                    </a:cubicBezTo>
                    <a:cubicBezTo>
                      <a:pt x="5823" y="454"/>
                      <a:pt x="5753" y="607"/>
                      <a:pt x="5671" y="751"/>
                    </a:cubicBezTo>
                    <a:cubicBezTo>
                      <a:pt x="5332" y="744"/>
                      <a:pt x="4972" y="735"/>
                      <a:pt x="4603" y="727"/>
                    </a:cubicBezTo>
                    <a:lnTo>
                      <a:pt x="4639" y="261"/>
                    </a:lnTo>
                    <a:cubicBezTo>
                      <a:pt x="4641" y="233"/>
                      <a:pt x="4619" y="205"/>
                      <a:pt x="4591" y="204"/>
                    </a:cubicBezTo>
                    <a:cubicBezTo>
                      <a:pt x="4589" y="204"/>
                      <a:pt x="4588" y="204"/>
                      <a:pt x="4586" y="204"/>
                    </a:cubicBezTo>
                    <a:cubicBezTo>
                      <a:pt x="4562" y="204"/>
                      <a:pt x="4536" y="224"/>
                      <a:pt x="4533" y="251"/>
                    </a:cubicBezTo>
                    <a:lnTo>
                      <a:pt x="4498" y="721"/>
                    </a:lnTo>
                    <a:cubicBezTo>
                      <a:pt x="3704" y="700"/>
                      <a:pt x="2882" y="672"/>
                      <a:pt x="2162" y="650"/>
                    </a:cubicBezTo>
                    <a:cubicBezTo>
                      <a:pt x="1158" y="618"/>
                      <a:pt x="367" y="591"/>
                      <a:pt x="54" y="591"/>
                    </a:cubicBezTo>
                    <a:cubicBezTo>
                      <a:pt x="26" y="591"/>
                      <a:pt x="0" y="614"/>
                      <a:pt x="0" y="644"/>
                    </a:cubicBezTo>
                    <a:cubicBezTo>
                      <a:pt x="0" y="674"/>
                      <a:pt x="23" y="698"/>
                      <a:pt x="54" y="698"/>
                    </a:cubicBezTo>
                    <a:cubicBezTo>
                      <a:pt x="367" y="698"/>
                      <a:pt x="1157" y="722"/>
                      <a:pt x="2160" y="757"/>
                    </a:cubicBezTo>
                    <a:cubicBezTo>
                      <a:pt x="3684" y="807"/>
                      <a:pt x="5676" y="871"/>
                      <a:pt x="6875" y="871"/>
                    </a:cubicBezTo>
                    <a:lnTo>
                      <a:pt x="6914" y="871"/>
                    </a:lnTo>
                    <a:lnTo>
                      <a:pt x="6917" y="875"/>
                    </a:lnTo>
                    <a:cubicBezTo>
                      <a:pt x="6928" y="884"/>
                      <a:pt x="6938" y="887"/>
                      <a:pt x="6951" y="887"/>
                    </a:cubicBezTo>
                    <a:cubicBezTo>
                      <a:pt x="6965" y="887"/>
                      <a:pt x="6978" y="881"/>
                      <a:pt x="6988" y="871"/>
                    </a:cubicBezTo>
                    <a:cubicBezTo>
                      <a:pt x="7189" y="871"/>
                      <a:pt x="7368" y="868"/>
                      <a:pt x="7511" y="862"/>
                    </a:cubicBezTo>
                    <a:cubicBezTo>
                      <a:pt x="7539" y="861"/>
                      <a:pt x="7563" y="837"/>
                      <a:pt x="7563" y="807"/>
                    </a:cubicBezTo>
                    <a:cubicBezTo>
                      <a:pt x="7559" y="778"/>
                      <a:pt x="7535" y="755"/>
                      <a:pt x="7503" y="755"/>
                    </a:cubicBezTo>
                    <a:cubicBezTo>
                      <a:pt x="7381" y="761"/>
                      <a:pt x="7234" y="762"/>
                      <a:pt x="7068" y="764"/>
                    </a:cubicBezTo>
                    <a:cubicBezTo>
                      <a:pt x="7231" y="550"/>
                      <a:pt x="7368" y="320"/>
                      <a:pt x="7479" y="76"/>
                    </a:cubicBezTo>
                    <a:cubicBezTo>
                      <a:pt x="7492" y="48"/>
                      <a:pt x="7479" y="16"/>
                      <a:pt x="7452" y="6"/>
                    </a:cubicBezTo>
                    <a:cubicBezTo>
                      <a:pt x="7445" y="2"/>
                      <a:pt x="7437" y="1"/>
                      <a:pt x="7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5"/>
            <p:cNvSpPr/>
            <p:nvPr/>
          </p:nvSpPr>
          <p:spPr>
            <a:xfrm>
              <a:off x="5864906" y="4477617"/>
              <a:ext cx="125358" cy="277492"/>
            </a:xfrm>
            <a:custGeom>
              <a:avLst/>
              <a:gdLst/>
              <a:ahLst/>
              <a:cxnLst/>
              <a:rect l="l" t="t" r="r" b="b"/>
              <a:pathLst>
                <a:path w="618" h="1368" extrusionOk="0">
                  <a:moveTo>
                    <a:pt x="618" y="0"/>
                  </a:moveTo>
                  <a:lnTo>
                    <a:pt x="618" y="0"/>
                  </a:lnTo>
                  <a:cubicBezTo>
                    <a:pt x="599" y="2"/>
                    <a:pt x="578" y="2"/>
                    <a:pt x="558" y="2"/>
                  </a:cubicBezTo>
                  <a:cubicBezTo>
                    <a:pt x="381" y="83"/>
                    <a:pt x="202" y="184"/>
                    <a:pt x="107" y="351"/>
                  </a:cubicBezTo>
                  <a:cubicBezTo>
                    <a:pt x="1" y="537"/>
                    <a:pt x="17" y="777"/>
                    <a:pt x="117" y="965"/>
                  </a:cubicBezTo>
                  <a:cubicBezTo>
                    <a:pt x="215" y="1154"/>
                    <a:pt x="371" y="1279"/>
                    <a:pt x="556" y="1368"/>
                  </a:cubicBezTo>
                  <a:cubicBezTo>
                    <a:pt x="574" y="913"/>
                    <a:pt x="594" y="457"/>
                    <a:pt x="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6079313" y="4414938"/>
              <a:ext cx="145034" cy="378306"/>
            </a:xfrm>
            <a:custGeom>
              <a:avLst/>
              <a:gdLst/>
              <a:ahLst/>
              <a:cxnLst/>
              <a:rect l="l" t="t" r="r" b="b"/>
              <a:pathLst>
                <a:path w="715" h="1865" extrusionOk="0">
                  <a:moveTo>
                    <a:pt x="610" y="1"/>
                  </a:moveTo>
                  <a:lnTo>
                    <a:pt x="610" y="1"/>
                  </a:lnTo>
                  <a:cubicBezTo>
                    <a:pt x="435" y="36"/>
                    <a:pt x="240" y="114"/>
                    <a:pt x="52" y="181"/>
                  </a:cubicBezTo>
                  <a:cubicBezTo>
                    <a:pt x="42" y="729"/>
                    <a:pt x="25" y="1277"/>
                    <a:pt x="1" y="1823"/>
                  </a:cubicBezTo>
                  <a:cubicBezTo>
                    <a:pt x="149" y="1845"/>
                    <a:pt x="300" y="1858"/>
                    <a:pt x="449" y="1864"/>
                  </a:cubicBezTo>
                  <a:cubicBezTo>
                    <a:pt x="627" y="1257"/>
                    <a:pt x="714" y="628"/>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6457213" y="4402565"/>
              <a:ext cx="121910" cy="383580"/>
            </a:xfrm>
            <a:custGeom>
              <a:avLst/>
              <a:gdLst/>
              <a:ahLst/>
              <a:cxnLst/>
              <a:rect l="l" t="t" r="r" b="b"/>
              <a:pathLst>
                <a:path w="601" h="1891" extrusionOk="0">
                  <a:moveTo>
                    <a:pt x="159" y="0"/>
                  </a:moveTo>
                  <a:lnTo>
                    <a:pt x="159" y="0"/>
                  </a:lnTo>
                  <a:cubicBezTo>
                    <a:pt x="171" y="492"/>
                    <a:pt x="149" y="983"/>
                    <a:pt x="78" y="1471"/>
                  </a:cubicBezTo>
                  <a:cubicBezTo>
                    <a:pt x="55" y="1612"/>
                    <a:pt x="31" y="1754"/>
                    <a:pt x="1" y="1891"/>
                  </a:cubicBezTo>
                  <a:cubicBezTo>
                    <a:pt x="88" y="1885"/>
                    <a:pt x="178" y="1879"/>
                    <a:pt x="265" y="1875"/>
                  </a:cubicBezTo>
                  <a:cubicBezTo>
                    <a:pt x="301" y="1739"/>
                    <a:pt x="335" y="1604"/>
                    <a:pt x="366" y="1467"/>
                  </a:cubicBezTo>
                  <a:cubicBezTo>
                    <a:pt x="478" y="984"/>
                    <a:pt x="556" y="499"/>
                    <a:pt x="601" y="7"/>
                  </a:cubicBezTo>
                  <a:cubicBezTo>
                    <a:pt x="454" y="6"/>
                    <a:pt x="308" y="5"/>
                    <a:pt x="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6589671" y="4404593"/>
              <a:ext cx="108522" cy="373235"/>
            </a:xfrm>
            <a:custGeom>
              <a:avLst/>
              <a:gdLst/>
              <a:ahLst/>
              <a:cxnLst/>
              <a:rect l="l" t="t" r="r" b="b"/>
              <a:pathLst>
                <a:path w="535" h="1840" extrusionOk="0">
                  <a:moveTo>
                    <a:pt x="203" y="0"/>
                  </a:moveTo>
                  <a:cubicBezTo>
                    <a:pt x="179" y="262"/>
                    <a:pt x="146" y="523"/>
                    <a:pt x="106" y="780"/>
                  </a:cubicBezTo>
                  <a:cubicBezTo>
                    <a:pt x="93" y="956"/>
                    <a:pt x="82" y="1133"/>
                    <a:pt x="65" y="1310"/>
                  </a:cubicBezTo>
                  <a:cubicBezTo>
                    <a:pt x="49" y="1487"/>
                    <a:pt x="28" y="1662"/>
                    <a:pt x="0" y="1839"/>
                  </a:cubicBezTo>
                  <a:cubicBezTo>
                    <a:pt x="139" y="1832"/>
                    <a:pt x="277" y="1825"/>
                    <a:pt x="414" y="1822"/>
                  </a:cubicBezTo>
                  <a:cubicBezTo>
                    <a:pt x="426" y="1727"/>
                    <a:pt x="433" y="1632"/>
                    <a:pt x="440" y="1538"/>
                  </a:cubicBezTo>
                  <a:cubicBezTo>
                    <a:pt x="463" y="1231"/>
                    <a:pt x="496" y="926"/>
                    <a:pt x="514" y="619"/>
                  </a:cubicBezTo>
                  <a:cubicBezTo>
                    <a:pt x="527" y="416"/>
                    <a:pt x="534" y="206"/>
                    <a:pt x="507" y="3"/>
                  </a:cubicBezTo>
                  <a:cubicBezTo>
                    <a:pt x="406" y="3"/>
                    <a:pt x="305" y="2"/>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5"/>
          <p:cNvSpPr/>
          <p:nvPr/>
        </p:nvSpPr>
        <p:spPr>
          <a:xfrm>
            <a:off x="172102" y="539500"/>
            <a:ext cx="356700" cy="356700"/>
          </a:xfrm>
          <a:prstGeom prst="mathPlus">
            <a:avLst>
              <a:gd name="adj1" fmla="val 2352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8332089" y="4803451"/>
            <a:ext cx="197400" cy="197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623473" y="4191289"/>
            <a:ext cx="385339" cy="359625"/>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5"/>
          <p:cNvGrpSpPr/>
          <p:nvPr/>
        </p:nvGrpSpPr>
        <p:grpSpPr>
          <a:xfrm>
            <a:off x="861979" y="149470"/>
            <a:ext cx="290908" cy="257672"/>
            <a:chOff x="4733471" y="1796460"/>
            <a:chExt cx="190484" cy="168755"/>
          </a:xfrm>
        </p:grpSpPr>
        <p:sp>
          <p:nvSpPr>
            <p:cNvPr id="186" name="Google Shape;186;p5"/>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5"/>
          <p:cNvSpPr/>
          <p:nvPr/>
        </p:nvSpPr>
        <p:spPr>
          <a:xfrm>
            <a:off x="2121468" y="4701934"/>
            <a:ext cx="234000" cy="2340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5"/>
          <p:cNvGrpSpPr/>
          <p:nvPr/>
        </p:nvGrpSpPr>
        <p:grpSpPr>
          <a:xfrm>
            <a:off x="8430779" y="1485056"/>
            <a:ext cx="437816" cy="398913"/>
            <a:chOff x="6872954" y="4168931"/>
            <a:chExt cx="437816" cy="398913"/>
          </a:xfrm>
        </p:grpSpPr>
        <p:sp>
          <p:nvSpPr>
            <p:cNvPr id="193" name="Google Shape;193;p5"/>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5"/>
          <p:cNvGrpSpPr/>
          <p:nvPr/>
        </p:nvGrpSpPr>
        <p:grpSpPr>
          <a:xfrm rot="2700000">
            <a:off x="8344199" y="312857"/>
            <a:ext cx="173169" cy="371828"/>
            <a:chOff x="4576975" y="1448100"/>
            <a:chExt cx="292800" cy="628700"/>
          </a:xfrm>
        </p:grpSpPr>
        <p:sp>
          <p:nvSpPr>
            <p:cNvPr id="200" name="Google Shape;200;p5"/>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5"/>
            <p:cNvGrpSpPr/>
            <p:nvPr/>
          </p:nvGrpSpPr>
          <p:grpSpPr>
            <a:xfrm>
              <a:off x="4576975" y="1448100"/>
              <a:ext cx="292800" cy="146400"/>
              <a:chOff x="4584725" y="1420525"/>
              <a:chExt cx="292800" cy="146400"/>
            </a:xfrm>
          </p:grpSpPr>
          <p:sp>
            <p:nvSpPr>
              <p:cNvPr id="202" name="Google Shape;202;p5"/>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5"/>
            <p:cNvGrpSpPr/>
            <p:nvPr/>
          </p:nvGrpSpPr>
          <p:grpSpPr>
            <a:xfrm>
              <a:off x="4576975" y="1930400"/>
              <a:ext cx="292800" cy="146400"/>
              <a:chOff x="4584725" y="1420525"/>
              <a:chExt cx="292800" cy="146400"/>
            </a:xfrm>
          </p:grpSpPr>
          <p:sp>
            <p:nvSpPr>
              <p:cNvPr id="205" name="Google Shape;205;p5"/>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 name="Google Shape;207;p5"/>
          <p:cNvSpPr/>
          <p:nvPr/>
        </p:nvSpPr>
        <p:spPr>
          <a:xfrm>
            <a:off x="8712603" y="979554"/>
            <a:ext cx="156000" cy="156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8"/>
        <p:cNvGrpSpPr/>
        <p:nvPr/>
      </p:nvGrpSpPr>
      <p:grpSpPr>
        <a:xfrm>
          <a:off x="0" y="0"/>
          <a:ext cx="0" cy="0"/>
          <a:chOff x="0" y="0"/>
          <a:chExt cx="0" cy="0"/>
        </a:xfrm>
      </p:grpSpPr>
      <p:sp>
        <p:nvSpPr>
          <p:cNvPr id="209" name="Google Shape;209;p6"/>
          <p:cNvSpPr txBox="1">
            <a:spLocks noGrp="1"/>
          </p:cNvSpPr>
          <p:nvPr>
            <p:ph type="title"/>
          </p:nvPr>
        </p:nvSpPr>
        <p:spPr>
          <a:xfrm>
            <a:off x="720000" y="535000"/>
            <a:ext cx="7704000" cy="67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0" name="Google Shape;210;p6"/>
          <p:cNvSpPr/>
          <p:nvPr/>
        </p:nvSpPr>
        <p:spPr>
          <a:xfrm>
            <a:off x="-17" y="4031192"/>
            <a:ext cx="891440" cy="1112322"/>
          </a:xfrm>
          <a:custGeom>
            <a:avLst/>
            <a:gdLst/>
            <a:ahLst/>
            <a:cxnLst/>
            <a:rect l="l" t="t" r="r" b="b"/>
            <a:pathLst>
              <a:path w="29849" h="37245" extrusionOk="0">
                <a:moveTo>
                  <a:pt x="15452" y="1"/>
                </a:moveTo>
                <a:cubicBezTo>
                  <a:pt x="15274" y="1"/>
                  <a:pt x="15097" y="3"/>
                  <a:pt x="14919" y="7"/>
                </a:cubicBezTo>
                <a:cubicBezTo>
                  <a:pt x="9502" y="135"/>
                  <a:pt x="4149" y="2159"/>
                  <a:pt x="1" y="5644"/>
                </a:cubicBezTo>
                <a:lnTo>
                  <a:pt x="1" y="37245"/>
                </a:lnTo>
                <a:lnTo>
                  <a:pt x="24857" y="37245"/>
                </a:lnTo>
                <a:lnTo>
                  <a:pt x="24857" y="37243"/>
                </a:lnTo>
                <a:cubicBezTo>
                  <a:pt x="22449" y="34863"/>
                  <a:pt x="22148" y="30997"/>
                  <a:pt x="23033" y="27730"/>
                </a:cubicBezTo>
                <a:cubicBezTo>
                  <a:pt x="23917" y="24462"/>
                  <a:pt x="25784" y="21565"/>
                  <a:pt x="27260" y="18519"/>
                </a:cubicBezTo>
                <a:cubicBezTo>
                  <a:pt x="28737" y="15472"/>
                  <a:pt x="29848" y="12028"/>
                  <a:pt x="29077" y="8733"/>
                </a:cubicBezTo>
                <a:cubicBezTo>
                  <a:pt x="28392" y="5811"/>
                  <a:pt x="26244" y="3353"/>
                  <a:pt x="23616" y="1903"/>
                </a:cubicBezTo>
                <a:cubicBezTo>
                  <a:pt x="21142" y="539"/>
                  <a:pt x="18281" y="1"/>
                  <a:pt x="15452"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7826529" y="-10"/>
            <a:ext cx="1317434" cy="1057522"/>
          </a:xfrm>
          <a:custGeom>
            <a:avLst/>
            <a:gdLst/>
            <a:ahLst/>
            <a:cxnLst/>
            <a:rect l="l" t="t" r="r" b="b"/>
            <a:pathLst>
              <a:path w="48493" h="38926" extrusionOk="0">
                <a:moveTo>
                  <a:pt x="48492" y="1"/>
                </a:moveTo>
                <a:lnTo>
                  <a:pt x="2426" y="213"/>
                </a:lnTo>
                <a:cubicBezTo>
                  <a:pt x="1" y="3362"/>
                  <a:pt x="598" y="8412"/>
                  <a:pt x="3692" y="10908"/>
                </a:cubicBezTo>
                <a:cubicBezTo>
                  <a:pt x="5700" y="12528"/>
                  <a:pt x="8384" y="13038"/>
                  <a:pt x="10958" y="13154"/>
                </a:cubicBezTo>
                <a:cubicBezTo>
                  <a:pt x="11675" y="13186"/>
                  <a:pt x="12394" y="13192"/>
                  <a:pt x="13113" y="13192"/>
                </a:cubicBezTo>
                <a:cubicBezTo>
                  <a:pt x="13524" y="13192"/>
                  <a:pt x="13935" y="13190"/>
                  <a:pt x="14346" y="13190"/>
                </a:cubicBezTo>
                <a:cubicBezTo>
                  <a:pt x="15800" y="13190"/>
                  <a:pt x="17251" y="13214"/>
                  <a:pt x="18687" y="13431"/>
                </a:cubicBezTo>
                <a:cubicBezTo>
                  <a:pt x="21237" y="13816"/>
                  <a:pt x="23832" y="14936"/>
                  <a:pt x="25236" y="17100"/>
                </a:cubicBezTo>
                <a:cubicBezTo>
                  <a:pt x="26526" y="19092"/>
                  <a:pt x="26602" y="21601"/>
                  <a:pt x="26951" y="23948"/>
                </a:cubicBezTo>
                <a:cubicBezTo>
                  <a:pt x="27452" y="27319"/>
                  <a:pt x="28627" y="30632"/>
                  <a:pt x="30686" y="33346"/>
                </a:cubicBezTo>
                <a:cubicBezTo>
                  <a:pt x="32746" y="36059"/>
                  <a:pt x="35735" y="38135"/>
                  <a:pt x="39087" y="38747"/>
                </a:cubicBezTo>
                <a:cubicBezTo>
                  <a:pt x="39740" y="38866"/>
                  <a:pt x="40406" y="38925"/>
                  <a:pt x="41072" y="38925"/>
                </a:cubicBezTo>
                <a:cubicBezTo>
                  <a:pt x="43824" y="38925"/>
                  <a:pt x="46583" y="37914"/>
                  <a:pt x="48492" y="35946"/>
                </a:cubicBezTo>
                <a:lnTo>
                  <a:pt x="48492" y="1"/>
                </a:ln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6" y="9"/>
            <a:ext cx="2397040" cy="1426463"/>
          </a:xfrm>
          <a:custGeom>
            <a:avLst/>
            <a:gdLst/>
            <a:ahLst/>
            <a:cxnLst/>
            <a:rect l="l" t="t" r="r" b="b"/>
            <a:pathLst>
              <a:path w="52380" h="31171" extrusionOk="0">
                <a:moveTo>
                  <a:pt x="0" y="1"/>
                </a:moveTo>
                <a:lnTo>
                  <a:pt x="0" y="31171"/>
                </a:lnTo>
                <a:cubicBezTo>
                  <a:pt x="1129" y="26583"/>
                  <a:pt x="2279" y="21946"/>
                  <a:pt x="4444" y="17748"/>
                </a:cubicBezTo>
                <a:cubicBezTo>
                  <a:pt x="6608" y="13551"/>
                  <a:pt x="9922" y="9767"/>
                  <a:pt x="14289" y="7967"/>
                </a:cubicBezTo>
                <a:cubicBezTo>
                  <a:pt x="16715" y="6968"/>
                  <a:pt x="19317" y="6628"/>
                  <a:pt x="21951" y="6628"/>
                </a:cubicBezTo>
                <a:cubicBezTo>
                  <a:pt x="23955" y="6628"/>
                  <a:pt x="25978" y="6824"/>
                  <a:pt x="27957" y="7076"/>
                </a:cubicBezTo>
                <a:cubicBezTo>
                  <a:pt x="31284" y="7500"/>
                  <a:pt x="34642" y="8064"/>
                  <a:pt x="37977" y="8064"/>
                </a:cubicBezTo>
                <a:cubicBezTo>
                  <a:pt x="39237" y="8064"/>
                  <a:pt x="40493" y="7984"/>
                  <a:pt x="41743" y="7785"/>
                </a:cubicBezTo>
                <a:cubicBezTo>
                  <a:pt x="46305" y="7061"/>
                  <a:pt x="50890" y="4371"/>
                  <a:pt x="523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rot="10800000">
            <a:off x="7552103" y="2901658"/>
            <a:ext cx="1591897" cy="2241840"/>
          </a:xfrm>
          <a:custGeom>
            <a:avLst/>
            <a:gdLst/>
            <a:ahLst/>
            <a:cxnLst/>
            <a:rect l="l" t="t" r="r" b="b"/>
            <a:pathLst>
              <a:path w="22399" h="31543" extrusionOk="0">
                <a:moveTo>
                  <a:pt x="0" y="1"/>
                </a:moveTo>
                <a:lnTo>
                  <a:pt x="0" y="31543"/>
                </a:lnTo>
                <a:lnTo>
                  <a:pt x="2" y="31543"/>
                </a:lnTo>
                <a:cubicBezTo>
                  <a:pt x="2850" y="31257"/>
                  <a:pt x="5565" y="29816"/>
                  <a:pt x="7397" y="27616"/>
                </a:cubicBezTo>
                <a:cubicBezTo>
                  <a:pt x="9230" y="25417"/>
                  <a:pt x="10158" y="22486"/>
                  <a:pt x="9927" y="19633"/>
                </a:cubicBezTo>
                <a:cubicBezTo>
                  <a:pt x="9769" y="17680"/>
                  <a:pt x="9096" y="15807"/>
                  <a:pt x="8756" y="13876"/>
                </a:cubicBezTo>
                <a:cubicBezTo>
                  <a:pt x="8416" y="11947"/>
                  <a:pt x="8454" y="9816"/>
                  <a:pt x="9572" y="8206"/>
                </a:cubicBezTo>
                <a:cubicBezTo>
                  <a:pt x="11097" y="6014"/>
                  <a:pt x="14037" y="5486"/>
                  <a:pt x="16619" y="4809"/>
                </a:cubicBezTo>
                <a:cubicBezTo>
                  <a:pt x="19202" y="4133"/>
                  <a:pt x="22098" y="2654"/>
                  <a:pt x="223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6"/>
          <p:cNvGrpSpPr/>
          <p:nvPr/>
        </p:nvGrpSpPr>
        <p:grpSpPr>
          <a:xfrm>
            <a:off x="194302" y="309207"/>
            <a:ext cx="533404" cy="225804"/>
            <a:chOff x="5742237" y="4424857"/>
            <a:chExt cx="803077" cy="339913"/>
          </a:xfrm>
        </p:grpSpPr>
        <p:sp>
          <p:nvSpPr>
            <p:cNvPr id="215" name="Google Shape;215;p6"/>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6"/>
          <p:cNvGrpSpPr/>
          <p:nvPr/>
        </p:nvGrpSpPr>
        <p:grpSpPr>
          <a:xfrm>
            <a:off x="912863" y="143213"/>
            <a:ext cx="247848" cy="225824"/>
            <a:chOff x="6872954" y="4168931"/>
            <a:chExt cx="437816" cy="398913"/>
          </a:xfrm>
        </p:grpSpPr>
        <p:sp>
          <p:nvSpPr>
            <p:cNvPr id="221" name="Google Shape;221;p6"/>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6"/>
          <p:cNvGrpSpPr/>
          <p:nvPr/>
        </p:nvGrpSpPr>
        <p:grpSpPr>
          <a:xfrm>
            <a:off x="8738000" y="4119607"/>
            <a:ext cx="256565" cy="230505"/>
            <a:chOff x="1871175" y="984299"/>
            <a:chExt cx="3905105" cy="3508444"/>
          </a:xfrm>
        </p:grpSpPr>
        <p:sp>
          <p:nvSpPr>
            <p:cNvPr id="228" name="Google Shape;228;p6"/>
            <p:cNvSpPr/>
            <p:nvPr/>
          </p:nvSpPr>
          <p:spPr>
            <a:xfrm>
              <a:off x="1871175" y="1020975"/>
              <a:ext cx="3905105" cy="3437350"/>
            </a:xfrm>
            <a:custGeom>
              <a:avLst/>
              <a:gdLst/>
              <a:ahLst/>
              <a:cxnLst/>
              <a:rect l="l" t="t" r="r" b="b"/>
              <a:pathLst>
                <a:path w="6921" h="6092" extrusionOk="0">
                  <a:moveTo>
                    <a:pt x="1771" y="0"/>
                  </a:moveTo>
                  <a:cubicBezTo>
                    <a:pt x="1488" y="0"/>
                    <a:pt x="1177" y="153"/>
                    <a:pt x="872" y="369"/>
                  </a:cubicBezTo>
                  <a:cubicBezTo>
                    <a:pt x="322" y="758"/>
                    <a:pt x="1" y="1206"/>
                    <a:pt x="389" y="1756"/>
                  </a:cubicBezTo>
                  <a:cubicBezTo>
                    <a:pt x="947" y="2542"/>
                    <a:pt x="1696" y="3362"/>
                    <a:pt x="2557" y="4120"/>
                  </a:cubicBezTo>
                  <a:cubicBezTo>
                    <a:pt x="3416" y="4881"/>
                    <a:pt x="4321" y="5524"/>
                    <a:pt x="5172" y="5981"/>
                  </a:cubicBezTo>
                  <a:cubicBezTo>
                    <a:pt x="5315" y="6057"/>
                    <a:pt x="5447" y="6091"/>
                    <a:pt x="5570" y="6091"/>
                  </a:cubicBezTo>
                  <a:cubicBezTo>
                    <a:pt x="5958" y="6091"/>
                    <a:pt x="6252" y="5748"/>
                    <a:pt x="6493" y="5297"/>
                  </a:cubicBezTo>
                  <a:cubicBezTo>
                    <a:pt x="6812" y="4701"/>
                    <a:pt x="6920" y="4147"/>
                    <a:pt x="6326" y="3829"/>
                  </a:cubicBezTo>
                  <a:cubicBezTo>
                    <a:pt x="5638" y="3461"/>
                    <a:pt x="4893" y="2929"/>
                    <a:pt x="4173" y="2293"/>
                  </a:cubicBezTo>
                  <a:cubicBezTo>
                    <a:pt x="3453" y="1657"/>
                    <a:pt x="2835" y="983"/>
                    <a:pt x="2382" y="345"/>
                  </a:cubicBezTo>
                  <a:cubicBezTo>
                    <a:pt x="2209" y="100"/>
                    <a:pt x="1999"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1924778" y="984299"/>
              <a:ext cx="3844731" cy="3508444"/>
            </a:xfrm>
            <a:custGeom>
              <a:avLst/>
              <a:gdLst/>
              <a:ahLst/>
              <a:cxnLst/>
              <a:rect l="l" t="t" r="r" b="b"/>
              <a:pathLst>
                <a:path w="6814" h="6218" extrusionOk="0">
                  <a:moveTo>
                    <a:pt x="5035" y="0"/>
                  </a:moveTo>
                  <a:cubicBezTo>
                    <a:pt x="4796" y="0"/>
                    <a:pt x="4579" y="105"/>
                    <a:pt x="4406" y="367"/>
                  </a:cubicBezTo>
                  <a:cubicBezTo>
                    <a:pt x="3978" y="1021"/>
                    <a:pt x="3381" y="1714"/>
                    <a:pt x="2684" y="2373"/>
                  </a:cubicBezTo>
                  <a:cubicBezTo>
                    <a:pt x="1985" y="3034"/>
                    <a:pt x="1258" y="3591"/>
                    <a:pt x="584" y="3982"/>
                  </a:cubicBezTo>
                  <a:cubicBezTo>
                    <a:pt x="0" y="4321"/>
                    <a:pt x="124" y="4871"/>
                    <a:pt x="464" y="5455"/>
                  </a:cubicBezTo>
                  <a:cubicBezTo>
                    <a:pt x="716" y="5889"/>
                    <a:pt x="1015" y="6218"/>
                    <a:pt x="1392" y="6218"/>
                  </a:cubicBezTo>
                  <a:cubicBezTo>
                    <a:pt x="1521" y="6218"/>
                    <a:pt x="1659" y="6179"/>
                    <a:pt x="1808" y="6093"/>
                  </a:cubicBezTo>
                  <a:cubicBezTo>
                    <a:pt x="2643" y="5610"/>
                    <a:pt x="3527" y="4936"/>
                    <a:pt x="4361" y="4148"/>
                  </a:cubicBezTo>
                  <a:cubicBezTo>
                    <a:pt x="5193" y="3358"/>
                    <a:pt x="5914" y="2516"/>
                    <a:pt x="6445" y="1708"/>
                  </a:cubicBezTo>
                  <a:cubicBezTo>
                    <a:pt x="6814" y="1145"/>
                    <a:pt x="6478" y="708"/>
                    <a:pt x="5917" y="339"/>
                  </a:cubicBezTo>
                  <a:cubicBezTo>
                    <a:pt x="5616" y="140"/>
                    <a:pt x="5310" y="0"/>
                    <a:pt x="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3186419" y="2111652"/>
              <a:ext cx="1455175" cy="1413421"/>
            </a:xfrm>
            <a:custGeom>
              <a:avLst/>
              <a:gdLst/>
              <a:ahLst/>
              <a:cxnLst/>
              <a:rect l="l" t="t" r="r" b="b"/>
              <a:pathLst>
                <a:path w="2579" h="2505" extrusionOk="0">
                  <a:moveTo>
                    <a:pt x="1495" y="0"/>
                  </a:moveTo>
                  <a:cubicBezTo>
                    <a:pt x="1432" y="0"/>
                    <a:pt x="1369" y="26"/>
                    <a:pt x="1322" y="75"/>
                  </a:cubicBezTo>
                  <a:cubicBezTo>
                    <a:pt x="1137" y="275"/>
                    <a:pt x="941" y="474"/>
                    <a:pt x="734" y="671"/>
                  </a:cubicBezTo>
                  <a:cubicBezTo>
                    <a:pt x="528" y="864"/>
                    <a:pt x="323" y="1045"/>
                    <a:pt x="116" y="1216"/>
                  </a:cubicBezTo>
                  <a:cubicBezTo>
                    <a:pt x="14" y="1300"/>
                    <a:pt x="0" y="1450"/>
                    <a:pt x="86" y="1549"/>
                  </a:cubicBezTo>
                  <a:lnTo>
                    <a:pt x="842" y="2424"/>
                  </a:lnTo>
                  <a:cubicBezTo>
                    <a:pt x="889" y="2477"/>
                    <a:pt x="954" y="2505"/>
                    <a:pt x="1020" y="2505"/>
                  </a:cubicBezTo>
                  <a:cubicBezTo>
                    <a:pt x="1071" y="2505"/>
                    <a:pt x="1122" y="2488"/>
                    <a:pt x="1164" y="2453"/>
                  </a:cubicBezTo>
                  <a:cubicBezTo>
                    <a:pt x="1392" y="2261"/>
                    <a:pt x="1621" y="2060"/>
                    <a:pt x="1843" y="1847"/>
                  </a:cubicBezTo>
                  <a:cubicBezTo>
                    <a:pt x="2070" y="1633"/>
                    <a:pt x="2289" y="1415"/>
                    <a:pt x="2493" y="1193"/>
                  </a:cubicBezTo>
                  <a:cubicBezTo>
                    <a:pt x="2579" y="1102"/>
                    <a:pt x="2574" y="958"/>
                    <a:pt x="2483" y="871"/>
                  </a:cubicBezTo>
                  <a:lnTo>
                    <a:pt x="1655" y="65"/>
                  </a:lnTo>
                  <a:cubicBezTo>
                    <a:pt x="1610" y="22"/>
                    <a:pt x="1553" y="0"/>
                    <a:pt x="149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3194882" y="2749243"/>
              <a:ext cx="1436555" cy="810249"/>
            </a:xfrm>
            <a:custGeom>
              <a:avLst/>
              <a:gdLst/>
              <a:ahLst/>
              <a:cxnLst/>
              <a:rect l="l" t="t" r="r" b="b"/>
              <a:pathLst>
                <a:path w="2546" h="1436" extrusionOk="0">
                  <a:moveTo>
                    <a:pt x="2478" y="1"/>
                  </a:moveTo>
                  <a:cubicBezTo>
                    <a:pt x="2462" y="1"/>
                    <a:pt x="2446" y="7"/>
                    <a:pt x="2434" y="21"/>
                  </a:cubicBezTo>
                  <a:cubicBezTo>
                    <a:pt x="2225" y="245"/>
                    <a:pt x="2007" y="465"/>
                    <a:pt x="1786" y="673"/>
                  </a:cubicBezTo>
                  <a:cubicBezTo>
                    <a:pt x="1563" y="884"/>
                    <a:pt x="1334" y="1086"/>
                    <a:pt x="1107" y="1276"/>
                  </a:cubicBezTo>
                  <a:cubicBezTo>
                    <a:pt x="1077" y="1301"/>
                    <a:pt x="1040" y="1313"/>
                    <a:pt x="1003" y="1313"/>
                  </a:cubicBezTo>
                  <a:cubicBezTo>
                    <a:pt x="954" y="1313"/>
                    <a:pt x="905" y="1293"/>
                    <a:pt x="870" y="1254"/>
                  </a:cubicBezTo>
                  <a:lnTo>
                    <a:pt x="114" y="378"/>
                  </a:lnTo>
                  <a:cubicBezTo>
                    <a:pt x="101" y="364"/>
                    <a:pt x="85" y="357"/>
                    <a:pt x="68" y="357"/>
                  </a:cubicBezTo>
                  <a:cubicBezTo>
                    <a:pt x="54" y="357"/>
                    <a:pt x="40" y="362"/>
                    <a:pt x="28" y="372"/>
                  </a:cubicBezTo>
                  <a:cubicBezTo>
                    <a:pt x="4" y="395"/>
                    <a:pt x="1" y="433"/>
                    <a:pt x="22" y="457"/>
                  </a:cubicBezTo>
                  <a:lnTo>
                    <a:pt x="779" y="1334"/>
                  </a:lnTo>
                  <a:cubicBezTo>
                    <a:pt x="836" y="1401"/>
                    <a:pt x="919" y="1436"/>
                    <a:pt x="1000" y="1436"/>
                  </a:cubicBezTo>
                  <a:cubicBezTo>
                    <a:pt x="1067" y="1436"/>
                    <a:pt x="1132" y="1414"/>
                    <a:pt x="1186" y="1368"/>
                  </a:cubicBezTo>
                  <a:cubicBezTo>
                    <a:pt x="1414" y="1177"/>
                    <a:pt x="1646" y="973"/>
                    <a:pt x="1870" y="762"/>
                  </a:cubicBezTo>
                  <a:cubicBezTo>
                    <a:pt x="2092" y="550"/>
                    <a:pt x="2312" y="329"/>
                    <a:pt x="2524" y="102"/>
                  </a:cubicBezTo>
                  <a:cubicBezTo>
                    <a:pt x="2545" y="78"/>
                    <a:pt x="2545" y="41"/>
                    <a:pt x="2519" y="16"/>
                  </a:cubicBezTo>
                  <a:cubicBezTo>
                    <a:pt x="2508" y="6"/>
                    <a:pt x="2493" y="1"/>
                    <a:pt x="2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2906556" y="2564172"/>
              <a:ext cx="2205614" cy="1893025"/>
            </a:xfrm>
            <a:custGeom>
              <a:avLst/>
              <a:gdLst/>
              <a:ahLst/>
              <a:cxnLst/>
              <a:rect l="l" t="t" r="r" b="b"/>
              <a:pathLst>
                <a:path w="3909" h="3355" extrusionOk="0">
                  <a:moveTo>
                    <a:pt x="3841" y="1"/>
                  </a:moveTo>
                  <a:cubicBezTo>
                    <a:pt x="3823" y="1"/>
                    <a:pt x="3806" y="8"/>
                    <a:pt x="3794" y="22"/>
                  </a:cubicBezTo>
                  <a:cubicBezTo>
                    <a:pt x="3427" y="457"/>
                    <a:pt x="3018" y="890"/>
                    <a:pt x="2579" y="1304"/>
                  </a:cubicBezTo>
                  <a:cubicBezTo>
                    <a:pt x="1747" y="2089"/>
                    <a:pt x="869" y="2760"/>
                    <a:pt x="38" y="3241"/>
                  </a:cubicBezTo>
                  <a:cubicBezTo>
                    <a:pt x="9" y="3257"/>
                    <a:pt x="1" y="3296"/>
                    <a:pt x="16" y="3324"/>
                  </a:cubicBezTo>
                  <a:cubicBezTo>
                    <a:pt x="26" y="3343"/>
                    <a:pt x="46" y="3354"/>
                    <a:pt x="68" y="3354"/>
                  </a:cubicBezTo>
                  <a:cubicBezTo>
                    <a:pt x="79" y="3354"/>
                    <a:pt x="89" y="3350"/>
                    <a:pt x="101" y="3347"/>
                  </a:cubicBezTo>
                  <a:cubicBezTo>
                    <a:pt x="939" y="2860"/>
                    <a:pt x="1825" y="2183"/>
                    <a:pt x="2663" y="1392"/>
                  </a:cubicBezTo>
                  <a:cubicBezTo>
                    <a:pt x="3103" y="975"/>
                    <a:pt x="3516" y="540"/>
                    <a:pt x="3887" y="100"/>
                  </a:cubicBezTo>
                  <a:cubicBezTo>
                    <a:pt x="3909" y="73"/>
                    <a:pt x="3906" y="36"/>
                    <a:pt x="3880" y="14"/>
                  </a:cubicBezTo>
                  <a:cubicBezTo>
                    <a:pt x="3868" y="5"/>
                    <a:pt x="3854" y="1"/>
                    <a:pt x="3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2714714" y="1843637"/>
              <a:ext cx="1199574" cy="1091240"/>
            </a:xfrm>
            <a:custGeom>
              <a:avLst/>
              <a:gdLst/>
              <a:ahLst/>
              <a:cxnLst/>
              <a:rect l="l" t="t" r="r" b="b"/>
              <a:pathLst>
                <a:path w="2126" h="1934" extrusionOk="0">
                  <a:moveTo>
                    <a:pt x="2058" y="1"/>
                  </a:moveTo>
                  <a:cubicBezTo>
                    <a:pt x="2041" y="1"/>
                    <a:pt x="2024" y="7"/>
                    <a:pt x="2013" y="21"/>
                  </a:cubicBezTo>
                  <a:cubicBezTo>
                    <a:pt x="1773" y="285"/>
                    <a:pt x="1513" y="550"/>
                    <a:pt x="1242" y="807"/>
                  </a:cubicBezTo>
                  <a:cubicBezTo>
                    <a:pt x="845" y="1183"/>
                    <a:pt x="438" y="1526"/>
                    <a:pt x="34" y="1825"/>
                  </a:cubicBezTo>
                  <a:cubicBezTo>
                    <a:pt x="6" y="1845"/>
                    <a:pt x="1" y="1883"/>
                    <a:pt x="21" y="1910"/>
                  </a:cubicBezTo>
                  <a:cubicBezTo>
                    <a:pt x="31" y="1925"/>
                    <a:pt x="51" y="1934"/>
                    <a:pt x="69" y="1934"/>
                  </a:cubicBezTo>
                  <a:cubicBezTo>
                    <a:pt x="81" y="1934"/>
                    <a:pt x="94" y="1931"/>
                    <a:pt x="106" y="1921"/>
                  </a:cubicBezTo>
                  <a:cubicBezTo>
                    <a:pt x="515" y="1620"/>
                    <a:pt x="926" y="1274"/>
                    <a:pt x="1327" y="896"/>
                  </a:cubicBezTo>
                  <a:cubicBezTo>
                    <a:pt x="1600" y="636"/>
                    <a:pt x="1863" y="369"/>
                    <a:pt x="2104" y="101"/>
                  </a:cubicBezTo>
                  <a:cubicBezTo>
                    <a:pt x="2125" y="76"/>
                    <a:pt x="2122" y="36"/>
                    <a:pt x="2098" y="15"/>
                  </a:cubicBezTo>
                  <a:cubicBezTo>
                    <a:pt x="2087" y="5"/>
                    <a:pt x="2072" y="1"/>
                    <a:pt x="2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6"/>
          <p:cNvSpPr/>
          <p:nvPr/>
        </p:nvSpPr>
        <p:spPr>
          <a:xfrm>
            <a:off x="8670671" y="143221"/>
            <a:ext cx="271500" cy="271500"/>
          </a:xfrm>
          <a:prstGeom prst="mathPlus">
            <a:avLst>
              <a:gd name="adj1" fmla="val 2352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194290" y="4468251"/>
            <a:ext cx="271500" cy="271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6"/>
          <p:cNvGrpSpPr/>
          <p:nvPr/>
        </p:nvGrpSpPr>
        <p:grpSpPr>
          <a:xfrm>
            <a:off x="8174677" y="3990950"/>
            <a:ext cx="687252" cy="1112308"/>
            <a:chOff x="2681525" y="136125"/>
            <a:chExt cx="2928216" cy="4739275"/>
          </a:xfrm>
        </p:grpSpPr>
        <p:sp>
          <p:nvSpPr>
            <p:cNvPr id="237" name="Google Shape;237;p6"/>
            <p:cNvSpPr/>
            <p:nvPr/>
          </p:nvSpPr>
          <p:spPr>
            <a:xfrm>
              <a:off x="2814363" y="1899219"/>
              <a:ext cx="2795378" cy="2836474"/>
            </a:xfrm>
            <a:custGeom>
              <a:avLst/>
              <a:gdLst/>
              <a:ahLst/>
              <a:cxnLst/>
              <a:rect l="l" t="t" r="r" b="b"/>
              <a:pathLst>
                <a:path w="12584" h="12769" extrusionOk="0">
                  <a:moveTo>
                    <a:pt x="2958" y="0"/>
                  </a:moveTo>
                  <a:cubicBezTo>
                    <a:pt x="2785" y="0"/>
                    <a:pt x="2619" y="137"/>
                    <a:pt x="2492" y="269"/>
                  </a:cubicBezTo>
                  <a:cubicBezTo>
                    <a:pt x="1918" y="865"/>
                    <a:pt x="1426" y="1543"/>
                    <a:pt x="1040" y="2277"/>
                  </a:cubicBezTo>
                  <a:cubicBezTo>
                    <a:pt x="1004" y="2344"/>
                    <a:pt x="970" y="2415"/>
                    <a:pt x="937" y="2489"/>
                  </a:cubicBezTo>
                  <a:cubicBezTo>
                    <a:pt x="694" y="3053"/>
                    <a:pt x="628" y="3663"/>
                    <a:pt x="530" y="4263"/>
                  </a:cubicBezTo>
                  <a:cubicBezTo>
                    <a:pt x="430" y="4875"/>
                    <a:pt x="123" y="5435"/>
                    <a:pt x="49" y="6049"/>
                  </a:cubicBezTo>
                  <a:cubicBezTo>
                    <a:pt x="0" y="6452"/>
                    <a:pt x="76" y="6860"/>
                    <a:pt x="183" y="7248"/>
                  </a:cubicBezTo>
                  <a:cubicBezTo>
                    <a:pt x="466" y="8276"/>
                    <a:pt x="991" y="9237"/>
                    <a:pt x="1703" y="10031"/>
                  </a:cubicBezTo>
                  <a:cubicBezTo>
                    <a:pt x="2115" y="10492"/>
                    <a:pt x="2647" y="10921"/>
                    <a:pt x="3264" y="10925"/>
                  </a:cubicBezTo>
                  <a:cubicBezTo>
                    <a:pt x="3774" y="10929"/>
                    <a:pt x="4324" y="10968"/>
                    <a:pt x="4795" y="11166"/>
                  </a:cubicBezTo>
                  <a:cubicBezTo>
                    <a:pt x="5333" y="11393"/>
                    <a:pt x="5856" y="11646"/>
                    <a:pt x="6384" y="11900"/>
                  </a:cubicBezTo>
                  <a:cubicBezTo>
                    <a:pt x="6925" y="12159"/>
                    <a:pt x="7475" y="12398"/>
                    <a:pt x="8032" y="12621"/>
                  </a:cubicBezTo>
                  <a:cubicBezTo>
                    <a:pt x="8190" y="12684"/>
                    <a:pt x="8353" y="12745"/>
                    <a:pt x="8524" y="12764"/>
                  </a:cubicBezTo>
                  <a:cubicBezTo>
                    <a:pt x="8556" y="12767"/>
                    <a:pt x="8588" y="12768"/>
                    <a:pt x="8620" y="12768"/>
                  </a:cubicBezTo>
                  <a:cubicBezTo>
                    <a:pt x="8790" y="12768"/>
                    <a:pt x="8960" y="12731"/>
                    <a:pt x="9128" y="12701"/>
                  </a:cubicBezTo>
                  <a:cubicBezTo>
                    <a:pt x="9510" y="12632"/>
                    <a:pt x="9899" y="12597"/>
                    <a:pt x="10286" y="12597"/>
                  </a:cubicBezTo>
                  <a:cubicBezTo>
                    <a:pt x="10348" y="12597"/>
                    <a:pt x="10409" y="12598"/>
                    <a:pt x="10470" y="12600"/>
                  </a:cubicBezTo>
                  <a:cubicBezTo>
                    <a:pt x="10631" y="12604"/>
                    <a:pt x="10792" y="12614"/>
                    <a:pt x="10953" y="12614"/>
                  </a:cubicBezTo>
                  <a:cubicBezTo>
                    <a:pt x="11053" y="12614"/>
                    <a:pt x="11153" y="12610"/>
                    <a:pt x="11253" y="12598"/>
                  </a:cubicBezTo>
                  <a:cubicBezTo>
                    <a:pt x="11514" y="12565"/>
                    <a:pt x="11777" y="12473"/>
                    <a:pt x="11955" y="12281"/>
                  </a:cubicBezTo>
                  <a:cubicBezTo>
                    <a:pt x="12174" y="12050"/>
                    <a:pt x="12181" y="11675"/>
                    <a:pt x="12224" y="11373"/>
                  </a:cubicBezTo>
                  <a:cubicBezTo>
                    <a:pt x="12287" y="10931"/>
                    <a:pt x="12324" y="10485"/>
                    <a:pt x="12374" y="10043"/>
                  </a:cubicBezTo>
                  <a:cubicBezTo>
                    <a:pt x="12488" y="9015"/>
                    <a:pt x="12583" y="8005"/>
                    <a:pt x="12194" y="7018"/>
                  </a:cubicBezTo>
                  <a:cubicBezTo>
                    <a:pt x="12059" y="6677"/>
                    <a:pt x="11852" y="6332"/>
                    <a:pt x="11513" y="6196"/>
                  </a:cubicBezTo>
                  <a:cubicBezTo>
                    <a:pt x="11534" y="5346"/>
                    <a:pt x="11301" y="4588"/>
                    <a:pt x="10944" y="3810"/>
                  </a:cubicBezTo>
                  <a:cubicBezTo>
                    <a:pt x="10253" y="2307"/>
                    <a:pt x="9151" y="879"/>
                    <a:pt x="7583" y="349"/>
                  </a:cubicBezTo>
                  <a:cubicBezTo>
                    <a:pt x="7103" y="187"/>
                    <a:pt x="6599" y="117"/>
                    <a:pt x="6092" y="117"/>
                  </a:cubicBezTo>
                  <a:cubicBezTo>
                    <a:pt x="5570" y="117"/>
                    <a:pt x="5043" y="191"/>
                    <a:pt x="4535" y="315"/>
                  </a:cubicBezTo>
                  <a:cubicBezTo>
                    <a:pt x="4277" y="377"/>
                    <a:pt x="4035" y="501"/>
                    <a:pt x="3804" y="501"/>
                  </a:cubicBezTo>
                  <a:cubicBezTo>
                    <a:pt x="3660" y="501"/>
                    <a:pt x="3521" y="453"/>
                    <a:pt x="3385" y="313"/>
                  </a:cubicBezTo>
                  <a:cubicBezTo>
                    <a:pt x="3283" y="206"/>
                    <a:pt x="3198" y="65"/>
                    <a:pt x="3057" y="16"/>
                  </a:cubicBezTo>
                  <a:cubicBezTo>
                    <a:pt x="3024" y="5"/>
                    <a:pt x="2991" y="0"/>
                    <a:pt x="2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3098476" y="4240090"/>
              <a:ext cx="1001840" cy="546903"/>
            </a:xfrm>
            <a:custGeom>
              <a:avLst/>
              <a:gdLst/>
              <a:ahLst/>
              <a:cxnLst/>
              <a:rect l="l" t="t" r="r" b="b"/>
              <a:pathLst>
                <a:path w="4510" h="2462" extrusionOk="0">
                  <a:moveTo>
                    <a:pt x="2539" y="0"/>
                  </a:moveTo>
                  <a:cubicBezTo>
                    <a:pt x="2265" y="0"/>
                    <a:pt x="2001" y="91"/>
                    <a:pt x="1778" y="308"/>
                  </a:cubicBezTo>
                  <a:cubicBezTo>
                    <a:pt x="1577" y="507"/>
                    <a:pt x="1395" y="735"/>
                    <a:pt x="1141" y="862"/>
                  </a:cubicBezTo>
                  <a:cubicBezTo>
                    <a:pt x="976" y="947"/>
                    <a:pt x="834" y="999"/>
                    <a:pt x="706" y="1058"/>
                  </a:cubicBezTo>
                  <a:cubicBezTo>
                    <a:pt x="512" y="1149"/>
                    <a:pt x="346" y="1255"/>
                    <a:pt x="176" y="1489"/>
                  </a:cubicBezTo>
                  <a:cubicBezTo>
                    <a:pt x="60" y="1649"/>
                    <a:pt x="0" y="1862"/>
                    <a:pt x="72" y="2046"/>
                  </a:cubicBezTo>
                  <a:cubicBezTo>
                    <a:pt x="139" y="2215"/>
                    <a:pt x="305" y="2332"/>
                    <a:pt x="479" y="2382"/>
                  </a:cubicBezTo>
                  <a:cubicBezTo>
                    <a:pt x="682" y="2440"/>
                    <a:pt x="878" y="2462"/>
                    <a:pt x="1070" y="2462"/>
                  </a:cubicBezTo>
                  <a:cubicBezTo>
                    <a:pt x="1452" y="2462"/>
                    <a:pt x="1823" y="2377"/>
                    <a:pt x="2224" y="2324"/>
                  </a:cubicBezTo>
                  <a:cubicBezTo>
                    <a:pt x="2470" y="2292"/>
                    <a:pt x="2727" y="2278"/>
                    <a:pt x="2983" y="2278"/>
                  </a:cubicBezTo>
                  <a:cubicBezTo>
                    <a:pt x="3209" y="2278"/>
                    <a:pt x="3434" y="2289"/>
                    <a:pt x="3654" y="2307"/>
                  </a:cubicBezTo>
                  <a:cubicBezTo>
                    <a:pt x="3738" y="2315"/>
                    <a:pt x="3823" y="2323"/>
                    <a:pt x="3908" y="2323"/>
                  </a:cubicBezTo>
                  <a:cubicBezTo>
                    <a:pt x="4031" y="2323"/>
                    <a:pt x="4152" y="2305"/>
                    <a:pt x="4255" y="2242"/>
                  </a:cubicBezTo>
                  <a:cubicBezTo>
                    <a:pt x="4420" y="2142"/>
                    <a:pt x="4505" y="1942"/>
                    <a:pt x="4508" y="1749"/>
                  </a:cubicBezTo>
                  <a:cubicBezTo>
                    <a:pt x="4509" y="1556"/>
                    <a:pt x="4438" y="1371"/>
                    <a:pt x="4351" y="1199"/>
                  </a:cubicBezTo>
                  <a:cubicBezTo>
                    <a:pt x="4051" y="623"/>
                    <a:pt x="3259" y="0"/>
                    <a:pt x="2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3207323" y="1211264"/>
              <a:ext cx="1698685" cy="1480769"/>
            </a:xfrm>
            <a:custGeom>
              <a:avLst/>
              <a:gdLst/>
              <a:ahLst/>
              <a:cxnLst/>
              <a:rect l="l" t="t" r="r" b="b"/>
              <a:pathLst>
                <a:path w="7647" h="6666" extrusionOk="0">
                  <a:moveTo>
                    <a:pt x="3351" y="1"/>
                  </a:moveTo>
                  <a:cubicBezTo>
                    <a:pt x="2902" y="1"/>
                    <a:pt x="2443" y="191"/>
                    <a:pt x="2091" y="442"/>
                  </a:cubicBezTo>
                  <a:cubicBezTo>
                    <a:pt x="1555" y="826"/>
                    <a:pt x="1170" y="1379"/>
                    <a:pt x="821" y="1940"/>
                  </a:cubicBezTo>
                  <a:cubicBezTo>
                    <a:pt x="556" y="2369"/>
                    <a:pt x="303" y="2814"/>
                    <a:pt x="163" y="3299"/>
                  </a:cubicBezTo>
                  <a:cubicBezTo>
                    <a:pt x="22" y="3784"/>
                    <a:pt x="0" y="4318"/>
                    <a:pt x="193" y="4787"/>
                  </a:cubicBezTo>
                  <a:cubicBezTo>
                    <a:pt x="478" y="5481"/>
                    <a:pt x="1177" y="5916"/>
                    <a:pt x="1878" y="6183"/>
                  </a:cubicBezTo>
                  <a:cubicBezTo>
                    <a:pt x="2615" y="6464"/>
                    <a:pt x="3398" y="6612"/>
                    <a:pt x="4185" y="6654"/>
                  </a:cubicBezTo>
                  <a:cubicBezTo>
                    <a:pt x="4315" y="6662"/>
                    <a:pt x="4446" y="6666"/>
                    <a:pt x="4578" y="6666"/>
                  </a:cubicBezTo>
                  <a:cubicBezTo>
                    <a:pt x="5428" y="6666"/>
                    <a:pt x="6295" y="6498"/>
                    <a:pt x="6939" y="5959"/>
                  </a:cubicBezTo>
                  <a:cubicBezTo>
                    <a:pt x="7128" y="5801"/>
                    <a:pt x="7296" y="5609"/>
                    <a:pt x="7391" y="5382"/>
                  </a:cubicBezTo>
                  <a:cubicBezTo>
                    <a:pt x="7646" y="4768"/>
                    <a:pt x="7319" y="4076"/>
                    <a:pt x="6961" y="3516"/>
                  </a:cubicBezTo>
                  <a:cubicBezTo>
                    <a:pt x="6313" y="2504"/>
                    <a:pt x="5533" y="1578"/>
                    <a:pt x="4642" y="772"/>
                  </a:cubicBezTo>
                  <a:cubicBezTo>
                    <a:pt x="4334" y="492"/>
                    <a:pt x="4037" y="101"/>
                    <a:pt x="3613" y="24"/>
                  </a:cubicBezTo>
                  <a:cubicBezTo>
                    <a:pt x="3526" y="8"/>
                    <a:pt x="3439" y="1"/>
                    <a:pt x="3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3692469" y="136125"/>
              <a:ext cx="465156" cy="1270627"/>
            </a:xfrm>
            <a:custGeom>
              <a:avLst/>
              <a:gdLst/>
              <a:ahLst/>
              <a:cxnLst/>
              <a:rect l="l" t="t" r="r" b="b"/>
              <a:pathLst>
                <a:path w="2094" h="5720" extrusionOk="0">
                  <a:moveTo>
                    <a:pt x="1750" y="0"/>
                  </a:moveTo>
                  <a:cubicBezTo>
                    <a:pt x="1536" y="39"/>
                    <a:pt x="1381" y="222"/>
                    <a:pt x="1257" y="400"/>
                  </a:cubicBezTo>
                  <a:cubicBezTo>
                    <a:pt x="453" y="1552"/>
                    <a:pt x="1" y="3149"/>
                    <a:pt x="251" y="4554"/>
                  </a:cubicBezTo>
                  <a:cubicBezTo>
                    <a:pt x="323" y="4962"/>
                    <a:pt x="618" y="5720"/>
                    <a:pt x="1123" y="5720"/>
                  </a:cubicBezTo>
                  <a:cubicBezTo>
                    <a:pt x="1178" y="5720"/>
                    <a:pt x="1235" y="5711"/>
                    <a:pt x="1294" y="5692"/>
                  </a:cubicBezTo>
                  <a:cubicBezTo>
                    <a:pt x="1938" y="5489"/>
                    <a:pt x="2008" y="4388"/>
                    <a:pt x="2034" y="3850"/>
                  </a:cubicBezTo>
                  <a:cubicBezTo>
                    <a:pt x="2094" y="2562"/>
                    <a:pt x="2000" y="1267"/>
                    <a:pt x="1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2681525" y="596835"/>
              <a:ext cx="1025165" cy="1425678"/>
            </a:xfrm>
            <a:custGeom>
              <a:avLst/>
              <a:gdLst/>
              <a:ahLst/>
              <a:cxnLst/>
              <a:rect l="l" t="t" r="r" b="b"/>
              <a:pathLst>
                <a:path w="4615" h="6418" extrusionOk="0">
                  <a:moveTo>
                    <a:pt x="595" y="1"/>
                  </a:moveTo>
                  <a:cubicBezTo>
                    <a:pt x="84" y="1"/>
                    <a:pt x="1" y="222"/>
                    <a:pt x="68" y="821"/>
                  </a:cubicBezTo>
                  <a:cubicBezTo>
                    <a:pt x="235" y="2288"/>
                    <a:pt x="1014" y="3683"/>
                    <a:pt x="2190" y="4580"/>
                  </a:cubicBezTo>
                  <a:cubicBezTo>
                    <a:pt x="2360" y="4711"/>
                    <a:pt x="2544" y="4837"/>
                    <a:pt x="2644" y="5026"/>
                  </a:cubicBezTo>
                  <a:cubicBezTo>
                    <a:pt x="2698" y="5130"/>
                    <a:pt x="2726" y="5248"/>
                    <a:pt x="2751" y="5365"/>
                  </a:cubicBezTo>
                  <a:cubicBezTo>
                    <a:pt x="2827" y="5715"/>
                    <a:pt x="2904" y="6065"/>
                    <a:pt x="2981" y="6418"/>
                  </a:cubicBezTo>
                  <a:lnTo>
                    <a:pt x="2981" y="6418"/>
                  </a:lnTo>
                  <a:cubicBezTo>
                    <a:pt x="2981" y="6410"/>
                    <a:pt x="3778" y="5685"/>
                    <a:pt x="3852" y="5585"/>
                  </a:cubicBezTo>
                  <a:cubicBezTo>
                    <a:pt x="4096" y="5251"/>
                    <a:pt x="4280" y="4873"/>
                    <a:pt x="4389" y="4473"/>
                  </a:cubicBezTo>
                  <a:cubicBezTo>
                    <a:pt x="4615" y="3652"/>
                    <a:pt x="4061" y="2574"/>
                    <a:pt x="3659" y="1863"/>
                  </a:cubicBezTo>
                  <a:cubicBezTo>
                    <a:pt x="3282" y="1196"/>
                    <a:pt x="2740" y="601"/>
                    <a:pt x="2037" y="302"/>
                  </a:cubicBezTo>
                  <a:cubicBezTo>
                    <a:pt x="1655" y="140"/>
                    <a:pt x="1205" y="44"/>
                    <a:pt x="792" y="10"/>
                  </a:cubicBezTo>
                  <a:cubicBezTo>
                    <a:pt x="720" y="4"/>
                    <a:pt x="655" y="1"/>
                    <a:pt x="595" y="1"/>
                  </a:cubicBezTo>
                  <a:close/>
                  <a:moveTo>
                    <a:pt x="2981" y="6418"/>
                  </a:moveTo>
                  <a:cubicBezTo>
                    <a:pt x="2981" y="6418"/>
                    <a:pt x="2981" y="6418"/>
                    <a:pt x="2981" y="6418"/>
                  </a:cubicBezTo>
                  <a:cubicBezTo>
                    <a:pt x="2981" y="6418"/>
                    <a:pt x="2981" y="6418"/>
                    <a:pt x="2981" y="64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3186664" y="3305785"/>
              <a:ext cx="785256" cy="1535637"/>
            </a:xfrm>
            <a:custGeom>
              <a:avLst/>
              <a:gdLst/>
              <a:ahLst/>
              <a:cxnLst/>
              <a:rect l="l" t="t" r="r" b="b"/>
              <a:pathLst>
                <a:path w="3535" h="6913" extrusionOk="0">
                  <a:moveTo>
                    <a:pt x="1788" y="1"/>
                  </a:moveTo>
                  <a:cubicBezTo>
                    <a:pt x="1493" y="1"/>
                    <a:pt x="1202" y="47"/>
                    <a:pt x="958" y="181"/>
                  </a:cubicBezTo>
                  <a:cubicBezTo>
                    <a:pt x="0" y="708"/>
                    <a:pt x="359" y="1547"/>
                    <a:pt x="660" y="2326"/>
                  </a:cubicBezTo>
                  <a:cubicBezTo>
                    <a:pt x="1071" y="3382"/>
                    <a:pt x="1341" y="4493"/>
                    <a:pt x="1452" y="5620"/>
                  </a:cubicBezTo>
                  <a:cubicBezTo>
                    <a:pt x="1484" y="5919"/>
                    <a:pt x="1510" y="6242"/>
                    <a:pt x="1698" y="6478"/>
                  </a:cubicBezTo>
                  <a:cubicBezTo>
                    <a:pt x="1903" y="6737"/>
                    <a:pt x="2481" y="6912"/>
                    <a:pt x="2941" y="6912"/>
                  </a:cubicBezTo>
                  <a:cubicBezTo>
                    <a:pt x="3115" y="6912"/>
                    <a:pt x="3272" y="6887"/>
                    <a:pt x="3386" y="6832"/>
                  </a:cubicBezTo>
                  <a:cubicBezTo>
                    <a:pt x="3456" y="6797"/>
                    <a:pt x="3501" y="6745"/>
                    <a:pt x="3534" y="6678"/>
                  </a:cubicBezTo>
                  <a:cubicBezTo>
                    <a:pt x="3483" y="6141"/>
                    <a:pt x="3451" y="5600"/>
                    <a:pt x="3423" y="5060"/>
                  </a:cubicBezTo>
                  <a:cubicBezTo>
                    <a:pt x="3369" y="3998"/>
                    <a:pt x="3291" y="2942"/>
                    <a:pt x="3129" y="1891"/>
                  </a:cubicBezTo>
                  <a:cubicBezTo>
                    <a:pt x="3040" y="1313"/>
                    <a:pt x="2943" y="735"/>
                    <a:pt x="2886" y="151"/>
                  </a:cubicBezTo>
                  <a:cubicBezTo>
                    <a:pt x="2793" y="131"/>
                    <a:pt x="2699" y="114"/>
                    <a:pt x="2606" y="94"/>
                  </a:cubicBezTo>
                  <a:cubicBezTo>
                    <a:pt x="2355" y="44"/>
                    <a:pt x="2070" y="1"/>
                    <a:pt x="1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3975027" y="3356433"/>
              <a:ext cx="765042" cy="1501650"/>
            </a:xfrm>
            <a:custGeom>
              <a:avLst/>
              <a:gdLst/>
              <a:ahLst/>
              <a:cxnLst/>
              <a:rect l="l" t="t" r="r" b="b"/>
              <a:pathLst>
                <a:path w="3444" h="6760" extrusionOk="0">
                  <a:moveTo>
                    <a:pt x="1" y="0"/>
                  </a:moveTo>
                  <a:cubicBezTo>
                    <a:pt x="14" y="109"/>
                    <a:pt x="27" y="220"/>
                    <a:pt x="41" y="328"/>
                  </a:cubicBezTo>
                  <a:cubicBezTo>
                    <a:pt x="177" y="1374"/>
                    <a:pt x="369" y="2409"/>
                    <a:pt x="451" y="3463"/>
                  </a:cubicBezTo>
                  <a:cubicBezTo>
                    <a:pt x="529" y="4472"/>
                    <a:pt x="551" y="5486"/>
                    <a:pt x="649" y="6495"/>
                  </a:cubicBezTo>
                  <a:cubicBezTo>
                    <a:pt x="651" y="6497"/>
                    <a:pt x="652" y="6500"/>
                    <a:pt x="655" y="6502"/>
                  </a:cubicBezTo>
                  <a:cubicBezTo>
                    <a:pt x="824" y="6676"/>
                    <a:pt x="1147" y="6760"/>
                    <a:pt x="1475" y="6760"/>
                  </a:cubicBezTo>
                  <a:cubicBezTo>
                    <a:pt x="1856" y="6760"/>
                    <a:pt x="2245" y="6647"/>
                    <a:pt x="2415" y="6431"/>
                  </a:cubicBezTo>
                  <a:cubicBezTo>
                    <a:pt x="2554" y="6257"/>
                    <a:pt x="2597" y="6028"/>
                    <a:pt x="2628" y="5810"/>
                  </a:cubicBezTo>
                  <a:cubicBezTo>
                    <a:pt x="2708" y="5269"/>
                    <a:pt x="2685" y="4770"/>
                    <a:pt x="2680" y="4239"/>
                  </a:cubicBezTo>
                  <a:cubicBezTo>
                    <a:pt x="2672" y="3368"/>
                    <a:pt x="3341" y="2779"/>
                    <a:pt x="3411" y="1963"/>
                  </a:cubicBezTo>
                  <a:cubicBezTo>
                    <a:pt x="3443" y="1556"/>
                    <a:pt x="3308" y="1129"/>
                    <a:pt x="3012" y="850"/>
                  </a:cubicBezTo>
                  <a:cubicBezTo>
                    <a:pt x="2692" y="548"/>
                    <a:pt x="2237" y="450"/>
                    <a:pt x="1807" y="364"/>
                  </a:cubicBezTo>
                  <a:cubicBezTo>
                    <a:pt x="1206" y="243"/>
                    <a:pt x="602" y="12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2874118" y="2261746"/>
              <a:ext cx="2516818" cy="2337109"/>
            </a:xfrm>
            <a:custGeom>
              <a:avLst/>
              <a:gdLst/>
              <a:ahLst/>
              <a:cxnLst/>
              <a:rect l="l" t="t" r="r" b="b"/>
              <a:pathLst>
                <a:path w="11330" h="10521" extrusionOk="0">
                  <a:moveTo>
                    <a:pt x="9248" y="1"/>
                  </a:moveTo>
                  <a:cubicBezTo>
                    <a:pt x="9238" y="569"/>
                    <a:pt x="9309" y="1280"/>
                    <a:pt x="8895" y="1708"/>
                  </a:cubicBezTo>
                  <a:cubicBezTo>
                    <a:pt x="8338" y="2287"/>
                    <a:pt x="7543" y="2604"/>
                    <a:pt x="6770" y="2761"/>
                  </a:cubicBezTo>
                  <a:cubicBezTo>
                    <a:pt x="6330" y="2851"/>
                    <a:pt x="5881" y="2895"/>
                    <a:pt x="5431" y="2895"/>
                  </a:cubicBezTo>
                  <a:cubicBezTo>
                    <a:pt x="4955" y="2895"/>
                    <a:pt x="4479" y="2845"/>
                    <a:pt x="4013" y="2749"/>
                  </a:cubicBezTo>
                  <a:cubicBezTo>
                    <a:pt x="3135" y="2568"/>
                    <a:pt x="2274" y="2204"/>
                    <a:pt x="1596" y="1608"/>
                  </a:cubicBezTo>
                  <a:cubicBezTo>
                    <a:pt x="1249" y="1301"/>
                    <a:pt x="975" y="936"/>
                    <a:pt x="778" y="532"/>
                  </a:cubicBezTo>
                  <a:cubicBezTo>
                    <a:pt x="578" y="1029"/>
                    <a:pt x="422" y="1540"/>
                    <a:pt x="302" y="2061"/>
                  </a:cubicBezTo>
                  <a:cubicBezTo>
                    <a:pt x="278" y="2172"/>
                    <a:pt x="1" y="3437"/>
                    <a:pt x="44" y="3453"/>
                  </a:cubicBezTo>
                  <a:cubicBezTo>
                    <a:pt x="558" y="3650"/>
                    <a:pt x="942" y="4106"/>
                    <a:pt x="1163" y="4608"/>
                  </a:cubicBezTo>
                  <a:cubicBezTo>
                    <a:pt x="1452" y="5265"/>
                    <a:pt x="1379" y="5998"/>
                    <a:pt x="1670" y="6643"/>
                  </a:cubicBezTo>
                  <a:cubicBezTo>
                    <a:pt x="1686" y="6679"/>
                    <a:pt x="1703" y="6714"/>
                    <a:pt x="1736" y="6736"/>
                  </a:cubicBezTo>
                  <a:cubicBezTo>
                    <a:pt x="1744" y="6741"/>
                    <a:pt x="1751" y="6743"/>
                    <a:pt x="1757" y="6743"/>
                  </a:cubicBezTo>
                  <a:cubicBezTo>
                    <a:pt x="1863" y="6743"/>
                    <a:pt x="1763" y="6050"/>
                    <a:pt x="1767" y="5952"/>
                  </a:cubicBezTo>
                  <a:cubicBezTo>
                    <a:pt x="1786" y="5589"/>
                    <a:pt x="1836" y="5208"/>
                    <a:pt x="2013" y="4885"/>
                  </a:cubicBezTo>
                  <a:cubicBezTo>
                    <a:pt x="2238" y="4471"/>
                    <a:pt x="2732" y="4351"/>
                    <a:pt x="3161" y="4287"/>
                  </a:cubicBezTo>
                  <a:cubicBezTo>
                    <a:pt x="3284" y="4269"/>
                    <a:pt x="3410" y="4255"/>
                    <a:pt x="3535" y="4255"/>
                  </a:cubicBezTo>
                  <a:cubicBezTo>
                    <a:pt x="3657" y="4255"/>
                    <a:pt x="3777" y="4268"/>
                    <a:pt x="3893" y="4304"/>
                  </a:cubicBezTo>
                  <a:cubicBezTo>
                    <a:pt x="4714" y="4558"/>
                    <a:pt x="4493" y="6025"/>
                    <a:pt x="4539" y="6694"/>
                  </a:cubicBezTo>
                  <a:cubicBezTo>
                    <a:pt x="4577" y="7230"/>
                    <a:pt x="4607" y="7765"/>
                    <a:pt x="4641" y="8299"/>
                  </a:cubicBezTo>
                  <a:cubicBezTo>
                    <a:pt x="4663" y="8619"/>
                    <a:pt x="4667" y="8945"/>
                    <a:pt x="4708" y="9263"/>
                  </a:cubicBezTo>
                  <a:cubicBezTo>
                    <a:pt x="4707" y="9263"/>
                    <a:pt x="4820" y="10292"/>
                    <a:pt x="4828" y="10361"/>
                  </a:cubicBezTo>
                  <a:cubicBezTo>
                    <a:pt x="4830" y="10380"/>
                    <a:pt x="4834" y="10399"/>
                    <a:pt x="4848" y="10414"/>
                  </a:cubicBezTo>
                  <a:cubicBezTo>
                    <a:pt x="4858" y="10425"/>
                    <a:pt x="4873" y="10428"/>
                    <a:pt x="4887" y="10429"/>
                  </a:cubicBezTo>
                  <a:cubicBezTo>
                    <a:pt x="5098" y="10477"/>
                    <a:pt x="5312" y="10507"/>
                    <a:pt x="5527" y="10521"/>
                  </a:cubicBezTo>
                  <a:cubicBezTo>
                    <a:pt x="5532" y="9648"/>
                    <a:pt x="5442" y="8872"/>
                    <a:pt x="5270" y="8009"/>
                  </a:cubicBezTo>
                  <a:cubicBezTo>
                    <a:pt x="5158" y="7457"/>
                    <a:pt x="5033" y="6898"/>
                    <a:pt x="4990" y="6336"/>
                  </a:cubicBezTo>
                  <a:cubicBezTo>
                    <a:pt x="4934" y="5603"/>
                    <a:pt x="4978" y="4640"/>
                    <a:pt x="5655" y="4180"/>
                  </a:cubicBezTo>
                  <a:cubicBezTo>
                    <a:pt x="5844" y="4051"/>
                    <a:pt x="6068" y="3983"/>
                    <a:pt x="6293" y="3953"/>
                  </a:cubicBezTo>
                  <a:cubicBezTo>
                    <a:pt x="6375" y="3942"/>
                    <a:pt x="6458" y="3936"/>
                    <a:pt x="6541" y="3936"/>
                  </a:cubicBezTo>
                  <a:cubicBezTo>
                    <a:pt x="6827" y="3936"/>
                    <a:pt x="7114" y="4003"/>
                    <a:pt x="7357" y="4153"/>
                  </a:cubicBezTo>
                  <a:cubicBezTo>
                    <a:pt x="7670" y="4346"/>
                    <a:pt x="7900" y="4687"/>
                    <a:pt x="7913" y="5054"/>
                  </a:cubicBezTo>
                  <a:cubicBezTo>
                    <a:pt x="7918" y="5204"/>
                    <a:pt x="7888" y="5352"/>
                    <a:pt x="7857" y="5499"/>
                  </a:cubicBezTo>
                  <a:cubicBezTo>
                    <a:pt x="7754" y="5980"/>
                    <a:pt x="7624" y="6456"/>
                    <a:pt x="7467" y="6923"/>
                  </a:cubicBezTo>
                  <a:cubicBezTo>
                    <a:pt x="7271" y="7508"/>
                    <a:pt x="7207" y="8161"/>
                    <a:pt x="7204" y="8777"/>
                  </a:cubicBezTo>
                  <a:cubicBezTo>
                    <a:pt x="7203" y="9025"/>
                    <a:pt x="7213" y="9270"/>
                    <a:pt x="7236" y="9514"/>
                  </a:cubicBezTo>
                  <a:cubicBezTo>
                    <a:pt x="7247" y="9633"/>
                    <a:pt x="7381" y="10068"/>
                    <a:pt x="7331" y="10160"/>
                  </a:cubicBezTo>
                  <a:cubicBezTo>
                    <a:pt x="7624" y="9638"/>
                    <a:pt x="8318" y="9356"/>
                    <a:pt x="8855" y="9170"/>
                  </a:cubicBezTo>
                  <a:cubicBezTo>
                    <a:pt x="8599" y="8359"/>
                    <a:pt x="8459" y="7492"/>
                    <a:pt x="8625" y="6659"/>
                  </a:cubicBezTo>
                  <a:cubicBezTo>
                    <a:pt x="8789" y="5826"/>
                    <a:pt x="9296" y="5031"/>
                    <a:pt x="10063" y="4670"/>
                  </a:cubicBezTo>
                  <a:cubicBezTo>
                    <a:pt x="10274" y="4570"/>
                    <a:pt x="10514" y="4508"/>
                    <a:pt x="10747" y="4508"/>
                  </a:cubicBezTo>
                  <a:cubicBezTo>
                    <a:pt x="10954" y="4508"/>
                    <a:pt x="11157" y="4557"/>
                    <a:pt x="11329" y="4673"/>
                  </a:cubicBezTo>
                  <a:cubicBezTo>
                    <a:pt x="11322" y="3420"/>
                    <a:pt x="11065" y="2128"/>
                    <a:pt x="10346" y="1086"/>
                  </a:cubicBezTo>
                  <a:cubicBezTo>
                    <a:pt x="10258" y="959"/>
                    <a:pt x="10167" y="836"/>
                    <a:pt x="10070" y="716"/>
                  </a:cubicBezTo>
                  <a:cubicBezTo>
                    <a:pt x="9913" y="519"/>
                    <a:pt x="9445" y="172"/>
                    <a:pt x="92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4453732" y="4235869"/>
              <a:ext cx="928313" cy="547125"/>
            </a:xfrm>
            <a:custGeom>
              <a:avLst/>
              <a:gdLst/>
              <a:ahLst/>
              <a:cxnLst/>
              <a:rect l="l" t="t" r="r" b="b"/>
              <a:pathLst>
                <a:path w="4179" h="2463" extrusionOk="0">
                  <a:moveTo>
                    <a:pt x="3215" y="1"/>
                  </a:moveTo>
                  <a:cubicBezTo>
                    <a:pt x="2854" y="1"/>
                    <a:pt x="2480" y="72"/>
                    <a:pt x="2281" y="126"/>
                  </a:cubicBezTo>
                  <a:cubicBezTo>
                    <a:pt x="1605" y="309"/>
                    <a:pt x="970" y="662"/>
                    <a:pt x="427" y="1097"/>
                  </a:cubicBezTo>
                  <a:cubicBezTo>
                    <a:pt x="230" y="1290"/>
                    <a:pt x="59" y="1527"/>
                    <a:pt x="30" y="1801"/>
                  </a:cubicBezTo>
                  <a:cubicBezTo>
                    <a:pt x="1" y="2074"/>
                    <a:pt x="156" y="2379"/>
                    <a:pt x="422" y="2446"/>
                  </a:cubicBezTo>
                  <a:cubicBezTo>
                    <a:pt x="467" y="2458"/>
                    <a:pt x="514" y="2462"/>
                    <a:pt x="561" y="2462"/>
                  </a:cubicBezTo>
                  <a:cubicBezTo>
                    <a:pt x="630" y="2462"/>
                    <a:pt x="700" y="2453"/>
                    <a:pt x="770" y="2443"/>
                  </a:cubicBezTo>
                  <a:cubicBezTo>
                    <a:pt x="1567" y="2332"/>
                    <a:pt x="2414" y="2373"/>
                    <a:pt x="3219" y="2345"/>
                  </a:cubicBezTo>
                  <a:cubicBezTo>
                    <a:pt x="3363" y="2339"/>
                    <a:pt x="3523" y="2326"/>
                    <a:pt x="3623" y="2222"/>
                  </a:cubicBezTo>
                  <a:cubicBezTo>
                    <a:pt x="3673" y="2168"/>
                    <a:pt x="3700" y="2096"/>
                    <a:pt x="3724" y="2025"/>
                  </a:cubicBezTo>
                  <a:cubicBezTo>
                    <a:pt x="3864" y="1638"/>
                    <a:pt x="3987" y="1245"/>
                    <a:pt x="4097" y="847"/>
                  </a:cubicBezTo>
                  <a:cubicBezTo>
                    <a:pt x="4138" y="691"/>
                    <a:pt x="4178" y="520"/>
                    <a:pt x="4114" y="373"/>
                  </a:cubicBezTo>
                  <a:cubicBezTo>
                    <a:pt x="3991" y="86"/>
                    <a:pt x="3610" y="1"/>
                    <a:pt x="3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3289291" y="1211486"/>
              <a:ext cx="1616717" cy="1453890"/>
            </a:xfrm>
            <a:custGeom>
              <a:avLst/>
              <a:gdLst/>
              <a:ahLst/>
              <a:cxnLst/>
              <a:rect l="l" t="t" r="r" b="b"/>
              <a:pathLst>
                <a:path w="7278" h="6545" extrusionOk="0">
                  <a:moveTo>
                    <a:pt x="2981" y="0"/>
                  </a:moveTo>
                  <a:cubicBezTo>
                    <a:pt x="2535" y="0"/>
                    <a:pt x="2074" y="191"/>
                    <a:pt x="1723" y="441"/>
                  </a:cubicBezTo>
                  <a:cubicBezTo>
                    <a:pt x="1187" y="824"/>
                    <a:pt x="801" y="1378"/>
                    <a:pt x="454" y="1939"/>
                  </a:cubicBezTo>
                  <a:cubicBezTo>
                    <a:pt x="289" y="2203"/>
                    <a:pt x="131" y="2474"/>
                    <a:pt x="1" y="2758"/>
                  </a:cubicBezTo>
                  <a:cubicBezTo>
                    <a:pt x="402" y="2584"/>
                    <a:pt x="843" y="2515"/>
                    <a:pt x="1283" y="2515"/>
                  </a:cubicBezTo>
                  <a:cubicBezTo>
                    <a:pt x="1416" y="2515"/>
                    <a:pt x="1549" y="2521"/>
                    <a:pt x="1682" y="2533"/>
                  </a:cubicBezTo>
                  <a:cubicBezTo>
                    <a:pt x="1969" y="2558"/>
                    <a:pt x="2254" y="2608"/>
                    <a:pt x="2521" y="2717"/>
                  </a:cubicBezTo>
                  <a:cubicBezTo>
                    <a:pt x="2732" y="2803"/>
                    <a:pt x="2917" y="2918"/>
                    <a:pt x="3077" y="3055"/>
                  </a:cubicBezTo>
                  <a:cubicBezTo>
                    <a:pt x="3688" y="3575"/>
                    <a:pt x="3967" y="4410"/>
                    <a:pt x="4182" y="5180"/>
                  </a:cubicBezTo>
                  <a:cubicBezTo>
                    <a:pt x="4319" y="5672"/>
                    <a:pt x="4494" y="6228"/>
                    <a:pt x="4954" y="6451"/>
                  </a:cubicBezTo>
                  <a:cubicBezTo>
                    <a:pt x="5075" y="6509"/>
                    <a:pt x="5207" y="6538"/>
                    <a:pt x="5341" y="6545"/>
                  </a:cubicBezTo>
                  <a:cubicBezTo>
                    <a:pt x="5789" y="6439"/>
                    <a:pt x="6213" y="6256"/>
                    <a:pt x="6569" y="5958"/>
                  </a:cubicBezTo>
                  <a:cubicBezTo>
                    <a:pt x="6757" y="5801"/>
                    <a:pt x="6926" y="5610"/>
                    <a:pt x="7020" y="5381"/>
                  </a:cubicBezTo>
                  <a:cubicBezTo>
                    <a:pt x="7277" y="4767"/>
                    <a:pt x="6950" y="4073"/>
                    <a:pt x="6592" y="3515"/>
                  </a:cubicBezTo>
                  <a:cubicBezTo>
                    <a:pt x="5944" y="2504"/>
                    <a:pt x="5164" y="1580"/>
                    <a:pt x="4274" y="771"/>
                  </a:cubicBezTo>
                  <a:cubicBezTo>
                    <a:pt x="3966" y="491"/>
                    <a:pt x="3670" y="100"/>
                    <a:pt x="3245" y="24"/>
                  </a:cubicBezTo>
                  <a:cubicBezTo>
                    <a:pt x="3158" y="8"/>
                    <a:pt x="3070" y="0"/>
                    <a:pt x="29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3661148" y="1940981"/>
              <a:ext cx="346757" cy="246795"/>
            </a:xfrm>
            <a:custGeom>
              <a:avLst/>
              <a:gdLst/>
              <a:ahLst/>
              <a:cxnLst/>
              <a:rect l="l" t="t" r="r" b="b"/>
              <a:pathLst>
                <a:path w="1561" h="1111" extrusionOk="0">
                  <a:moveTo>
                    <a:pt x="552" y="1"/>
                  </a:moveTo>
                  <a:cubicBezTo>
                    <a:pt x="314" y="1"/>
                    <a:pt x="67" y="93"/>
                    <a:pt x="26" y="360"/>
                  </a:cubicBezTo>
                  <a:cubicBezTo>
                    <a:pt x="0" y="514"/>
                    <a:pt x="70" y="672"/>
                    <a:pt x="173" y="791"/>
                  </a:cubicBezTo>
                  <a:cubicBezTo>
                    <a:pt x="371" y="1018"/>
                    <a:pt x="679" y="1110"/>
                    <a:pt x="986" y="1110"/>
                  </a:cubicBezTo>
                  <a:cubicBezTo>
                    <a:pt x="1067" y="1110"/>
                    <a:pt x="1147" y="1104"/>
                    <a:pt x="1225" y="1092"/>
                  </a:cubicBezTo>
                  <a:cubicBezTo>
                    <a:pt x="1298" y="1082"/>
                    <a:pt x="1375" y="1063"/>
                    <a:pt x="1428" y="1013"/>
                  </a:cubicBezTo>
                  <a:cubicBezTo>
                    <a:pt x="1561" y="889"/>
                    <a:pt x="1400" y="662"/>
                    <a:pt x="1343" y="539"/>
                  </a:cubicBezTo>
                  <a:cubicBezTo>
                    <a:pt x="1318" y="487"/>
                    <a:pt x="1294" y="434"/>
                    <a:pt x="1264" y="385"/>
                  </a:cubicBezTo>
                  <a:cubicBezTo>
                    <a:pt x="1175" y="240"/>
                    <a:pt x="1037" y="127"/>
                    <a:pt x="880" y="63"/>
                  </a:cubicBezTo>
                  <a:cubicBezTo>
                    <a:pt x="801" y="30"/>
                    <a:pt x="719" y="11"/>
                    <a:pt x="630" y="4"/>
                  </a:cubicBezTo>
                  <a:cubicBezTo>
                    <a:pt x="604" y="2"/>
                    <a:pt x="57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3731121" y="1969859"/>
              <a:ext cx="88411" cy="71750"/>
            </a:xfrm>
            <a:custGeom>
              <a:avLst/>
              <a:gdLst/>
              <a:ahLst/>
              <a:cxnLst/>
              <a:rect l="l" t="t" r="r" b="b"/>
              <a:pathLst>
                <a:path w="398" h="323" extrusionOk="0">
                  <a:moveTo>
                    <a:pt x="185" y="1"/>
                  </a:moveTo>
                  <a:cubicBezTo>
                    <a:pt x="130" y="1"/>
                    <a:pt x="80" y="37"/>
                    <a:pt x="49" y="87"/>
                  </a:cubicBezTo>
                  <a:cubicBezTo>
                    <a:pt x="8" y="152"/>
                    <a:pt x="1" y="241"/>
                    <a:pt x="62" y="295"/>
                  </a:cubicBezTo>
                  <a:cubicBezTo>
                    <a:pt x="85" y="315"/>
                    <a:pt x="118" y="322"/>
                    <a:pt x="148" y="322"/>
                  </a:cubicBezTo>
                  <a:cubicBezTo>
                    <a:pt x="306" y="315"/>
                    <a:pt x="398" y="55"/>
                    <a:pt x="219" y="5"/>
                  </a:cubicBezTo>
                  <a:cubicBezTo>
                    <a:pt x="208" y="2"/>
                    <a:pt x="197"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2781264" y="798535"/>
              <a:ext cx="608879" cy="885662"/>
            </a:xfrm>
            <a:custGeom>
              <a:avLst/>
              <a:gdLst/>
              <a:ahLst/>
              <a:cxnLst/>
              <a:rect l="l" t="t" r="r" b="b"/>
              <a:pathLst>
                <a:path w="2741" h="3987" extrusionOk="0">
                  <a:moveTo>
                    <a:pt x="396" y="0"/>
                  </a:moveTo>
                  <a:cubicBezTo>
                    <a:pt x="18" y="0"/>
                    <a:pt x="1" y="331"/>
                    <a:pt x="185" y="627"/>
                  </a:cubicBezTo>
                  <a:cubicBezTo>
                    <a:pt x="572" y="1249"/>
                    <a:pt x="1070" y="1804"/>
                    <a:pt x="1648" y="2256"/>
                  </a:cubicBezTo>
                  <a:cubicBezTo>
                    <a:pt x="1697" y="2293"/>
                    <a:pt x="1745" y="2328"/>
                    <a:pt x="1790" y="2370"/>
                  </a:cubicBezTo>
                  <a:cubicBezTo>
                    <a:pt x="1821" y="2398"/>
                    <a:pt x="1852" y="2428"/>
                    <a:pt x="1877" y="2460"/>
                  </a:cubicBezTo>
                  <a:cubicBezTo>
                    <a:pt x="2047" y="2677"/>
                    <a:pt x="2041" y="2978"/>
                    <a:pt x="2052" y="3254"/>
                  </a:cubicBezTo>
                  <a:cubicBezTo>
                    <a:pt x="2062" y="3529"/>
                    <a:pt x="2121" y="3842"/>
                    <a:pt x="2355" y="3986"/>
                  </a:cubicBezTo>
                  <a:cubicBezTo>
                    <a:pt x="2606" y="3878"/>
                    <a:pt x="2662" y="3554"/>
                    <a:pt x="2682" y="3279"/>
                  </a:cubicBezTo>
                  <a:cubicBezTo>
                    <a:pt x="2712" y="2884"/>
                    <a:pt x="2741" y="2483"/>
                    <a:pt x="2663" y="2091"/>
                  </a:cubicBezTo>
                  <a:cubicBezTo>
                    <a:pt x="2519" y="1362"/>
                    <a:pt x="1938" y="784"/>
                    <a:pt x="1317" y="419"/>
                  </a:cubicBezTo>
                  <a:cubicBezTo>
                    <a:pt x="1081" y="281"/>
                    <a:pt x="732" y="24"/>
                    <a:pt x="453" y="3"/>
                  </a:cubicBezTo>
                  <a:cubicBezTo>
                    <a:pt x="433" y="1"/>
                    <a:pt x="414" y="0"/>
                    <a:pt x="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4001684" y="348931"/>
              <a:ext cx="125508" cy="891660"/>
            </a:xfrm>
            <a:custGeom>
              <a:avLst/>
              <a:gdLst/>
              <a:ahLst/>
              <a:cxnLst/>
              <a:rect l="l" t="t" r="r" b="b"/>
              <a:pathLst>
                <a:path w="565" h="4014" extrusionOk="0">
                  <a:moveTo>
                    <a:pt x="326" y="0"/>
                  </a:moveTo>
                  <a:cubicBezTo>
                    <a:pt x="286" y="0"/>
                    <a:pt x="255" y="62"/>
                    <a:pt x="246" y="110"/>
                  </a:cubicBezTo>
                  <a:cubicBezTo>
                    <a:pt x="189" y="483"/>
                    <a:pt x="202" y="861"/>
                    <a:pt x="181" y="1238"/>
                  </a:cubicBezTo>
                  <a:cubicBezTo>
                    <a:pt x="147" y="1838"/>
                    <a:pt x="24" y="2431"/>
                    <a:pt x="8" y="3032"/>
                  </a:cubicBezTo>
                  <a:cubicBezTo>
                    <a:pt x="1" y="3299"/>
                    <a:pt x="15" y="3569"/>
                    <a:pt x="49" y="3834"/>
                  </a:cubicBezTo>
                  <a:cubicBezTo>
                    <a:pt x="52" y="3863"/>
                    <a:pt x="57" y="3894"/>
                    <a:pt x="71" y="3920"/>
                  </a:cubicBezTo>
                  <a:cubicBezTo>
                    <a:pt x="100" y="3975"/>
                    <a:pt x="166" y="4013"/>
                    <a:pt x="226" y="4013"/>
                  </a:cubicBezTo>
                  <a:cubicBezTo>
                    <a:pt x="258" y="4013"/>
                    <a:pt x="288" y="4003"/>
                    <a:pt x="311" y="3980"/>
                  </a:cubicBezTo>
                  <a:cubicBezTo>
                    <a:pt x="374" y="3913"/>
                    <a:pt x="382" y="3724"/>
                    <a:pt x="402" y="3639"/>
                  </a:cubicBezTo>
                  <a:cubicBezTo>
                    <a:pt x="493" y="3230"/>
                    <a:pt x="513" y="2769"/>
                    <a:pt x="535" y="2352"/>
                  </a:cubicBezTo>
                  <a:cubicBezTo>
                    <a:pt x="553" y="1979"/>
                    <a:pt x="552" y="1605"/>
                    <a:pt x="532" y="1233"/>
                  </a:cubicBezTo>
                  <a:cubicBezTo>
                    <a:pt x="513" y="854"/>
                    <a:pt x="565" y="392"/>
                    <a:pt x="379" y="46"/>
                  </a:cubicBezTo>
                  <a:cubicBezTo>
                    <a:pt x="371" y="28"/>
                    <a:pt x="359" y="12"/>
                    <a:pt x="345" y="5"/>
                  </a:cubicBezTo>
                  <a:cubicBezTo>
                    <a:pt x="339" y="2"/>
                    <a:pt x="332" y="0"/>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6"/>
            <p:cNvGrpSpPr/>
            <p:nvPr/>
          </p:nvGrpSpPr>
          <p:grpSpPr>
            <a:xfrm>
              <a:off x="2831467" y="371145"/>
              <a:ext cx="2130293" cy="4504255"/>
              <a:chOff x="2831467" y="371145"/>
              <a:chExt cx="2130293" cy="4504255"/>
            </a:xfrm>
          </p:grpSpPr>
          <p:sp>
            <p:nvSpPr>
              <p:cNvPr id="252" name="Google Shape;252;p6"/>
              <p:cNvSpPr/>
              <p:nvPr/>
            </p:nvSpPr>
            <p:spPr>
              <a:xfrm>
                <a:off x="4225597" y="4820310"/>
                <a:ext cx="228357" cy="55090"/>
              </a:xfrm>
              <a:custGeom>
                <a:avLst/>
                <a:gdLst/>
                <a:ahLst/>
                <a:cxnLst/>
                <a:rect l="l" t="t" r="r" b="b"/>
                <a:pathLst>
                  <a:path w="1028" h="248" extrusionOk="0">
                    <a:moveTo>
                      <a:pt x="966" y="1"/>
                    </a:moveTo>
                    <a:cubicBezTo>
                      <a:pt x="958" y="1"/>
                      <a:pt x="949" y="3"/>
                      <a:pt x="942" y="7"/>
                    </a:cubicBezTo>
                    <a:cubicBezTo>
                      <a:pt x="767" y="95"/>
                      <a:pt x="568" y="142"/>
                      <a:pt x="371" y="142"/>
                    </a:cubicBezTo>
                    <a:cubicBezTo>
                      <a:pt x="270" y="142"/>
                      <a:pt x="169" y="130"/>
                      <a:pt x="72" y="105"/>
                    </a:cubicBezTo>
                    <a:cubicBezTo>
                      <a:pt x="68" y="104"/>
                      <a:pt x="64" y="104"/>
                      <a:pt x="59" y="104"/>
                    </a:cubicBezTo>
                    <a:cubicBezTo>
                      <a:pt x="35" y="104"/>
                      <a:pt x="14" y="120"/>
                      <a:pt x="8" y="144"/>
                    </a:cubicBezTo>
                    <a:cubicBezTo>
                      <a:pt x="1" y="172"/>
                      <a:pt x="19" y="201"/>
                      <a:pt x="48" y="208"/>
                    </a:cubicBezTo>
                    <a:cubicBezTo>
                      <a:pt x="152" y="235"/>
                      <a:pt x="262" y="248"/>
                      <a:pt x="372" y="248"/>
                    </a:cubicBezTo>
                    <a:cubicBezTo>
                      <a:pt x="586" y="248"/>
                      <a:pt x="800" y="198"/>
                      <a:pt x="990" y="101"/>
                    </a:cubicBezTo>
                    <a:cubicBezTo>
                      <a:pt x="1016" y="88"/>
                      <a:pt x="1028" y="57"/>
                      <a:pt x="1013" y="29"/>
                    </a:cubicBezTo>
                    <a:cubicBezTo>
                      <a:pt x="1004" y="11"/>
                      <a:pt x="985" y="1"/>
                      <a:pt x="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3266189" y="1535805"/>
                <a:ext cx="205255" cy="330096"/>
              </a:xfrm>
              <a:custGeom>
                <a:avLst/>
                <a:gdLst/>
                <a:ahLst/>
                <a:cxnLst/>
                <a:rect l="l" t="t" r="r" b="b"/>
                <a:pathLst>
                  <a:path w="924" h="1486" extrusionOk="0">
                    <a:moveTo>
                      <a:pt x="864" y="1"/>
                    </a:moveTo>
                    <a:cubicBezTo>
                      <a:pt x="850" y="1"/>
                      <a:pt x="836" y="6"/>
                      <a:pt x="826" y="18"/>
                    </a:cubicBezTo>
                    <a:cubicBezTo>
                      <a:pt x="459" y="417"/>
                      <a:pt x="178" y="901"/>
                      <a:pt x="9" y="1415"/>
                    </a:cubicBezTo>
                    <a:cubicBezTo>
                      <a:pt x="1" y="1444"/>
                      <a:pt x="15" y="1474"/>
                      <a:pt x="44" y="1484"/>
                    </a:cubicBezTo>
                    <a:cubicBezTo>
                      <a:pt x="49" y="1485"/>
                      <a:pt x="55" y="1485"/>
                      <a:pt x="59" y="1485"/>
                    </a:cubicBezTo>
                    <a:cubicBezTo>
                      <a:pt x="81" y="1485"/>
                      <a:pt x="102" y="1471"/>
                      <a:pt x="112" y="1447"/>
                    </a:cubicBezTo>
                    <a:cubicBezTo>
                      <a:pt x="276" y="947"/>
                      <a:pt x="549" y="479"/>
                      <a:pt x="905" y="89"/>
                    </a:cubicBezTo>
                    <a:cubicBezTo>
                      <a:pt x="923" y="68"/>
                      <a:pt x="922" y="33"/>
                      <a:pt x="900" y="15"/>
                    </a:cubicBezTo>
                    <a:cubicBezTo>
                      <a:pt x="890" y="5"/>
                      <a:pt x="877" y="1"/>
                      <a:pt x="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3355266" y="4028172"/>
                <a:ext cx="257235" cy="695068"/>
              </a:xfrm>
              <a:custGeom>
                <a:avLst/>
                <a:gdLst/>
                <a:ahLst/>
                <a:cxnLst/>
                <a:rect l="l" t="t" r="r" b="b"/>
                <a:pathLst>
                  <a:path w="1158" h="3129" extrusionOk="0">
                    <a:moveTo>
                      <a:pt x="60" y="1"/>
                    </a:moveTo>
                    <a:cubicBezTo>
                      <a:pt x="55" y="1"/>
                      <a:pt x="49" y="1"/>
                      <a:pt x="44" y="3"/>
                    </a:cubicBezTo>
                    <a:cubicBezTo>
                      <a:pt x="15" y="13"/>
                      <a:pt x="1" y="42"/>
                      <a:pt x="11" y="70"/>
                    </a:cubicBezTo>
                    <a:cubicBezTo>
                      <a:pt x="168" y="540"/>
                      <a:pt x="365" y="1001"/>
                      <a:pt x="604" y="1438"/>
                    </a:cubicBezTo>
                    <a:cubicBezTo>
                      <a:pt x="655" y="1532"/>
                      <a:pt x="708" y="1612"/>
                      <a:pt x="761" y="1691"/>
                    </a:cubicBezTo>
                    <a:cubicBezTo>
                      <a:pt x="920" y="1932"/>
                      <a:pt x="1035" y="2105"/>
                      <a:pt x="885" y="2390"/>
                    </a:cubicBezTo>
                    <a:lnTo>
                      <a:pt x="849" y="2459"/>
                    </a:lnTo>
                    <a:cubicBezTo>
                      <a:pt x="742" y="2659"/>
                      <a:pt x="648" y="2830"/>
                      <a:pt x="765" y="3096"/>
                    </a:cubicBezTo>
                    <a:cubicBezTo>
                      <a:pt x="775" y="3116"/>
                      <a:pt x="793" y="3129"/>
                      <a:pt x="813" y="3129"/>
                    </a:cubicBezTo>
                    <a:cubicBezTo>
                      <a:pt x="821" y="3129"/>
                      <a:pt x="828" y="3126"/>
                      <a:pt x="835" y="3121"/>
                    </a:cubicBezTo>
                    <a:cubicBezTo>
                      <a:pt x="862" y="3110"/>
                      <a:pt x="875" y="3079"/>
                      <a:pt x="862" y="3051"/>
                    </a:cubicBezTo>
                    <a:cubicBezTo>
                      <a:pt x="765" y="2836"/>
                      <a:pt x="841" y="2697"/>
                      <a:pt x="942" y="2509"/>
                    </a:cubicBezTo>
                    <a:lnTo>
                      <a:pt x="979" y="2439"/>
                    </a:lnTo>
                    <a:cubicBezTo>
                      <a:pt x="1157" y="2096"/>
                      <a:pt x="1015" y="1881"/>
                      <a:pt x="849" y="1631"/>
                    </a:cubicBezTo>
                    <a:cubicBezTo>
                      <a:pt x="798" y="1554"/>
                      <a:pt x="746" y="1475"/>
                      <a:pt x="698" y="1387"/>
                    </a:cubicBezTo>
                    <a:cubicBezTo>
                      <a:pt x="464" y="955"/>
                      <a:pt x="268" y="501"/>
                      <a:pt x="112" y="37"/>
                    </a:cubicBezTo>
                    <a:cubicBezTo>
                      <a:pt x="103" y="14"/>
                      <a:pt x="83"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4466838" y="3729843"/>
                <a:ext cx="89299" cy="880109"/>
              </a:xfrm>
              <a:custGeom>
                <a:avLst/>
                <a:gdLst/>
                <a:ahLst/>
                <a:cxnLst/>
                <a:rect l="l" t="t" r="r" b="b"/>
                <a:pathLst>
                  <a:path w="402" h="3962" extrusionOk="0">
                    <a:moveTo>
                      <a:pt x="343" y="1"/>
                    </a:moveTo>
                    <a:cubicBezTo>
                      <a:pt x="319" y="1"/>
                      <a:pt x="297" y="16"/>
                      <a:pt x="291" y="40"/>
                    </a:cubicBezTo>
                    <a:cubicBezTo>
                      <a:pt x="0" y="1105"/>
                      <a:pt x="13" y="2224"/>
                      <a:pt x="23" y="3308"/>
                    </a:cubicBezTo>
                    <a:cubicBezTo>
                      <a:pt x="27" y="3508"/>
                      <a:pt x="29" y="3709"/>
                      <a:pt x="29" y="3909"/>
                    </a:cubicBezTo>
                    <a:cubicBezTo>
                      <a:pt x="29" y="3939"/>
                      <a:pt x="54" y="3962"/>
                      <a:pt x="83" y="3962"/>
                    </a:cubicBezTo>
                    <a:cubicBezTo>
                      <a:pt x="111" y="3962"/>
                      <a:pt x="136" y="3938"/>
                      <a:pt x="136" y="3909"/>
                    </a:cubicBezTo>
                    <a:cubicBezTo>
                      <a:pt x="134" y="3709"/>
                      <a:pt x="133" y="3508"/>
                      <a:pt x="130" y="3305"/>
                    </a:cubicBezTo>
                    <a:cubicBezTo>
                      <a:pt x="119" y="2231"/>
                      <a:pt x="107" y="1119"/>
                      <a:pt x="394" y="68"/>
                    </a:cubicBezTo>
                    <a:cubicBezTo>
                      <a:pt x="401" y="40"/>
                      <a:pt x="386" y="10"/>
                      <a:pt x="357" y="2"/>
                    </a:cubicBezTo>
                    <a:cubicBezTo>
                      <a:pt x="352" y="1"/>
                      <a:pt x="348"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4471503" y="4240534"/>
                <a:ext cx="490257" cy="572226"/>
              </a:xfrm>
              <a:custGeom>
                <a:avLst/>
                <a:gdLst/>
                <a:ahLst/>
                <a:cxnLst/>
                <a:rect l="l" t="t" r="r" b="b"/>
                <a:pathLst>
                  <a:path w="2207" h="2576" extrusionOk="0">
                    <a:moveTo>
                      <a:pt x="2144" y="1"/>
                    </a:moveTo>
                    <a:cubicBezTo>
                      <a:pt x="2135" y="1"/>
                      <a:pt x="2125" y="4"/>
                      <a:pt x="2117" y="9"/>
                    </a:cubicBezTo>
                    <a:cubicBezTo>
                      <a:pt x="1905" y="141"/>
                      <a:pt x="1665" y="241"/>
                      <a:pt x="1435" y="335"/>
                    </a:cubicBezTo>
                    <a:cubicBezTo>
                      <a:pt x="1177" y="442"/>
                      <a:pt x="907" y="555"/>
                      <a:pt x="667" y="716"/>
                    </a:cubicBezTo>
                    <a:cubicBezTo>
                      <a:pt x="360" y="920"/>
                      <a:pt x="138" y="1197"/>
                      <a:pt x="23" y="1513"/>
                    </a:cubicBezTo>
                    <a:cubicBezTo>
                      <a:pt x="13" y="1544"/>
                      <a:pt x="0" y="1580"/>
                      <a:pt x="8" y="1619"/>
                    </a:cubicBezTo>
                    <a:cubicBezTo>
                      <a:pt x="18" y="1676"/>
                      <a:pt x="60" y="1713"/>
                      <a:pt x="95" y="1741"/>
                    </a:cubicBezTo>
                    <a:lnTo>
                      <a:pt x="106" y="1751"/>
                    </a:lnTo>
                    <a:cubicBezTo>
                      <a:pt x="206" y="1837"/>
                      <a:pt x="263" y="1961"/>
                      <a:pt x="269" y="2101"/>
                    </a:cubicBezTo>
                    <a:cubicBezTo>
                      <a:pt x="273" y="2245"/>
                      <a:pt x="220" y="2387"/>
                      <a:pt x="120" y="2484"/>
                    </a:cubicBezTo>
                    <a:cubicBezTo>
                      <a:pt x="99" y="2504"/>
                      <a:pt x="99" y="2538"/>
                      <a:pt x="120" y="2560"/>
                    </a:cubicBezTo>
                    <a:cubicBezTo>
                      <a:pt x="130" y="2569"/>
                      <a:pt x="143" y="2575"/>
                      <a:pt x="158" y="2575"/>
                    </a:cubicBezTo>
                    <a:cubicBezTo>
                      <a:pt x="172" y="2575"/>
                      <a:pt x="185" y="2569"/>
                      <a:pt x="195" y="2561"/>
                    </a:cubicBezTo>
                    <a:cubicBezTo>
                      <a:pt x="315" y="2441"/>
                      <a:pt x="380" y="2273"/>
                      <a:pt x="375" y="2097"/>
                    </a:cubicBezTo>
                    <a:cubicBezTo>
                      <a:pt x="367" y="1930"/>
                      <a:pt x="299" y="1777"/>
                      <a:pt x="175" y="1670"/>
                    </a:cubicBezTo>
                    <a:lnTo>
                      <a:pt x="163" y="1660"/>
                    </a:lnTo>
                    <a:cubicBezTo>
                      <a:pt x="138" y="1640"/>
                      <a:pt x="115" y="1619"/>
                      <a:pt x="110" y="1599"/>
                    </a:cubicBezTo>
                    <a:cubicBezTo>
                      <a:pt x="109" y="1586"/>
                      <a:pt x="115" y="1567"/>
                      <a:pt x="122" y="1549"/>
                    </a:cubicBezTo>
                    <a:cubicBezTo>
                      <a:pt x="230" y="1250"/>
                      <a:pt x="432" y="999"/>
                      <a:pt x="724" y="803"/>
                    </a:cubicBezTo>
                    <a:cubicBezTo>
                      <a:pt x="956" y="648"/>
                      <a:pt x="1220" y="539"/>
                      <a:pt x="1474" y="433"/>
                    </a:cubicBezTo>
                    <a:cubicBezTo>
                      <a:pt x="1711" y="338"/>
                      <a:pt x="1952" y="236"/>
                      <a:pt x="2172" y="99"/>
                    </a:cubicBezTo>
                    <a:cubicBezTo>
                      <a:pt x="2198" y="84"/>
                      <a:pt x="2206" y="52"/>
                      <a:pt x="2191" y="27"/>
                    </a:cubicBezTo>
                    <a:cubicBezTo>
                      <a:pt x="2180" y="11"/>
                      <a:pt x="2162"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4009903" y="3924657"/>
                <a:ext cx="103516" cy="858117"/>
              </a:xfrm>
              <a:custGeom>
                <a:avLst/>
                <a:gdLst/>
                <a:ahLst/>
                <a:cxnLst/>
                <a:rect l="l" t="t" r="r" b="b"/>
                <a:pathLst>
                  <a:path w="466" h="3863" extrusionOk="0">
                    <a:moveTo>
                      <a:pt x="58" y="0"/>
                    </a:moveTo>
                    <a:cubicBezTo>
                      <a:pt x="55" y="0"/>
                      <a:pt x="52" y="0"/>
                      <a:pt x="50" y="1"/>
                    </a:cubicBezTo>
                    <a:cubicBezTo>
                      <a:pt x="21" y="5"/>
                      <a:pt x="1" y="34"/>
                      <a:pt x="7" y="62"/>
                    </a:cubicBezTo>
                    <a:cubicBezTo>
                      <a:pt x="152" y="915"/>
                      <a:pt x="302" y="1798"/>
                      <a:pt x="344" y="2678"/>
                    </a:cubicBezTo>
                    <a:cubicBezTo>
                      <a:pt x="359" y="3032"/>
                      <a:pt x="352" y="3356"/>
                      <a:pt x="345" y="3702"/>
                    </a:cubicBezTo>
                    <a:lnTo>
                      <a:pt x="344" y="3810"/>
                    </a:lnTo>
                    <a:cubicBezTo>
                      <a:pt x="344" y="3839"/>
                      <a:pt x="367" y="3863"/>
                      <a:pt x="398" y="3863"/>
                    </a:cubicBezTo>
                    <a:cubicBezTo>
                      <a:pt x="426" y="3863"/>
                      <a:pt x="449" y="3840"/>
                      <a:pt x="449" y="3812"/>
                    </a:cubicBezTo>
                    <a:lnTo>
                      <a:pt x="451" y="3703"/>
                    </a:lnTo>
                    <a:cubicBezTo>
                      <a:pt x="458" y="3356"/>
                      <a:pt x="465" y="3031"/>
                      <a:pt x="449" y="2674"/>
                    </a:cubicBezTo>
                    <a:cubicBezTo>
                      <a:pt x="406" y="1786"/>
                      <a:pt x="257" y="900"/>
                      <a:pt x="110" y="44"/>
                    </a:cubicBezTo>
                    <a:cubicBezTo>
                      <a:pt x="107" y="18"/>
                      <a:pt x="83"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3545415" y="4731677"/>
                <a:ext cx="369637" cy="126396"/>
              </a:xfrm>
              <a:custGeom>
                <a:avLst/>
                <a:gdLst/>
                <a:ahLst/>
                <a:cxnLst/>
                <a:rect l="l" t="t" r="r" b="b"/>
                <a:pathLst>
                  <a:path w="1664" h="569" extrusionOk="0">
                    <a:moveTo>
                      <a:pt x="60" y="0"/>
                    </a:moveTo>
                    <a:cubicBezTo>
                      <a:pt x="51" y="0"/>
                      <a:pt x="41" y="3"/>
                      <a:pt x="32" y="9"/>
                    </a:cubicBezTo>
                    <a:cubicBezTo>
                      <a:pt x="7" y="26"/>
                      <a:pt x="0" y="57"/>
                      <a:pt x="16" y="83"/>
                    </a:cubicBezTo>
                    <a:cubicBezTo>
                      <a:pt x="126" y="254"/>
                      <a:pt x="314" y="387"/>
                      <a:pt x="551" y="458"/>
                    </a:cubicBezTo>
                    <a:cubicBezTo>
                      <a:pt x="761" y="521"/>
                      <a:pt x="977" y="534"/>
                      <a:pt x="1187" y="544"/>
                    </a:cubicBezTo>
                    <a:lnTo>
                      <a:pt x="1607" y="568"/>
                    </a:lnTo>
                    <a:lnTo>
                      <a:pt x="1611" y="568"/>
                    </a:lnTo>
                    <a:cubicBezTo>
                      <a:pt x="1639" y="568"/>
                      <a:pt x="1662" y="547"/>
                      <a:pt x="1662" y="516"/>
                    </a:cubicBezTo>
                    <a:cubicBezTo>
                      <a:pt x="1664" y="487"/>
                      <a:pt x="1641" y="463"/>
                      <a:pt x="1612" y="461"/>
                    </a:cubicBezTo>
                    <a:lnTo>
                      <a:pt x="1192" y="437"/>
                    </a:lnTo>
                    <a:cubicBezTo>
                      <a:pt x="990" y="427"/>
                      <a:pt x="778" y="414"/>
                      <a:pt x="583" y="356"/>
                    </a:cubicBezTo>
                    <a:cubicBezTo>
                      <a:pt x="369" y="293"/>
                      <a:pt x="200" y="176"/>
                      <a:pt x="106" y="26"/>
                    </a:cubicBezTo>
                    <a:cubicBezTo>
                      <a:pt x="95" y="9"/>
                      <a:pt x="7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4619890" y="2362151"/>
                <a:ext cx="230134" cy="226802"/>
              </a:xfrm>
              <a:custGeom>
                <a:avLst/>
                <a:gdLst/>
                <a:ahLst/>
                <a:cxnLst/>
                <a:rect l="l" t="t" r="r" b="b"/>
                <a:pathLst>
                  <a:path w="1036" h="1021" extrusionOk="0">
                    <a:moveTo>
                      <a:pt x="538" y="0"/>
                    </a:moveTo>
                    <a:cubicBezTo>
                      <a:pt x="499" y="0"/>
                      <a:pt x="460" y="6"/>
                      <a:pt x="425" y="17"/>
                    </a:cubicBezTo>
                    <a:cubicBezTo>
                      <a:pt x="311" y="53"/>
                      <a:pt x="225" y="131"/>
                      <a:pt x="146" y="210"/>
                    </a:cubicBezTo>
                    <a:cubicBezTo>
                      <a:pt x="95" y="263"/>
                      <a:pt x="44" y="315"/>
                      <a:pt x="22" y="380"/>
                    </a:cubicBezTo>
                    <a:cubicBezTo>
                      <a:pt x="1" y="444"/>
                      <a:pt x="22" y="522"/>
                      <a:pt x="89" y="558"/>
                    </a:cubicBezTo>
                    <a:cubicBezTo>
                      <a:pt x="133" y="581"/>
                      <a:pt x="189" y="584"/>
                      <a:pt x="241" y="585"/>
                    </a:cubicBezTo>
                    <a:cubicBezTo>
                      <a:pt x="249" y="585"/>
                      <a:pt x="257" y="586"/>
                      <a:pt x="265" y="586"/>
                    </a:cubicBezTo>
                    <a:cubicBezTo>
                      <a:pt x="361" y="586"/>
                      <a:pt x="451" y="570"/>
                      <a:pt x="529" y="537"/>
                    </a:cubicBezTo>
                    <a:lnTo>
                      <a:pt x="529" y="537"/>
                    </a:lnTo>
                    <a:cubicBezTo>
                      <a:pt x="530" y="605"/>
                      <a:pt x="526" y="672"/>
                      <a:pt x="510" y="737"/>
                    </a:cubicBezTo>
                    <a:cubicBezTo>
                      <a:pt x="488" y="822"/>
                      <a:pt x="439" y="891"/>
                      <a:pt x="376" y="918"/>
                    </a:cubicBezTo>
                    <a:cubicBezTo>
                      <a:pt x="351" y="931"/>
                      <a:pt x="339" y="964"/>
                      <a:pt x="352" y="989"/>
                    </a:cubicBezTo>
                    <a:cubicBezTo>
                      <a:pt x="361" y="1009"/>
                      <a:pt x="380" y="1021"/>
                      <a:pt x="400" y="1021"/>
                    </a:cubicBezTo>
                    <a:cubicBezTo>
                      <a:pt x="408" y="1021"/>
                      <a:pt x="416" y="1018"/>
                      <a:pt x="423" y="1015"/>
                    </a:cubicBezTo>
                    <a:cubicBezTo>
                      <a:pt x="515" y="972"/>
                      <a:pt x="583" y="879"/>
                      <a:pt x="615" y="764"/>
                    </a:cubicBezTo>
                    <a:cubicBezTo>
                      <a:pt x="626" y="718"/>
                      <a:pt x="632" y="672"/>
                      <a:pt x="633" y="625"/>
                    </a:cubicBezTo>
                    <a:cubicBezTo>
                      <a:pt x="662" y="647"/>
                      <a:pt x="693" y="665"/>
                      <a:pt x="726" y="678"/>
                    </a:cubicBezTo>
                    <a:cubicBezTo>
                      <a:pt x="768" y="695"/>
                      <a:pt x="812" y="703"/>
                      <a:pt x="855" y="703"/>
                    </a:cubicBezTo>
                    <a:cubicBezTo>
                      <a:pt x="905" y="703"/>
                      <a:pt x="953" y="692"/>
                      <a:pt x="997" y="671"/>
                    </a:cubicBezTo>
                    <a:cubicBezTo>
                      <a:pt x="1024" y="658"/>
                      <a:pt x="1036" y="627"/>
                      <a:pt x="1023" y="601"/>
                    </a:cubicBezTo>
                    <a:cubicBezTo>
                      <a:pt x="1014" y="582"/>
                      <a:pt x="996" y="571"/>
                      <a:pt x="976" y="571"/>
                    </a:cubicBezTo>
                    <a:cubicBezTo>
                      <a:pt x="968" y="571"/>
                      <a:pt x="960" y="573"/>
                      <a:pt x="952" y="577"/>
                    </a:cubicBezTo>
                    <a:cubicBezTo>
                      <a:pt x="923" y="590"/>
                      <a:pt x="891" y="596"/>
                      <a:pt x="859" y="596"/>
                    </a:cubicBezTo>
                    <a:cubicBezTo>
                      <a:pt x="828" y="596"/>
                      <a:pt x="796" y="591"/>
                      <a:pt x="766" y="580"/>
                    </a:cubicBezTo>
                    <a:cubicBezTo>
                      <a:pt x="710" y="558"/>
                      <a:pt x="666" y="521"/>
                      <a:pt x="639" y="472"/>
                    </a:cubicBezTo>
                    <a:cubicBezTo>
                      <a:pt x="707" y="418"/>
                      <a:pt x="755" y="345"/>
                      <a:pt x="776" y="251"/>
                    </a:cubicBezTo>
                    <a:cubicBezTo>
                      <a:pt x="789" y="195"/>
                      <a:pt x="786" y="137"/>
                      <a:pt x="752" y="88"/>
                    </a:cubicBezTo>
                    <a:cubicBezTo>
                      <a:pt x="708" y="28"/>
                      <a:pt x="624" y="0"/>
                      <a:pt x="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3253971" y="3524145"/>
                <a:ext cx="96630" cy="476929"/>
              </a:xfrm>
              <a:custGeom>
                <a:avLst/>
                <a:gdLst/>
                <a:ahLst/>
                <a:cxnLst/>
                <a:rect l="l" t="t" r="r" b="b"/>
                <a:pathLst>
                  <a:path w="435" h="2147" extrusionOk="0">
                    <a:moveTo>
                      <a:pt x="74" y="0"/>
                    </a:moveTo>
                    <a:cubicBezTo>
                      <a:pt x="44" y="2"/>
                      <a:pt x="19" y="23"/>
                      <a:pt x="19" y="52"/>
                    </a:cubicBezTo>
                    <a:cubicBezTo>
                      <a:pt x="0" y="751"/>
                      <a:pt x="104" y="1445"/>
                      <a:pt x="324" y="2111"/>
                    </a:cubicBezTo>
                    <a:cubicBezTo>
                      <a:pt x="331" y="2132"/>
                      <a:pt x="350" y="2146"/>
                      <a:pt x="374" y="2146"/>
                    </a:cubicBezTo>
                    <a:cubicBezTo>
                      <a:pt x="379" y="2146"/>
                      <a:pt x="382" y="2146"/>
                      <a:pt x="386" y="2146"/>
                    </a:cubicBezTo>
                    <a:cubicBezTo>
                      <a:pt x="388" y="2146"/>
                      <a:pt x="389" y="2146"/>
                      <a:pt x="391" y="2146"/>
                    </a:cubicBezTo>
                    <a:cubicBezTo>
                      <a:pt x="420" y="2136"/>
                      <a:pt x="434" y="2108"/>
                      <a:pt x="426" y="2079"/>
                    </a:cubicBezTo>
                    <a:cubicBezTo>
                      <a:pt x="209" y="1425"/>
                      <a:pt x="110" y="744"/>
                      <a:pt x="126" y="55"/>
                    </a:cubicBezTo>
                    <a:cubicBezTo>
                      <a:pt x="127" y="25"/>
                      <a:pt x="103" y="0"/>
                      <a:pt x="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3203546" y="2159119"/>
                <a:ext cx="1435008" cy="569116"/>
              </a:xfrm>
              <a:custGeom>
                <a:avLst/>
                <a:gdLst/>
                <a:ahLst/>
                <a:cxnLst/>
                <a:rect l="l" t="t" r="r" b="b"/>
                <a:pathLst>
                  <a:path w="6460" h="2562" extrusionOk="0">
                    <a:moveTo>
                      <a:pt x="59" y="1"/>
                    </a:moveTo>
                    <a:cubicBezTo>
                      <a:pt x="53" y="1"/>
                      <a:pt x="46" y="2"/>
                      <a:pt x="40" y="4"/>
                    </a:cubicBezTo>
                    <a:cubicBezTo>
                      <a:pt x="13" y="16"/>
                      <a:pt x="0" y="47"/>
                      <a:pt x="11" y="74"/>
                    </a:cubicBezTo>
                    <a:cubicBezTo>
                      <a:pt x="298" y="781"/>
                      <a:pt x="775" y="1394"/>
                      <a:pt x="1388" y="1849"/>
                    </a:cubicBezTo>
                    <a:cubicBezTo>
                      <a:pt x="1648" y="2043"/>
                      <a:pt x="1916" y="2193"/>
                      <a:pt x="2182" y="2296"/>
                    </a:cubicBezTo>
                    <a:cubicBezTo>
                      <a:pt x="2507" y="2422"/>
                      <a:pt x="2876" y="2499"/>
                      <a:pt x="3343" y="2536"/>
                    </a:cubicBezTo>
                    <a:cubicBezTo>
                      <a:pt x="3540" y="2552"/>
                      <a:pt x="3738" y="2562"/>
                      <a:pt x="3938" y="2562"/>
                    </a:cubicBezTo>
                    <a:cubicBezTo>
                      <a:pt x="4780" y="2562"/>
                      <a:pt x="5627" y="2419"/>
                      <a:pt x="6420" y="2138"/>
                    </a:cubicBezTo>
                    <a:cubicBezTo>
                      <a:pt x="6445" y="2129"/>
                      <a:pt x="6460" y="2099"/>
                      <a:pt x="6451" y="2070"/>
                    </a:cubicBezTo>
                    <a:cubicBezTo>
                      <a:pt x="6444" y="2049"/>
                      <a:pt x="6424" y="2035"/>
                      <a:pt x="6401" y="2035"/>
                    </a:cubicBezTo>
                    <a:cubicBezTo>
                      <a:pt x="6396" y="2035"/>
                      <a:pt x="6390" y="2036"/>
                      <a:pt x="6384" y="2038"/>
                    </a:cubicBezTo>
                    <a:cubicBezTo>
                      <a:pt x="5606" y="2312"/>
                      <a:pt x="4772" y="2453"/>
                      <a:pt x="3944" y="2453"/>
                    </a:cubicBezTo>
                    <a:cubicBezTo>
                      <a:pt x="3746" y="2453"/>
                      <a:pt x="3548" y="2445"/>
                      <a:pt x="3351" y="2429"/>
                    </a:cubicBezTo>
                    <a:cubicBezTo>
                      <a:pt x="2894" y="2392"/>
                      <a:pt x="2536" y="2316"/>
                      <a:pt x="2222" y="2195"/>
                    </a:cubicBezTo>
                    <a:cubicBezTo>
                      <a:pt x="1963" y="2095"/>
                      <a:pt x="1705" y="1949"/>
                      <a:pt x="1452" y="1761"/>
                    </a:cubicBezTo>
                    <a:cubicBezTo>
                      <a:pt x="855" y="1318"/>
                      <a:pt x="391" y="721"/>
                      <a:pt x="110" y="33"/>
                    </a:cubicBezTo>
                    <a:cubicBezTo>
                      <a:pt x="101" y="13"/>
                      <a:pt x="81"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4788714" y="2078928"/>
                <a:ext cx="102628" cy="374968"/>
              </a:xfrm>
              <a:custGeom>
                <a:avLst/>
                <a:gdLst/>
                <a:ahLst/>
                <a:cxnLst/>
                <a:rect l="l" t="t" r="r" b="b"/>
                <a:pathLst>
                  <a:path w="462" h="1688" extrusionOk="0">
                    <a:moveTo>
                      <a:pt x="59" y="0"/>
                    </a:moveTo>
                    <a:cubicBezTo>
                      <a:pt x="51" y="0"/>
                      <a:pt x="42" y="2"/>
                      <a:pt x="35" y="7"/>
                    </a:cubicBezTo>
                    <a:cubicBezTo>
                      <a:pt x="9" y="21"/>
                      <a:pt x="0" y="56"/>
                      <a:pt x="15" y="81"/>
                    </a:cubicBezTo>
                    <a:cubicBezTo>
                      <a:pt x="276" y="545"/>
                      <a:pt x="352" y="1105"/>
                      <a:pt x="226" y="1620"/>
                    </a:cubicBezTo>
                    <a:cubicBezTo>
                      <a:pt x="219" y="1649"/>
                      <a:pt x="236" y="1678"/>
                      <a:pt x="264" y="1685"/>
                    </a:cubicBezTo>
                    <a:cubicBezTo>
                      <a:pt x="269" y="1688"/>
                      <a:pt x="273" y="1688"/>
                      <a:pt x="277" y="1688"/>
                    </a:cubicBezTo>
                    <a:cubicBezTo>
                      <a:pt x="300" y="1688"/>
                      <a:pt x="323" y="1670"/>
                      <a:pt x="329" y="1645"/>
                    </a:cubicBezTo>
                    <a:cubicBezTo>
                      <a:pt x="461" y="1104"/>
                      <a:pt x="380" y="512"/>
                      <a:pt x="107" y="27"/>
                    </a:cubicBezTo>
                    <a:cubicBezTo>
                      <a:pt x="97" y="10"/>
                      <a:pt x="78"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4230040" y="1372535"/>
                <a:ext cx="536018" cy="641977"/>
              </a:xfrm>
              <a:custGeom>
                <a:avLst/>
                <a:gdLst/>
                <a:ahLst/>
                <a:cxnLst/>
                <a:rect l="l" t="t" r="r" b="b"/>
                <a:pathLst>
                  <a:path w="2413" h="2890" extrusionOk="0">
                    <a:moveTo>
                      <a:pt x="59" y="0"/>
                    </a:moveTo>
                    <a:cubicBezTo>
                      <a:pt x="45" y="0"/>
                      <a:pt x="31" y="6"/>
                      <a:pt x="21" y="17"/>
                    </a:cubicBezTo>
                    <a:cubicBezTo>
                      <a:pt x="1" y="39"/>
                      <a:pt x="2" y="73"/>
                      <a:pt x="24" y="93"/>
                    </a:cubicBezTo>
                    <a:cubicBezTo>
                      <a:pt x="918" y="901"/>
                      <a:pt x="1686" y="1832"/>
                      <a:pt x="2307" y="2864"/>
                    </a:cubicBezTo>
                    <a:cubicBezTo>
                      <a:pt x="2317" y="2880"/>
                      <a:pt x="2335" y="2890"/>
                      <a:pt x="2353" y="2890"/>
                    </a:cubicBezTo>
                    <a:cubicBezTo>
                      <a:pt x="2363" y="2890"/>
                      <a:pt x="2371" y="2887"/>
                      <a:pt x="2380" y="2883"/>
                    </a:cubicBezTo>
                    <a:cubicBezTo>
                      <a:pt x="2405" y="2866"/>
                      <a:pt x="2412" y="2834"/>
                      <a:pt x="2398" y="2809"/>
                    </a:cubicBezTo>
                    <a:cubicBezTo>
                      <a:pt x="1771" y="1769"/>
                      <a:pt x="996" y="828"/>
                      <a:pt x="95" y="14"/>
                    </a:cubicBezTo>
                    <a:cubicBezTo>
                      <a:pt x="85" y="5"/>
                      <a:pt x="72"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3939041" y="1190161"/>
                <a:ext cx="231467" cy="124397"/>
              </a:xfrm>
              <a:custGeom>
                <a:avLst/>
                <a:gdLst/>
                <a:ahLst/>
                <a:cxnLst/>
                <a:rect l="l" t="t" r="r" b="b"/>
                <a:pathLst>
                  <a:path w="1042" h="560" extrusionOk="0">
                    <a:moveTo>
                      <a:pt x="58" y="1"/>
                    </a:moveTo>
                    <a:cubicBezTo>
                      <a:pt x="34" y="1"/>
                      <a:pt x="11" y="19"/>
                      <a:pt x="6" y="44"/>
                    </a:cubicBezTo>
                    <a:cubicBezTo>
                      <a:pt x="0" y="73"/>
                      <a:pt x="20" y="100"/>
                      <a:pt x="49" y="106"/>
                    </a:cubicBezTo>
                    <a:cubicBezTo>
                      <a:pt x="381" y="161"/>
                      <a:pt x="698" y="317"/>
                      <a:pt x="945" y="546"/>
                    </a:cubicBezTo>
                    <a:cubicBezTo>
                      <a:pt x="955" y="554"/>
                      <a:pt x="968" y="560"/>
                      <a:pt x="981" y="560"/>
                    </a:cubicBezTo>
                    <a:cubicBezTo>
                      <a:pt x="995" y="560"/>
                      <a:pt x="1010" y="553"/>
                      <a:pt x="1021" y="544"/>
                    </a:cubicBezTo>
                    <a:cubicBezTo>
                      <a:pt x="1041" y="523"/>
                      <a:pt x="1040" y="488"/>
                      <a:pt x="1018" y="468"/>
                    </a:cubicBezTo>
                    <a:cubicBezTo>
                      <a:pt x="755" y="226"/>
                      <a:pt x="419" y="60"/>
                      <a:pt x="67" y="2"/>
                    </a:cubicBezTo>
                    <a:cubicBezTo>
                      <a:pt x="64" y="1"/>
                      <a:pt x="61"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3342382" y="1246583"/>
                <a:ext cx="53757" cy="379855"/>
              </a:xfrm>
              <a:custGeom>
                <a:avLst/>
                <a:gdLst/>
                <a:ahLst/>
                <a:cxnLst/>
                <a:rect l="l" t="t" r="r" b="b"/>
                <a:pathLst>
                  <a:path w="242" h="1710" extrusionOk="0">
                    <a:moveTo>
                      <a:pt x="59" y="1"/>
                    </a:moveTo>
                    <a:cubicBezTo>
                      <a:pt x="55" y="1"/>
                      <a:pt x="51" y="1"/>
                      <a:pt x="48" y="2"/>
                    </a:cubicBezTo>
                    <a:cubicBezTo>
                      <a:pt x="19" y="6"/>
                      <a:pt x="0" y="34"/>
                      <a:pt x="6" y="63"/>
                    </a:cubicBezTo>
                    <a:cubicBezTo>
                      <a:pt x="108" y="587"/>
                      <a:pt x="135" y="1122"/>
                      <a:pt x="85" y="1652"/>
                    </a:cubicBezTo>
                    <a:cubicBezTo>
                      <a:pt x="83" y="1681"/>
                      <a:pt x="105" y="1705"/>
                      <a:pt x="133" y="1709"/>
                    </a:cubicBezTo>
                    <a:lnTo>
                      <a:pt x="137" y="1709"/>
                    </a:lnTo>
                    <a:cubicBezTo>
                      <a:pt x="165" y="1709"/>
                      <a:pt x="187" y="1688"/>
                      <a:pt x="190" y="1661"/>
                    </a:cubicBezTo>
                    <a:cubicBezTo>
                      <a:pt x="242" y="1120"/>
                      <a:pt x="215" y="576"/>
                      <a:pt x="109" y="42"/>
                    </a:cubicBezTo>
                    <a:cubicBezTo>
                      <a:pt x="105" y="17"/>
                      <a:pt x="83"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3261524" y="1023781"/>
                <a:ext cx="77970" cy="105293"/>
              </a:xfrm>
              <a:custGeom>
                <a:avLst/>
                <a:gdLst/>
                <a:ahLst/>
                <a:cxnLst/>
                <a:rect l="l" t="t" r="r" b="b"/>
                <a:pathLst>
                  <a:path w="351" h="474" extrusionOk="0">
                    <a:moveTo>
                      <a:pt x="58" y="0"/>
                    </a:moveTo>
                    <a:cubicBezTo>
                      <a:pt x="44" y="0"/>
                      <a:pt x="30" y="6"/>
                      <a:pt x="20" y="17"/>
                    </a:cubicBezTo>
                    <a:cubicBezTo>
                      <a:pt x="0" y="38"/>
                      <a:pt x="0" y="72"/>
                      <a:pt x="22" y="92"/>
                    </a:cubicBezTo>
                    <a:cubicBezTo>
                      <a:pt x="122" y="188"/>
                      <a:pt x="197" y="308"/>
                      <a:pt x="242" y="438"/>
                    </a:cubicBezTo>
                    <a:cubicBezTo>
                      <a:pt x="249" y="459"/>
                      <a:pt x="270" y="474"/>
                      <a:pt x="292" y="474"/>
                    </a:cubicBezTo>
                    <a:cubicBezTo>
                      <a:pt x="297" y="474"/>
                      <a:pt x="302" y="472"/>
                      <a:pt x="307" y="472"/>
                    </a:cubicBezTo>
                    <a:cubicBezTo>
                      <a:pt x="336" y="464"/>
                      <a:pt x="350" y="434"/>
                      <a:pt x="342" y="405"/>
                    </a:cubicBezTo>
                    <a:cubicBezTo>
                      <a:pt x="293" y="258"/>
                      <a:pt x="207" y="122"/>
                      <a:pt x="95" y="15"/>
                    </a:cubicBezTo>
                    <a:cubicBezTo>
                      <a:pt x="84" y="5"/>
                      <a:pt x="71"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2831467" y="768769"/>
                <a:ext cx="366749" cy="219694"/>
              </a:xfrm>
              <a:custGeom>
                <a:avLst/>
                <a:gdLst/>
                <a:ahLst/>
                <a:cxnLst/>
                <a:rect l="l" t="t" r="r" b="b"/>
                <a:pathLst>
                  <a:path w="1651" h="989" extrusionOk="0">
                    <a:moveTo>
                      <a:pt x="57" y="1"/>
                    </a:moveTo>
                    <a:cubicBezTo>
                      <a:pt x="30" y="1"/>
                      <a:pt x="6" y="22"/>
                      <a:pt x="3" y="49"/>
                    </a:cubicBezTo>
                    <a:cubicBezTo>
                      <a:pt x="0" y="78"/>
                      <a:pt x="23" y="105"/>
                      <a:pt x="52" y="107"/>
                    </a:cubicBezTo>
                    <a:cubicBezTo>
                      <a:pt x="644" y="157"/>
                      <a:pt x="1205" y="478"/>
                      <a:pt x="1548" y="965"/>
                    </a:cubicBezTo>
                    <a:cubicBezTo>
                      <a:pt x="1557" y="982"/>
                      <a:pt x="1574" y="989"/>
                      <a:pt x="1591" y="989"/>
                    </a:cubicBezTo>
                    <a:cubicBezTo>
                      <a:pt x="1601" y="989"/>
                      <a:pt x="1612" y="985"/>
                      <a:pt x="1622" y="979"/>
                    </a:cubicBezTo>
                    <a:cubicBezTo>
                      <a:pt x="1645" y="962"/>
                      <a:pt x="1651" y="928"/>
                      <a:pt x="1635" y="905"/>
                    </a:cubicBezTo>
                    <a:cubicBezTo>
                      <a:pt x="1274" y="392"/>
                      <a:pt x="686" y="55"/>
                      <a:pt x="60" y="1"/>
                    </a:cubicBezTo>
                    <a:cubicBezTo>
                      <a:pt x="59" y="1"/>
                      <a:pt x="58" y="1"/>
                      <a:pt x="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4010347" y="371145"/>
                <a:ext cx="58866" cy="379633"/>
              </a:xfrm>
              <a:custGeom>
                <a:avLst/>
                <a:gdLst/>
                <a:ahLst/>
                <a:cxnLst/>
                <a:rect l="l" t="t" r="r" b="b"/>
                <a:pathLst>
                  <a:path w="265" h="1709" extrusionOk="0">
                    <a:moveTo>
                      <a:pt x="208" y="1"/>
                    </a:moveTo>
                    <a:cubicBezTo>
                      <a:pt x="183" y="1"/>
                      <a:pt x="160" y="19"/>
                      <a:pt x="155" y="45"/>
                    </a:cubicBezTo>
                    <a:cubicBezTo>
                      <a:pt x="58" y="574"/>
                      <a:pt x="6" y="1116"/>
                      <a:pt x="0" y="1654"/>
                    </a:cubicBezTo>
                    <a:cubicBezTo>
                      <a:pt x="0" y="1682"/>
                      <a:pt x="25" y="1708"/>
                      <a:pt x="55" y="1708"/>
                    </a:cubicBezTo>
                    <a:cubicBezTo>
                      <a:pt x="85" y="1708"/>
                      <a:pt x="108" y="1684"/>
                      <a:pt x="108" y="1654"/>
                    </a:cubicBezTo>
                    <a:cubicBezTo>
                      <a:pt x="113" y="1123"/>
                      <a:pt x="163" y="587"/>
                      <a:pt x="260" y="63"/>
                    </a:cubicBezTo>
                    <a:cubicBezTo>
                      <a:pt x="265" y="33"/>
                      <a:pt x="246" y="6"/>
                      <a:pt x="217" y="2"/>
                    </a:cubicBezTo>
                    <a:cubicBezTo>
                      <a:pt x="214" y="1"/>
                      <a:pt x="211"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3989466" y="867841"/>
                <a:ext cx="23991" cy="298331"/>
              </a:xfrm>
              <a:custGeom>
                <a:avLst/>
                <a:gdLst/>
                <a:ahLst/>
                <a:cxnLst/>
                <a:rect l="l" t="t" r="r" b="b"/>
                <a:pathLst>
                  <a:path w="108" h="1343" extrusionOk="0">
                    <a:moveTo>
                      <a:pt x="54" y="0"/>
                    </a:moveTo>
                    <a:cubicBezTo>
                      <a:pt x="23" y="0"/>
                      <a:pt x="0" y="25"/>
                      <a:pt x="0" y="53"/>
                    </a:cubicBezTo>
                    <a:lnTo>
                      <a:pt x="0" y="1288"/>
                    </a:lnTo>
                    <a:cubicBezTo>
                      <a:pt x="0" y="1318"/>
                      <a:pt x="26" y="1343"/>
                      <a:pt x="54" y="1343"/>
                    </a:cubicBezTo>
                    <a:cubicBezTo>
                      <a:pt x="83" y="1343"/>
                      <a:pt x="106" y="1318"/>
                      <a:pt x="107" y="1288"/>
                    </a:cubicBezTo>
                    <a:lnTo>
                      <a:pt x="107" y="53"/>
                    </a:lnTo>
                    <a:cubicBezTo>
                      <a:pt x="107" y="23"/>
                      <a:pt x="83"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602786" y="3330887"/>
                <a:ext cx="34876" cy="192593"/>
              </a:xfrm>
              <a:custGeom>
                <a:avLst/>
                <a:gdLst/>
                <a:ahLst/>
                <a:cxnLst/>
                <a:rect l="l" t="t" r="r" b="b"/>
                <a:pathLst>
                  <a:path w="157" h="867" extrusionOk="0">
                    <a:moveTo>
                      <a:pt x="57" y="0"/>
                    </a:moveTo>
                    <a:cubicBezTo>
                      <a:pt x="55" y="0"/>
                      <a:pt x="52" y="0"/>
                      <a:pt x="49" y="1"/>
                    </a:cubicBezTo>
                    <a:cubicBezTo>
                      <a:pt x="21" y="4"/>
                      <a:pt x="1" y="32"/>
                      <a:pt x="6" y="61"/>
                    </a:cubicBezTo>
                    <a:cubicBezTo>
                      <a:pt x="46" y="308"/>
                      <a:pt x="49" y="559"/>
                      <a:pt x="13" y="806"/>
                    </a:cubicBezTo>
                    <a:cubicBezTo>
                      <a:pt x="8" y="835"/>
                      <a:pt x="29" y="863"/>
                      <a:pt x="58" y="866"/>
                    </a:cubicBezTo>
                    <a:lnTo>
                      <a:pt x="65" y="866"/>
                    </a:lnTo>
                    <a:cubicBezTo>
                      <a:pt x="92" y="866"/>
                      <a:pt x="113" y="849"/>
                      <a:pt x="116" y="820"/>
                    </a:cubicBezTo>
                    <a:cubicBezTo>
                      <a:pt x="156" y="563"/>
                      <a:pt x="152" y="301"/>
                      <a:pt x="109" y="44"/>
                    </a:cubicBezTo>
                    <a:cubicBezTo>
                      <a:pt x="107" y="18"/>
                      <a:pt x="83" y="0"/>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3921936" y="4412912"/>
                <a:ext cx="79081" cy="392739"/>
              </a:xfrm>
              <a:custGeom>
                <a:avLst/>
                <a:gdLst/>
                <a:ahLst/>
                <a:cxnLst/>
                <a:rect l="l" t="t" r="r" b="b"/>
                <a:pathLst>
                  <a:path w="356" h="1768" extrusionOk="0">
                    <a:moveTo>
                      <a:pt x="54" y="0"/>
                    </a:moveTo>
                    <a:cubicBezTo>
                      <a:pt x="24" y="0"/>
                      <a:pt x="0" y="26"/>
                      <a:pt x="0" y="54"/>
                    </a:cubicBezTo>
                    <a:cubicBezTo>
                      <a:pt x="0" y="271"/>
                      <a:pt x="56" y="480"/>
                      <a:pt x="111" y="684"/>
                    </a:cubicBezTo>
                    <a:cubicBezTo>
                      <a:pt x="131" y="755"/>
                      <a:pt x="151" y="827"/>
                      <a:pt x="167" y="898"/>
                    </a:cubicBezTo>
                    <a:cubicBezTo>
                      <a:pt x="247" y="1237"/>
                      <a:pt x="231" y="1494"/>
                      <a:pt x="119" y="1686"/>
                    </a:cubicBezTo>
                    <a:cubicBezTo>
                      <a:pt x="104" y="1712"/>
                      <a:pt x="113" y="1745"/>
                      <a:pt x="139" y="1761"/>
                    </a:cubicBezTo>
                    <a:cubicBezTo>
                      <a:pt x="147" y="1765"/>
                      <a:pt x="156" y="1768"/>
                      <a:pt x="166" y="1768"/>
                    </a:cubicBezTo>
                    <a:cubicBezTo>
                      <a:pt x="183" y="1768"/>
                      <a:pt x="201" y="1758"/>
                      <a:pt x="210" y="1741"/>
                    </a:cubicBezTo>
                    <a:cubicBezTo>
                      <a:pt x="336" y="1522"/>
                      <a:pt x="356" y="1241"/>
                      <a:pt x="270" y="873"/>
                    </a:cubicBezTo>
                    <a:cubicBezTo>
                      <a:pt x="254" y="800"/>
                      <a:pt x="234" y="728"/>
                      <a:pt x="214" y="656"/>
                    </a:cubicBezTo>
                    <a:cubicBezTo>
                      <a:pt x="161" y="458"/>
                      <a:pt x="106" y="256"/>
                      <a:pt x="107" y="54"/>
                    </a:cubicBezTo>
                    <a:cubicBezTo>
                      <a:pt x="107" y="26"/>
                      <a:pt x="83"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6"/>
            <p:cNvSpPr/>
            <p:nvPr/>
          </p:nvSpPr>
          <p:spPr>
            <a:xfrm>
              <a:off x="4833141" y="2978801"/>
              <a:ext cx="560897" cy="525577"/>
            </a:xfrm>
            <a:custGeom>
              <a:avLst/>
              <a:gdLst/>
              <a:ahLst/>
              <a:cxnLst/>
              <a:rect l="l" t="t" r="r" b="b"/>
              <a:pathLst>
                <a:path w="2525" h="2366" extrusionOk="0">
                  <a:moveTo>
                    <a:pt x="1892" y="1"/>
                  </a:moveTo>
                  <a:cubicBezTo>
                    <a:pt x="1772" y="1"/>
                    <a:pt x="1650" y="13"/>
                    <a:pt x="1535" y="47"/>
                  </a:cubicBezTo>
                  <a:cubicBezTo>
                    <a:pt x="1489" y="61"/>
                    <a:pt x="1442" y="78"/>
                    <a:pt x="1397" y="100"/>
                  </a:cubicBezTo>
                  <a:cubicBezTo>
                    <a:pt x="1235" y="172"/>
                    <a:pt x="1092" y="297"/>
                    <a:pt x="1018" y="458"/>
                  </a:cubicBezTo>
                  <a:cubicBezTo>
                    <a:pt x="941" y="625"/>
                    <a:pt x="934" y="828"/>
                    <a:pt x="818" y="970"/>
                  </a:cubicBezTo>
                  <a:cubicBezTo>
                    <a:pt x="634" y="1196"/>
                    <a:pt x="243" y="1187"/>
                    <a:pt x="90" y="1436"/>
                  </a:cubicBezTo>
                  <a:cubicBezTo>
                    <a:pt x="29" y="1533"/>
                    <a:pt x="19" y="1653"/>
                    <a:pt x="19" y="1769"/>
                  </a:cubicBezTo>
                  <a:cubicBezTo>
                    <a:pt x="16" y="1944"/>
                    <a:pt x="0" y="2150"/>
                    <a:pt x="130" y="2275"/>
                  </a:cubicBezTo>
                  <a:cubicBezTo>
                    <a:pt x="163" y="2308"/>
                    <a:pt x="197" y="2337"/>
                    <a:pt x="230" y="2365"/>
                  </a:cubicBezTo>
                  <a:cubicBezTo>
                    <a:pt x="483" y="1970"/>
                    <a:pt x="825" y="1639"/>
                    <a:pt x="1248" y="1439"/>
                  </a:cubicBezTo>
                  <a:cubicBezTo>
                    <a:pt x="1444" y="1357"/>
                    <a:pt x="1639" y="1293"/>
                    <a:pt x="1853" y="1280"/>
                  </a:cubicBezTo>
                  <a:cubicBezTo>
                    <a:pt x="1871" y="1279"/>
                    <a:pt x="1889" y="1279"/>
                    <a:pt x="1906" y="1279"/>
                  </a:cubicBezTo>
                  <a:cubicBezTo>
                    <a:pt x="2102" y="1279"/>
                    <a:pt x="2273" y="1342"/>
                    <a:pt x="2467" y="1379"/>
                  </a:cubicBezTo>
                  <a:cubicBezTo>
                    <a:pt x="2472" y="1379"/>
                    <a:pt x="2476" y="1380"/>
                    <a:pt x="2480" y="1380"/>
                  </a:cubicBezTo>
                  <a:cubicBezTo>
                    <a:pt x="2488" y="1380"/>
                    <a:pt x="2496" y="1378"/>
                    <a:pt x="2500" y="1372"/>
                  </a:cubicBezTo>
                  <a:cubicBezTo>
                    <a:pt x="2505" y="1366"/>
                    <a:pt x="2505" y="1360"/>
                    <a:pt x="2505" y="1355"/>
                  </a:cubicBezTo>
                  <a:cubicBezTo>
                    <a:pt x="2525" y="1122"/>
                    <a:pt x="2493" y="893"/>
                    <a:pt x="2465" y="662"/>
                  </a:cubicBezTo>
                  <a:cubicBezTo>
                    <a:pt x="2442" y="479"/>
                    <a:pt x="2467" y="272"/>
                    <a:pt x="2320" y="129"/>
                  </a:cubicBezTo>
                  <a:cubicBezTo>
                    <a:pt x="2215" y="27"/>
                    <a:pt x="2058" y="2"/>
                    <a:pt x="1912" y="1"/>
                  </a:cubicBezTo>
                  <a:cubicBezTo>
                    <a:pt x="1905" y="1"/>
                    <a:pt x="1898" y="1"/>
                    <a:pt x="1892"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6"/>
          <p:cNvSpPr/>
          <p:nvPr/>
        </p:nvSpPr>
        <p:spPr>
          <a:xfrm>
            <a:off x="8430773" y="957708"/>
            <a:ext cx="213973" cy="199695"/>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6"/>
          <p:cNvGrpSpPr/>
          <p:nvPr/>
        </p:nvGrpSpPr>
        <p:grpSpPr>
          <a:xfrm>
            <a:off x="338721" y="3600766"/>
            <a:ext cx="213971" cy="189529"/>
            <a:chOff x="4733471" y="1796460"/>
            <a:chExt cx="190484" cy="168755"/>
          </a:xfrm>
        </p:grpSpPr>
        <p:sp>
          <p:nvSpPr>
            <p:cNvPr id="275" name="Google Shape;275;p6"/>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0"/>
        <p:cNvGrpSpPr/>
        <p:nvPr/>
      </p:nvGrpSpPr>
      <p:grpSpPr>
        <a:xfrm>
          <a:off x="0" y="0"/>
          <a:ext cx="0" cy="0"/>
          <a:chOff x="0" y="0"/>
          <a:chExt cx="0" cy="0"/>
        </a:xfrm>
      </p:grpSpPr>
      <p:sp>
        <p:nvSpPr>
          <p:cNvPr id="281" name="Google Shape;281;p7"/>
          <p:cNvSpPr/>
          <p:nvPr/>
        </p:nvSpPr>
        <p:spPr>
          <a:xfrm>
            <a:off x="5688624" y="-27517"/>
            <a:ext cx="3455369" cy="2773769"/>
          </a:xfrm>
          <a:custGeom>
            <a:avLst/>
            <a:gdLst/>
            <a:ahLst/>
            <a:cxnLst/>
            <a:rect l="l" t="t" r="r" b="b"/>
            <a:pathLst>
              <a:path w="48493" h="38926" extrusionOk="0">
                <a:moveTo>
                  <a:pt x="48492" y="1"/>
                </a:moveTo>
                <a:lnTo>
                  <a:pt x="2426" y="213"/>
                </a:lnTo>
                <a:cubicBezTo>
                  <a:pt x="1" y="3362"/>
                  <a:pt x="598" y="8412"/>
                  <a:pt x="3692" y="10908"/>
                </a:cubicBezTo>
                <a:cubicBezTo>
                  <a:pt x="5700" y="12528"/>
                  <a:pt x="8384" y="13038"/>
                  <a:pt x="10958" y="13154"/>
                </a:cubicBezTo>
                <a:cubicBezTo>
                  <a:pt x="11675" y="13186"/>
                  <a:pt x="12394" y="13192"/>
                  <a:pt x="13113" y="13192"/>
                </a:cubicBezTo>
                <a:cubicBezTo>
                  <a:pt x="13524" y="13192"/>
                  <a:pt x="13935" y="13190"/>
                  <a:pt x="14346" y="13190"/>
                </a:cubicBezTo>
                <a:cubicBezTo>
                  <a:pt x="15800" y="13190"/>
                  <a:pt x="17251" y="13214"/>
                  <a:pt x="18687" y="13431"/>
                </a:cubicBezTo>
                <a:cubicBezTo>
                  <a:pt x="21237" y="13816"/>
                  <a:pt x="23832" y="14936"/>
                  <a:pt x="25236" y="17100"/>
                </a:cubicBezTo>
                <a:cubicBezTo>
                  <a:pt x="26526" y="19092"/>
                  <a:pt x="26602" y="21601"/>
                  <a:pt x="26951" y="23948"/>
                </a:cubicBezTo>
                <a:cubicBezTo>
                  <a:pt x="27452" y="27319"/>
                  <a:pt x="28627" y="30632"/>
                  <a:pt x="30686" y="33346"/>
                </a:cubicBezTo>
                <a:cubicBezTo>
                  <a:pt x="32746" y="36059"/>
                  <a:pt x="35735" y="38135"/>
                  <a:pt x="39087" y="38747"/>
                </a:cubicBezTo>
                <a:cubicBezTo>
                  <a:pt x="39740" y="38866"/>
                  <a:pt x="40406" y="38925"/>
                  <a:pt x="41072" y="38925"/>
                </a:cubicBezTo>
                <a:cubicBezTo>
                  <a:pt x="43824" y="38925"/>
                  <a:pt x="46583" y="37914"/>
                  <a:pt x="48492" y="35946"/>
                </a:cubicBezTo>
                <a:lnTo>
                  <a:pt x="484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5987008" y="4530001"/>
            <a:ext cx="3065227" cy="450726"/>
          </a:xfrm>
          <a:custGeom>
            <a:avLst/>
            <a:gdLst/>
            <a:ahLst/>
            <a:cxnLst/>
            <a:rect l="l" t="t" r="r" b="b"/>
            <a:pathLst>
              <a:path w="72778" h="10701" extrusionOk="0">
                <a:moveTo>
                  <a:pt x="61567" y="1"/>
                </a:moveTo>
                <a:cubicBezTo>
                  <a:pt x="60984" y="1"/>
                  <a:pt x="60402" y="16"/>
                  <a:pt x="59823" y="42"/>
                </a:cubicBezTo>
                <a:cubicBezTo>
                  <a:pt x="50156" y="476"/>
                  <a:pt x="40461" y="636"/>
                  <a:pt x="30761" y="636"/>
                </a:cubicBezTo>
                <a:cubicBezTo>
                  <a:pt x="26217" y="636"/>
                  <a:pt x="21672" y="601"/>
                  <a:pt x="17127" y="543"/>
                </a:cubicBezTo>
                <a:cubicBezTo>
                  <a:pt x="16154" y="530"/>
                  <a:pt x="15177" y="516"/>
                  <a:pt x="14199" y="516"/>
                </a:cubicBezTo>
                <a:cubicBezTo>
                  <a:pt x="11689" y="516"/>
                  <a:pt x="9177" y="610"/>
                  <a:pt x="6707" y="1070"/>
                </a:cubicBezTo>
                <a:cubicBezTo>
                  <a:pt x="4173" y="1542"/>
                  <a:pt x="1049" y="1573"/>
                  <a:pt x="423" y="4804"/>
                </a:cubicBezTo>
                <a:cubicBezTo>
                  <a:pt x="1" y="6969"/>
                  <a:pt x="1618" y="8753"/>
                  <a:pt x="3374" y="9723"/>
                </a:cubicBezTo>
                <a:cubicBezTo>
                  <a:pt x="3625" y="9862"/>
                  <a:pt x="3882" y="9979"/>
                  <a:pt x="4147" y="10079"/>
                </a:cubicBezTo>
                <a:cubicBezTo>
                  <a:pt x="4923" y="10371"/>
                  <a:pt x="5752" y="10497"/>
                  <a:pt x="6583" y="10497"/>
                </a:cubicBezTo>
                <a:lnTo>
                  <a:pt x="45806" y="10497"/>
                </a:lnTo>
                <a:cubicBezTo>
                  <a:pt x="49859" y="10497"/>
                  <a:pt x="54014" y="10701"/>
                  <a:pt x="58135" y="10701"/>
                </a:cubicBezTo>
                <a:cubicBezTo>
                  <a:pt x="60512" y="10701"/>
                  <a:pt x="62878" y="10633"/>
                  <a:pt x="65207" y="10419"/>
                </a:cubicBezTo>
                <a:cubicBezTo>
                  <a:pt x="67265" y="10230"/>
                  <a:pt x="69386" y="9265"/>
                  <a:pt x="70931" y="7897"/>
                </a:cubicBezTo>
                <a:cubicBezTo>
                  <a:pt x="71832" y="7098"/>
                  <a:pt x="72538" y="6006"/>
                  <a:pt x="72619" y="4804"/>
                </a:cubicBezTo>
                <a:cubicBezTo>
                  <a:pt x="72777" y="2435"/>
                  <a:pt x="69500" y="1316"/>
                  <a:pt x="67725" y="788"/>
                </a:cubicBezTo>
                <a:cubicBezTo>
                  <a:pt x="65733" y="193"/>
                  <a:pt x="63645" y="1"/>
                  <a:pt x="61567"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7"/>
          <p:cNvGrpSpPr/>
          <p:nvPr/>
        </p:nvGrpSpPr>
        <p:grpSpPr>
          <a:xfrm>
            <a:off x="5651374" y="4663777"/>
            <a:ext cx="2084997" cy="183185"/>
            <a:chOff x="3848375" y="4401927"/>
            <a:chExt cx="3191484" cy="280399"/>
          </a:xfrm>
        </p:grpSpPr>
        <p:sp>
          <p:nvSpPr>
            <p:cNvPr id="284" name="Google Shape;284;p7"/>
            <p:cNvSpPr/>
            <p:nvPr/>
          </p:nvSpPr>
          <p:spPr>
            <a:xfrm>
              <a:off x="4455902" y="4452425"/>
              <a:ext cx="2583957" cy="229901"/>
            </a:xfrm>
            <a:custGeom>
              <a:avLst/>
              <a:gdLst/>
              <a:ahLst/>
              <a:cxnLst/>
              <a:rect l="l" t="t" r="r" b="b"/>
              <a:pathLst>
                <a:path w="30088" h="2677" extrusionOk="0">
                  <a:moveTo>
                    <a:pt x="15230" y="1"/>
                  </a:moveTo>
                  <a:cubicBezTo>
                    <a:pt x="13881" y="1"/>
                    <a:pt x="12546" y="172"/>
                    <a:pt x="11256" y="669"/>
                  </a:cubicBezTo>
                  <a:cubicBezTo>
                    <a:pt x="10995" y="771"/>
                    <a:pt x="10864" y="912"/>
                    <a:pt x="10881" y="1077"/>
                  </a:cubicBezTo>
                  <a:cubicBezTo>
                    <a:pt x="10897" y="1246"/>
                    <a:pt x="11056" y="1363"/>
                    <a:pt x="11333" y="1407"/>
                  </a:cubicBezTo>
                  <a:cubicBezTo>
                    <a:pt x="11796" y="1482"/>
                    <a:pt x="12263" y="1511"/>
                    <a:pt x="12732" y="1511"/>
                  </a:cubicBezTo>
                  <a:cubicBezTo>
                    <a:pt x="13603" y="1511"/>
                    <a:pt x="14478" y="1411"/>
                    <a:pt x="15336" y="1313"/>
                  </a:cubicBezTo>
                  <a:cubicBezTo>
                    <a:pt x="16183" y="1217"/>
                    <a:pt x="17046" y="1118"/>
                    <a:pt x="17902" y="1118"/>
                  </a:cubicBezTo>
                  <a:cubicBezTo>
                    <a:pt x="18569" y="1118"/>
                    <a:pt x="19232" y="1178"/>
                    <a:pt x="19879" y="1346"/>
                  </a:cubicBezTo>
                  <a:lnTo>
                    <a:pt x="19906" y="1242"/>
                  </a:lnTo>
                  <a:cubicBezTo>
                    <a:pt x="19250" y="1072"/>
                    <a:pt x="18579" y="1011"/>
                    <a:pt x="17904" y="1011"/>
                  </a:cubicBezTo>
                  <a:cubicBezTo>
                    <a:pt x="17042" y="1011"/>
                    <a:pt x="16174" y="1110"/>
                    <a:pt x="15323" y="1207"/>
                  </a:cubicBezTo>
                  <a:cubicBezTo>
                    <a:pt x="14467" y="1305"/>
                    <a:pt x="13592" y="1405"/>
                    <a:pt x="12725" y="1405"/>
                  </a:cubicBezTo>
                  <a:cubicBezTo>
                    <a:pt x="12263" y="1405"/>
                    <a:pt x="11803" y="1377"/>
                    <a:pt x="11349" y="1305"/>
                  </a:cubicBezTo>
                  <a:cubicBezTo>
                    <a:pt x="11245" y="1286"/>
                    <a:pt x="10999" y="1232"/>
                    <a:pt x="10985" y="1069"/>
                  </a:cubicBezTo>
                  <a:cubicBezTo>
                    <a:pt x="10974" y="918"/>
                    <a:pt x="11174" y="815"/>
                    <a:pt x="11295" y="769"/>
                  </a:cubicBezTo>
                  <a:cubicBezTo>
                    <a:pt x="12571" y="277"/>
                    <a:pt x="13895" y="108"/>
                    <a:pt x="15235" y="108"/>
                  </a:cubicBezTo>
                  <a:cubicBezTo>
                    <a:pt x="16736" y="108"/>
                    <a:pt x="18257" y="320"/>
                    <a:pt x="19750" y="529"/>
                  </a:cubicBezTo>
                  <a:cubicBezTo>
                    <a:pt x="21107" y="719"/>
                    <a:pt x="22512" y="915"/>
                    <a:pt x="23861" y="943"/>
                  </a:cubicBezTo>
                  <a:cubicBezTo>
                    <a:pt x="24046" y="947"/>
                    <a:pt x="24232" y="949"/>
                    <a:pt x="24418" y="949"/>
                  </a:cubicBezTo>
                  <a:cubicBezTo>
                    <a:pt x="24700" y="949"/>
                    <a:pt x="24982" y="945"/>
                    <a:pt x="25259" y="942"/>
                  </a:cubicBezTo>
                  <a:cubicBezTo>
                    <a:pt x="25524" y="939"/>
                    <a:pt x="25793" y="936"/>
                    <a:pt x="26063" y="936"/>
                  </a:cubicBezTo>
                  <a:cubicBezTo>
                    <a:pt x="26514" y="936"/>
                    <a:pt x="26970" y="944"/>
                    <a:pt x="27418" y="975"/>
                  </a:cubicBezTo>
                  <a:lnTo>
                    <a:pt x="27524" y="982"/>
                  </a:lnTo>
                  <a:cubicBezTo>
                    <a:pt x="28055" y="1013"/>
                    <a:pt x="29675" y="1112"/>
                    <a:pt x="29917" y="1613"/>
                  </a:cubicBezTo>
                  <a:cubicBezTo>
                    <a:pt x="29972" y="1729"/>
                    <a:pt x="29947" y="1860"/>
                    <a:pt x="29839" y="2013"/>
                  </a:cubicBezTo>
                  <a:cubicBezTo>
                    <a:pt x="29725" y="2175"/>
                    <a:pt x="29537" y="2300"/>
                    <a:pt x="29260" y="2397"/>
                  </a:cubicBezTo>
                  <a:cubicBezTo>
                    <a:pt x="28893" y="2526"/>
                    <a:pt x="28509" y="2571"/>
                    <a:pt x="28120" y="2571"/>
                  </a:cubicBezTo>
                  <a:cubicBezTo>
                    <a:pt x="27652" y="2571"/>
                    <a:pt x="27175" y="2506"/>
                    <a:pt x="26705" y="2441"/>
                  </a:cubicBezTo>
                  <a:cubicBezTo>
                    <a:pt x="26538" y="2418"/>
                    <a:pt x="26373" y="2395"/>
                    <a:pt x="26206" y="2375"/>
                  </a:cubicBezTo>
                  <a:cubicBezTo>
                    <a:pt x="25461" y="2286"/>
                    <a:pt x="24708" y="2259"/>
                    <a:pt x="23957" y="2259"/>
                  </a:cubicBezTo>
                  <a:cubicBezTo>
                    <a:pt x="23375" y="2259"/>
                    <a:pt x="22794" y="2276"/>
                    <a:pt x="22222" y="2291"/>
                  </a:cubicBezTo>
                  <a:cubicBezTo>
                    <a:pt x="21648" y="2307"/>
                    <a:pt x="21063" y="2324"/>
                    <a:pt x="20477" y="2324"/>
                  </a:cubicBezTo>
                  <a:cubicBezTo>
                    <a:pt x="20079" y="2324"/>
                    <a:pt x="19680" y="2316"/>
                    <a:pt x="19285" y="2295"/>
                  </a:cubicBezTo>
                  <a:cubicBezTo>
                    <a:pt x="18805" y="2270"/>
                    <a:pt x="18317" y="2225"/>
                    <a:pt x="17846" y="2183"/>
                  </a:cubicBezTo>
                  <a:cubicBezTo>
                    <a:pt x="17138" y="2118"/>
                    <a:pt x="16407" y="2050"/>
                    <a:pt x="15681" y="2048"/>
                  </a:cubicBezTo>
                  <a:cubicBezTo>
                    <a:pt x="14889" y="2048"/>
                    <a:pt x="14086" y="2124"/>
                    <a:pt x="13311" y="2197"/>
                  </a:cubicBezTo>
                  <a:cubicBezTo>
                    <a:pt x="12540" y="2270"/>
                    <a:pt x="11742" y="2343"/>
                    <a:pt x="10957" y="2343"/>
                  </a:cubicBezTo>
                  <a:lnTo>
                    <a:pt x="10742" y="2343"/>
                  </a:lnTo>
                  <a:cubicBezTo>
                    <a:pt x="10170" y="2341"/>
                    <a:pt x="9576" y="2341"/>
                    <a:pt x="9022" y="2293"/>
                  </a:cubicBezTo>
                  <a:cubicBezTo>
                    <a:pt x="8636" y="2258"/>
                    <a:pt x="8251" y="2154"/>
                    <a:pt x="7880" y="2050"/>
                  </a:cubicBezTo>
                  <a:cubicBezTo>
                    <a:pt x="7480" y="1940"/>
                    <a:pt x="7070" y="1826"/>
                    <a:pt x="6645" y="1797"/>
                  </a:cubicBezTo>
                  <a:cubicBezTo>
                    <a:pt x="6525" y="1789"/>
                    <a:pt x="6405" y="1785"/>
                    <a:pt x="6285" y="1785"/>
                  </a:cubicBezTo>
                  <a:cubicBezTo>
                    <a:pt x="5830" y="1785"/>
                    <a:pt x="5375" y="1838"/>
                    <a:pt x="4931" y="1888"/>
                  </a:cubicBezTo>
                  <a:cubicBezTo>
                    <a:pt x="4631" y="1924"/>
                    <a:pt x="4321" y="1960"/>
                    <a:pt x="4016" y="1977"/>
                  </a:cubicBezTo>
                  <a:cubicBezTo>
                    <a:pt x="3827" y="1989"/>
                    <a:pt x="3637" y="1994"/>
                    <a:pt x="3448" y="1994"/>
                  </a:cubicBezTo>
                  <a:cubicBezTo>
                    <a:pt x="2292" y="1994"/>
                    <a:pt x="1139" y="1794"/>
                    <a:pt x="18" y="1600"/>
                  </a:cubicBezTo>
                  <a:lnTo>
                    <a:pt x="1" y="1706"/>
                  </a:lnTo>
                  <a:cubicBezTo>
                    <a:pt x="1128" y="1900"/>
                    <a:pt x="2288" y="2099"/>
                    <a:pt x="3454" y="2099"/>
                  </a:cubicBezTo>
                  <a:cubicBezTo>
                    <a:pt x="3643" y="2099"/>
                    <a:pt x="3832" y="2094"/>
                    <a:pt x="4022" y="2083"/>
                  </a:cubicBezTo>
                  <a:cubicBezTo>
                    <a:pt x="4329" y="2063"/>
                    <a:pt x="4641" y="2027"/>
                    <a:pt x="4943" y="1993"/>
                  </a:cubicBezTo>
                  <a:cubicBezTo>
                    <a:pt x="5384" y="1942"/>
                    <a:pt x="5837" y="1890"/>
                    <a:pt x="6287" y="1890"/>
                  </a:cubicBezTo>
                  <a:cubicBezTo>
                    <a:pt x="6404" y="1890"/>
                    <a:pt x="6521" y="1893"/>
                    <a:pt x="6637" y="1901"/>
                  </a:cubicBezTo>
                  <a:cubicBezTo>
                    <a:pt x="7051" y="1931"/>
                    <a:pt x="7458" y="2043"/>
                    <a:pt x="7851" y="2151"/>
                  </a:cubicBezTo>
                  <a:cubicBezTo>
                    <a:pt x="8228" y="2257"/>
                    <a:pt x="8618" y="2364"/>
                    <a:pt x="9012" y="2398"/>
                  </a:cubicBezTo>
                  <a:cubicBezTo>
                    <a:pt x="9570" y="2447"/>
                    <a:pt x="10164" y="2448"/>
                    <a:pt x="10741" y="2448"/>
                  </a:cubicBezTo>
                  <a:lnTo>
                    <a:pt x="10955" y="2448"/>
                  </a:lnTo>
                  <a:cubicBezTo>
                    <a:pt x="10963" y="2448"/>
                    <a:pt x="10970" y="2448"/>
                    <a:pt x="10977" y="2448"/>
                  </a:cubicBezTo>
                  <a:cubicBezTo>
                    <a:pt x="11767" y="2448"/>
                    <a:pt x="12554" y="2373"/>
                    <a:pt x="13320" y="2300"/>
                  </a:cubicBezTo>
                  <a:cubicBezTo>
                    <a:pt x="14073" y="2229"/>
                    <a:pt x="14848" y="2154"/>
                    <a:pt x="15618" y="2154"/>
                  </a:cubicBezTo>
                  <a:cubicBezTo>
                    <a:pt x="15639" y="2154"/>
                    <a:pt x="15660" y="2154"/>
                    <a:pt x="15681" y="2154"/>
                  </a:cubicBezTo>
                  <a:cubicBezTo>
                    <a:pt x="16401" y="2155"/>
                    <a:pt x="17130" y="2223"/>
                    <a:pt x="17837" y="2288"/>
                  </a:cubicBezTo>
                  <a:cubicBezTo>
                    <a:pt x="18308" y="2331"/>
                    <a:pt x="18798" y="2375"/>
                    <a:pt x="19279" y="2400"/>
                  </a:cubicBezTo>
                  <a:cubicBezTo>
                    <a:pt x="19682" y="2421"/>
                    <a:pt x="20088" y="2429"/>
                    <a:pt x="20493" y="2429"/>
                  </a:cubicBezTo>
                  <a:cubicBezTo>
                    <a:pt x="21076" y="2429"/>
                    <a:pt x="21657" y="2413"/>
                    <a:pt x="22226" y="2397"/>
                  </a:cubicBezTo>
                  <a:cubicBezTo>
                    <a:pt x="22793" y="2381"/>
                    <a:pt x="23369" y="2366"/>
                    <a:pt x="23946" y="2366"/>
                  </a:cubicBezTo>
                  <a:cubicBezTo>
                    <a:pt x="24697" y="2366"/>
                    <a:pt x="25451" y="2392"/>
                    <a:pt x="26194" y="2481"/>
                  </a:cubicBezTo>
                  <a:cubicBezTo>
                    <a:pt x="26360" y="2502"/>
                    <a:pt x="26526" y="2524"/>
                    <a:pt x="26691" y="2547"/>
                  </a:cubicBezTo>
                  <a:cubicBezTo>
                    <a:pt x="27165" y="2611"/>
                    <a:pt x="27646" y="2677"/>
                    <a:pt x="28122" y="2677"/>
                  </a:cubicBezTo>
                  <a:cubicBezTo>
                    <a:pt x="28522" y="2677"/>
                    <a:pt x="28916" y="2631"/>
                    <a:pt x="29297" y="2498"/>
                  </a:cubicBezTo>
                  <a:cubicBezTo>
                    <a:pt x="29595" y="2395"/>
                    <a:pt x="29802" y="2257"/>
                    <a:pt x="29929" y="2076"/>
                  </a:cubicBezTo>
                  <a:cubicBezTo>
                    <a:pt x="30059" y="1890"/>
                    <a:pt x="30088" y="1720"/>
                    <a:pt x="30015" y="1569"/>
                  </a:cubicBezTo>
                  <a:cubicBezTo>
                    <a:pt x="29774" y="1069"/>
                    <a:pt x="28483" y="933"/>
                    <a:pt x="27532" y="876"/>
                  </a:cubicBezTo>
                  <a:lnTo>
                    <a:pt x="27426" y="869"/>
                  </a:lnTo>
                  <a:cubicBezTo>
                    <a:pt x="26980" y="838"/>
                    <a:pt x="26529" y="830"/>
                    <a:pt x="26083" y="830"/>
                  </a:cubicBezTo>
                  <a:cubicBezTo>
                    <a:pt x="25806" y="830"/>
                    <a:pt x="25531" y="833"/>
                    <a:pt x="25259" y="836"/>
                  </a:cubicBezTo>
                  <a:cubicBezTo>
                    <a:pt x="24968" y="840"/>
                    <a:pt x="24670" y="844"/>
                    <a:pt x="24372" y="844"/>
                  </a:cubicBezTo>
                  <a:cubicBezTo>
                    <a:pt x="24202" y="844"/>
                    <a:pt x="24033" y="843"/>
                    <a:pt x="23864" y="839"/>
                  </a:cubicBezTo>
                  <a:cubicBezTo>
                    <a:pt x="22522" y="810"/>
                    <a:pt x="21121" y="613"/>
                    <a:pt x="19766" y="425"/>
                  </a:cubicBezTo>
                  <a:cubicBezTo>
                    <a:pt x="18266" y="215"/>
                    <a:pt x="16739" y="1"/>
                    <a:pt x="15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3920430" y="4401927"/>
              <a:ext cx="656724" cy="226294"/>
            </a:xfrm>
            <a:custGeom>
              <a:avLst/>
              <a:gdLst/>
              <a:ahLst/>
              <a:cxnLst/>
              <a:rect l="l" t="t" r="r" b="b"/>
              <a:pathLst>
                <a:path w="7647" h="2635" extrusionOk="0">
                  <a:moveTo>
                    <a:pt x="4328" y="1"/>
                  </a:moveTo>
                  <a:cubicBezTo>
                    <a:pt x="3939" y="1"/>
                    <a:pt x="3550" y="55"/>
                    <a:pt x="3180" y="161"/>
                  </a:cubicBezTo>
                  <a:cubicBezTo>
                    <a:pt x="1998" y="500"/>
                    <a:pt x="1000" y="1274"/>
                    <a:pt x="160" y="2185"/>
                  </a:cubicBezTo>
                  <a:cubicBezTo>
                    <a:pt x="1" y="2357"/>
                    <a:pt x="125" y="2635"/>
                    <a:pt x="358" y="2635"/>
                  </a:cubicBezTo>
                  <a:lnTo>
                    <a:pt x="7345" y="2635"/>
                  </a:lnTo>
                  <a:cubicBezTo>
                    <a:pt x="7521" y="2635"/>
                    <a:pt x="7647" y="2471"/>
                    <a:pt x="7607" y="2302"/>
                  </a:cubicBezTo>
                  <a:cubicBezTo>
                    <a:pt x="7521" y="1952"/>
                    <a:pt x="7372" y="1618"/>
                    <a:pt x="7164" y="1324"/>
                  </a:cubicBezTo>
                  <a:cubicBezTo>
                    <a:pt x="6532" y="433"/>
                    <a:pt x="5432" y="1"/>
                    <a:pt x="4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3880924" y="4561322"/>
              <a:ext cx="88628" cy="66901"/>
            </a:xfrm>
            <a:custGeom>
              <a:avLst/>
              <a:gdLst/>
              <a:ahLst/>
              <a:cxnLst/>
              <a:rect l="l" t="t" r="r" b="b"/>
              <a:pathLst>
                <a:path w="1032" h="779" extrusionOk="0">
                  <a:moveTo>
                    <a:pt x="475" y="0"/>
                  </a:moveTo>
                  <a:cubicBezTo>
                    <a:pt x="241" y="0"/>
                    <a:pt x="56" y="191"/>
                    <a:pt x="11" y="423"/>
                  </a:cubicBezTo>
                  <a:cubicBezTo>
                    <a:pt x="1" y="481"/>
                    <a:pt x="1" y="531"/>
                    <a:pt x="9" y="579"/>
                  </a:cubicBezTo>
                  <a:cubicBezTo>
                    <a:pt x="32" y="699"/>
                    <a:pt x="146" y="779"/>
                    <a:pt x="268" y="779"/>
                  </a:cubicBezTo>
                  <a:lnTo>
                    <a:pt x="879" y="779"/>
                  </a:lnTo>
                  <a:cubicBezTo>
                    <a:pt x="892" y="760"/>
                    <a:pt x="902" y="743"/>
                    <a:pt x="910" y="723"/>
                  </a:cubicBezTo>
                  <a:cubicBezTo>
                    <a:pt x="1032" y="459"/>
                    <a:pt x="902" y="119"/>
                    <a:pt x="622" y="25"/>
                  </a:cubicBezTo>
                  <a:cubicBezTo>
                    <a:pt x="571" y="8"/>
                    <a:pt x="52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3984841" y="4421765"/>
              <a:ext cx="172189" cy="158105"/>
            </a:xfrm>
            <a:custGeom>
              <a:avLst/>
              <a:gdLst/>
              <a:ahLst/>
              <a:cxnLst/>
              <a:rect l="l" t="t" r="r" b="b"/>
              <a:pathLst>
                <a:path w="2005" h="1841" extrusionOk="0">
                  <a:moveTo>
                    <a:pt x="998" y="1"/>
                  </a:moveTo>
                  <a:cubicBezTo>
                    <a:pt x="823" y="1"/>
                    <a:pt x="650" y="47"/>
                    <a:pt x="504" y="142"/>
                  </a:cubicBezTo>
                  <a:cubicBezTo>
                    <a:pt x="160" y="368"/>
                    <a:pt x="0" y="841"/>
                    <a:pt x="142" y="1227"/>
                  </a:cubicBezTo>
                  <a:cubicBezTo>
                    <a:pt x="287" y="1627"/>
                    <a:pt x="645" y="1840"/>
                    <a:pt x="1007" y="1840"/>
                  </a:cubicBezTo>
                  <a:cubicBezTo>
                    <a:pt x="1307" y="1840"/>
                    <a:pt x="1609" y="1694"/>
                    <a:pt x="1795" y="1385"/>
                  </a:cubicBezTo>
                  <a:cubicBezTo>
                    <a:pt x="2005" y="1032"/>
                    <a:pt x="1939" y="536"/>
                    <a:pt x="1642" y="251"/>
                  </a:cubicBezTo>
                  <a:cubicBezTo>
                    <a:pt x="1569" y="179"/>
                    <a:pt x="1484" y="125"/>
                    <a:pt x="1391" y="84"/>
                  </a:cubicBezTo>
                  <a:cubicBezTo>
                    <a:pt x="1268" y="29"/>
                    <a:pt x="11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3848375" y="4623501"/>
              <a:ext cx="448208" cy="9275"/>
            </a:xfrm>
            <a:custGeom>
              <a:avLst/>
              <a:gdLst/>
              <a:ahLst/>
              <a:cxnLst/>
              <a:rect l="l" t="t" r="r" b="b"/>
              <a:pathLst>
                <a:path w="5219" h="108" extrusionOk="0">
                  <a:moveTo>
                    <a:pt x="0" y="1"/>
                  </a:moveTo>
                  <a:lnTo>
                    <a:pt x="0" y="108"/>
                  </a:lnTo>
                  <a:lnTo>
                    <a:pt x="5219" y="108"/>
                  </a:lnTo>
                  <a:lnTo>
                    <a:pt x="5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7"/>
          <p:cNvSpPr/>
          <p:nvPr/>
        </p:nvSpPr>
        <p:spPr>
          <a:xfrm>
            <a:off x="-5" y="4403840"/>
            <a:ext cx="2387410" cy="739669"/>
          </a:xfrm>
          <a:custGeom>
            <a:avLst/>
            <a:gdLst/>
            <a:ahLst/>
            <a:cxnLst/>
            <a:rect l="l" t="t" r="r" b="b"/>
            <a:pathLst>
              <a:path w="63398" h="19642" extrusionOk="0">
                <a:moveTo>
                  <a:pt x="8154" y="0"/>
                </a:moveTo>
                <a:cubicBezTo>
                  <a:pt x="4957" y="0"/>
                  <a:pt x="1775" y="1682"/>
                  <a:pt x="46" y="4382"/>
                </a:cubicBezTo>
                <a:lnTo>
                  <a:pt x="0" y="19642"/>
                </a:lnTo>
                <a:lnTo>
                  <a:pt x="63398" y="19642"/>
                </a:lnTo>
                <a:cubicBezTo>
                  <a:pt x="63205" y="15988"/>
                  <a:pt x="60507" y="12797"/>
                  <a:pt x="57210" y="11214"/>
                </a:cubicBezTo>
                <a:cubicBezTo>
                  <a:pt x="54758" y="10036"/>
                  <a:pt x="52030" y="9625"/>
                  <a:pt x="49294" y="9625"/>
                </a:cubicBezTo>
                <a:cubicBezTo>
                  <a:pt x="48350" y="9625"/>
                  <a:pt x="47404" y="9674"/>
                  <a:pt x="46469" y="9757"/>
                </a:cubicBezTo>
                <a:cubicBezTo>
                  <a:pt x="42825" y="10081"/>
                  <a:pt x="39240" y="10897"/>
                  <a:pt x="35597" y="11233"/>
                </a:cubicBezTo>
                <a:cubicBezTo>
                  <a:pt x="34622" y="11323"/>
                  <a:pt x="33635" y="11377"/>
                  <a:pt x="32649" y="11377"/>
                </a:cubicBezTo>
                <a:cubicBezTo>
                  <a:pt x="29955" y="11377"/>
                  <a:pt x="27269" y="10978"/>
                  <a:pt x="24844" y="9842"/>
                </a:cubicBezTo>
                <a:cubicBezTo>
                  <a:pt x="22055" y="8535"/>
                  <a:pt x="19801" y="6345"/>
                  <a:pt x="17444" y="4362"/>
                </a:cubicBezTo>
                <a:cubicBezTo>
                  <a:pt x="15087" y="2380"/>
                  <a:pt x="12446" y="515"/>
                  <a:pt x="9396" y="87"/>
                </a:cubicBezTo>
                <a:cubicBezTo>
                  <a:pt x="8984" y="28"/>
                  <a:pt x="8569" y="0"/>
                  <a:pt x="8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8" y="-38"/>
            <a:ext cx="2861258" cy="1702716"/>
          </a:xfrm>
          <a:custGeom>
            <a:avLst/>
            <a:gdLst/>
            <a:ahLst/>
            <a:cxnLst/>
            <a:rect l="l" t="t" r="r" b="b"/>
            <a:pathLst>
              <a:path w="52380" h="31171" extrusionOk="0">
                <a:moveTo>
                  <a:pt x="0" y="1"/>
                </a:moveTo>
                <a:lnTo>
                  <a:pt x="0" y="31171"/>
                </a:lnTo>
                <a:cubicBezTo>
                  <a:pt x="1129" y="26583"/>
                  <a:pt x="2279" y="21946"/>
                  <a:pt x="4444" y="17748"/>
                </a:cubicBezTo>
                <a:cubicBezTo>
                  <a:pt x="6608" y="13551"/>
                  <a:pt x="9922" y="9767"/>
                  <a:pt x="14289" y="7967"/>
                </a:cubicBezTo>
                <a:cubicBezTo>
                  <a:pt x="16715" y="6968"/>
                  <a:pt x="19317" y="6628"/>
                  <a:pt x="21951" y="6628"/>
                </a:cubicBezTo>
                <a:cubicBezTo>
                  <a:pt x="23955" y="6628"/>
                  <a:pt x="25978" y="6824"/>
                  <a:pt x="27957" y="7076"/>
                </a:cubicBezTo>
                <a:cubicBezTo>
                  <a:pt x="31284" y="7500"/>
                  <a:pt x="34642" y="8064"/>
                  <a:pt x="37977" y="8064"/>
                </a:cubicBezTo>
                <a:cubicBezTo>
                  <a:pt x="39237" y="8064"/>
                  <a:pt x="40493" y="7984"/>
                  <a:pt x="41743" y="7785"/>
                </a:cubicBezTo>
                <a:cubicBezTo>
                  <a:pt x="46305" y="7061"/>
                  <a:pt x="50890" y="4371"/>
                  <a:pt x="52379"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title"/>
          </p:nvPr>
        </p:nvSpPr>
        <p:spPr>
          <a:xfrm>
            <a:off x="713225" y="1252050"/>
            <a:ext cx="365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2" name="Google Shape;292;p7"/>
          <p:cNvSpPr txBox="1">
            <a:spLocks noGrp="1"/>
          </p:cNvSpPr>
          <p:nvPr>
            <p:ph type="subTitle" idx="1"/>
          </p:nvPr>
        </p:nvSpPr>
        <p:spPr>
          <a:xfrm>
            <a:off x="713225" y="2045525"/>
            <a:ext cx="3658200" cy="184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293" name="Google Shape;293;p7"/>
          <p:cNvSpPr>
            <a:spLocks noGrp="1"/>
          </p:cNvSpPr>
          <p:nvPr>
            <p:ph type="pic" idx="2"/>
          </p:nvPr>
        </p:nvSpPr>
        <p:spPr>
          <a:xfrm>
            <a:off x="4767950" y="739650"/>
            <a:ext cx="3658200" cy="3664200"/>
          </a:xfrm>
          <a:prstGeom prst="roundRect">
            <a:avLst>
              <a:gd name="adj" fmla="val 16667"/>
            </a:avLst>
          </a:prstGeom>
          <a:noFill/>
          <a:ln w="19050" cap="flat" cmpd="sng">
            <a:solidFill>
              <a:schemeClr val="dk1"/>
            </a:solidFill>
            <a:prstDash val="solid"/>
            <a:round/>
            <a:headEnd type="none" w="sm" len="sm"/>
            <a:tailEnd type="none" w="sm" len="sm"/>
          </a:ln>
        </p:spPr>
      </p:sp>
      <p:sp>
        <p:nvSpPr>
          <p:cNvPr id="294" name="Google Shape;294;p7"/>
          <p:cNvSpPr/>
          <p:nvPr/>
        </p:nvSpPr>
        <p:spPr>
          <a:xfrm>
            <a:off x="1449635" y="4604002"/>
            <a:ext cx="385339" cy="359625"/>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7"/>
          <p:cNvGrpSpPr/>
          <p:nvPr/>
        </p:nvGrpSpPr>
        <p:grpSpPr>
          <a:xfrm>
            <a:off x="204125" y="197770"/>
            <a:ext cx="308680" cy="273417"/>
            <a:chOff x="4733471" y="1796460"/>
            <a:chExt cx="190484" cy="168755"/>
          </a:xfrm>
        </p:grpSpPr>
        <p:sp>
          <p:nvSpPr>
            <p:cNvPr id="296" name="Google Shape;296;p7"/>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7"/>
          <p:cNvGrpSpPr/>
          <p:nvPr/>
        </p:nvGrpSpPr>
        <p:grpSpPr>
          <a:xfrm rot="2700000">
            <a:off x="8739812" y="2051836"/>
            <a:ext cx="161616" cy="347022"/>
            <a:chOff x="4576975" y="1448100"/>
            <a:chExt cx="292800" cy="628700"/>
          </a:xfrm>
        </p:grpSpPr>
        <p:sp>
          <p:nvSpPr>
            <p:cNvPr id="302" name="Google Shape;302;p7"/>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7"/>
            <p:cNvGrpSpPr/>
            <p:nvPr/>
          </p:nvGrpSpPr>
          <p:grpSpPr>
            <a:xfrm>
              <a:off x="4576975" y="1448100"/>
              <a:ext cx="292800" cy="146400"/>
              <a:chOff x="4584725" y="1420525"/>
              <a:chExt cx="292800" cy="146400"/>
            </a:xfrm>
          </p:grpSpPr>
          <p:sp>
            <p:nvSpPr>
              <p:cNvPr id="304" name="Google Shape;304;p7"/>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7"/>
            <p:cNvGrpSpPr/>
            <p:nvPr/>
          </p:nvGrpSpPr>
          <p:grpSpPr>
            <a:xfrm>
              <a:off x="4576975" y="1930400"/>
              <a:ext cx="292800" cy="146400"/>
              <a:chOff x="4584725" y="1420525"/>
              <a:chExt cx="292800" cy="146400"/>
            </a:xfrm>
          </p:grpSpPr>
          <p:sp>
            <p:nvSpPr>
              <p:cNvPr id="307" name="Google Shape;307;p7"/>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9" name="Google Shape;309;p7"/>
          <p:cNvSpPr/>
          <p:nvPr/>
        </p:nvSpPr>
        <p:spPr>
          <a:xfrm>
            <a:off x="954978" y="197777"/>
            <a:ext cx="308700" cy="308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269664" y="4021571"/>
            <a:ext cx="177600" cy="177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7376514" y="245671"/>
            <a:ext cx="177600" cy="177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7"/>
          <p:cNvGrpSpPr/>
          <p:nvPr/>
        </p:nvGrpSpPr>
        <p:grpSpPr>
          <a:xfrm>
            <a:off x="713226" y="4403845"/>
            <a:ext cx="616076" cy="572697"/>
            <a:chOff x="3981885" y="361545"/>
            <a:chExt cx="340148" cy="316198"/>
          </a:xfrm>
        </p:grpSpPr>
        <p:sp>
          <p:nvSpPr>
            <p:cNvPr id="313" name="Google Shape;313;p7"/>
            <p:cNvSpPr/>
            <p:nvPr/>
          </p:nvSpPr>
          <p:spPr>
            <a:xfrm>
              <a:off x="4169157" y="361545"/>
              <a:ext cx="108473" cy="107131"/>
            </a:xfrm>
            <a:custGeom>
              <a:avLst/>
              <a:gdLst/>
              <a:ahLst/>
              <a:cxnLst/>
              <a:rect l="l" t="t" r="r" b="b"/>
              <a:pathLst>
                <a:path w="3718" h="3672" extrusionOk="0">
                  <a:moveTo>
                    <a:pt x="2641" y="1"/>
                  </a:moveTo>
                  <a:cubicBezTo>
                    <a:pt x="2641" y="1"/>
                    <a:pt x="598" y="866"/>
                    <a:pt x="1" y="2595"/>
                  </a:cubicBezTo>
                  <a:lnTo>
                    <a:pt x="3119" y="3672"/>
                  </a:lnTo>
                  <a:cubicBezTo>
                    <a:pt x="3717" y="1940"/>
                    <a:pt x="2641" y="1"/>
                    <a:pt x="2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4197573" y="382171"/>
              <a:ext cx="68065" cy="83645"/>
            </a:xfrm>
            <a:custGeom>
              <a:avLst/>
              <a:gdLst/>
              <a:ahLst/>
              <a:cxnLst/>
              <a:rect l="l" t="t" r="r" b="b"/>
              <a:pathLst>
                <a:path w="2333" h="2867" extrusionOk="0">
                  <a:moveTo>
                    <a:pt x="1698" y="1"/>
                  </a:moveTo>
                  <a:cubicBezTo>
                    <a:pt x="1698" y="1"/>
                    <a:pt x="472" y="860"/>
                    <a:pt x="1" y="2225"/>
                  </a:cubicBezTo>
                  <a:lnTo>
                    <a:pt x="1861" y="2866"/>
                  </a:lnTo>
                  <a:cubicBezTo>
                    <a:pt x="2332" y="1501"/>
                    <a:pt x="1698" y="1"/>
                    <a:pt x="1698"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3981885" y="414671"/>
              <a:ext cx="115504" cy="108006"/>
            </a:xfrm>
            <a:custGeom>
              <a:avLst/>
              <a:gdLst/>
              <a:ahLst/>
              <a:cxnLst/>
              <a:rect l="l" t="t" r="r" b="b"/>
              <a:pathLst>
                <a:path w="3959" h="3702" extrusionOk="0">
                  <a:moveTo>
                    <a:pt x="782" y="0"/>
                  </a:moveTo>
                  <a:cubicBezTo>
                    <a:pt x="485" y="0"/>
                    <a:pt x="299" y="20"/>
                    <a:pt x="299" y="20"/>
                  </a:cubicBezTo>
                  <a:cubicBezTo>
                    <a:pt x="299" y="20"/>
                    <a:pt x="0" y="2395"/>
                    <a:pt x="1281" y="3701"/>
                  </a:cubicBezTo>
                  <a:lnTo>
                    <a:pt x="3958" y="1073"/>
                  </a:lnTo>
                  <a:cubicBezTo>
                    <a:pt x="3035" y="132"/>
                    <a:pt x="1545" y="0"/>
                    <a:pt x="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3996618" y="434568"/>
              <a:ext cx="79735" cy="81427"/>
            </a:xfrm>
            <a:custGeom>
              <a:avLst/>
              <a:gdLst/>
              <a:ahLst/>
              <a:cxnLst/>
              <a:rect l="l" t="t" r="r" b="b"/>
              <a:pathLst>
                <a:path w="2733" h="2791" extrusionOk="0">
                  <a:moveTo>
                    <a:pt x="125" y="1"/>
                  </a:moveTo>
                  <a:lnTo>
                    <a:pt x="125" y="1"/>
                  </a:lnTo>
                  <a:cubicBezTo>
                    <a:pt x="125" y="1"/>
                    <a:pt x="1" y="1760"/>
                    <a:pt x="1010" y="2791"/>
                  </a:cubicBezTo>
                  <a:lnTo>
                    <a:pt x="2732" y="1099"/>
                  </a:lnTo>
                  <a:cubicBezTo>
                    <a:pt x="1700" y="1"/>
                    <a:pt x="125" y="1"/>
                    <a:pt x="125"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3992679" y="427391"/>
              <a:ext cx="323988" cy="250351"/>
            </a:xfrm>
            <a:custGeom>
              <a:avLst/>
              <a:gdLst/>
              <a:ahLst/>
              <a:cxnLst/>
              <a:rect l="l" t="t" r="r" b="b"/>
              <a:pathLst>
                <a:path w="11105" h="8581" extrusionOk="0">
                  <a:moveTo>
                    <a:pt x="6470" y="1"/>
                  </a:moveTo>
                  <a:cubicBezTo>
                    <a:pt x="5914" y="1"/>
                    <a:pt x="5330" y="68"/>
                    <a:pt x="4736" y="201"/>
                  </a:cubicBezTo>
                  <a:cubicBezTo>
                    <a:pt x="1953" y="828"/>
                    <a:pt x="0" y="2693"/>
                    <a:pt x="517" y="4972"/>
                  </a:cubicBezTo>
                  <a:cubicBezTo>
                    <a:pt x="963" y="6943"/>
                    <a:pt x="3104" y="8580"/>
                    <a:pt x="5475" y="8580"/>
                  </a:cubicBezTo>
                  <a:cubicBezTo>
                    <a:pt x="5845" y="8580"/>
                    <a:pt x="6221" y="8540"/>
                    <a:pt x="6597" y="8455"/>
                  </a:cubicBezTo>
                  <a:cubicBezTo>
                    <a:pt x="9378" y="7829"/>
                    <a:pt x="11104" y="4980"/>
                    <a:pt x="10595" y="2700"/>
                  </a:cubicBezTo>
                  <a:cubicBezTo>
                    <a:pt x="10192" y="907"/>
                    <a:pt x="8520" y="1"/>
                    <a:pt x="64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4005283" y="427421"/>
              <a:ext cx="289037" cy="140186"/>
            </a:xfrm>
            <a:custGeom>
              <a:avLst/>
              <a:gdLst/>
              <a:ahLst/>
              <a:cxnLst/>
              <a:rect l="l" t="t" r="r" b="b"/>
              <a:pathLst>
                <a:path w="9907" h="4805" extrusionOk="0">
                  <a:moveTo>
                    <a:pt x="6037" y="0"/>
                  </a:moveTo>
                  <a:cubicBezTo>
                    <a:pt x="5481" y="0"/>
                    <a:pt x="4898" y="67"/>
                    <a:pt x="4304" y="200"/>
                  </a:cubicBezTo>
                  <a:cubicBezTo>
                    <a:pt x="1824" y="760"/>
                    <a:pt x="1" y="2305"/>
                    <a:pt x="4" y="4248"/>
                  </a:cubicBezTo>
                  <a:cubicBezTo>
                    <a:pt x="9" y="4248"/>
                    <a:pt x="14" y="4247"/>
                    <a:pt x="19" y="4247"/>
                  </a:cubicBezTo>
                  <a:cubicBezTo>
                    <a:pt x="283" y="4247"/>
                    <a:pt x="938" y="4805"/>
                    <a:pt x="2998" y="4805"/>
                  </a:cubicBezTo>
                  <a:cubicBezTo>
                    <a:pt x="3625" y="4805"/>
                    <a:pt x="4383" y="4753"/>
                    <a:pt x="5301" y="4618"/>
                  </a:cubicBezTo>
                  <a:cubicBezTo>
                    <a:pt x="5732" y="4555"/>
                    <a:pt x="4955" y="1928"/>
                    <a:pt x="5636" y="1638"/>
                  </a:cubicBezTo>
                  <a:cubicBezTo>
                    <a:pt x="5658" y="1629"/>
                    <a:pt x="5680" y="1624"/>
                    <a:pt x="5703" y="1624"/>
                  </a:cubicBezTo>
                  <a:cubicBezTo>
                    <a:pt x="6203" y="1624"/>
                    <a:pt x="6906" y="3794"/>
                    <a:pt x="7354" y="3950"/>
                  </a:cubicBezTo>
                  <a:cubicBezTo>
                    <a:pt x="7439" y="3979"/>
                    <a:pt x="7527" y="3993"/>
                    <a:pt x="7617" y="3993"/>
                  </a:cubicBezTo>
                  <a:cubicBezTo>
                    <a:pt x="8469" y="3993"/>
                    <a:pt x="9503" y="2761"/>
                    <a:pt x="9907" y="1972"/>
                  </a:cubicBezTo>
                  <a:cubicBezTo>
                    <a:pt x="9264" y="661"/>
                    <a:pt x="7788" y="0"/>
                    <a:pt x="60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4156874" y="426224"/>
              <a:ext cx="88750" cy="14179"/>
            </a:xfrm>
            <a:custGeom>
              <a:avLst/>
              <a:gdLst/>
              <a:ahLst/>
              <a:cxnLst/>
              <a:rect l="l" t="t" r="r" b="b"/>
              <a:pathLst>
                <a:path w="3042" h="486" extrusionOk="0">
                  <a:moveTo>
                    <a:pt x="838" y="1"/>
                  </a:moveTo>
                  <a:cubicBezTo>
                    <a:pt x="578" y="1"/>
                    <a:pt x="310" y="15"/>
                    <a:pt x="38" y="44"/>
                  </a:cubicBezTo>
                  <a:cubicBezTo>
                    <a:pt x="16" y="48"/>
                    <a:pt x="1" y="68"/>
                    <a:pt x="2" y="90"/>
                  </a:cubicBezTo>
                  <a:cubicBezTo>
                    <a:pt x="6" y="110"/>
                    <a:pt x="23" y="126"/>
                    <a:pt x="45" y="126"/>
                  </a:cubicBezTo>
                  <a:cubicBezTo>
                    <a:pt x="46" y="126"/>
                    <a:pt x="47" y="126"/>
                    <a:pt x="48" y="126"/>
                  </a:cubicBezTo>
                  <a:cubicBezTo>
                    <a:pt x="320" y="96"/>
                    <a:pt x="588" y="81"/>
                    <a:pt x="848" y="81"/>
                  </a:cubicBezTo>
                  <a:cubicBezTo>
                    <a:pt x="1636" y="81"/>
                    <a:pt x="2363" y="216"/>
                    <a:pt x="2982" y="483"/>
                  </a:cubicBezTo>
                  <a:cubicBezTo>
                    <a:pt x="2986" y="484"/>
                    <a:pt x="2992" y="485"/>
                    <a:pt x="2998" y="485"/>
                  </a:cubicBezTo>
                  <a:cubicBezTo>
                    <a:pt x="3012" y="485"/>
                    <a:pt x="3028" y="477"/>
                    <a:pt x="3033" y="461"/>
                  </a:cubicBezTo>
                  <a:cubicBezTo>
                    <a:pt x="3042" y="441"/>
                    <a:pt x="3032" y="418"/>
                    <a:pt x="3012" y="408"/>
                  </a:cubicBezTo>
                  <a:cubicBezTo>
                    <a:pt x="2382" y="138"/>
                    <a:pt x="1642" y="1"/>
                    <a:pt x="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4200694" y="577553"/>
              <a:ext cx="68094" cy="34485"/>
            </a:xfrm>
            <a:custGeom>
              <a:avLst/>
              <a:gdLst/>
              <a:ahLst/>
              <a:cxnLst/>
              <a:rect l="l" t="t" r="r" b="b"/>
              <a:pathLst>
                <a:path w="2334" h="1182" extrusionOk="0">
                  <a:moveTo>
                    <a:pt x="2290" y="1"/>
                  </a:moveTo>
                  <a:cubicBezTo>
                    <a:pt x="2271" y="1"/>
                    <a:pt x="2255" y="17"/>
                    <a:pt x="2252" y="36"/>
                  </a:cubicBezTo>
                  <a:cubicBezTo>
                    <a:pt x="2175" y="580"/>
                    <a:pt x="1811" y="993"/>
                    <a:pt x="1324" y="1085"/>
                  </a:cubicBezTo>
                  <a:cubicBezTo>
                    <a:pt x="1261" y="1097"/>
                    <a:pt x="1197" y="1103"/>
                    <a:pt x="1133" y="1103"/>
                  </a:cubicBezTo>
                  <a:cubicBezTo>
                    <a:pt x="717" y="1103"/>
                    <a:pt x="311" y="856"/>
                    <a:pt x="82" y="447"/>
                  </a:cubicBezTo>
                  <a:cubicBezTo>
                    <a:pt x="74" y="434"/>
                    <a:pt x="61" y="427"/>
                    <a:pt x="47" y="427"/>
                  </a:cubicBezTo>
                  <a:cubicBezTo>
                    <a:pt x="40" y="427"/>
                    <a:pt x="34" y="428"/>
                    <a:pt x="28" y="431"/>
                  </a:cubicBezTo>
                  <a:cubicBezTo>
                    <a:pt x="8" y="443"/>
                    <a:pt x="1" y="466"/>
                    <a:pt x="12" y="486"/>
                  </a:cubicBezTo>
                  <a:cubicBezTo>
                    <a:pt x="255" y="918"/>
                    <a:pt x="685" y="1181"/>
                    <a:pt x="1130" y="1181"/>
                  </a:cubicBezTo>
                  <a:cubicBezTo>
                    <a:pt x="1199" y="1181"/>
                    <a:pt x="1269" y="1174"/>
                    <a:pt x="1339" y="1164"/>
                  </a:cubicBezTo>
                  <a:cubicBezTo>
                    <a:pt x="1853" y="1065"/>
                    <a:pt x="2249" y="617"/>
                    <a:pt x="2331" y="46"/>
                  </a:cubicBezTo>
                  <a:cubicBezTo>
                    <a:pt x="2334" y="24"/>
                    <a:pt x="2318" y="4"/>
                    <a:pt x="2297" y="2"/>
                  </a:cubicBezTo>
                  <a:cubicBezTo>
                    <a:pt x="2294" y="1"/>
                    <a:pt x="2292" y="1"/>
                    <a:pt x="2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4128837" y="589952"/>
              <a:ext cx="74484" cy="37869"/>
            </a:xfrm>
            <a:custGeom>
              <a:avLst/>
              <a:gdLst/>
              <a:ahLst/>
              <a:cxnLst/>
              <a:rect l="l" t="t" r="r" b="b"/>
              <a:pathLst>
                <a:path w="2553" h="1298" extrusionOk="0">
                  <a:moveTo>
                    <a:pt x="2512" y="1"/>
                  </a:moveTo>
                  <a:cubicBezTo>
                    <a:pt x="2492" y="1"/>
                    <a:pt x="2472" y="16"/>
                    <a:pt x="2469" y="36"/>
                  </a:cubicBezTo>
                  <a:cubicBezTo>
                    <a:pt x="2412" y="582"/>
                    <a:pt x="2018" y="1039"/>
                    <a:pt x="1490" y="1174"/>
                  </a:cubicBezTo>
                  <a:cubicBezTo>
                    <a:pt x="1379" y="1203"/>
                    <a:pt x="1268" y="1216"/>
                    <a:pt x="1159" y="1216"/>
                  </a:cubicBezTo>
                  <a:cubicBezTo>
                    <a:pt x="735" y="1216"/>
                    <a:pt x="332" y="1012"/>
                    <a:pt x="78" y="649"/>
                  </a:cubicBezTo>
                  <a:cubicBezTo>
                    <a:pt x="70" y="639"/>
                    <a:pt x="58" y="633"/>
                    <a:pt x="46" y="633"/>
                  </a:cubicBezTo>
                  <a:cubicBezTo>
                    <a:pt x="38" y="633"/>
                    <a:pt x="29" y="635"/>
                    <a:pt x="22" y="640"/>
                  </a:cubicBezTo>
                  <a:cubicBezTo>
                    <a:pt x="5" y="652"/>
                    <a:pt x="1" y="677"/>
                    <a:pt x="14" y="696"/>
                  </a:cubicBezTo>
                  <a:cubicBezTo>
                    <a:pt x="283" y="1079"/>
                    <a:pt x="707" y="1297"/>
                    <a:pt x="1159" y="1297"/>
                  </a:cubicBezTo>
                  <a:cubicBezTo>
                    <a:pt x="1274" y="1297"/>
                    <a:pt x="1394" y="1281"/>
                    <a:pt x="1511" y="1253"/>
                  </a:cubicBezTo>
                  <a:cubicBezTo>
                    <a:pt x="2072" y="1107"/>
                    <a:pt x="2489" y="625"/>
                    <a:pt x="2551" y="46"/>
                  </a:cubicBezTo>
                  <a:cubicBezTo>
                    <a:pt x="2552" y="22"/>
                    <a:pt x="2536" y="4"/>
                    <a:pt x="2515" y="1"/>
                  </a:cubicBezTo>
                  <a:cubicBezTo>
                    <a:pt x="2514" y="1"/>
                    <a:pt x="2513" y="1"/>
                    <a:pt x="2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4198944" y="583008"/>
              <a:ext cx="4376" cy="9365"/>
            </a:xfrm>
            <a:custGeom>
              <a:avLst/>
              <a:gdLst/>
              <a:ahLst/>
              <a:cxnLst/>
              <a:rect l="l" t="t" r="r" b="b"/>
              <a:pathLst>
                <a:path w="150" h="321" extrusionOk="0">
                  <a:moveTo>
                    <a:pt x="45" y="0"/>
                  </a:moveTo>
                  <a:cubicBezTo>
                    <a:pt x="42" y="0"/>
                    <a:pt x="38" y="1"/>
                    <a:pt x="35" y="2"/>
                  </a:cubicBezTo>
                  <a:cubicBezTo>
                    <a:pt x="14" y="7"/>
                    <a:pt x="1" y="29"/>
                    <a:pt x="6" y="50"/>
                  </a:cubicBezTo>
                  <a:lnTo>
                    <a:pt x="66" y="289"/>
                  </a:lnTo>
                  <a:cubicBezTo>
                    <a:pt x="72" y="307"/>
                    <a:pt x="88" y="320"/>
                    <a:pt x="106" y="320"/>
                  </a:cubicBezTo>
                  <a:cubicBezTo>
                    <a:pt x="109" y="320"/>
                    <a:pt x="114" y="317"/>
                    <a:pt x="115" y="317"/>
                  </a:cubicBezTo>
                  <a:cubicBezTo>
                    <a:pt x="136" y="313"/>
                    <a:pt x="149" y="292"/>
                    <a:pt x="143" y="270"/>
                  </a:cubicBezTo>
                  <a:lnTo>
                    <a:pt x="84" y="30"/>
                  </a:lnTo>
                  <a:cubicBezTo>
                    <a:pt x="79" y="12"/>
                    <a:pt x="63" y="0"/>
                    <a:pt x="45" y="0"/>
                  </a:cubicBezTo>
                  <a:close/>
                </a:path>
              </a:pathLst>
            </a:custGeom>
            <a:solidFill>
              <a:srgbClr val="1B1B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4169302" y="551500"/>
              <a:ext cx="50619" cy="33172"/>
            </a:xfrm>
            <a:custGeom>
              <a:avLst/>
              <a:gdLst/>
              <a:ahLst/>
              <a:cxnLst/>
              <a:rect l="l" t="t" r="r" b="b"/>
              <a:pathLst>
                <a:path w="1735" h="1137" extrusionOk="0">
                  <a:moveTo>
                    <a:pt x="1586" y="1"/>
                  </a:moveTo>
                  <a:cubicBezTo>
                    <a:pt x="1426" y="1"/>
                    <a:pt x="1136" y="350"/>
                    <a:pt x="880" y="416"/>
                  </a:cubicBezTo>
                  <a:cubicBezTo>
                    <a:pt x="835" y="428"/>
                    <a:pt x="785" y="432"/>
                    <a:pt x="733" y="432"/>
                  </a:cubicBezTo>
                  <a:cubicBezTo>
                    <a:pt x="544" y="432"/>
                    <a:pt x="320" y="373"/>
                    <a:pt x="173" y="373"/>
                  </a:cubicBezTo>
                  <a:cubicBezTo>
                    <a:pt x="83" y="373"/>
                    <a:pt x="22" y="395"/>
                    <a:pt x="14" y="466"/>
                  </a:cubicBezTo>
                  <a:cubicBezTo>
                    <a:pt x="0" y="592"/>
                    <a:pt x="97" y="695"/>
                    <a:pt x="183" y="765"/>
                  </a:cubicBezTo>
                  <a:cubicBezTo>
                    <a:pt x="384" y="925"/>
                    <a:pt x="793" y="1137"/>
                    <a:pt x="1007" y="1137"/>
                  </a:cubicBezTo>
                  <a:cubicBezTo>
                    <a:pt x="1028" y="1137"/>
                    <a:pt x="1047" y="1135"/>
                    <a:pt x="1064" y="1130"/>
                  </a:cubicBezTo>
                  <a:cubicBezTo>
                    <a:pt x="1251" y="1082"/>
                    <a:pt x="1549" y="646"/>
                    <a:pt x="1656" y="386"/>
                  </a:cubicBezTo>
                  <a:cubicBezTo>
                    <a:pt x="1699" y="282"/>
                    <a:pt x="1735" y="145"/>
                    <a:pt x="1661" y="41"/>
                  </a:cubicBezTo>
                  <a:cubicBezTo>
                    <a:pt x="1641" y="13"/>
                    <a:pt x="1616"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4219687" y="528831"/>
              <a:ext cx="98874" cy="50502"/>
            </a:xfrm>
            <a:custGeom>
              <a:avLst/>
              <a:gdLst/>
              <a:ahLst/>
              <a:cxnLst/>
              <a:rect l="l" t="t" r="r" b="b"/>
              <a:pathLst>
                <a:path w="3389" h="1731" extrusionOk="0">
                  <a:moveTo>
                    <a:pt x="3347" y="1"/>
                  </a:moveTo>
                  <a:cubicBezTo>
                    <a:pt x="3347" y="1"/>
                    <a:pt x="3346" y="1"/>
                    <a:pt x="3345" y="1"/>
                  </a:cubicBezTo>
                  <a:cubicBezTo>
                    <a:pt x="1931" y="135"/>
                    <a:pt x="686" y="758"/>
                    <a:pt x="12" y="1667"/>
                  </a:cubicBezTo>
                  <a:cubicBezTo>
                    <a:pt x="1" y="1686"/>
                    <a:pt x="4" y="1710"/>
                    <a:pt x="22" y="1723"/>
                  </a:cubicBezTo>
                  <a:cubicBezTo>
                    <a:pt x="29" y="1729"/>
                    <a:pt x="36" y="1730"/>
                    <a:pt x="45" y="1730"/>
                  </a:cubicBezTo>
                  <a:cubicBezTo>
                    <a:pt x="58" y="1730"/>
                    <a:pt x="68" y="1724"/>
                    <a:pt x="76" y="1714"/>
                  </a:cubicBezTo>
                  <a:cubicBezTo>
                    <a:pt x="736" y="822"/>
                    <a:pt x="1961" y="211"/>
                    <a:pt x="3352" y="80"/>
                  </a:cubicBezTo>
                  <a:cubicBezTo>
                    <a:pt x="3373" y="78"/>
                    <a:pt x="3389" y="58"/>
                    <a:pt x="3388" y="37"/>
                  </a:cubicBezTo>
                  <a:cubicBezTo>
                    <a:pt x="3386" y="16"/>
                    <a:pt x="3368" y="1"/>
                    <a:pt x="3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4231386" y="570317"/>
              <a:ext cx="90647" cy="19635"/>
            </a:xfrm>
            <a:custGeom>
              <a:avLst/>
              <a:gdLst/>
              <a:ahLst/>
              <a:cxnLst/>
              <a:rect l="l" t="t" r="r" b="b"/>
              <a:pathLst>
                <a:path w="3107" h="673" extrusionOk="0">
                  <a:moveTo>
                    <a:pt x="2268" y="1"/>
                  </a:moveTo>
                  <a:cubicBezTo>
                    <a:pt x="1414" y="1"/>
                    <a:pt x="625" y="207"/>
                    <a:pt x="24" y="599"/>
                  </a:cubicBezTo>
                  <a:cubicBezTo>
                    <a:pt x="7" y="611"/>
                    <a:pt x="1" y="637"/>
                    <a:pt x="14" y="655"/>
                  </a:cubicBezTo>
                  <a:cubicBezTo>
                    <a:pt x="22" y="665"/>
                    <a:pt x="35" y="672"/>
                    <a:pt x="47" y="672"/>
                  </a:cubicBezTo>
                  <a:cubicBezTo>
                    <a:pt x="54" y="672"/>
                    <a:pt x="64" y="671"/>
                    <a:pt x="68" y="665"/>
                  </a:cubicBezTo>
                  <a:cubicBezTo>
                    <a:pt x="655" y="282"/>
                    <a:pt x="1431" y="80"/>
                    <a:pt x="2269" y="80"/>
                  </a:cubicBezTo>
                  <a:cubicBezTo>
                    <a:pt x="2527" y="80"/>
                    <a:pt x="2791" y="99"/>
                    <a:pt x="3058" y="138"/>
                  </a:cubicBezTo>
                  <a:cubicBezTo>
                    <a:pt x="3060" y="139"/>
                    <a:pt x="3063" y="139"/>
                    <a:pt x="3065" y="139"/>
                  </a:cubicBezTo>
                  <a:cubicBezTo>
                    <a:pt x="3084" y="139"/>
                    <a:pt x="3100" y="124"/>
                    <a:pt x="3102" y="105"/>
                  </a:cubicBezTo>
                  <a:cubicBezTo>
                    <a:pt x="3106" y="84"/>
                    <a:pt x="3091" y="64"/>
                    <a:pt x="3069" y="60"/>
                  </a:cubicBezTo>
                  <a:cubicBezTo>
                    <a:pt x="2799" y="20"/>
                    <a:pt x="2530"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4063603" y="575686"/>
              <a:ext cx="110369" cy="14500"/>
            </a:xfrm>
            <a:custGeom>
              <a:avLst/>
              <a:gdLst/>
              <a:ahLst/>
              <a:cxnLst/>
              <a:rect l="l" t="t" r="r" b="b"/>
              <a:pathLst>
                <a:path w="3783" h="497" extrusionOk="0">
                  <a:moveTo>
                    <a:pt x="1921" y="1"/>
                  </a:moveTo>
                  <a:cubicBezTo>
                    <a:pt x="1310" y="1"/>
                    <a:pt x="664" y="115"/>
                    <a:pt x="32" y="345"/>
                  </a:cubicBezTo>
                  <a:cubicBezTo>
                    <a:pt x="12" y="354"/>
                    <a:pt x="1" y="375"/>
                    <a:pt x="8" y="397"/>
                  </a:cubicBezTo>
                  <a:cubicBezTo>
                    <a:pt x="16" y="413"/>
                    <a:pt x="31" y="423"/>
                    <a:pt x="48" y="423"/>
                  </a:cubicBezTo>
                  <a:cubicBezTo>
                    <a:pt x="52" y="423"/>
                    <a:pt x="56" y="423"/>
                    <a:pt x="61" y="421"/>
                  </a:cubicBezTo>
                  <a:cubicBezTo>
                    <a:pt x="686" y="194"/>
                    <a:pt x="1323" y="81"/>
                    <a:pt x="1925" y="81"/>
                  </a:cubicBezTo>
                  <a:cubicBezTo>
                    <a:pt x="2588" y="81"/>
                    <a:pt x="3207" y="218"/>
                    <a:pt x="3720" y="493"/>
                  </a:cubicBezTo>
                  <a:cubicBezTo>
                    <a:pt x="3726" y="495"/>
                    <a:pt x="3732" y="497"/>
                    <a:pt x="3739" y="497"/>
                  </a:cubicBezTo>
                  <a:cubicBezTo>
                    <a:pt x="3753" y="497"/>
                    <a:pt x="3767" y="490"/>
                    <a:pt x="3773" y="474"/>
                  </a:cubicBezTo>
                  <a:cubicBezTo>
                    <a:pt x="3783" y="454"/>
                    <a:pt x="3776" y="431"/>
                    <a:pt x="3756" y="421"/>
                  </a:cubicBezTo>
                  <a:cubicBezTo>
                    <a:pt x="3231" y="141"/>
                    <a:pt x="2597" y="1"/>
                    <a:pt x="1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4079036" y="601709"/>
              <a:ext cx="88838" cy="26899"/>
            </a:xfrm>
            <a:custGeom>
              <a:avLst/>
              <a:gdLst/>
              <a:ahLst/>
              <a:cxnLst/>
              <a:rect l="l" t="t" r="r" b="b"/>
              <a:pathLst>
                <a:path w="3045" h="922" extrusionOk="0">
                  <a:moveTo>
                    <a:pt x="2575" y="0"/>
                  </a:moveTo>
                  <a:cubicBezTo>
                    <a:pt x="1752" y="0"/>
                    <a:pt x="845" y="299"/>
                    <a:pt x="24" y="847"/>
                  </a:cubicBezTo>
                  <a:cubicBezTo>
                    <a:pt x="6" y="860"/>
                    <a:pt x="0" y="886"/>
                    <a:pt x="13" y="903"/>
                  </a:cubicBezTo>
                  <a:cubicBezTo>
                    <a:pt x="21" y="916"/>
                    <a:pt x="34" y="921"/>
                    <a:pt x="47" y="921"/>
                  </a:cubicBezTo>
                  <a:cubicBezTo>
                    <a:pt x="54" y="921"/>
                    <a:pt x="63" y="918"/>
                    <a:pt x="69" y="914"/>
                  </a:cubicBezTo>
                  <a:cubicBezTo>
                    <a:pt x="877" y="374"/>
                    <a:pt x="1767" y="80"/>
                    <a:pt x="2576" y="80"/>
                  </a:cubicBezTo>
                  <a:cubicBezTo>
                    <a:pt x="2719" y="80"/>
                    <a:pt x="2859" y="89"/>
                    <a:pt x="2996" y="107"/>
                  </a:cubicBezTo>
                  <a:cubicBezTo>
                    <a:pt x="2997" y="108"/>
                    <a:pt x="2999" y="108"/>
                    <a:pt x="3001" y="108"/>
                  </a:cubicBezTo>
                  <a:cubicBezTo>
                    <a:pt x="3020" y="108"/>
                    <a:pt x="3037" y="93"/>
                    <a:pt x="3040" y="73"/>
                  </a:cubicBezTo>
                  <a:cubicBezTo>
                    <a:pt x="3044" y="52"/>
                    <a:pt x="3027" y="32"/>
                    <a:pt x="3006" y="29"/>
                  </a:cubicBezTo>
                  <a:cubicBezTo>
                    <a:pt x="2865" y="10"/>
                    <a:pt x="2722" y="0"/>
                    <a:pt x="2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4214786" y="489037"/>
              <a:ext cx="51727" cy="42800"/>
            </a:xfrm>
            <a:custGeom>
              <a:avLst/>
              <a:gdLst/>
              <a:ahLst/>
              <a:cxnLst/>
              <a:rect l="l" t="t" r="r" b="b"/>
              <a:pathLst>
                <a:path w="1773" h="1467" extrusionOk="0">
                  <a:moveTo>
                    <a:pt x="1427" y="1"/>
                  </a:moveTo>
                  <a:cubicBezTo>
                    <a:pt x="744" y="1"/>
                    <a:pt x="0" y="410"/>
                    <a:pt x="16" y="1090"/>
                  </a:cubicBezTo>
                  <a:cubicBezTo>
                    <a:pt x="20" y="1271"/>
                    <a:pt x="92" y="1375"/>
                    <a:pt x="200" y="1428"/>
                  </a:cubicBezTo>
                  <a:cubicBezTo>
                    <a:pt x="258" y="1455"/>
                    <a:pt x="326" y="1467"/>
                    <a:pt x="401" y="1467"/>
                  </a:cubicBezTo>
                  <a:cubicBezTo>
                    <a:pt x="710" y="1467"/>
                    <a:pt x="1124" y="1261"/>
                    <a:pt x="1318" y="1081"/>
                  </a:cubicBezTo>
                  <a:cubicBezTo>
                    <a:pt x="1618" y="807"/>
                    <a:pt x="1772" y="414"/>
                    <a:pt x="1761" y="36"/>
                  </a:cubicBezTo>
                  <a:cubicBezTo>
                    <a:pt x="1654" y="12"/>
                    <a:pt x="1542" y="1"/>
                    <a:pt x="1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4226864" y="492159"/>
              <a:ext cx="27104" cy="33260"/>
            </a:xfrm>
            <a:custGeom>
              <a:avLst/>
              <a:gdLst/>
              <a:ahLst/>
              <a:cxnLst/>
              <a:rect l="l" t="t" r="r" b="b"/>
              <a:pathLst>
                <a:path w="929" h="1140" extrusionOk="0">
                  <a:moveTo>
                    <a:pt x="420" y="0"/>
                  </a:moveTo>
                  <a:cubicBezTo>
                    <a:pt x="411" y="0"/>
                    <a:pt x="401" y="1"/>
                    <a:pt x="392" y="2"/>
                  </a:cubicBezTo>
                  <a:cubicBezTo>
                    <a:pt x="230" y="16"/>
                    <a:pt x="106" y="149"/>
                    <a:pt x="69" y="290"/>
                  </a:cubicBezTo>
                  <a:cubicBezTo>
                    <a:pt x="0" y="530"/>
                    <a:pt x="87" y="843"/>
                    <a:pt x="276" y="1018"/>
                  </a:cubicBezTo>
                  <a:cubicBezTo>
                    <a:pt x="359" y="1097"/>
                    <a:pt x="467" y="1140"/>
                    <a:pt x="571" y="1140"/>
                  </a:cubicBezTo>
                  <a:cubicBezTo>
                    <a:pt x="697" y="1140"/>
                    <a:pt x="818" y="1078"/>
                    <a:pt x="884" y="944"/>
                  </a:cubicBezTo>
                  <a:cubicBezTo>
                    <a:pt x="921" y="867"/>
                    <a:pt x="928" y="780"/>
                    <a:pt x="927" y="696"/>
                  </a:cubicBezTo>
                  <a:cubicBezTo>
                    <a:pt x="920" y="524"/>
                    <a:pt x="871" y="353"/>
                    <a:pt x="770" y="210"/>
                  </a:cubicBezTo>
                  <a:cubicBezTo>
                    <a:pt x="691" y="100"/>
                    <a:pt x="565"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4081574" y="522500"/>
              <a:ext cx="61413" cy="33755"/>
            </a:xfrm>
            <a:custGeom>
              <a:avLst/>
              <a:gdLst/>
              <a:ahLst/>
              <a:cxnLst/>
              <a:rect l="l" t="t" r="r" b="b"/>
              <a:pathLst>
                <a:path w="2105" h="1157" extrusionOk="0">
                  <a:moveTo>
                    <a:pt x="1060" y="0"/>
                  </a:moveTo>
                  <a:cubicBezTo>
                    <a:pt x="684" y="0"/>
                    <a:pt x="285" y="135"/>
                    <a:pt x="0" y="362"/>
                  </a:cubicBezTo>
                  <a:cubicBezTo>
                    <a:pt x="157" y="709"/>
                    <a:pt x="468" y="991"/>
                    <a:pt x="860" y="1106"/>
                  </a:cubicBezTo>
                  <a:cubicBezTo>
                    <a:pt x="969" y="1138"/>
                    <a:pt x="1116" y="1157"/>
                    <a:pt x="1271" y="1157"/>
                  </a:cubicBezTo>
                  <a:cubicBezTo>
                    <a:pt x="1563" y="1157"/>
                    <a:pt x="1880" y="1090"/>
                    <a:pt x="2015" y="921"/>
                  </a:cubicBezTo>
                  <a:cubicBezTo>
                    <a:pt x="2089" y="826"/>
                    <a:pt x="2105" y="702"/>
                    <a:pt x="2030" y="538"/>
                  </a:cubicBezTo>
                  <a:cubicBezTo>
                    <a:pt x="1856" y="162"/>
                    <a:pt x="1472" y="0"/>
                    <a:pt x="1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a:off x="4099429" y="522004"/>
              <a:ext cx="26870" cy="33901"/>
            </a:xfrm>
            <a:custGeom>
              <a:avLst/>
              <a:gdLst/>
              <a:ahLst/>
              <a:cxnLst/>
              <a:rect l="l" t="t" r="r" b="b"/>
              <a:pathLst>
                <a:path w="921" h="1162" extrusionOk="0">
                  <a:moveTo>
                    <a:pt x="395" y="0"/>
                  </a:moveTo>
                  <a:cubicBezTo>
                    <a:pt x="355" y="0"/>
                    <a:pt x="315" y="7"/>
                    <a:pt x="276" y="22"/>
                  </a:cubicBezTo>
                  <a:cubicBezTo>
                    <a:pt x="128" y="79"/>
                    <a:pt x="51" y="235"/>
                    <a:pt x="28" y="378"/>
                  </a:cubicBezTo>
                  <a:cubicBezTo>
                    <a:pt x="1" y="551"/>
                    <a:pt x="33" y="726"/>
                    <a:pt x="103" y="883"/>
                  </a:cubicBezTo>
                  <a:cubicBezTo>
                    <a:pt x="139" y="959"/>
                    <a:pt x="183" y="1033"/>
                    <a:pt x="251" y="1086"/>
                  </a:cubicBezTo>
                  <a:cubicBezTo>
                    <a:pt x="318" y="1138"/>
                    <a:pt x="391" y="1161"/>
                    <a:pt x="463" y="1161"/>
                  </a:cubicBezTo>
                  <a:cubicBezTo>
                    <a:pt x="621" y="1161"/>
                    <a:pt x="771" y="1047"/>
                    <a:pt x="832" y="885"/>
                  </a:cubicBezTo>
                  <a:cubicBezTo>
                    <a:pt x="920" y="643"/>
                    <a:pt x="860" y="324"/>
                    <a:pt x="693" y="138"/>
                  </a:cubicBezTo>
                  <a:cubicBezTo>
                    <a:pt x="622" y="57"/>
                    <a:pt x="509"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7"/>
          <p:cNvGrpSpPr/>
          <p:nvPr/>
        </p:nvGrpSpPr>
        <p:grpSpPr>
          <a:xfrm flipH="1">
            <a:off x="8111724" y="369545"/>
            <a:ext cx="803077" cy="339913"/>
            <a:chOff x="5742237" y="4424857"/>
            <a:chExt cx="803077" cy="339913"/>
          </a:xfrm>
        </p:grpSpPr>
        <p:sp>
          <p:nvSpPr>
            <p:cNvPr id="333" name="Google Shape;333;p7"/>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8"/>
        <p:cNvGrpSpPr/>
        <p:nvPr/>
      </p:nvGrpSpPr>
      <p:grpSpPr>
        <a:xfrm>
          <a:off x="0" y="0"/>
          <a:ext cx="0" cy="0"/>
          <a:chOff x="0" y="0"/>
          <a:chExt cx="0" cy="0"/>
        </a:xfrm>
      </p:grpSpPr>
      <p:sp>
        <p:nvSpPr>
          <p:cNvPr id="339" name="Google Shape;339;p8"/>
          <p:cNvSpPr/>
          <p:nvPr/>
        </p:nvSpPr>
        <p:spPr>
          <a:xfrm>
            <a:off x="1496979" y="82018"/>
            <a:ext cx="5883642" cy="4979464"/>
          </a:xfrm>
          <a:custGeom>
            <a:avLst/>
            <a:gdLst/>
            <a:ahLst/>
            <a:cxnLst/>
            <a:rect l="l" t="t" r="r" b="b"/>
            <a:pathLst>
              <a:path w="67564" h="57181" extrusionOk="0">
                <a:moveTo>
                  <a:pt x="36575" y="1"/>
                </a:moveTo>
                <a:cubicBezTo>
                  <a:pt x="22300" y="1"/>
                  <a:pt x="8579" y="13591"/>
                  <a:pt x="4528" y="26732"/>
                </a:cubicBezTo>
                <a:cubicBezTo>
                  <a:pt x="1" y="41421"/>
                  <a:pt x="12516" y="53762"/>
                  <a:pt x="29572" y="56812"/>
                </a:cubicBezTo>
                <a:cubicBezTo>
                  <a:pt x="30963" y="57061"/>
                  <a:pt x="32403" y="57180"/>
                  <a:pt x="33873" y="57180"/>
                </a:cubicBezTo>
                <a:cubicBezTo>
                  <a:pt x="47869" y="57180"/>
                  <a:pt x="64520" y="46341"/>
                  <a:pt x="66052" y="32811"/>
                </a:cubicBezTo>
                <a:cubicBezTo>
                  <a:pt x="67563" y="19463"/>
                  <a:pt x="54089" y="3553"/>
                  <a:pt x="41623" y="589"/>
                </a:cubicBezTo>
                <a:cubicBezTo>
                  <a:pt x="39943" y="189"/>
                  <a:pt x="38255" y="1"/>
                  <a:pt x="36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a:off x="-20" y="25"/>
            <a:ext cx="3223023" cy="2035201"/>
          </a:xfrm>
          <a:custGeom>
            <a:avLst/>
            <a:gdLst/>
            <a:ahLst/>
            <a:cxnLst/>
            <a:rect l="l" t="t" r="r" b="b"/>
            <a:pathLst>
              <a:path w="74336" h="46940" extrusionOk="0">
                <a:moveTo>
                  <a:pt x="0" y="0"/>
                </a:moveTo>
                <a:lnTo>
                  <a:pt x="0" y="44070"/>
                </a:lnTo>
                <a:cubicBezTo>
                  <a:pt x="5036" y="45646"/>
                  <a:pt x="10234" y="46940"/>
                  <a:pt x="15507" y="46940"/>
                </a:cubicBezTo>
                <a:cubicBezTo>
                  <a:pt x="15646" y="46940"/>
                  <a:pt x="15785" y="46939"/>
                  <a:pt x="15924" y="46937"/>
                </a:cubicBezTo>
                <a:cubicBezTo>
                  <a:pt x="21342" y="46865"/>
                  <a:pt x="26891" y="45282"/>
                  <a:pt x="30939" y="41684"/>
                </a:cubicBezTo>
                <a:cubicBezTo>
                  <a:pt x="36664" y="36597"/>
                  <a:pt x="38484" y="28559"/>
                  <a:pt x="42027" y="21770"/>
                </a:cubicBezTo>
                <a:cubicBezTo>
                  <a:pt x="48289" y="9769"/>
                  <a:pt x="60861" y="1298"/>
                  <a:pt x="74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rot="5400000" flipH="1">
            <a:off x="5319874" y="1319365"/>
            <a:ext cx="4794865" cy="2853393"/>
          </a:xfrm>
          <a:custGeom>
            <a:avLst/>
            <a:gdLst/>
            <a:ahLst/>
            <a:cxnLst/>
            <a:rect l="l" t="t" r="r" b="b"/>
            <a:pathLst>
              <a:path w="52380" h="31171" extrusionOk="0">
                <a:moveTo>
                  <a:pt x="0" y="1"/>
                </a:moveTo>
                <a:lnTo>
                  <a:pt x="0" y="31171"/>
                </a:lnTo>
                <a:cubicBezTo>
                  <a:pt x="1129" y="26583"/>
                  <a:pt x="2279" y="21946"/>
                  <a:pt x="4444" y="17748"/>
                </a:cubicBezTo>
                <a:cubicBezTo>
                  <a:pt x="6608" y="13551"/>
                  <a:pt x="9922" y="9767"/>
                  <a:pt x="14289" y="7967"/>
                </a:cubicBezTo>
                <a:cubicBezTo>
                  <a:pt x="16715" y="6968"/>
                  <a:pt x="19317" y="6628"/>
                  <a:pt x="21951" y="6628"/>
                </a:cubicBezTo>
                <a:cubicBezTo>
                  <a:pt x="23955" y="6628"/>
                  <a:pt x="25978" y="6824"/>
                  <a:pt x="27957" y="7076"/>
                </a:cubicBezTo>
                <a:cubicBezTo>
                  <a:pt x="31284" y="7500"/>
                  <a:pt x="34642" y="8064"/>
                  <a:pt x="37977" y="8064"/>
                </a:cubicBezTo>
                <a:cubicBezTo>
                  <a:pt x="39237" y="8064"/>
                  <a:pt x="40493" y="7984"/>
                  <a:pt x="41743" y="7785"/>
                </a:cubicBezTo>
                <a:cubicBezTo>
                  <a:pt x="46305" y="7061"/>
                  <a:pt x="50890" y="4371"/>
                  <a:pt x="523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rot="10800000" flipH="1">
            <a:off x="0" y="3095188"/>
            <a:ext cx="2138818" cy="2048362"/>
          </a:xfrm>
          <a:custGeom>
            <a:avLst/>
            <a:gdLst/>
            <a:ahLst/>
            <a:cxnLst/>
            <a:rect l="l" t="t" r="r" b="b"/>
            <a:pathLst>
              <a:path w="24480" h="23442" extrusionOk="0">
                <a:moveTo>
                  <a:pt x="1" y="0"/>
                </a:moveTo>
                <a:lnTo>
                  <a:pt x="1" y="22368"/>
                </a:lnTo>
                <a:cubicBezTo>
                  <a:pt x="1298" y="23082"/>
                  <a:pt x="2779" y="23441"/>
                  <a:pt x="4259" y="23441"/>
                </a:cubicBezTo>
                <a:cubicBezTo>
                  <a:pt x="5587" y="23441"/>
                  <a:pt x="6915" y="23152"/>
                  <a:pt x="8109" y="22571"/>
                </a:cubicBezTo>
                <a:cubicBezTo>
                  <a:pt x="10636" y="21340"/>
                  <a:pt x="12499" y="18836"/>
                  <a:pt x="12950" y="16062"/>
                </a:cubicBezTo>
                <a:cubicBezTo>
                  <a:pt x="13324" y="13760"/>
                  <a:pt x="12822" y="11208"/>
                  <a:pt x="14051" y="9226"/>
                </a:cubicBezTo>
                <a:cubicBezTo>
                  <a:pt x="14911" y="7840"/>
                  <a:pt x="16455" y="7043"/>
                  <a:pt x="17970" y="6439"/>
                </a:cubicBezTo>
                <a:cubicBezTo>
                  <a:pt x="19485" y="5835"/>
                  <a:pt x="21086" y="5339"/>
                  <a:pt x="22354" y="4310"/>
                </a:cubicBezTo>
                <a:cubicBezTo>
                  <a:pt x="23620" y="3279"/>
                  <a:pt x="24480" y="1530"/>
                  <a:pt x="23913"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txBox="1">
            <a:spLocks noGrp="1"/>
          </p:cNvSpPr>
          <p:nvPr>
            <p:ph type="title"/>
          </p:nvPr>
        </p:nvSpPr>
        <p:spPr>
          <a:xfrm>
            <a:off x="1278600" y="1252950"/>
            <a:ext cx="6586800" cy="2637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1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44" name="Google Shape;344;p8"/>
          <p:cNvGrpSpPr/>
          <p:nvPr/>
        </p:nvGrpSpPr>
        <p:grpSpPr>
          <a:xfrm>
            <a:off x="7380396" y="3574489"/>
            <a:ext cx="1384226" cy="1435412"/>
            <a:chOff x="4470550" y="1365174"/>
            <a:chExt cx="3307590" cy="3429897"/>
          </a:xfrm>
        </p:grpSpPr>
        <p:sp>
          <p:nvSpPr>
            <p:cNvPr id="345" name="Google Shape;345;p8"/>
            <p:cNvSpPr/>
            <p:nvPr/>
          </p:nvSpPr>
          <p:spPr>
            <a:xfrm>
              <a:off x="4549862" y="1365174"/>
              <a:ext cx="2119933" cy="1039783"/>
            </a:xfrm>
            <a:custGeom>
              <a:avLst/>
              <a:gdLst/>
              <a:ahLst/>
              <a:cxnLst/>
              <a:rect l="l" t="t" r="r" b="b"/>
              <a:pathLst>
                <a:path w="10451" h="5126" extrusionOk="0">
                  <a:moveTo>
                    <a:pt x="9060" y="1"/>
                  </a:moveTo>
                  <a:cubicBezTo>
                    <a:pt x="8861" y="401"/>
                    <a:pt x="8620" y="779"/>
                    <a:pt x="8346" y="1129"/>
                  </a:cubicBezTo>
                  <a:cubicBezTo>
                    <a:pt x="7397" y="1063"/>
                    <a:pt x="6445" y="1030"/>
                    <a:pt x="5494" y="1030"/>
                  </a:cubicBezTo>
                  <a:cubicBezTo>
                    <a:pt x="4584" y="1030"/>
                    <a:pt x="3674" y="1060"/>
                    <a:pt x="2766" y="1122"/>
                  </a:cubicBezTo>
                  <a:cubicBezTo>
                    <a:pt x="2529" y="1137"/>
                    <a:pt x="2292" y="1157"/>
                    <a:pt x="2053" y="1176"/>
                  </a:cubicBezTo>
                  <a:cubicBezTo>
                    <a:pt x="2011" y="1140"/>
                    <a:pt x="1968" y="1102"/>
                    <a:pt x="1931" y="1059"/>
                  </a:cubicBezTo>
                  <a:cubicBezTo>
                    <a:pt x="1654" y="740"/>
                    <a:pt x="1514" y="244"/>
                    <a:pt x="1103" y="145"/>
                  </a:cubicBezTo>
                  <a:cubicBezTo>
                    <a:pt x="496" y="1463"/>
                    <a:pt x="279" y="2761"/>
                    <a:pt x="75" y="4170"/>
                  </a:cubicBezTo>
                  <a:cubicBezTo>
                    <a:pt x="75" y="4173"/>
                    <a:pt x="73" y="4177"/>
                    <a:pt x="73" y="4180"/>
                  </a:cubicBezTo>
                  <a:cubicBezTo>
                    <a:pt x="0" y="4685"/>
                    <a:pt x="398" y="5126"/>
                    <a:pt x="894" y="5126"/>
                  </a:cubicBezTo>
                  <a:cubicBezTo>
                    <a:pt x="923" y="5126"/>
                    <a:pt x="952" y="5124"/>
                    <a:pt x="981" y="5121"/>
                  </a:cubicBezTo>
                  <a:cubicBezTo>
                    <a:pt x="1372" y="5084"/>
                    <a:pt x="1759" y="5047"/>
                    <a:pt x="2149" y="5014"/>
                  </a:cubicBezTo>
                  <a:cubicBezTo>
                    <a:pt x="3697" y="4882"/>
                    <a:pt x="5251" y="4802"/>
                    <a:pt x="6805" y="4802"/>
                  </a:cubicBezTo>
                  <a:cubicBezTo>
                    <a:pt x="7057" y="4802"/>
                    <a:pt x="7310" y="4804"/>
                    <a:pt x="7562" y="4808"/>
                  </a:cubicBezTo>
                  <a:cubicBezTo>
                    <a:pt x="8047" y="4818"/>
                    <a:pt x="8534" y="4835"/>
                    <a:pt x="9020" y="4864"/>
                  </a:cubicBezTo>
                  <a:cubicBezTo>
                    <a:pt x="9046" y="4866"/>
                    <a:pt x="9073" y="4866"/>
                    <a:pt x="9099" y="4866"/>
                  </a:cubicBezTo>
                  <a:cubicBezTo>
                    <a:pt x="9852" y="4866"/>
                    <a:pt x="10451" y="4222"/>
                    <a:pt x="10381" y="3462"/>
                  </a:cubicBezTo>
                  <a:cubicBezTo>
                    <a:pt x="10366" y="3313"/>
                    <a:pt x="10348" y="3165"/>
                    <a:pt x="10321" y="3019"/>
                  </a:cubicBezTo>
                  <a:cubicBezTo>
                    <a:pt x="10181" y="2242"/>
                    <a:pt x="9945" y="1480"/>
                    <a:pt x="9568" y="786"/>
                  </a:cubicBezTo>
                  <a:cubicBezTo>
                    <a:pt x="9420" y="511"/>
                    <a:pt x="9248" y="249"/>
                    <a:pt x="9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4470550" y="2436598"/>
              <a:ext cx="2303711" cy="2074293"/>
            </a:xfrm>
            <a:custGeom>
              <a:avLst/>
              <a:gdLst/>
              <a:ahLst/>
              <a:cxnLst/>
              <a:rect l="l" t="t" r="r" b="b"/>
              <a:pathLst>
                <a:path w="11357" h="10226" extrusionOk="0">
                  <a:moveTo>
                    <a:pt x="5755" y="1"/>
                  </a:moveTo>
                  <a:cubicBezTo>
                    <a:pt x="5326" y="1"/>
                    <a:pt x="4897" y="15"/>
                    <a:pt x="4469" y="32"/>
                  </a:cubicBezTo>
                  <a:cubicBezTo>
                    <a:pt x="3682" y="60"/>
                    <a:pt x="2693" y="36"/>
                    <a:pt x="1950" y="330"/>
                  </a:cubicBezTo>
                  <a:cubicBezTo>
                    <a:pt x="1358" y="566"/>
                    <a:pt x="864" y="1340"/>
                    <a:pt x="595" y="1889"/>
                  </a:cubicBezTo>
                  <a:cubicBezTo>
                    <a:pt x="1" y="3107"/>
                    <a:pt x="0" y="4536"/>
                    <a:pt x="37" y="5843"/>
                  </a:cubicBezTo>
                  <a:cubicBezTo>
                    <a:pt x="71" y="7019"/>
                    <a:pt x="237" y="8293"/>
                    <a:pt x="1062" y="9134"/>
                  </a:cubicBezTo>
                  <a:cubicBezTo>
                    <a:pt x="1545" y="9627"/>
                    <a:pt x="2212" y="9912"/>
                    <a:pt x="2890" y="10035"/>
                  </a:cubicBezTo>
                  <a:cubicBezTo>
                    <a:pt x="3726" y="10187"/>
                    <a:pt x="4666" y="10226"/>
                    <a:pt x="5550" y="10226"/>
                  </a:cubicBezTo>
                  <a:cubicBezTo>
                    <a:pt x="5754" y="10226"/>
                    <a:pt x="5954" y="10224"/>
                    <a:pt x="6150" y="10221"/>
                  </a:cubicBezTo>
                  <a:cubicBezTo>
                    <a:pt x="7241" y="10205"/>
                    <a:pt x="8330" y="9994"/>
                    <a:pt x="9347" y="9601"/>
                  </a:cubicBezTo>
                  <a:cubicBezTo>
                    <a:pt x="9852" y="9405"/>
                    <a:pt x="10355" y="9154"/>
                    <a:pt x="10709" y="8743"/>
                  </a:cubicBezTo>
                  <a:cubicBezTo>
                    <a:pt x="11118" y="8266"/>
                    <a:pt x="11101" y="7676"/>
                    <a:pt x="11216" y="7094"/>
                  </a:cubicBezTo>
                  <a:cubicBezTo>
                    <a:pt x="11357" y="6380"/>
                    <a:pt x="11346" y="5650"/>
                    <a:pt x="11310" y="4925"/>
                  </a:cubicBezTo>
                  <a:cubicBezTo>
                    <a:pt x="11307" y="4899"/>
                    <a:pt x="11307" y="4873"/>
                    <a:pt x="11304" y="4849"/>
                  </a:cubicBezTo>
                  <a:cubicBezTo>
                    <a:pt x="11240" y="3778"/>
                    <a:pt x="11057" y="2663"/>
                    <a:pt x="10479" y="1732"/>
                  </a:cubicBezTo>
                  <a:cubicBezTo>
                    <a:pt x="9905" y="808"/>
                    <a:pt x="8804" y="340"/>
                    <a:pt x="7732" y="152"/>
                  </a:cubicBezTo>
                  <a:cubicBezTo>
                    <a:pt x="7079" y="36"/>
                    <a:pt x="6418" y="1"/>
                    <a:pt x="5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5864703" y="3964421"/>
              <a:ext cx="1913437" cy="830650"/>
            </a:xfrm>
            <a:custGeom>
              <a:avLst/>
              <a:gdLst/>
              <a:ahLst/>
              <a:cxnLst/>
              <a:rect l="l" t="t" r="r" b="b"/>
              <a:pathLst>
                <a:path w="9433" h="4095" extrusionOk="0">
                  <a:moveTo>
                    <a:pt x="5647" y="1"/>
                  </a:moveTo>
                  <a:cubicBezTo>
                    <a:pt x="5414" y="1"/>
                    <a:pt x="5186" y="8"/>
                    <a:pt x="4971" y="17"/>
                  </a:cubicBezTo>
                  <a:cubicBezTo>
                    <a:pt x="4358" y="41"/>
                    <a:pt x="3741" y="171"/>
                    <a:pt x="3135" y="171"/>
                  </a:cubicBezTo>
                  <a:cubicBezTo>
                    <a:pt x="2438" y="171"/>
                    <a:pt x="1737" y="131"/>
                    <a:pt x="1039" y="120"/>
                  </a:cubicBezTo>
                  <a:cubicBezTo>
                    <a:pt x="1029" y="120"/>
                    <a:pt x="1020" y="120"/>
                    <a:pt x="1010" y="120"/>
                  </a:cubicBezTo>
                  <a:cubicBezTo>
                    <a:pt x="663" y="120"/>
                    <a:pt x="229" y="198"/>
                    <a:pt x="166" y="534"/>
                  </a:cubicBezTo>
                  <a:cubicBezTo>
                    <a:pt x="119" y="783"/>
                    <a:pt x="326" y="1005"/>
                    <a:pt x="546" y="1129"/>
                  </a:cubicBezTo>
                  <a:cubicBezTo>
                    <a:pt x="803" y="1272"/>
                    <a:pt x="1089" y="1339"/>
                    <a:pt x="1381" y="1375"/>
                  </a:cubicBezTo>
                  <a:cubicBezTo>
                    <a:pt x="1574" y="1399"/>
                    <a:pt x="1772" y="1408"/>
                    <a:pt x="1965" y="1416"/>
                  </a:cubicBezTo>
                  <a:cubicBezTo>
                    <a:pt x="3444" y="1475"/>
                    <a:pt x="4891" y="1475"/>
                    <a:pt x="6366" y="1671"/>
                  </a:cubicBezTo>
                  <a:cubicBezTo>
                    <a:pt x="6491" y="1686"/>
                    <a:pt x="6626" y="1708"/>
                    <a:pt x="6721" y="1792"/>
                  </a:cubicBezTo>
                  <a:cubicBezTo>
                    <a:pt x="6744" y="1811"/>
                    <a:pt x="6766" y="1838"/>
                    <a:pt x="6771" y="1868"/>
                  </a:cubicBezTo>
                  <a:cubicBezTo>
                    <a:pt x="6783" y="1936"/>
                    <a:pt x="6718" y="1988"/>
                    <a:pt x="6657" y="2020"/>
                  </a:cubicBezTo>
                  <a:cubicBezTo>
                    <a:pt x="6360" y="2173"/>
                    <a:pt x="6014" y="2186"/>
                    <a:pt x="5676" y="2186"/>
                  </a:cubicBezTo>
                  <a:cubicBezTo>
                    <a:pt x="5647" y="2186"/>
                    <a:pt x="5619" y="2186"/>
                    <a:pt x="5590" y="2186"/>
                  </a:cubicBezTo>
                  <a:cubicBezTo>
                    <a:pt x="4727" y="2180"/>
                    <a:pt x="3867" y="2182"/>
                    <a:pt x="3006" y="2160"/>
                  </a:cubicBezTo>
                  <a:cubicBezTo>
                    <a:pt x="2900" y="2158"/>
                    <a:pt x="2794" y="2156"/>
                    <a:pt x="2687" y="2156"/>
                  </a:cubicBezTo>
                  <a:cubicBezTo>
                    <a:pt x="2374" y="2156"/>
                    <a:pt x="2061" y="2169"/>
                    <a:pt x="1751" y="2209"/>
                  </a:cubicBezTo>
                  <a:cubicBezTo>
                    <a:pt x="1378" y="2259"/>
                    <a:pt x="907" y="2534"/>
                    <a:pt x="557" y="2534"/>
                  </a:cubicBezTo>
                  <a:cubicBezTo>
                    <a:pt x="380" y="2614"/>
                    <a:pt x="202" y="2716"/>
                    <a:pt x="105" y="2884"/>
                  </a:cubicBezTo>
                  <a:cubicBezTo>
                    <a:pt x="1" y="3070"/>
                    <a:pt x="16" y="3308"/>
                    <a:pt x="116" y="3498"/>
                  </a:cubicBezTo>
                  <a:cubicBezTo>
                    <a:pt x="379" y="3995"/>
                    <a:pt x="1047" y="4074"/>
                    <a:pt x="1610" y="4091"/>
                  </a:cubicBezTo>
                  <a:cubicBezTo>
                    <a:pt x="1692" y="4093"/>
                    <a:pt x="1775" y="4094"/>
                    <a:pt x="1857" y="4094"/>
                  </a:cubicBezTo>
                  <a:cubicBezTo>
                    <a:pt x="2680" y="4094"/>
                    <a:pt x="3477" y="3991"/>
                    <a:pt x="4288" y="3991"/>
                  </a:cubicBezTo>
                  <a:cubicBezTo>
                    <a:pt x="4312" y="3991"/>
                    <a:pt x="4336" y="3991"/>
                    <a:pt x="4360" y="3991"/>
                  </a:cubicBezTo>
                  <a:cubicBezTo>
                    <a:pt x="4420" y="3991"/>
                    <a:pt x="4480" y="3991"/>
                    <a:pt x="4541" y="3991"/>
                  </a:cubicBezTo>
                  <a:cubicBezTo>
                    <a:pt x="5545" y="3991"/>
                    <a:pt x="6560" y="3941"/>
                    <a:pt x="7529" y="3658"/>
                  </a:cubicBezTo>
                  <a:cubicBezTo>
                    <a:pt x="8042" y="3508"/>
                    <a:pt x="8553" y="3285"/>
                    <a:pt x="8910" y="2887"/>
                  </a:cubicBezTo>
                  <a:cubicBezTo>
                    <a:pt x="9267" y="2489"/>
                    <a:pt x="9433" y="1886"/>
                    <a:pt x="9199" y="1405"/>
                  </a:cubicBezTo>
                  <a:cubicBezTo>
                    <a:pt x="8899" y="788"/>
                    <a:pt x="8076" y="608"/>
                    <a:pt x="7511" y="330"/>
                  </a:cubicBezTo>
                  <a:cubicBezTo>
                    <a:pt x="6966" y="61"/>
                    <a:pt x="6289" y="1"/>
                    <a:pt x="56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5120465" y="4277207"/>
              <a:ext cx="461270" cy="271407"/>
            </a:xfrm>
            <a:custGeom>
              <a:avLst/>
              <a:gdLst/>
              <a:ahLst/>
              <a:cxnLst/>
              <a:rect l="l" t="t" r="r" b="b"/>
              <a:pathLst>
                <a:path w="2274" h="1338" extrusionOk="0">
                  <a:moveTo>
                    <a:pt x="849" y="0"/>
                  </a:moveTo>
                  <a:cubicBezTo>
                    <a:pt x="744" y="0"/>
                    <a:pt x="642" y="10"/>
                    <a:pt x="547" y="30"/>
                  </a:cubicBezTo>
                  <a:cubicBezTo>
                    <a:pt x="326" y="77"/>
                    <a:pt x="90" y="204"/>
                    <a:pt x="47" y="426"/>
                  </a:cubicBezTo>
                  <a:cubicBezTo>
                    <a:pt x="0" y="680"/>
                    <a:pt x="29" y="1074"/>
                    <a:pt x="303" y="1197"/>
                  </a:cubicBezTo>
                  <a:cubicBezTo>
                    <a:pt x="568" y="1313"/>
                    <a:pt x="903" y="1338"/>
                    <a:pt x="1227" y="1338"/>
                  </a:cubicBezTo>
                  <a:cubicBezTo>
                    <a:pt x="1417" y="1338"/>
                    <a:pt x="1604" y="1329"/>
                    <a:pt x="1771" y="1327"/>
                  </a:cubicBezTo>
                  <a:cubicBezTo>
                    <a:pt x="1910" y="1325"/>
                    <a:pt x="2058" y="1322"/>
                    <a:pt x="2186" y="1262"/>
                  </a:cubicBezTo>
                  <a:cubicBezTo>
                    <a:pt x="2215" y="1251"/>
                    <a:pt x="2243" y="1234"/>
                    <a:pt x="2257" y="1208"/>
                  </a:cubicBezTo>
                  <a:cubicBezTo>
                    <a:pt x="2270" y="1184"/>
                    <a:pt x="2272" y="1155"/>
                    <a:pt x="2272" y="1127"/>
                  </a:cubicBezTo>
                  <a:cubicBezTo>
                    <a:pt x="2272" y="898"/>
                    <a:pt x="2273" y="670"/>
                    <a:pt x="2273" y="441"/>
                  </a:cubicBezTo>
                  <a:lnTo>
                    <a:pt x="2273" y="441"/>
                  </a:lnTo>
                  <a:cubicBezTo>
                    <a:pt x="2236" y="449"/>
                    <a:pt x="2204" y="452"/>
                    <a:pt x="2174" y="452"/>
                  </a:cubicBezTo>
                  <a:cubicBezTo>
                    <a:pt x="1991" y="452"/>
                    <a:pt x="1928" y="323"/>
                    <a:pt x="1735" y="217"/>
                  </a:cubicBezTo>
                  <a:cubicBezTo>
                    <a:pt x="1487" y="82"/>
                    <a:pt x="1155"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5574026" y="4297491"/>
              <a:ext cx="491088" cy="260859"/>
            </a:xfrm>
            <a:custGeom>
              <a:avLst/>
              <a:gdLst/>
              <a:ahLst/>
              <a:cxnLst/>
              <a:rect l="l" t="t" r="r" b="b"/>
              <a:pathLst>
                <a:path w="2421" h="1286" extrusionOk="0">
                  <a:moveTo>
                    <a:pt x="1157" y="0"/>
                  </a:moveTo>
                  <a:cubicBezTo>
                    <a:pt x="1017" y="0"/>
                    <a:pt x="877" y="16"/>
                    <a:pt x="738" y="47"/>
                  </a:cubicBezTo>
                  <a:cubicBezTo>
                    <a:pt x="480" y="104"/>
                    <a:pt x="253" y="268"/>
                    <a:pt x="9" y="323"/>
                  </a:cubicBezTo>
                  <a:cubicBezTo>
                    <a:pt x="0" y="540"/>
                    <a:pt x="34" y="768"/>
                    <a:pt x="49" y="988"/>
                  </a:cubicBezTo>
                  <a:cubicBezTo>
                    <a:pt x="50" y="1015"/>
                    <a:pt x="51" y="1045"/>
                    <a:pt x="70" y="1067"/>
                  </a:cubicBezTo>
                  <a:cubicBezTo>
                    <a:pt x="87" y="1089"/>
                    <a:pt x="116" y="1099"/>
                    <a:pt x="143" y="1108"/>
                  </a:cubicBezTo>
                  <a:cubicBezTo>
                    <a:pt x="513" y="1226"/>
                    <a:pt x="901" y="1286"/>
                    <a:pt x="1289" y="1286"/>
                  </a:cubicBezTo>
                  <a:cubicBezTo>
                    <a:pt x="1421" y="1286"/>
                    <a:pt x="1553" y="1279"/>
                    <a:pt x="1685" y="1265"/>
                  </a:cubicBezTo>
                  <a:cubicBezTo>
                    <a:pt x="1855" y="1247"/>
                    <a:pt x="2029" y="1215"/>
                    <a:pt x="2172" y="1119"/>
                  </a:cubicBezTo>
                  <a:cubicBezTo>
                    <a:pt x="2359" y="997"/>
                    <a:pt x="2420" y="805"/>
                    <a:pt x="2379" y="594"/>
                  </a:cubicBezTo>
                  <a:cubicBezTo>
                    <a:pt x="2335" y="356"/>
                    <a:pt x="1943" y="167"/>
                    <a:pt x="1743" y="100"/>
                  </a:cubicBezTo>
                  <a:cubicBezTo>
                    <a:pt x="1699" y="87"/>
                    <a:pt x="1656" y="73"/>
                    <a:pt x="1612" y="61"/>
                  </a:cubicBezTo>
                  <a:cubicBezTo>
                    <a:pt x="1463" y="20"/>
                    <a:pt x="1310" y="0"/>
                    <a:pt x="1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5284575" y="1610623"/>
              <a:ext cx="157406" cy="218287"/>
            </a:xfrm>
            <a:custGeom>
              <a:avLst/>
              <a:gdLst/>
              <a:ahLst/>
              <a:cxnLst/>
              <a:rect l="l" t="t" r="r" b="b"/>
              <a:pathLst>
                <a:path w="776" h="1845" extrusionOk="0">
                  <a:moveTo>
                    <a:pt x="149" y="0"/>
                  </a:moveTo>
                  <a:cubicBezTo>
                    <a:pt x="8" y="330"/>
                    <a:pt x="29" y="702"/>
                    <a:pt x="19" y="1064"/>
                  </a:cubicBezTo>
                  <a:cubicBezTo>
                    <a:pt x="12" y="1326"/>
                    <a:pt x="1" y="1626"/>
                    <a:pt x="191" y="1808"/>
                  </a:cubicBezTo>
                  <a:cubicBezTo>
                    <a:pt x="205" y="1822"/>
                    <a:pt x="219" y="1835"/>
                    <a:pt x="238" y="1840"/>
                  </a:cubicBezTo>
                  <a:cubicBezTo>
                    <a:pt x="246" y="1843"/>
                    <a:pt x="254" y="1844"/>
                    <a:pt x="263" y="1844"/>
                  </a:cubicBezTo>
                  <a:cubicBezTo>
                    <a:pt x="291" y="1844"/>
                    <a:pt x="319" y="1831"/>
                    <a:pt x="342" y="1815"/>
                  </a:cubicBezTo>
                  <a:cubicBezTo>
                    <a:pt x="440" y="1745"/>
                    <a:pt x="476" y="1621"/>
                    <a:pt x="505" y="1505"/>
                  </a:cubicBezTo>
                  <a:cubicBezTo>
                    <a:pt x="606" y="1091"/>
                    <a:pt x="690" y="671"/>
                    <a:pt x="757" y="248"/>
                  </a:cubicBezTo>
                  <a:cubicBezTo>
                    <a:pt x="766" y="187"/>
                    <a:pt x="776" y="126"/>
                    <a:pt x="765" y="67"/>
                  </a:cubicBezTo>
                  <a:lnTo>
                    <a:pt x="765" y="67"/>
                  </a:lnTo>
                  <a:cubicBezTo>
                    <a:pt x="762" y="103"/>
                    <a:pt x="759" y="139"/>
                    <a:pt x="756" y="173"/>
                  </a:cubicBezTo>
                  <a:lnTo>
                    <a:pt x="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5539750" y="1601277"/>
              <a:ext cx="132862" cy="227160"/>
            </a:xfrm>
            <a:custGeom>
              <a:avLst/>
              <a:gdLst/>
              <a:ahLst/>
              <a:cxnLst/>
              <a:rect l="l" t="t" r="r" b="b"/>
              <a:pathLst>
                <a:path w="655" h="1920" extrusionOk="0">
                  <a:moveTo>
                    <a:pt x="93" y="0"/>
                  </a:moveTo>
                  <a:cubicBezTo>
                    <a:pt x="36" y="45"/>
                    <a:pt x="28" y="125"/>
                    <a:pt x="25" y="196"/>
                  </a:cubicBezTo>
                  <a:cubicBezTo>
                    <a:pt x="3" y="580"/>
                    <a:pt x="1" y="966"/>
                    <a:pt x="15" y="1350"/>
                  </a:cubicBezTo>
                  <a:cubicBezTo>
                    <a:pt x="21" y="1477"/>
                    <a:pt x="28" y="1602"/>
                    <a:pt x="62" y="1724"/>
                  </a:cubicBezTo>
                  <a:cubicBezTo>
                    <a:pt x="89" y="1818"/>
                    <a:pt x="160" y="1919"/>
                    <a:pt x="250" y="1919"/>
                  </a:cubicBezTo>
                  <a:cubicBezTo>
                    <a:pt x="261" y="1919"/>
                    <a:pt x="271" y="1918"/>
                    <a:pt x="282" y="1915"/>
                  </a:cubicBezTo>
                  <a:cubicBezTo>
                    <a:pt x="336" y="1901"/>
                    <a:pt x="375" y="1850"/>
                    <a:pt x="405" y="1801"/>
                  </a:cubicBezTo>
                  <a:cubicBezTo>
                    <a:pt x="560" y="1538"/>
                    <a:pt x="615" y="1227"/>
                    <a:pt x="633" y="921"/>
                  </a:cubicBezTo>
                  <a:cubicBezTo>
                    <a:pt x="650" y="616"/>
                    <a:pt x="630" y="309"/>
                    <a:pt x="654" y="3"/>
                  </a:cubicBezTo>
                  <a:lnTo>
                    <a:pt x="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5771193" y="1606127"/>
              <a:ext cx="145032" cy="228225"/>
            </a:xfrm>
            <a:custGeom>
              <a:avLst/>
              <a:gdLst/>
              <a:ahLst/>
              <a:cxnLst/>
              <a:rect l="l" t="t" r="r" b="b"/>
              <a:pathLst>
                <a:path w="715" h="1929" extrusionOk="0">
                  <a:moveTo>
                    <a:pt x="52" y="1"/>
                  </a:moveTo>
                  <a:lnTo>
                    <a:pt x="26" y="750"/>
                  </a:lnTo>
                  <a:cubicBezTo>
                    <a:pt x="13" y="1107"/>
                    <a:pt x="0" y="1474"/>
                    <a:pt x="135" y="1804"/>
                  </a:cubicBezTo>
                  <a:cubicBezTo>
                    <a:pt x="152" y="1850"/>
                    <a:pt x="176" y="1896"/>
                    <a:pt x="219" y="1917"/>
                  </a:cubicBezTo>
                  <a:cubicBezTo>
                    <a:pt x="234" y="1925"/>
                    <a:pt x="251" y="1928"/>
                    <a:pt x="268" y="1928"/>
                  </a:cubicBezTo>
                  <a:cubicBezTo>
                    <a:pt x="306" y="1928"/>
                    <a:pt x="346" y="1909"/>
                    <a:pt x="373" y="1881"/>
                  </a:cubicBezTo>
                  <a:cubicBezTo>
                    <a:pt x="414" y="1843"/>
                    <a:pt x="436" y="1787"/>
                    <a:pt x="456" y="1733"/>
                  </a:cubicBezTo>
                  <a:cubicBezTo>
                    <a:pt x="656" y="1187"/>
                    <a:pt x="714" y="591"/>
                    <a:pt x="626" y="17"/>
                  </a:cubicBezTo>
                  <a:lnTo>
                    <a:pt x="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8"/>
            <p:cNvGrpSpPr/>
            <p:nvPr/>
          </p:nvGrpSpPr>
          <p:grpSpPr>
            <a:xfrm>
              <a:off x="4534446" y="2892186"/>
              <a:ext cx="2892366" cy="1670423"/>
              <a:chOff x="4534446" y="2892186"/>
              <a:chExt cx="2892366" cy="1670423"/>
            </a:xfrm>
          </p:grpSpPr>
          <p:sp>
            <p:nvSpPr>
              <p:cNvPr id="354" name="Google Shape;354;p8"/>
              <p:cNvSpPr/>
              <p:nvPr/>
            </p:nvSpPr>
            <p:spPr>
              <a:xfrm>
                <a:off x="5558813" y="3338241"/>
                <a:ext cx="37526" cy="1181572"/>
              </a:xfrm>
              <a:custGeom>
                <a:avLst/>
                <a:gdLst/>
                <a:ahLst/>
                <a:cxnLst/>
                <a:rect l="l" t="t" r="r" b="b"/>
                <a:pathLst>
                  <a:path w="185" h="5825" extrusionOk="0">
                    <a:moveTo>
                      <a:pt x="129" y="0"/>
                    </a:moveTo>
                    <a:cubicBezTo>
                      <a:pt x="99" y="0"/>
                      <a:pt x="76" y="26"/>
                      <a:pt x="76" y="54"/>
                    </a:cubicBezTo>
                    <a:cubicBezTo>
                      <a:pt x="76" y="970"/>
                      <a:pt x="61" y="1785"/>
                      <a:pt x="46" y="2505"/>
                    </a:cubicBezTo>
                    <a:cubicBezTo>
                      <a:pt x="21" y="3791"/>
                      <a:pt x="1" y="4809"/>
                      <a:pt x="76" y="5774"/>
                    </a:cubicBezTo>
                    <a:cubicBezTo>
                      <a:pt x="81" y="5803"/>
                      <a:pt x="104" y="5824"/>
                      <a:pt x="129" y="5824"/>
                    </a:cubicBezTo>
                    <a:cubicBezTo>
                      <a:pt x="132" y="5824"/>
                      <a:pt x="132" y="5824"/>
                      <a:pt x="135" y="5823"/>
                    </a:cubicBezTo>
                    <a:cubicBezTo>
                      <a:pt x="164" y="5821"/>
                      <a:pt x="185" y="5794"/>
                      <a:pt x="184" y="5766"/>
                    </a:cubicBezTo>
                    <a:cubicBezTo>
                      <a:pt x="108" y="4806"/>
                      <a:pt x="128" y="3791"/>
                      <a:pt x="154" y="2506"/>
                    </a:cubicBezTo>
                    <a:cubicBezTo>
                      <a:pt x="168" y="1785"/>
                      <a:pt x="184" y="970"/>
                      <a:pt x="184" y="54"/>
                    </a:cubicBezTo>
                    <a:cubicBezTo>
                      <a:pt x="184" y="24"/>
                      <a:pt x="161" y="0"/>
                      <a:pt x="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208525" y="4236029"/>
                <a:ext cx="434088" cy="184589"/>
              </a:xfrm>
              <a:custGeom>
                <a:avLst/>
                <a:gdLst/>
                <a:ahLst/>
                <a:cxnLst/>
                <a:rect l="l" t="t" r="r" b="b"/>
                <a:pathLst>
                  <a:path w="2140" h="910" extrusionOk="0">
                    <a:moveTo>
                      <a:pt x="2080" y="0"/>
                    </a:moveTo>
                    <a:cubicBezTo>
                      <a:pt x="2068" y="0"/>
                      <a:pt x="2056" y="4"/>
                      <a:pt x="2046" y="12"/>
                    </a:cubicBezTo>
                    <a:cubicBezTo>
                      <a:pt x="1778" y="229"/>
                      <a:pt x="1455" y="413"/>
                      <a:pt x="1086" y="560"/>
                    </a:cubicBezTo>
                    <a:cubicBezTo>
                      <a:pt x="861" y="647"/>
                      <a:pt x="644" y="689"/>
                      <a:pt x="416" y="729"/>
                    </a:cubicBezTo>
                    <a:cubicBezTo>
                      <a:pt x="297" y="750"/>
                      <a:pt x="173" y="774"/>
                      <a:pt x="48" y="804"/>
                    </a:cubicBezTo>
                    <a:cubicBezTo>
                      <a:pt x="19" y="811"/>
                      <a:pt x="0" y="840"/>
                      <a:pt x="8" y="868"/>
                    </a:cubicBezTo>
                    <a:cubicBezTo>
                      <a:pt x="13" y="893"/>
                      <a:pt x="36" y="910"/>
                      <a:pt x="59" y="910"/>
                    </a:cubicBezTo>
                    <a:cubicBezTo>
                      <a:pt x="65" y="910"/>
                      <a:pt x="67" y="910"/>
                      <a:pt x="72" y="907"/>
                    </a:cubicBezTo>
                    <a:cubicBezTo>
                      <a:pt x="195" y="878"/>
                      <a:pt x="319" y="856"/>
                      <a:pt x="436" y="834"/>
                    </a:cubicBezTo>
                    <a:cubicBezTo>
                      <a:pt x="659" y="793"/>
                      <a:pt x="891" y="750"/>
                      <a:pt x="1126" y="657"/>
                    </a:cubicBezTo>
                    <a:cubicBezTo>
                      <a:pt x="1505" y="506"/>
                      <a:pt x="1837" y="316"/>
                      <a:pt x="2114" y="93"/>
                    </a:cubicBezTo>
                    <a:cubicBezTo>
                      <a:pt x="2135" y="76"/>
                      <a:pt x="2139" y="42"/>
                      <a:pt x="2121" y="19"/>
                    </a:cubicBezTo>
                    <a:cubicBezTo>
                      <a:pt x="2111" y="7"/>
                      <a:pt x="2096" y="0"/>
                      <a:pt x="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5156774" y="4342523"/>
                <a:ext cx="126778" cy="184183"/>
              </a:xfrm>
              <a:custGeom>
                <a:avLst/>
                <a:gdLst/>
                <a:ahLst/>
                <a:cxnLst/>
                <a:rect l="l" t="t" r="r" b="b"/>
                <a:pathLst>
                  <a:path w="625" h="908" extrusionOk="0">
                    <a:moveTo>
                      <a:pt x="565" y="1"/>
                    </a:moveTo>
                    <a:cubicBezTo>
                      <a:pt x="558" y="1"/>
                      <a:pt x="551" y="2"/>
                      <a:pt x="544" y="5"/>
                    </a:cubicBezTo>
                    <a:cubicBezTo>
                      <a:pt x="219" y="152"/>
                      <a:pt x="1" y="501"/>
                      <a:pt x="10" y="856"/>
                    </a:cubicBezTo>
                    <a:cubicBezTo>
                      <a:pt x="11" y="883"/>
                      <a:pt x="35" y="907"/>
                      <a:pt x="64" y="907"/>
                    </a:cubicBezTo>
                    <a:cubicBezTo>
                      <a:pt x="95" y="907"/>
                      <a:pt x="118" y="882"/>
                      <a:pt x="115" y="852"/>
                    </a:cubicBezTo>
                    <a:cubicBezTo>
                      <a:pt x="107" y="538"/>
                      <a:pt x="301" y="231"/>
                      <a:pt x="586" y="102"/>
                    </a:cubicBezTo>
                    <a:cubicBezTo>
                      <a:pt x="612" y="92"/>
                      <a:pt x="625" y="59"/>
                      <a:pt x="612" y="32"/>
                    </a:cubicBezTo>
                    <a:cubicBezTo>
                      <a:pt x="605" y="12"/>
                      <a:pt x="586"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5284567" y="4392422"/>
                <a:ext cx="120490" cy="169376"/>
              </a:xfrm>
              <a:custGeom>
                <a:avLst/>
                <a:gdLst/>
                <a:ahLst/>
                <a:cxnLst/>
                <a:rect l="l" t="t" r="r" b="b"/>
                <a:pathLst>
                  <a:path w="594" h="835" extrusionOk="0">
                    <a:moveTo>
                      <a:pt x="532" y="1"/>
                    </a:moveTo>
                    <a:cubicBezTo>
                      <a:pt x="524" y="1"/>
                      <a:pt x="515" y="3"/>
                      <a:pt x="508" y="8"/>
                    </a:cubicBezTo>
                    <a:cubicBezTo>
                      <a:pt x="226" y="162"/>
                      <a:pt x="31" y="457"/>
                      <a:pt x="2" y="777"/>
                    </a:cubicBezTo>
                    <a:cubicBezTo>
                      <a:pt x="1" y="806"/>
                      <a:pt x="22" y="833"/>
                      <a:pt x="51" y="834"/>
                    </a:cubicBezTo>
                    <a:lnTo>
                      <a:pt x="56" y="834"/>
                    </a:lnTo>
                    <a:cubicBezTo>
                      <a:pt x="83" y="834"/>
                      <a:pt x="106" y="814"/>
                      <a:pt x="108" y="786"/>
                    </a:cubicBezTo>
                    <a:cubicBezTo>
                      <a:pt x="132" y="506"/>
                      <a:pt x="309" y="236"/>
                      <a:pt x="557" y="100"/>
                    </a:cubicBezTo>
                    <a:cubicBezTo>
                      <a:pt x="585" y="89"/>
                      <a:pt x="593" y="55"/>
                      <a:pt x="579" y="29"/>
                    </a:cubicBezTo>
                    <a:cubicBezTo>
                      <a:pt x="570" y="11"/>
                      <a:pt x="551" y="1"/>
                      <a:pt x="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5756384" y="4363010"/>
                <a:ext cx="58419" cy="199599"/>
              </a:xfrm>
              <a:custGeom>
                <a:avLst/>
                <a:gdLst/>
                <a:ahLst/>
                <a:cxnLst/>
                <a:rect l="l" t="t" r="r" b="b"/>
                <a:pathLst>
                  <a:path w="288" h="984" extrusionOk="0">
                    <a:moveTo>
                      <a:pt x="57" y="0"/>
                    </a:moveTo>
                    <a:cubicBezTo>
                      <a:pt x="53" y="0"/>
                      <a:pt x="50" y="0"/>
                      <a:pt x="46" y="1"/>
                    </a:cubicBezTo>
                    <a:cubicBezTo>
                      <a:pt x="18" y="7"/>
                      <a:pt x="1" y="35"/>
                      <a:pt x="6" y="64"/>
                    </a:cubicBezTo>
                    <a:lnTo>
                      <a:pt x="179" y="941"/>
                    </a:lnTo>
                    <a:cubicBezTo>
                      <a:pt x="185" y="965"/>
                      <a:pt x="206" y="984"/>
                      <a:pt x="230" y="984"/>
                    </a:cubicBezTo>
                    <a:cubicBezTo>
                      <a:pt x="235" y="984"/>
                      <a:pt x="238" y="984"/>
                      <a:pt x="242" y="981"/>
                    </a:cubicBezTo>
                    <a:cubicBezTo>
                      <a:pt x="269" y="976"/>
                      <a:pt x="288" y="948"/>
                      <a:pt x="282" y="919"/>
                    </a:cubicBezTo>
                    <a:lnTo>
                      <a:pt x="109" y="43"/>
                    </a:lnTo>
                    <a:cubicBezTo>
                      <a:pt x="104" y="18"/>
                      <a:pt x="81" y="0"/>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5895738" y="4336437"/>
                <a:ext cx="73633" cy="154568"/>
              </a:xfrm>
              <a:custGeom>
                <a:avLst/>
                <a:gdLst/>
                <a:ahLst/>
                <a:cxnLst/>
                <a:rect l="l" t="t" r="r" b="b"/>
                <a:pathLst>
                  <a:path w="363" h="762" extrusionOk="0">
                    <a:moveTo>
                      <a:pt x="59" y="0"/>
                    </a:moveTo>
                    <a:cubicBezTo>
                      <a:pt x="46" y="0"/>
                      <a:pt x="32" y="5"/>
                      <a:pt x="22" y="15"/>
                    </a:cubicBezTo>
                    <a:cubicBezTo>
                      <a:pt x="0" y="34"/>
                      <a:pt x="0" y="68"/>
                      <a:pt x="20" y="89"/>
                    </a:cubicBezTo>
                    <a:cubicBezTo>
                      <a:pt x="173" y="251"/>
                      <a:pt x="253" y="481"/>
                      <a:pt x="230" y="703"/>
                    </a:cubicBezTo>
                    <a:cubicBezTo>
                      <a:pt x="229" y="733"/>
                      <a:pt x="250" y="759"/>
                      <a:pt x="279" y="762"/>
                    </a:cubicBezTo>
                    <a:lnTo>
                      <a:pt x="284" y="762"/>
                    </a:lnTo>
                    <a:cubicBezTo>
                      <a:pt x="312" y="762"/>
                      <a:pt x="334" y="743"/>
                      <a:pt x="337" y="715"/>
                    </a:cubicBezTo>
                    <a:cubicBezTo>
                      <a:pt x="363" y="461"/>
                      <a:pt x="273" y="201"/>
                      <a:pt x="97" y="17"/>
                    </a:cubicBezTo>
                    <a:cubicBezTo>
                      <a:pt x="87" y="6"/>
                      <a:pt x="73"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7222750" y="4323252"/>
                <a:ext cx="204062" cy="29413"/>
              </a:xfrm>
              <a:custGeom>
                <a:avLst/>
                <a:gdLst/>
                <a:ahLst/>
                <a:cxnLst/>
                <a:rect l="l" t="t" r="r" b="b"/>
                <a:pathLst>
                  <a:path w="1006" h="145" extrusionOk="0">
                    <a:moveTo>
                      <a:pt x="256" y="0"/>
                    </a:moveTo>
                    <a:cubicBezTo>
                      <a:pt x="189" y="0"/>
                      <a:pt x="122" y="1"/>
                      <a:pt x="55" y="3"/>
                    </a:cubicBezTo>
                    <a:cubicBezTo>
                      <a:pt x="25" y="4"/>
                      <a:pt x="1" y="30"/>
                      <a:pt x="3" y="59"/>
                    </a:cubicBezTo>
                    <a:cubicBezTo>
                      <a:pt x="5" y="87"/>
                      <a:pt x="24" y="110"/>
                      <a:pt x="54" y="110"/>
                    </a:cubicBezTo>
                    <a:cubicBezTo>
                      <a:pt x="56" y="110"/>
                      <a:pt x="57" y="110"/>
                      <a:pt x="59" y="110"/>
                    </a:cubicBezTo>
                    <a:cubicBezTo>
                      <a:pt x="130" y="107"/>
                      <a:pt x="201" y="106"/>
                      <a:pt x="273" y="106"/>
                    </a:cubicBezTo>
                    <a:cubicBezTo>
                      <a:pt x="498" y="106"/>
                      <a:pt x="724" y="119"/>
                      <a:pt x="946" y="144"/>
                    </a:cubicBezTo>
                    <a:lnTo>
                      <a:pt x="952" y="144"/>
                    </a:lnTo>
                    <a:cubicBezTo>
                      <a:pt x="977" y="144"/>
                      <a:pt x="999" y="124"/>
                      <a:pt x="1003" y="97"/>
                    </a:cubicBezTo>
                    <a:cubicBezTo>
                      <a:pt x="1006" y="69"/>
                      <a:pt x="984" y="42"/>
                      <a:pt x="956" y="39"/>
                    </a:cubicBezTo>
                    <a:cubicBezTo>
                      <a:pt x="724" y="12"/>
                      <a:pt x="490"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4534446" y="2964804"/>
                <a:ext cx="748295" cy="1562515"/>
              </a:xfrm>
              <a:custGeom>
                <a:avLst/>
                <a:gdLst/>
                <a:ahLst/>
                <a:cxnLst/>
                <a:rect l="l" t="t" r="r" b="b"/>
                <a:pathLst>
                  <a:path w="3689" h="7703" extrusionOk="0">
                    <a:moveTo>
                      <a:pt x="3340" y="4782"/>
                    </a:moveTo>
                    <a:lnTo>
                      <a:pt x="3340" y="4782"/>
                    </a:lnTo>
                    <a:cubicBezTo>
                      <a:pt x="3327" y="4897"/>
                      <a:pt x="3313" y="5009"/>
                      <a:pt x="3299" y="5119"/>
                    </a:cubicBezTo>
                    <a:cubicBezTo>
                      <a:pt x="3276" y="5305"/>
                      <a:pt x="3252" y="5493"/>
                      <a:pt x="3229" y="5679"/>
                    </a:cubicBezTo>
                    <a:cubicBezTo>
                      <a:pt x="3203" y="5908"/>
                      <a:pt x="3172" y="6145"/>
                      <a:pt x="3070" y="6352"/>
                    </a:cubicBezTo>
                    <a:cubicBezTo>
                      <a:pt x="3058" y="6376"/>
                      <a:pt x="3046" y="6400"/>
                      <a:pt x="3032" y="6423"/>
                    </a:cubicBezTo>
                    <a:cubicBezTo>
                      <a:pt x="2956" y="6350"/>
                      <a:pt x="2876" y="6282"/>
                      <a:pt x="2791" y="6220"/>
                    </a:cubicBezTo>
                    <a:cubicBezTo>
                      <a:pt x="2815" y="6125"/>
                      <a:pt x="2872" y="6042"/>
                      <a:pt x="2918" y="5952"/>
                    </a:cubicBezTo>
                    <a:cubicBezTo>
                      <a:pt x="3013" y="5759"/>
                      <a:pt x="2936" y="5651"/>
                      <a:pt x="2876" y="5485"/>
                    </a:cubicBezTo>
                    <a:cubicBezTo>
                      <a:pt x="3068" y="5278"/>
                      <a:pt x="3226" y="5039"/>
                      <a:pt x="3340" y="4782"/>
                    </a:cubicBezTo>
                    <a:close/>
                    <a:moveTo>
                      <a:pt x="1825" y="0"/>
                    </a:moveTo>
                    <a:cubicBezTo>
                      <a:pt x="1172" y="0"/>
                      <a:pt x="479" y="273"/>
                      <a:pt x="22" y="705"/>
                    </a:cubicBezTo>
                    <a:cubicBezTo>
                      <a:pt x="1" y="725"/>
                      <a:pt x="1" y="759"/>
                      <a:pt x="21" y="780"/>
                    </a:cubicBezTo>
                    <a:cubicBezTo>
                      <a:pt x="31" y="790"/>
                      <a:pt x="44" y="795"/>
                      <a:pt x="58" y="795"/>
                    </a:cubicBezTo>
                    <a:cubicBezTo>
                      <a:pt x="71" y="795"/>
                      <a:pt x="84" y="791"/>
                      <a:pt x="95" y="782"/>
                    </a:cubicBezTo>
                    <a:cubicBezTo>
                      <a:pt x="496" y="401"/>
                      <a:pt x="1184" y="101"/>
                      <a:pt x="1839" y="101"/>
                    </a:cubicBezTo>
                    <a:cubicBezTo>
                      <a:pt x="2245" y="101"/>
                      <a:pt x="2638" y="216"/>
                      <a:pt x="2943" y="498"/>
                    </a:cubicBezTo>
                    <a:cubicBezTo>
                      <a:pt x="3547" y="1054"/>
                      <a:pt x="3579" y="1978"/>
                      <a:pt x="3540" y="2724"/>
                    </a:cubicBezTo>
                    <a:cubicBezTo>
                      <a:pt x="3512" y="3253"/>
                      <a:pt x="3457" y="3784"/>
                      <a:pt x="3397" y="4314"/>
                    </a:cubicBezTo>
                    <a:cubicBezTo>
                      <a:pt x="3390" y="4320"/>
                      <a:pt x="3385" y="4330"/>
                      <a:pt x="3382" y="4340"/>
                    </a:cubicBezTo>
                    <a:cubicBezTo>
                      <a:pt x="3215" y="5017"/>
                      <a:pt x="2746" y="5609"/>
                      <a:pt x="2125" y="5925"/>
                    </a:cubicBezTo>
                    <a:cubicBezTo>
                      <a:pt x="2114" y="5930"/>
                      <a:pt x="2105" y="5939"/>
                      <a:pt x="2101" y="5950"/>
                    </a:cubicBezTo>
                    <a:cubicBezTo>
                      <a:pt x="2072" y="5960"/>
                      <a:pt x="2044" y="5973"/>
                      <a:pt x="2015" y="5983"/>
                    </a:cubicBezTo>
                    <a:cubicBezTo>
                      <a:pt x="2048" y="5990"/>
                      <a:pt x="2078" y="6000"/>
                      <a:pt x="2111" y="6009"/>
                    </a:cubicBezTo>
                    <a:cubicBezTo>
                      <a:pt x="2118" y="6016"/>
                      <a:pt x="2127" y="6023"/>
                      <a:pt x="2137" y="6025"/>
                    </a:cubicBezTo>
                    <a:cubicBezTo>
                      <a:pt x="2451" y="6110"/>
                      <a:pt x="2748" y="6283"/>
                      <a:pt x="2976" y="6517"/>
                    </a:cubicBezTo>
                    <a:cubicBezTo>
                      <a:pt x="2970" y="6526"/>
                      <a:pt x="2965" y="6533"/>
                      <a:pt x="2960" y="6543"/>
                    </a:cubicBezTo>
                    <a:cubicBezTo>
                      <a:pt x="2869" y="6686"/>
                      <a:pt x="2775" y="6833"/>
                      <a:pt x="2763" y="7010"/>
                    </a:cubicBezTo>
                    <a:cubicBezTo>
                      <a:pt x="2749" y="7273"/>
                      <a:pt x="2928" y="7495"/>
                      <a:pt x="3096" y="7685"/>
                    </a:cubicBezTo>
                    <a:cubicBezTo>
                      <a:pt x="3106" y="7697"/>
                      <a:pt x="3120" y="7702"/>
                      <a:pt x="3135" y="7702"/>
                    </a:cubicBezTo>
                    <a:cubicBezTo>
                      <a:pt x="3147" y="7702"/>
                      <a:pt x="3160" y="7699"/>
                      <a:pt x="3170" y="7688"/>
                    </a:cubicBezTo>
                    <a:cubicBezTo>
                      <a:pt x="3192" y="7668"/>
                      <a:pt x="3193" y="7635"/>
                      <a:pt x="3175" y="7614"/>
                    </a:cubicBezTo>
                    <a:cubicBezTo>
                      <a:pt x="3013" y="7431"/>
                      <a:pt x="2856" y="7235"/>
                      <a:pt x="2869" y="7016"/>
                    </a:cubicBezTo>
                    <a:cubicBezTo>
                      <a:pt x="2878" y="6867"/>
                      <a:pt x="2960" y="6737"/>
                      <a:pt x="3048" y="6600"/>
                    </a:cubicBezTo>
                    <a:cubicBezTo>
                      <a:pt x="3056" y="6587"/>
                      <a:pt x="3063" y="6573"/>
                      <a:pt x="3072" y="6560"/>
                    </a:cubicBezTo>
                    <a:cubicBezTo>
                      <a:pt x="3076" y="6559"/>
                      <a:pt x="3078" y="6557"/>
                      <a:pt x="3082" y="6553"/>
                    </a:cubicBezTo>
                    <a:cubicBezTo>
                      <a:pt x="3092" y="6544"/>
                      <a:pt x="3098" y="6532"/>
                      <a:pt x="3098" y="6519"/>
                    </a:cubicBezTo>
                    <a:cubicBezTo>
                      <a:pt x="3122" y="6480"/>
                      <a:pt x="3146" y="6440"/>
                      <a:pt x="3165" y="6397"/>
                    </a:cubicBezTo>
                    <a:cubicBezTo>
                      <a:pt x="3277" y="6175"/>
                      <a:pt x="3307" y="5918"/>
                      <a:pt x="3335" y="5691"/>
                    </a:cubicBezTo>
                    <a:cubicBezTo>
                      <a:pt x="3357" y="5505"/>
                      <a:pt x="3382" y="5319"/>
                      <a:pt x="3405" y="5132"/>
                    </a:cubicBezTo>
                    <a:cubicBezTo>
                      <a:pt x="3503" y="4346"/>
                      <a:pt x="3604" y="3533"/>
                      <a:pt x="3647" y="2728"/>
                    </a:cubicBezTo>
                    <a:cubicBezTo>
                      <a:pt x="3689" y="1962"/>
                      <a:pt x="3653" y="1006"/>
                      <a:pt x="3018" y="420"/>
                    </a:cubicBezTo>
                    <a:cubicBezTo>
                      <a:pt x="2699" y="128"/>
                      <a:pt x="2272" y="0"/>
                      <a:pt x="1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939147" y="2892186"/>
                <a:ext cx="805295" cy="1547910"/>
              </a:xfrm>
              <a:custGeom>
                <a:avLst/>
                <a:gdLst/>
                <a:ahLst/>
                <a:cxnLst/>
                <a:rect l="l" t="t" r="r" b="b"/>
                <a:pathLst>
                  <a:path w="3970" h="7631" extrusionOk="0">
                    <a:moveTo>
                      <a:pt x="156" y="3901"/>
                    </a:moveTo>
                    <a:cubicBezTo>
                      <a:pt x="299" y="4822"/>
                      <a:pt x="627" y="5712"/>
                      <a:pt x="966" y="6560"/>
                    </a:cubicBezTo>
                    <a:cubicBezTo>
                      <a:pt x="861" y="6594"/>
                      <a:pt x="752" y="6622"/>
                      <a:pt x="647" y="6650"/>
                    </a:cubicBezTo>
                    <a:cubicBezTo>
                      <a:pt x="536" y="6678"/>
                      <a:pt x="422" y="6707"/>
                      <a:pt x="312" y="6744"/>
                    </a:cubicBezTo>
                    <a:cubicBezTo>
                      <a:pt x="279" y="6672"/>
                      <a:pt x="256" y="6600"/>
                      <a:pt x="245" y="6521"/>
                    </a:cubicBezTo>
                    <a:cubicBezTo>
                      <a:pt x="136" y="5669"/>
                      <a:pt x="136" y="4779"/>
                      <a:pt x="156" y="3901"/>
                    </a:cubicBezTo>
                    <a:close/>
                    <a:moveTo>
                      <a:pt x="3236" y="0"/>
                    </a:moveTo>
                    <a:cubicBezTo>
                      <a:pt x="2945" y="0"/>
                      <a:pt x="2843" y="328"/>
                      <a:pt x="2561" y="328"/>
                    </a:cubicBezTo>
                    <a:cubicBezTo>
                      <a:pt x="2555" y="328"/>
                      <a:pt x="2549" y="328"/>
                      <a:pt x="2542" y="327"/>
                    </a:cubicBezTo>
                    <a:cubicBezTo>
                      <a:pt x="2432" y="321"/>
                      <a:pt x="2320" y="304"/>
                      <a:pt x="2209" y="304"/>
                    </a:cubicBezTo>
                    <a:cubicBezTo>
                      <a:pt x="2189" y="304"/>
                      <a:pt x="2168" y="305"/>
                      <a:pt x="2148" y="306"/>
                    </a:cubicBezTo>
                    <a:cubicBezTo>
                      <a:pt x="2061" y="312"/>
                      <a:pt x="1890" y="346"/>
                      <a:pt x="1842" y="441"/>
                    </a:cubicBezTo>
                    <a:cubicBezTo>
                      <a:pt x="849" y="593"/>
                      <a:pt x="253" y="1641"/>
                      <a:pt x="115" y="2556"/>
                    </a:cubicBezTo>
                    <a:cubicBezTo>
                      <a:pt x="98" y="2566"/>
                      <a:pt x="83" y="2583"/>
                      <a:pt x="83" y="2605"/>
                    </a:cubicBezTo>
                    <a:cubicBezTo>
                      <a:pt x="78" y="2824"/>
                      <a:pt x="72" y="3046"/>
                      <a:pt x="65" y="3267"/>
                    </a:cubicBezTo>
                    <a:cubicBezTo>
                      <a:pt x="35" y="4351"/>
                      <a:pt x="1" y="5469"/>
                      <a:pt x="138" y="6534"/>
                    </a:cubicBezTo>
                    <a:cubicBezTo>
                      <a:pt x="163" y="6732"/>
                      <a:pt x="262" y="6891"/>
                      <a:pt x="356" y="7047"/>
                    </a:cubicBezTo>
                    <a:cubicBezTo>
                      <a:pt x="459" y="7218"/>
                      <a:pt x="557" y="7379"/>
                      <a:pt x="549" y="7575"/>
                    </a:cubicBezTo>
                    <a:cubicBezTo>
                      <a:pt x="547" y="7603"/>
                      <a:pt x="570" y="7629"/>
                      <a:pt x="599" y="7631"/>
                    </a:cubicBezTo>
                    <a:lnTo>
                      <a:pt x="600" y="7631"/>
                    </a:lnTo>
                    <a:cubicBezTo>
                      <a:pt x="629" y="7631"/>
                      <a:pt x="652" y="7609"/>
                      <a:pt x="654" y="7581"/>
                    </a:cubicBezTo>
                    <a:cubicBezTo>
                      <a:pt x="664" y="7352"/>
                      <a:pt x="555" y="7171"/>
                      <a:pt x="445" y="6994"/>
                    </a:cubicBezTo>
                    <a:cubicBezTo>
                      <a:pt x="415" y="6944"/>
                      <a:pt x="385" y="6894"/>
                      <a:pt x="356" y="6844"/>
                    </a:cubicBezTo>
                    <a:cubicBezTo>
                      <a:pt x="459" y="6810"/>
                      <a:pt x="566" y="6782"/>
                      <a:pt x="670" y="6757"/>
                    </a:cubicBezTo>
                    <a:cubicBezTo>
                      <a:pt x="794" y="6724"/>
                      <a:pt x="926" y="6690"/>
                      <a:pt x="1051" y="6645"/>
                    </a:cubicBezTo>
                    <a:cubicBezTo>
                      <a:pt x="1066" y="6640"/>
                      <a:pt x="1077" y="6631"/>
                      <a:pt x="1083" y="6617"/>
                    </a:cubicBezTo>
                    <a:cubicBezTo>
                      <a:pt x="1087" y="6604"/>
                      <a:pt x="1087" y="6588"/>
                      <a:pt x="1083" y="6575"/>
                    </a:cubicBezTo>
                    <a:cubicBezTo>
                      <a:pt x="622" y="5429"/>
                      <a:pt x="172" y="4202"/>
                      <a:pt x="188" y="2932"/>
                    </a:cubicBezTo>
                    <a:cubicBezTo>
                      <a:pt x="200" y="1942"/>
                      <a:pt x="851" y="569"/>
                      <a:pt x="2042" y="534"/>
                    </a:cubicBezTo>
                    <a:cubicBezTo>
                      <a:pt x="2092" y="549"/>
                      <a:pt x="2141" y="571"/>
                      <a:pt x="2189" y="589"/>
                    </a:cubicBezTo>
                    <a:cubicBezTo>
                      <a:pt x="2286" y="624"/>
                      <a:pt x="2392" y="640"/>
                      <a:pt x="2492" y="670"/>
                    </a:cubicBezTo>
                    <a:cubicBezTo>
                      <a:pt x="2648" y="720"/>
                      <a:pt x="2789" y="807"/>
                      <a:pt x="2926" y="896"/>
                    </a:cubicBezTo>
                    <a:cubicBezTo>
                      <a:pt x="3063" y="981"/>
                      <a:pt x="3200" y="1068"/>
                      <a:pt x="3314" y="1184"/>
                    </a:cubicBezTo>
                    <a:cubicBezTo>
                      <a:pt x="3366" y="1235"/>
                      <a:pt x="3413" y="1292"/>
                      <a:pt x="3466" y="1342"/>
                    </a:cubicBezTo>
                    <a:cubicBezTo>
                      <a:pt x="3520" y="1392"/>
                      <a:pt x="3583" y="1438"/>
                      <a:pt x="3651" y="1455"/>
                    </a:cubicBezTo>
                    <a:cubicBezTo>
                      <a:pt x="3672" y="1461"/>
                      <a:pt x="3693" y="1463"/>
                      <a:pt x="3714" y="1463"/>
                    </a:cubicBezTo>
                    <a:cubicBezTo>
                      <a:pt x="3767" y="1463"/>
                      <a:pt x="3820" y="1447"/>
                      <a:pt x="3858" y="1412"/>
                    </a:cubicBezTo>
                    <a:cubicBezTo>
                      <a:pt x="3970" y="1311"/>
                      <a:pt x="3903" y="1103"/>
                      <a:pt x="3874" y="984"/>
                    </a:cubicBezTo>
                    <a:cubicBezTo>
                      <a:pt x="3829" y="798"/>
                      <a:pt x="3771" y="617"/>
                      <a:pt x="3699" y="440"/>
                    </a:cubicBezTo>
                    <a:cubicBezTo>
                      <a:pt x="3679" y="391"/>
                      <a:pt x="3660" y="346"/>
                      <a:pt x="3634" y="299"/>
                    </a:cubicBezTo>
                    <a:cubicBezTo>
                      <a:pt x="3606" y="246"/>
                      <a:pt x="3576" y="194"/>
                      <a:pt x="3534" y="150"/>
                    </a:cubicBezTo>
                    <a:cubicBezTo>
                      <a:pt x="3462" y="67"/>
                      <a:pt x="3357" y="5"/>
                      <a:pt x="3247" y="0"/>
                    </a:cubicBezTo>
                    <a:cubicBezTo>
                      <a:pt x="3244" y="0"/>
                      <a:pt x="3240" y="0"/>
                      <a:pt x="3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8"/>
            <p:cNvSpPr/>
            <p:nvPr/>
          </p:nvSpPr>
          <p:spPr>
            <a:xfrm>
              <a:off x="5803241" y="1972693"/>
              <a:ext cx="321509" cy="205685"/>
            </a:xfrm>
            <a:custGeom>
              <a:avLst/>
              <a:gdLst/>
              <a:ahLst/>
              <a:cxnLst/>
              <a:rect l="l" t="t" r="r" b="b"/>
              <a:pathLst>
                <a:path w="1585" h="1014" extrusionOk="0">
                  <a:moveTo>
                    <a:pt x="1006" y="0"/>
                  </a:moveTo>
                  <a:cubicBezTo>
                    <a:pt x="560" y="0"/>
                    <a:pt x="120" y="204"/>
                    <a:pt x="31" y="632"/>
                  </a:cubicBezTo>
                  <a:cubicBezTo>
                    <a:pt x="1" y="774"/>
                    <a:pt x="38" y="868"/>
                    <a:pt x="114" y="928"/>
                  </a:cubicBezTo>
                  <a:cubicBezTo>
                    <a:pt x="191" y="989"/>
                    <a:pt x="308" y="1013"/>
                    <a:pt x="436" y="1013"/>
                  </a:cubicBezTo>
                  <a:cubicBezTo>
                    <a:pt x="655" y="1013"/>
                    <a:pt x="906" y="943"/>
                    <a:pt x="1049" y="861"/>
                  </a:cubicBezTo>
                  <a:cubicBezTo>
                    <a:pt x="1334" y="700"/>
                    <a:pt x="1526" y="421"/>
                    <a:pt x="1584" y="124"/>
                  </a:cubicBezTo>
                  <a:cubicBezTo>
                    <a:pt x="1411" y="42"/>
                    <a:pt x="1208"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5889044" y="1973504"/>
              <a:ext cx="146454" cy="189457"/>
            </a:xfrm>
            <a:custGeom>
              <a:avLst/>
              <a:gdLst/>
              <a:ahLst/>
              <a:cxnLst/>
              <a:rect l="l" t="t" r="r" b="b"/>
              <a:pathLst>
                <a:path w="722" h="934" extrusionOk="0">
                  <a:moveTo>
                    <a:pt x="369" y="1"/>
                  </a:moveTo>
                  <a:cubicBezTo>
                    <a:pt x="254" y="1"/>
                    <a:pt x="148" y="77"/>
                    <a:pt x="98" y="172"/>
                  </a:cubicBezTo>
                  <a:cubicBezTo>
                    <a:pt x="1" y="346"/>
                    <a:pt x="13" y="606"/>
                    <a:pt x="128" y="778"/>
                  </a:cubicBezTo>
                  <a:cubicBezTo>
                    <a:pt x="193" y="875"/>
                    <a:pt x="299" y="934"/>
                    <a:pt x="404" y="934"/>
                  </a:cubicBezTo>
                  <a:cubicBezTo>
                    <a:pt x="481" y="934"/>
                    <a:pt x="558" y="902"/>
                    <a:pt x="617" y="830"/>
                  </a:cubicBezTo>
                  <a:cubicBezTo>
                    <a:pt x="662" y="777"/>
                    <a:pt x="683" y="710"/>
                    <a:pt x="696" y="644"/>
                  </a:cubicBezTo>
                  <a:cubicBezTo>
                    <a:pt x="722" y="509"/>
                    <a:pt x="713" y="366"/>
                    <a:pt x="662" y="236"/>
                  </a:cubicBezTo>
                  <a:cubicBezTo>
                    <a:pt x="619" y="129"/>
                    <a:pt x="530" y="22"/>
                    <a:pt x="403" y="3"/>
                  </a:cubicBezTo>
                  <a:cubicBezTo>
                    <a:pt x="392" y="2"/>
                    <a:pt x="380"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5067725" y="1973301"/>
              <a:ext cx="321712" cy="205888"/>
            </a:xfrm>
            <a:custGeom>
              <a:avLst/>
              <a:gdLst/>
              <a:ahLst/>
              <a:cxnLst/>
              <a:rect l="l" t="t" r="r" b="b"/>
              <a:pathLst>
                <a:path w="1586" h="1015" extrusionOk="0">
                  <a:moveTo>
                    <a:pt x="582" y="0"/>
                  </a:moveTo>
                  <a:cubicBezTo>
                    <a:pt x="379" y="0"/>
                    <a:pt x="174" y="43"/>
                    <a:pt x="0" y="125"/>
                  </a:cubicBezTo>
                  <a:cubicBezTo>
                    <a:pt x="62" y="424"/>
                    <a:pt x="253" y="702"/>
                    <a:pt x="538" y="864"/>
                  </a:cubicBezTo>
                  <a:cubicBezTo>
                    <a:pt x="681" y="944"/>
                    <a:pt x="931" y="1014"/>
                    <a:pt x="1149" y="1014"/>
                  </a:cubicBezTo>
                  <a:cubicBezTo>
                    <a:pt x="1278" y="1014"/>
                    <a:pt x="1396" y="990"/>
                    <a:pt x="1474" y="928"/>
                  </a:cubicBezTo>
                  <a:cubicBezTo>
                    <a:pt x="1548" y="866"/>
                    <a:pt x="1585" y="772"/>
                    <a:pt x="1555" y="631"/>
                  </a:cubicBezTo>
                  <a:cubicBezTo>
                    <a:pt x="1466" y="204"/>
                    <a:pt x="1027" y="0"/>
                    <a:pt x="5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5157180" y="1974316"/>
              <a:ext cx="146251" cy="189660"/>
            </a:xfrm>
            <a:custGeom>
              <a:avLst/>
              <a:gdLst/>
              <a:ahLst/>
              <a:cxnLst/>
              <a:rect l="l" t="t" r="r" b="b"/>
              <a:pathLst>
                <a:path w="721" h="935" extrusionOk="0">
                  <a:moveTo>
                    <a:pt x="355" y="1"/>
                  </a:moveTo>
                  <a:cubicBezTo>
                    <a:pt x="343" y="1"/>
                    <a:pt x="331" y="2"/>
                    <a:pt x="319" y="3"/>
                  </a:cubicBezTo>
                  <a:cubicBezTo>
                    <a:pt x="193" y="20"/>
                    <a:pt x="105" y="128"/>
                    <a:pt x="62" y="235"/>
                  </a:cubicBezTo>
                  <a:cubicBezTo>
                    <a:pt x="8" y="366"/>
                    <a:pt x="0" y="509"/>
                    <a:pt x="28" y="644"/>
                  </a:cubicBezTo>
                  <a:cubicBezTo>
                    <a:pt x="39" y="710"/>
                    <a:pt x="62" y="776"/>
                    <a:pt x="106" y="830"/>
                  </a:cubicBezTo>
                  <a:cubicBezTo>
                    <a:pt x="165" y="902"/>
                    <a:pt x="241" y="934"/>
                    <a:pt x="318" y="934"/>
                  </a:cubicBezTo>
                  <a:cubicBezTo>
                    <a:pt x="424" y="934"/>
                    <a:pt x="531" y="875"/>
                    <a:pt x="594" y="777"/>
                  </a:cubicBezTo>
                  <a:cubicBezTo>
                    <a:pt x="709" y="604"/>
                    <a:pt x="720" y="345"/>
                    <a:pt x="623" y="169"/>
                  </a:cubicBezTo>
                  <a:cubicBezTo>
                    <a:pt x="574" y="77"/>
                    <a:pt x="467"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4475013" y="2106367"/>
              <a:ext cx="2294177" cy="616446"/>
            </a:xfrm>
            <a:custGeom>
              <a:avLst/>
              <a:gdLst/>
              <a:ahLst/>
              <a:cxnLst/>
              <a:rect l="l" t="t" r="r" b="b"/>
              <a:pathLst>
                <a:path w="11310" h="3039" extrusionOk="0">
                  <a:moveTo>
                    <a:pt x="1" y="1"/>
                  </a:moveTo>
                  <a:lnTo>
                    <a:pt x="895" y="2806"/>
                  </a:lnTo>
                  <a:lnTo>
                    <a:pt x="10220" y="3039"/>
                  </a:lnTo>
                  <a:lnTo>
                    <a:pt x="11309" y="12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8"/>
            <p:cNvGrpSpPr/>
            <p:nvPr/>
          </p:nvGrpSpPr>
          <p:grpSpPr>
            <a:xfrm>
              <a:off x="4586374" y="1580798"/>
              <a:ext cx="2046908" cy="1157430"/>
              <a:chOff x="4586374" y="1580798"/>
              <a:chExt cx="2046908" cy="1157430"/>
            </a:xfrm>
          </p:grpSpPr>
          <p:sp>
            <p:nvSpPr>
              <p:cNvPr id="369" name="Google Shape;369;p8"/>
              <p:cNvSpPr/>
              <p:nvPr/>
            </p:nvSpPr>
            <p:spPr>
              <a:xfrm>
                <a:off x="4946830" y="1580798"/>
                <a:ext cx="51320" cy="79718"/>
              </a:xfrm>
              <a:custGeom>
                <a:avLst/>
                <a:gdLst/>
                <a:ahLst/>
                <a:cxnLst/>
                <a:rect l="l" t="t" r="r" b="b"/>
                <a:pathLst>
                  <a:path w="253" h="393" extrusionOk="0">
                    <a:moveTo>
                      <a:pt x="61" y="1"/>
                    </a:moveTo>
                    <a:cubicBezTo>
                      <a:pt x="45" y="1"/>
                      <a:pt x="29" y="7"/>
                      <a:pt x="18" y="22"/>
                    </a:cubicBezTo>
                    <a:cubicBezTo>
                      <a:pt x="1" y="44"/>
                      <a:pt x="4" y="79"/>
                      <a:pt x="28" y="96"/>
                    </a:cubicBezTo>
                    <a:cubicBezTo>
                      <a:pt x="99" y="153"/>
                      <a:pt x="144" y="244"/>
                      <a:pt x="139" y="337"/>
                    </a:cubicBezTo>
                    <a:cubicBezTo>
                      <a:pt x="139" y="367"/>
                      <a:pt x="162" y="390"/>
                      <a:pt x="194" y="393"/>
                    </a:cubicBezTo>
                    <a:cubicBezTo>
                      <a:pt x="222" y="393"/>
                      <a:pt x="245" y="368"/>
                      <a:pt x="249" y="340"/>
                    </a:cubicBezTo>
                    <a:cubicBezTo>
                      <a:pt x="252" y="216"/>
                      <a:pt x="194" y="89"/>
                      <a:pt x="94" y="12"/>
                    </a:cubicBezTo>
                    <a:cubicBezTo>
                      <a:pt x="84" y="4"/>
                      <a:pt x="72"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6179924" y="1591346"/>
                <a:ext cx="69373" cy="94120"/>
              </a:xfrm>
              <a:custGeom>
                <a:avLst/>
                <a:gdLst/>
                <a:ahLst/>
                <a:cxnLst/>
                <a:rect l="l" t="t" r="r" b="b"/>
                <a:pathLst>
                  <a:path w="342" h="464" extrusionOk="0">
                    <a:moveTo>
                      <a:pt x="282" y="1"/>
                    </a:moveTo>
                    <a:cubicBezTo>
                      <a:pt x="264" y="1"/>
                      <a:pt x="246" y="10"/>
                      <a:pt x="236" y="27"/>
                    </a:cubicBezTo>
                    <a:lnTo>
                      <a:pt x="14" y="381"/>
                    </a:lnTo>
                    <a:cubicBezTo>
                      <a:pt x="0" y="406"/>
                      <a:pt x="7" y="438"/>
                      <a:pt x="33" y="455"/>
                    </a:cubicBezTo>
                    <a:cubicBezTo>
                      <a:pt x="41" y="462"/>
                      <a:pt x="53" y="464"/>
                      <a:pt x="61" y="464"/>
                    </a:cubicBezTo>
                    <a:cubicBezTo>
                      <a:pt x="77" y="464"/>
                      <a:pt x="96" y="455"/>
                      <a:pt x="106" y="436"/>
                    </a:cubicBezTo>
                    <a:lnTo>
                      <a:pt x="327" y="81"/>
                    </a:lnTo>
                    <a:cubicBezTo>
                      <a:pt x="341" y="57"/>
                      <a:pt x="334" y="24"/>
                      <a:pt x="310" y="8"/>
                    </a:cubicBezTo>
                    <a:cubicBezTo>
                      <a:pt x="301" y="3"/>
                      <a:pt x="292"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6347880" y="2697861"/>
                <a:ext cx="214407" cy="40366"/>
              </a:xfrm>
              <a:custGeom>
                <a:avLst/>
                <a:gdLst/>
                <a:ahLst/>
                <a:cxnLst/>
                <a:rect l="l" t="t" r="r" b="b"/>
                <a:pathLst>
                  <a:path w="1057" h="199" extrusionOk="0">
                    <a:moveTo>
                      <a:pt x="59" y="0"/>
                    </a:moveTo>
                    <a:cubicBezTo>
                      <a:pt x="31" y="0"/>
                      <a:pt x="6" y="21"/>
                      <a:pt x="3" y="49"/>
                    </a:cubicBezTo>
                    <a:cubicBezTo>
                      <a:pt x="0" y="79"/>
                      <a:pt x="22" y="104"/>
                      <a:pt x="50" y="107"/>
                    </a:cubicBezTo>
                    <a:lnTo>
                      <a:pt x="997" y="199"/>
                    </a:lnTo>
                    <a:lnTo>
                      <a:pt x="1003" y="199"/>
                    </a:lnTo>
                    <a:cubicBezTo>
                      <a:pt x="1028" y="199"/>
                      <a:pt x="1052" y="179"/>
                      <a:pt x="1055" y="150"/>
                    </a:cubicBezTo>
                    <a:cubicBezTo>
                      <a:pt x="1057" y="120"/>
                      <a:pt x="1035" y="94"/>
                      <a:pt x="1007" y="92"/>
                    </a:cubicBezTo>
                    <a:lnTo>
                      <a:pt x="62" y="0"/>
                    </a:lnTo>
                    <a:cubicBezTo>
                      <a:pt x="61" y="0"/>
                      <a:pt x="60"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6587034" y="2243084"/>
                <a:ext cx="46249" cy="100205"/>
              </a:xfrm>
              <a:custGeom>
                <a:avLst/>
                <a:gdLst/>
                <a:ahLst/>
                <a:cxnLst/>
                <a:rect l="l" t="t" r="r" b="b"/>
                <a:pathLst>
                  <a:path w="228" h="494" extrusionOk="0">
                    <a:moveTo>
                      <a:pt x="167" y="1"/>
                    </a:moveTo>
                    <a:cubicBezTo>
                      <a:pt x="147" y="1"/>
                      <a:pt x="127" y="14"/>
                      <a:pt x="119" y="35"/>
                    </a:cubicBezTo>
                    <a:cubicBezTo>
                      <a:pt x="71" y="162"/>
                      <a:pt x="33" y="295"/>
                      <a:pt x="6" y="429"/>
                    </a:cubicBezTo>
                    <a:cubicBezTo>
                      <a:pt x="1" y="457"/>
                      <a:pt x="21" y="486"/>
                      <a:pt x="49" y="492"/>
                    </a:cubicBezTo>
                    <a:cubicBezTo>
                      <a:pt x="53" y="493"/>
                      <a:pt x="56" y="493"/>
                      <a:pt x="61" y="493"/>
                    </a:cubicBezTo>
                    <a:cubicBezTo>
                      <a:pt x="85" y="493"/>
                      <a:pt x="109" y="476"/>
                      <a:pt x="110" y="449"/>
                    </a:cubicBezTo>
                    <a:cubicBezTo>
                      <a:pt x="135" y="320"/>
                      <a:pt x="170" y="193"/>
                      <a:pt x="218" y="72"/>
                    </a:cubicBezTo>
                    <a:cubicBezTo>
                      <a:pt x="228" y="45"/>
                      <a:pt x="213" y="15"/>
                      <a:pt x="186" y="5"/>
                    </a:cubicBezTo>
                    <a:cubicBezTo>
                      <a:pt x="180" y="2"/>
                      <a:pt x="174"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6492914" y="2385481"/>
                <a:ext cx="96960" cy="233069"/>
              </a:xfrm>
              <a:custGeom>
                <a:avLst/>
                <a:gdLst/>
                <a:ahLst/>
                <a:cxnLst/>
                <a:rect l="l" t="t" r="r" b="b"/>
                <a:pathLst>
                  <a:path w="478" h="1149" extrusionOk="0">
                    <a:moveTo>
                      <a:pt x="419" y="1"/>
                    </a:moveTo>
                    <a:cubicBezTo>
                      <a:pt x="396" y="1"/>
                      <a:pt x="375" y="16"/>
                      <a:pt x="369" y="40"/>
                    </a:cubicBezTo>
                    <a:cubicBezTo>
                      <a:pt x="275" y="391"/>
                      <a:pt x="155" y="741"/>
                      <a:pt x="12" y="1076"/>
                    </a:cubicBezTo>
                    <a:cubicBezTo>
                      <a:pt x="1" y="1103"/>
                      <a:pt x="13" y="1135"/>
                      <a:pt x="40" y="1146"/>
                    </a:cubicBezTo>
                    <a:cubicBezTo>
                      <a:pt x="48" y="1148"/>
                      <a:pt x="55" y="1149"/>
                      <a:pt x="62" y="1149"/>
                    </a:cubicBezTo>
                    <a:cubicBezTo>
                      <a:pt x="83" y="1149"/>
                      <a:pt x="103" y="1138"/>
                      <a:pt x="110" y="1118"/>
                    </a:cubicBezTo>
                    <a:cubicBezTo>
                      <a:pt x="255" y="776"/>
                      <a:pt x="376" y="424"/>
                      <a:pt x="470" y="67"/>
                    </a:cubicBezTo>
                    <a:cubicBezTo>
                      <a:pt x="477" y="40"/>
                      <a:pt x="462" y="10"/>
                      <a:pt x="433" y="2"/>
                    </a:cubicBezTo>
                    <a:cubicBezTo>
                      <a:pt x="429" y="1"/>
                      <a:pt x="424"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4586374" y="2202313"/>
                <a:ext cx="149294" cy="435711"/>
              </a:xfrm>
              <a:custGeom>
                <a:avLst/>
                <a:gdLst/>
                <a:ahLst/>
                <a:cxnLst/>
                <a:rect l="l" t="t" r="r" b="b"/>
                <a:pathLst>
                  <a:path w="736" h="2148" extrusionOk="0">
                    <a:moveTo>
                      <a:pt x="57" y="1"/>
                    </a:moveTo>
                    <a:cubicBezTo>
                      <a:pt x="51" y="1"/>
                      <a:pt x="45" y="1"/>
                      <a:pt x="40" y="3"/>
                    </a:cubicBezTo>
                    <a:cubicBezTo>
                      <a:pt x="14" y="13"/>
                      <a:pt x="0" y="43"/>
                      <a:pt x="9" y="72"/>
                    </a:cubicBezTo>
                    <a:cubicBezTo>
                      <a:pt x="239" y="738"/>
                      <a:pt x="448" y="1424"/>
                      <a:pt x="627" y="2108"/>
                    </a:cubicBezTo>
                    <a:cubicBezTo>
                      <a:pt x="634" y="2131"/>
                      <a:pt x="656" y="2148"/>
                      <a:pt x="678" y="2148"/>
                    </a:cubicBezTo>
                    <a:cubicBezTo>
                      <a:pt x="684" y="2148"/>
                      <a:pt x="687" y="2148"/>
                      <a:pt x="690" y="2145"/>
                    </a:cubicBezTo>
                    <a:cubicBezTo>
                      <a:pt x="718" y="2138"/>
                      <a:pt x="735" y="2109"/>
                      <a:pt x="728" y="2081"/>
                    </a:cubicBezTo>
                    <a:cubicBezTo>
                      <a:pt x="550" y="1394"/>
                      <a:pt x="340" y="707"/>
                      <a:pt x="109" y="36"/>
                    </a:cubicBezTo>
                    <a:cubicBezTo>
                      <a:pt x="102" y="14"/>
                      <a:pt x="79" y="1"/>
                      <a:pt x="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4753113" y="2377367"/>
                <a:ext cx="50711" cy="129821"/>
              </a:xfrm>
              <a:custGeom>
                <a:avLst/>
                <a:gdLst/>
                <a:ahLst/>
                <a:cxnLst/>
                <a:rect l="l" t="t" r="r" b="b"/>
                <a:pathLst>
                  <a:path w="250" h="640" extrusionOk="0">
                    <a:moveTo>
                      <a:pt x="61" y="1"/>
                    </a:moveTo>
                    <a:cubicBezTo>
                      <a:pt x="56" y="1"/>
                      <a:pt x="52" y="1"/>
                      <a:pt x="48" y="2"/>
                    </a:cubicBezTo>
                    <a:cubicBezTo>
                      <a:pt x="19" y="10"/>
                      <a:pt x="1" y="38"/>
                      <a:pt x="8" y="67"/>
                    </a:cubicBezTo>
                    <a:lnTo>
                      <a:pt x="138" y="599"/>
                    </a:lnTo>
                    <a:cubicBezTo>
                      <a:pt x="143" y="624"/>
                      <a:pt x="166" y="639"/>
                      <a:pt x="190" y="639"/>
                    </a:cubicBezTo>
                    <a:cubicBezTo>
                      <a:pt x="193" y="639"/>
                      <a:pt x="199" y="639"/>
                      <a:pt x="202" y="638"/>
                    </a:cubicBezTo>
                    <a:cubicBezTo>
                      <a:pt x="230" y="631"/>
                      <a:pt x="249" y="602"/>
                      <a:pt x="242" y="574"/>
                    </a:cubicBezTo>
                    <a:lnTo>
                      <a:pt x="112" y="41"/>
                    </a:lnTo>
                    <a:cubicBezTo>
                      <a:pt x="106" y="17"/>
                      <a:pt x="85"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4640534" y="2548771"/>
                <a:ext cx="1534320" cy="179924"/>
              </a:xfrm>
              <a:custGeom>
                <a:avLst/>
                <a:gdLst/>
                <a:ahLst/>
                <a:cxnLst/>
                <a:rect l="l" t="t" r="r" b="b"/>
                <a:pathLst>
                  <a:path w="7564" h="887" extrusionOk="0">
                    <a:moveTo>
                      <a:pt x="7430" y="1"/>
                    </a:moveTo>
                    <a:cubicBezTo>
                      <a:pt x="7410" y="1"/>
                      <a:pt x="7390" y="13"/>
                      <a:pt x="7382" y="33"/>
                    </a:cubicBezTo>
                    <a:cubicBezTo>
                      <a:pt x="7265" y="294"/>
                      <a:pt x="7114" y="541"/>
                      <a:pt x="6935" y="765"/>
                    </a:cubicBezTo>
                    <a:cubicBezTo>
                      <a:pt x="6608" y="765"/>
                      <a:pt x="6217" y="762"/>
                      <a:pt x="5793" y="754"/>
                    </a:cubicBezTo>
                    <a:cubicBezTo>
                      <a:pt x="5866" y="618"/>
                      <a:pt x="5928" y="475"/>
                      <a:pt x="5977" y="328"/>
                    </a:cubicBezTo>
                    <a:cubicBezTo>
                      <a:pt x="5987" y="300"/>
                      <a:pt x="5973" y="270"/>
                      <a:pt x="5944" y="261"/>
                    </a:cubicBezTo>
                    <a:cubicBezTo>
                      <a:pt x="5938" y="259"/>
                      <a:pt x="5932" y="258"/>
                      <a:pt x="5926" y="258"/>
                    </a:cubicBezTo>
                    <a:cubicBezTo>
                      <a:pt x="5904" y="258"/>
                      <a:pt x="5883" y="272"/>
                      <a:pt x="5876" y="294"/>
                    </a:cubicBezTo>
                    <a:cubicBezTo>
                      <a:pt x="5823" y="454"/>
                      <a:pt x="5753" y="607"/>
                      <a:pt x="5671" y="751"/>
                    </a:cubicBezTo>
                    <a:cubicBezTo>
                      <a:pt x="5332" y="744"/>
                      <a:pt x="4972" y="735"/>
                      <a:pt x="4603" y="727"/>
                    </a:cubicBezTo>
                    <a:lnTo>
                      <a:pt x="4639" y="261"/>
                    </a:lnTo>
                    <a:cubicBezTo>
                      <a:pt x="4641" y="233"/>
                      <a:pt x="4619" y="205"/>
                      <a:pt x="4591" y="204"/>
                    </a:cubicBezTo>
                    <a:cubicBezTo>
                      <a:pt x="4589" y="204"/>
                      <a:pt x="4588" y="204"/>
                      <a:pt x="4586" y="204"/>
                    </a:cubicBezTo>
                    <a:cubicBezTo>
                      <a:pt x="4562" y="204"/>
                      <a:pt x="4536" y="224"/>
                      <a:pt x="4533" y="251"/>
                    </a:cubicBezTo>
                    <a:lnTo>
                      <a:pt x="4498" y="721"/>
                    </a:lnTo>
                    <a:cubicBezTo>
                      <a:pt x="3704" y="700"/>
                      <a:pt x="2882" y="672"/>
                      <a:pt x="2162" y="650"/>
                    </a:cubicBezTo>
                    <a:cubicBezTo>
                      <a:pt x="1158" y="618"/>
                      <a:pt x="367" y="591"/>
                      <a:pt x="54" y="591"/>
                    </a:cubicBezTo>
                    <a:cubicBezTo>
                      <a:pt x="26" y="591"/>
                      <a:pt x="0" y="614"/>
                      <a:pt x="0" y="644"/>
                    </a:cubicBezTo>
                    <a:cubicBezTo>
                      <a:pt x="0" y="674"/>
                      <a:pt x="23" y="698"/>
                      <a:pt x="54" y="698"/>
                    </a:cubicBezTo>
                    <a:cubicBezTo>
                      <a:pt x="367" y="698"/>
                      <a:pt x="1157" y="722"/>
                      <a:pt x="2160" y="757"/>
                    </a:cubicBezTo>
                    <a:cubicBezTo>
                      <a:pt x="3684" y="807"/>
                      <a:pt x="5676" y="871"/>
                      <a:pt x="6875" y="871"/>
                    </a:cubicBezTo>
                    <a:lnTo>
                      <a:pt x="6914" y="871"/>
                    </a:lnTo>
                    <a:lnTo>
                      <a:pt x="6917" y="875"/>
                    </a:lnTo>
                    <a:cubicBezTo>
                      <a:pt x="6928" y="884"/>
                      <a:pt x="6938" y="887"/>
                      <a:pt x="6951" y="887"/>
                    </a:cubicBezTo>
                    <a:cubicBezTo>
                      <a:pt x="6965" y="887"/>
                      <a:pt x="6978" y="881"/>
                      <a:pt x="6988" y="871"/>
                    </a:cubicBezTo>
                    <a:cubicBezTo>
                      <a:pt x="7189" y="871"/>
                      <a:pt x="7368" y="868"/>
                      <a:pt x="7511" y="862"/>
                    </a:cubicBezTo>
                    <a:cubicBezTo>
                      <a:pt x="7539" y="861"/>
                      <a:pt x="7563" y="837"/>
                      <a:pt x="7563" y="807"/>
                    </a:cubicBezTo>
                    <a:cubicBezTo>
                      <a:pt x="7559" y="778"/>
                      <a:pt x="7535" y="755"/>
                      <a:pt x="7503" y="755"/>
                    </a:cubicBezTo>
                    <a:cubicBezTo>
                      <a:pt x="7381" y="761"/>
                      <a:pt x="7234" y="762"/>
                      <a:pt x="7068" y="764"/>
                    </a:cubicBezTo>
                    <a:cubicBezTo>
                      <a:pt x="7231" y="550"/>
                      <a:pt x="7368" y="320"/>
                      <a:pt x="7479" y="76"/>
                    </a:cubicBezTo>
                    <a:cubicBezTo>
                      <a:pt x="7492" y="48"/>
                      <a:pt x="7479" y="16"/>
                      <a:pt x="7452" y="6"/>
                    </a:cubicBezTo>
                    <a:cubicBezTo>
                      <a:pt x="7445" y="2"/>
                      <a:pt x="7437" y="1"/>
                      <a:pt x="7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8"/>
            <p:cNvSpPr/>
            <p:nvPr/>
          </p:nvSpPr>
          <p:spPr>
            <a:xfrm>
              <a:off x="5864906" y="4477617"/>
              <a:ext cx="125358" cy="277492"/>
            </a:xfrm>
            <a:custGeom>
              <a:avLst/>
              <a:gdLst/>
              <a:ahLst/>
              <a:cxnLst/>
              <a:rect l="l" t="t" r="r" b="b"/>
              <a:pathLst>
                <a:path w="618" h="1368" extrusionOk="0">
                  <a:moveTo>
                    <a:pt x="618" y="0"/>
                  </a:moveTo>
                  <a:lnTo>
                    <a:pt x="618" y="0"/>
                  </a:lnTo>
                  <a:cubicBezTo>
                    <a:pt x="599" y="2"/>
                    <a:pt x="578" y="2"/>
                    <a:pt x="558" y="2"/>
                  </a:cubicBezTo>
                  <a:cubicBezTo>
                    <a:pt x="381" y="83"/>
                    <a:pt x="202" y="184"/>
                    <a:pt x="107" y="351"/>
                  </a:cubicBezTo>
                  <a:cubicBezTo>
                    <a:pt x="1" y="537"/>
                    <a:pt x="17" y="777"/>
                    <a:pt x="117" y="965"/>
                  </a:cubicBezTo>
                  <a:cubicBezTo>
                    <a:pt x="215" y="1154"/>
                    <a:pt x="371" y="1279"/>
                    <a:pt x="556" y="1368"/>
                  </a:cubicBezTo>
                  <a:cubicBezTo>
                    <a:pt x="574" y="913"/>
                    <a:pt x="594" y="457"/>
                    <a:pt x="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6079313" y="4414938"/>
              <a:ext cx="145034" cy="378306"/>
            </a:xfrm>
            <a:custGeom>
              <a:avLst/>
              <a:gdLst/>
              <a:ahLst/>
              <a:cxnLst/>
              <a:rect l="l" t="t" r="r" b="b"/>
              <a:pathLst>
                <a:path w="715" h="1865" extrusionOk="0">
                  <a:moveTo>
                    <a:pt x="610" y="1"/>
                  </a:moveTo>
                  <a:lnTo>
                    <a:pt x="610" y="1"/>
                  </a:lnTo>
                  <a:cubicBezTo>
                    <a:pt x="435" y="36"/>
                    <a:pt x="240" y="114"/>
                    <a:pt x="52" y="181"/>
                  </a:cubicBezTo>
                  <a:cubicBezTo>
                    <a:pt x="42" y="729"/>
                    <a:pt x="25" y="1277"/>
                    <a:pt x="1" y="1823"/>
                  </a:cubicBezTo>
                  <a:cubicBezTo>
                    <a:pt x="149" y="1845"/>
                    <a:pt x="300" y="1858"/>
                    <a:pt x="449" y="1864"/>
                  </a:cubicBezTo>
                  <a:cubicBezTo>
                    <a:pt x="627" y="1257"/>
                    <a:pt x="714" y="628"/>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6457213" y="4402565"/>
              <a:ext cx="121910" cy="383580"/>
            </a:xfrm>
            <a:custGeom>
              <a:avLst/>
              <a:gdLst/>
              <a:ahLst/>
              <a:cxnLst/>
              <a:rect l="l" t="t" r="r" b="b"/>
              <a:pathLst>
                <a:path w="601" h="1891" extrusionOk="0">
                  <a:moveTo>
                    <a:pt x="159" y="0"/>
                  </a:moveTo>
                  <a:lnTo>
                    <a:pt x="159" y="0"/>
                  </a:lnTo>
                  <a:cubicBezTo>
                    <a:pt x="171" y="492"/>
                    <a:pt x="149" y="983"/>
                    <a:pt x="78" y="1471"/>
                  </a:cubicBezTo>
                  <a:cubicBezTo>
                    <a:pt x="55" y="1612"/>
                    <a:pt x="31" y="1754"/>
                    <a:pt x="1" y="1891"/>
                  </a:cubicBezTo>
                  <a:cubicBezTo>
                    <a:pt x="88" y="1885"/>
                    <a:pt x="178" y="1879"/>
                    <a:pt x="265" y="1875"/>
                  </a:cubicBezTo>
                  <a:cubicBezTo>
                    <a:pt x="301" y="1739"/>
                    <a:pt x="335" y="1604"/>
                    <a:pt x="366" y="1467"/>
                  </a:cubicBezTo>
                  <a:cubicBezTo>
                    <a:pt x="478" y="984"/>
                    <a:pt x="556" y="499"/>
                    <a:pt x="601" y="7"/>
                  </a:cubicBezTo>
                  <a:cubicBezTo>
                    <a:pt x="454" y="6"/>
                    <a:pt x="308" y="5"/>
                    <a:pt x="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6589671" y="4404593"/>
              <a:ext cx="108522" cy="373235"/>
            </a:xfrm>
            <a:custGeom>
              <a:avLst/>
              <a:gdLst/>
              <a:ahLst/>
              <a:cxnLst/>
              <a:rect l="l" t="t" r="r" b="b"/>
              <a:pathLst>
                <a:path w="535" h="1840" extrusionOk="0">
                  <a:moveTo>
                    <a:pt x="203" y="0"/>
                  </a:moveTo>
                  <a:cubicBezTo>
                    <a:pt x="179" y="262"/>
                    <a:pt x="146" y="523"/>
                    <a:pt x="106" y="780"/>
                  </a:cubicBezTo>
                  <a:cubicBezTo>
                    <a:pt x="93" y="956"/>
                    <a:pt x="82" y="1133"/>
                    <a:pt x="65" y="1310"/>
                  </a:cubicBezTo>
                  <a:cubicBezTo>
                    <a:pt x="49" y="1487"/>
                    <a:pt x="28" y="1662"/>
                    <a:pt x="0" y="1839"/>
                  </a:cubicBezTo>
                  <a:cubicBezTo>
                    <a:pt x="139" y="1832"/>
                    <a:pt x="277" y="1825"/>
                    <a:pt x="414" y="1822"/>
                  </a:cubicBezTo>
                  <a:cubicBezTo>
                    <a:pt x="426" y="1727"/>
                    <a:pt x="433" y="1632"/>
                    <a:pt x="440" y="1538"/>
                  </a:cubicBezTo>
                  <a:cubicBezTo>
                    <a:pt x="463" y="1231"/>
                    <a:pt x="496" y="926"/>
                    <a:pt x="514" y="619"/>
                  </a:cubicBezTo>
                  <a:cubicBezTo>
                    <a:pt x="527" y="416"/>
                    <a:pt x="534" y="206"/>
                    <a:pt x="507" y="3"/>
                  </a:cubicBezTo>
                  <a:cubicBezTo>
                    <a:pt x="406" y="3"/>
                    <a:pt x="305" y="2"/>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299009" y="351976"/>
            <a:ext cx="1968795" cy="1307556"/>
            <a:chOff x="1349975" y="666050"/>
            <a:chExt cx="6264064" cy="4160215"/>
          </a:xfrm>
        </p:grpSpPr>
        <p:sp>
          <p:nvSpPr>
            <p:cNvPr id="382" name="Google Shape;382;p8"/>
            <p:cNvSpPr/>
            <p:nvPr/>
          </p:nvSpPr>
          <p:spPr>
            <a:xfrm>
              <a:off x="6102837" y="2561860"/>
              <a:ext cx="1511202" cy="1369353"/>
            </a:xfrm>
            <a:custGeom>
              <a:avLst/>
              <a:gdLst/>
              <a:ahLst/>
              <a:cxnLst/>
              <a:rect l="l" t="t" r="r" b="b"/>
              <a:pathLst>
                <a:path w="11508" h="10428" extrusionOk="0">
                  <a:moveTo>
                    <a:pt x="2810" y="0"/>
                  </a:moveTo>
                  <a:cubicBezTo>
                    <a:pt x="2124" y="0"/>
                    <a:pt x="1291" y="346"/>
                    <a:pt x="790" y="1055"/>
                  </a:cubicBezTo>
                  <a:cubicBezTo>
                    <a:pt x="0" y="2172"/>
                    <a:pt x="240" y="2967"/>
                    <a:pt x="306" y="4003"/>
                  </a:cubicBezTo>
                  <a:cubicBezTo>
                    <a:pt x="383" y="5197"/>
                    <a:pt x="614" y="6405"/>
                    <a:pt x="1104" y="7493"/>
                  </a:cubicBezTo>
                  <a:cubicBezTo>
                    <a:pt x="1258" y="7837"/>
                    <a:pt x="1441" y="8168"/>
                    <a:pt x="1655" y="8478"/>
                  </a:cubicBezTo>
                  <a:cubicBezTo>
                    <a:pt x="2421" y="9580"/>
                    <a:pt x="3714" y="9713"/>
                    <a:pt x="5026" y="9713"/>
                  </a:cubicBezTo>
                  <a:cubicBezTo>
                    <a:pt x="5443" y="9713"/>
                    <a:pt x="5863" y="9699"/>
                    <a:pt x="6268" y="9699"/>
                  </a:cubicBezTo>
                  <a:cubicBezTo>
                    <a:pt x="6730" y="9699"/>
                    <a:pt x="7173" y="9717"/>
                    <a:pt x="7573" y="9792"/>
                  </a:cubicBezTo>
                  <a:cubicBezTo>
                    <a:pt x="8222" y="9913"/>
                    <a:pt x="9196" y="10427"/>
                    <a:pt x="9994" y="10427"/>
                  </a:cubicBezTo>
                  <a:cubicBezTo>
                    <a:pt x="10440" y="10427"/>
                    <a:pt x="10830" y="10267"/>
                    <a:pt x="11079" y="9789"/>
                  </a:cubicBezTo>
                  <a:cubicBezTo>
                    <a:pt x="11507" y="8967"/>
                    <a:pt x="10903" y="8157"/>
                    <a:pt x="10225" y="7761"/>
                  </a:cubicBezTo>
                  <a:cubicBezTo>
                    <a:pt x="9480" y="7327"/>
                    <a:pt x="8546" y="6953"/>
                    <a:pt x="7723" y="6776"/>
                  </a:cubicBezTo>
                  <a:cubicBezTo>
                    <a:pt x="6667" y="6551"/>
                    <a:pt x="5226" y="6608"/>
                    <a:pt x="4604" y="6274"/>
                  </a:cubicBezTo>
                  <a:cubicBezTo>
                    <a:pt x="4271" y="5268"/>
                    <a:pt x="4398" y="4125"/>
                    <a:pt x="4428" y="3078"/>
                  </a:cubicBezTo>
                  <a:cubicBezTo>
                    <a:pt x="4459" y="2034"/>
                    <a:pt x="4192" y="578"/>
                    <a:pt x="3571" y="190"/>
                  </a:cubicBezTo>
                  <a:cubicBezTo>
                    <a:pt x="3370" y="64"/>
                    <a:pt x="3103" y="0"/>
                    <a:pt x="2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7303593" y="3678966"/>
              <a:ext cx="140904" cy="259084"/>
            </a:xfrm>
            <a:custGeom>
              <a:avLst/>
              <a:gdLst/>
              <a:ahLst/>
              <a:cxnLst/>
              <a:rect l="l" t="t" r="r" b="b"/>
              <a:pathLst>
                <a:path w="1073" h="1973" extrusionOk="0">
                  <a:moveTo>
                    <a:pt x="62" y="1"/>
                  </a:moveTo>
                  <a:cubicBezTo>
                    <a:pt x="40" y="1"/>
                    <a:pt x="19" y="14"/>
                    <a:pt x="10" y="35"/>
                  </a:cubicBezTo>
                  <a:cubicBezTo>
                    <a:pt x="0" y="63"/>
                    <a:pt x="14" y="94"/>
                    <a:pt x="41" y="105"/>
                  </a:cubicBezTo>
                  <a:cubicBezTo>
                    <a:pt x="49" y="108"/>
                    <a:pt x="694" y="374"/>
                    <a:pt x="824" y="828"/>
                  </a:cubicBezTo>
                  <a:cubicBezTo>
                    <a:pt x="962" y="1300"/>
                    <a:pt x="778" y="1900"/>
                    <a:pt x="777" y="1906"/>
                  </a:cubicBezTo>
                  <a:cubicBezTo>
                    <a:pt x="770" y="1932"/>
                    <a:pt x="784" y="1963"/>
                    <a:pt x="812" y="1972"/>
                  </a:cubicBezTo>
                  <a:cubicBezTo>
                    <a:pt x="817" y="1973"/>
                    <a:pt x="822" y="1973"/>
                    <a:pt x="828" y="1973"/>
                  </a:cubicBezTo>
                  <a:cubicBezTo>
                    <a:pt x="851" y="1973"/>
                    <a:pt x="872" y="1959"/>
                    <a:pt x="877" y="1934"/>
                  </a:cubicBezTo>
                  <a:cubicBezTo>
                    <a:pt x="885" y="1909"/>
                    <a:pt x="1072" y="1300"/>
                    <a:pt x="927" y="795"/>
                  </a:cubicBezTo>
                  <a:cubicBezTo>
                    <a:pt x="780" y="292"/>
                    <a:pt x="109" y="15"/>
                    <a:pt x="80" y="4"/>
                  </a:cubicBezTo>
                  <a:cubicBezTo>
                    <a:pt x="74" y="2"/>
                    <a:pt x="68" y="1"/>
                    <a:pt x="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7423485" y="3622369"/>
              <a:ext cx="136176" cy="255539"/>
            </a:xfrm>
            <a:custGeom>
              <a:avLst/>
              <a:gdLst/>
              <a:ahLst/>
              <a:cxnLst/>
              <a:rect l="l" t="t" r="r" b="b"/>
              <a:pathLst>
                <a:path w="1037" h="1946" extrusionOk="0">
                  <a:moveTo>
                    <a:pt x="61" y="0"/>
                  </a:moveTo>
                  <a:cubicBezTo>
                    <a:pt x="40" y="0"/>
                    <a:pt x="20" y="12"/>
                    <a:pt x="11" y="32"/>
                  </a:cubicBezTo>
                  <a:cubicBezTo>
                    <a:pt x="1" y="60"/>
                    <a:pt x="14" y="91"/>
                    <a:pt x="39" y="102"/>
                  </a:cubicBezTo>
                  <a:cubicBezTo>
                    <a:pt x="45" y="105"/>
                    <a:pt x="673" y="375"/>
                    <a:pt x="823" y="826"/>
                  </a:cubicBezTo>
                  <a:cubicBezTo>
                    <a:pt x="915" y="1098"/>
                    <a:pt x="928" y="1464"/>
                    <a:pt x="859" y="1886"/>
                  </a:cubicBezTo>
                  <a:cubicBezTo>
                    <a:pt x="856" y="1914"/>
                    <a:pt x="875" y="1940"/>
                    <a:pt x="903" y="1946"/>
                  </a:cubicBezTo>
                  <a:lnTo>
                    <a:pt x="913" y="1946"/>
                  </a:lnTo>
                  <a:cubicBezTo>
                    <a:pt x="939" y="1946"/>
                    <a:pt x="960" y="1926"/>
                    <a:pt x="965" y="1901"/>
                  </a:cubicBezTo>
                  <a:cubicBezTo>
                    <a:pt x="1036" y="1464"/>
                    <a:pt x="1022" y="1080"/>
                    <a:pt x="925" y="793"/>
                  </a:cubicBezTo>
                  <a:cubicBezTo>
                    <a:pt x="759" y="297"/>
                    <a:pt x="108" y="17"/>
                    <a:pt x="81" y="4"/>
                  </a:cubicBezTo>
                  <a:cubicBezTo>
                    <a:pt x="74" y="1"/>
                    <a:pt x="67"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6143151" y="3027507"/>
              <a:ext cx="501502" cy="771607"/>
            </a:xfrm>
            <a:custGeom>
              <a:avLst/>
              <a:gdLst/>
              <a:ahLst/>
              <a:cxnLst/>
              <a:rect l="l" t="t" r="r" b="b"/>
              <a:pathLst>
                <a:path w="3819" h="5876" extrusionOk="0">
                  <a:moveTo>
                    <a:pt x="3081" y="1"/>
                  </a:moveTo>
                  <a:lnTo>
                    <a:pt x="0" y="457"/>
                  </a:lnTo>
                  <a:cubicBezTo>
                    <a:pt x="77" y="1651"/>
                    <a:pt x="309" y="2860"/>
                    <a:pt x="798" y="3947"/>
                  </a:cubicBezTo>
                  <a:cubicBezTo>
                    <a:pt x="955" y="4291"/>
                    <a:pt x="1137" y="4624"/>
                    <a:pt x="1351" y="4932"/>
                  </a:cubicBezTo>
                  <a:cubicBezTo>
                    <a:pt x="1677" y="5402"/>
                    <a:pt x="2098" y="5695"/>
                    <a:pt x="2575" y="5876"/>
                  </a:cubicBezTo>
                  <a:cubicBezTo>
                    <a:pt x="3818" y="3696"/>
                    <a:pt x="3243" y="1043"/>
                    <a:pt x="3081"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1349975" y="1015876"/>
              <a:ext cx="1545082" cy="2497217"/>
            </a:xfrm>
            <a:custGeom>
              <a:avLst/>
              <a:gdLst/>
              <a:ahLst/>
              <a:cxnLst/>
              <a:rect l="l" t="t" r="r" b="b"/>
              <a:pathLst>
                <a:path w="11766" h="19017" extrusionOk="0">
                  <a:moveTo>
                    <a:pt x="8362" y="0"/>
                  </a:moveTo>
                  <a:cubicBezTo>
                    <a:pt x="8201" y="0"/>
                    <a:pt x="8038" y="39"/>
                    <a:pt x="7888" y="122"/>
                  </a:cubicBezTo>
                  <a:cubicBezTo>
                    <a:pt x="5912" y="1210"/>
                    <a:pt x="4197" y="2778"/>
                    <a:pt x="2937" y="4667"/>
                  </a:cubicBezTo>
                  <a:cubicBezTo>
                    <a:pt x="1034" y="7518"/>
                    <a:pt x="0" y="11364"/>
                    <a:pt x="1275" y="14677"/>
                  </a:cubicBezTo>
                  <a:cubicBezTo>
                    <a:pt x="2226" y="17160"/>
                    <a:pt x="4501" y="18682"/>
                    <a:pt x="7100" y="18973"/>
                  </a:cubicBezTo>
                  <a:cubicBezTo>
                    <a:pt x="7325" y="18998"/>
                    <a:pt x="7699" y="19016"/>
                    <a:pt x="8135" y="19016"/>
                  </a:cubicBezTo>
                  <a:cubicBezTo>
                    <a:pt x="9199" y="19016"/>
                    <a:pt x="10631" y="18909"/>
                    <a:pt x="11163" y="18538"/>
                  </a:cubicBezTo>
                  <a:cubicBezTo>
                    <a:pt x="11576" y="18248"/>
                    <a:pt x="11766" y="17718"/>
                    <a:pt x="11661" y="17221"/>
                  </a:cubicBezTo>
                  <a:cubicBezTo>
                    <a:pt x="11529" y="16605"/>
                    <a:pt x="10985" y="16181"/>
                    <a:pt x="10378" y="16181"/>
                  </a:cubicBezTo>
                  <a:cubicBezTo>
                    <a:pt x="10287" y="16181"/>
                    <a:pt x="10194" y="16190"/>
                    <a:pt x="10101" y="16210"/>
                  </a:cubicBezTo>
                  <a:lnTo>
                    <a:pt x="10087" y="16213"/>
                  </a:lnTo>
                  <a:cubicBezTo>
                    <a:pt x="9366" y="16366"/>
                    <a:pt x="8642" y="16464"/>
                    <a:pt x="7943" y="16464"/>
                  </a:cubicBezTo>
                  <a:cubicBezTo>
                    <a:pt x="7742" y="16464"/>
                    <a:pt x="7543" y="16456"/>
                    <a:pt x="7347" y="16439"/>
                  </a:cubicBezTo>
                  <a:cubicBezTo>
                    <a:pt x="5646" y="16298"/>
                    <a:pt x="4145" y="15377"/>
                    <a:pt x="3484" y="13790"/>
                  </a:cubicBezTo>
                  <a:cubicBezTo>
                    <a:pt x="2403" y="11199"/>
                    <a:pt x="3312" y="8075"/>
                    <a:pt x="4725" y="5830"/>
                  </a:cubicBezTo>
                  <a:cubicBezTo>
                    <a:pt x="5753" y="4198"/>
                    <a:pt x="7181" y="2818"/>
                    <a:pt x="8857" y="1838"/>
                  </a:cubicBezTo>
                  <a:lnTo>
                    <a:pt x="8863" y="1838"/>
                  </a:lnTo>
                  <a:cubicBezTo>
                    <a:pt x="9321" y="1568"/>
                    <a:pt x="9485" y="981"/>
                    <a:pt x="9227" y="512"/>
                  </a:cubicBezTo>
                  <a:cubicBezTo>
                    <a:pt x="9047" y="184"/>
                    <a:pt x="8710" y="0"/>
                    <a:pt x="83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2380020" y="3140570"/>
              <a:ext cx="515027" cy="372541"/>
            </a:xfrm>
            <a:custGeom>
              <a:avLst/>
              <a:gdLst/>
              <a:ahLst/>
              <a:cxnLst/>
              <a:rect l="l" t="t" r="r" b="b"/>
              <a:pathLst>
                <a:path w="3922" h="2837" extrusionOk="0">
                  <a:moveTo>
                    <a:pt x="2531" y="0"/>
                  </a:moveTo>
                  <a:cubicBezTo>
                    <a:pt x="2441" y="0"/>
                    <a:pt x="2349" y="10"/>
                    <a:pt x="2257" y="29"/>
                  </a:cubicBezTo>
                  <a:lnTo>
                    <a:pt x="2243" y="32"/>
                  </a:lnTo>
                  <a:cubicBezTo>
                    <a:pt x="1739" y="139"/>
                    <a:pt x="1230" y="219"/>
                    <a:pt x="733" y="257"/>
                  </a:cubicBezTo>
                  <a:cubicBezTo>
                    <a:pt x="448" y="682"/>
                    <a:pt x="35" y="1511"/>
                    <a:pt x="1" y="2832"/>
                  </a:cubicBezTo>
                  <a:lnTo>
                    <a:pt x="1" y="2835"/>
                  </a:lnTo>
                  <a:cubicBezTo>
                    <a:pt x="87" y="2836"/>
                    <a:pt x="178" y="2837"/>
                    <a:pt x="271" y="2837"/>
                  </a:cubicBezTo>
                  <a:cubicBezTo>
                    <a:pt x="1337" y="2837"/>
                    <a:pt x="2782" y="2732"/>
                    <a:pt x="3318" y="2358"/>
                  </a:cubicBezTo>
                  <a:cubicBezTo>
                    <a:pt x="3732" y="2068"/>
                    <a:pt x="3922" y="1538"/>
                    <a:pt x="3817" y="1040"/>
                  </a:cubicBezTo>
                  <a:cubicBezTo>
                    <a:pt x="3684" y="422"/>
                    <a:pt x="3139" y="0"/>
                    <a:pt x="2531"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2408253" y="1944018"/>
              <a:ext cx="4284759" cy="2024877"/>
            </a:xfrm>
            <a:custGeom>
              <a:avLst/>
              <a:gdLst/>
              <a:ahLst/>
              <a:cxnLst/>
              <a:rect l="l" t="t" r="r" b="b"/>
              <a:pathLst>
                <a:path w="32629" h="15420" extrusionOk="0">
                  <a:moveTo>
                    <a:pt x="21379" y="0"/>
                  </a:moveTo>
                  <a:cubicBezTo>
                    <a:pt x="21130" y="753"/>
                    <a:pt x="21123" y="1945"/>
                    <a:pt x="20668" y="2349"/>
                  </a:cubicBezTo>
                  <a:cubicBezTo>
                    <a:pt x="20301" y="2677"/>
                    <a:pt x="19739" y="2747"/>
                    <a:pt x="19173" y="2747"/>
                  </a:cubicBezTo>
                  <a:cubicBezTo>
                    <a:pt x="18746" y="2747"/>
                    <a:pt x="18317" y="2708"/>
                    <a:pt x="17965" y="2708"/>
                  </a:cubicBezTo>
                  <a:cubicBezTo>
                    <a:pt x="17932" y="2708"/>
                    <a:pt x="17900" y="2708"/>
                    <a:pt x="17868" y="2709"/>
                  </a:cubicBezTo>
                  <a:cubicBezTo>
                    <a:pt x="15683" y="2762"/>
                    <a:pt x="13213" y="2899"/>
                    <a:pt x="11044" y="3176"/>
                  </a:cubicBezTo>
                  <a:cubicBezTo>
                    <a:pt x="9145" y="3418"/>
                    <a:pt x="7202" y="3772"/>
                    <a:pt x="5396" y="4454"/>
                  </a:cubicBezTo>
                  <a:cubicBezTo>
                    <a:pt x="4182" y="4912"/>
                    <a:pt x="2936" y="5546"/>
                    <a:pt x="2082" y="6564"/>
                  </a:cubicBezTo>
                  <a:cubicBezTo>
                    <a:pt x="0" y="9037"/>
                    <a:pt x="984" y="13172"/>
                    <a:pt x="4099" y="14228"/>
                  </a:cubicBezTo>
                  <a:lnTo>
                    <a:pt x="6401" y="14991"/>
                  </a:lnTo>
                  <a:cubicBezTo>
                    <a:pt x="7268" y="15277"/>
                    <a:pt x="8171" y="15420"/>
                    <a:pt x="9078" y="15420"/>
                  </a:cubicBezTo>
                  <a:cubicBezTo>
                    <a:pt x="9622" y="15420"/>
                    <a:pt x="10167" y="15369"/>
                    <a:pt x="10706" y="15266"/>
                  </a:cubicBezTo>
                  <a:cubicBezTo>
                    <a:pt x="13598" y="14717"/>
                    <a:pt x="16531" y="14334"/>
                    <a:pt x="19457" y="14334"/>
                  </a:cubicBezTo>
                  <a:cubicBezTo>
                    <a:pt x="20657" y="14334"/>
                    <a:pt x="21857" y="14399"/>
                    <a:pt x="23052" y="14542"/>
                  </a:cubicBezTo>
                  <a:cubicBezTo>
                    <a:pt x="23772" y="14629"/>
                    <a:pt x="24436" y="14670"/>
                    <a:pt x="25047" y="14670"/>
                  </a:cubicBezTo>
                  <a:cubicBezTo>
                    <a:pt x="32629" y="14670"/>
                    <a:pt x="32180" y="8440"/>
                    <a:pt x="32177" y="6699"/>
                  </a:cubicBezTo>
                  <a:cubicBezTo>
                    <a:pt x="32175" y="3917"/>
                    <a:pt x="30710" y="2275"/>
                    <a:pt x="30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5115207" y="2097001"/>
              <a:ext cx="73669" cy="348510"/>
            </a:xfrm>
            <a:custGeom>
              <a:avLst/>
              <a:gdLst/>
              <a:ahLst/>
              <a:cxnLst/>
              <a:rect l="l" t="t" r="r" b="b"/>
              <a:pathLst>
                <a:path w="561" h="2654" extrusionOk="0">
                  <a:moveTo>
                    <a:pt x="499" y="0"/>
                  </a:moveTo>
                  <a:cubicBezTo>
                    <a:pt x="476" y="0"/>
                    <a:pt x="457" y="17"/>
                    <a:pt x="451" y="40"/>
                  </a:cubicBezTo>
                  <a:cubicBezTo>
                    <a:pt x="448" y="52"/>
                    <a:pt x="182" y="1093"/>
                    <a:pt x="4" y="2595"/>
                  </a:cubicBezTo>
                  <a:cubicBezTo>
                    <a:pt x="1" y="2623"/>
                    <a:pt x="22" y="2650"/>
                    <a:pt x="51" y="2653"/>
                  </a:cubicBezTo>
                  <a:lnTo>
                    <a:pt x="58" y="2653"/>
                  </a:lnTo>
                  <a:cubicBezTo>
                    <a:pt x="84" y="2653"/>
                    <a:pt x="108" y="2633"/>
                    <a:pt x="108" y="2607"/>
                  </a:cubicBezTo>
                  <a:cubicBezTo>
                    <a:pt x="284" y="1113"/>
                    <a:pt x="548" y="77"/>
                    <a:pt x="552" y="67"/>
                  </a:cubicBezTo>
                  <a:cubicBezTo>
                    <a:pt x="561" y="39"/>
                    <a:pt x="544" y="10"/>
                    <a:pt x="515" y="3"/>
                  </a:cubicBezTo>
                  <a:cubicBezTo>
                    <a:pt x="510" y="1"/>
                    <a:pt x="504" y="0"/>
                    <a:pt x="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5221573" y="1944018"/>
              <a:ext cx="1242526" cy="481401"/>
            </a:xfrm>
            <a:custGeom>
              <a:avLst/>
              <a:gdLst/>
              <a:ahLst/>
              <a:cxnLst/>
              <a:rect l="l" t="t" r="r" b="b"/>
              <a:pathLst>
                <a:path w="9462" h="3666" extrusionOk="0">
                  <a:moveTo>
                    <a:pt x="1" y="0"/>
                  </a:moveTo>
                  <a:cubicBezTo>
                    <a:pt x="350" y="1730"/>
                    <a:pt x="2713" y="3665"/>
                    <a:pt x="5446" y="3665"/>
                  </a:cubicBezTo>
                  <a:cubicBezTo>
                    <a:pt x="6760" y="3665"/>
                    <a:pt x="8159" y="3218"/>
                    <a:pt x="9461" y="2085"/>
                  </a:cubicBezTo>
                  <a:cubicBezTo>
                    <a:pt x="9159" y="1418"/>
                    <a:pt x="8866" y="743"/>
                    <a:pt x="8663"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6103756" y="2816614"/>
              <a:ext cx="546543" cy="999307"/>
            </a:xfrm>
            <a:custGeom>
              <a:avLst/>
              <a:gdLst/>
              <a:ahLst/>
              <a:cxnLst/>
              <a:rect l="l" t="t" r="r" b="b"/>
              <a:pathLst>
                <a:path w="4162" h="7610" extrusionOk="0">
                  <a:moveTo>
                    <a:pt x="4035" y="0"/>
                  </a:moveTo>
                  <a:cubicBezTo>
                    <a:pt x="4005" y="0"/>
                    <a:pt x="3983" y="26"/>
                    <a:pt x="3983" y="54"/>
                  </a:cubicBezTo>
                  <a:cubicBezTo>
                    <a:pt x="3983" y="136"/>
                    <a:pt x="3983" y="227"/>
                    <a:pt x="3984" y="329"/>
                  </a:cubicBezTo>
                  <a:cubicBezTo>
                    <a:pt x="4005" y="2062"/>
                    <a:pt x="4054" y="6123"/>
                    <a:pt x="42" y="7505"/>
                  </a:cubicBezTo>
                  <a:cubicBezTo>
                    <a:pt x="15" y="7515"/>
                    <a:pt x="0" y="7545"/>
                    <a:pt x="9" y="7573"/>
                  </a:cubicBezTo>
                  <a:cubicBezTo>
                    <a:pt x="16" y="7595"/>
                    <a:pt x="38" y="7609"/>
                    <a:pt x="59" y="7609"/>
                  </a:cubicBezTo>
                  <a:cubicBezTo>
                    <a:pt x="65" y="7609"/>
                    <a:pt x="72" y="7609"/>
                    <a:pt x="78" y="7605"/>
                  </a:cubicBezTo>
                  <a:cubicBezTo>
                    <a:pt x="4161" y="6197"/>
                    <a:pt x="4113" y="2083"/>
                    <a:pt x="4091" y="327"/>
                  </a:cubicBezTo>
                  <a:cubicBezTo>
                    <a:pt x="4091" y="227"/>
                    <a:pt x="4090" y="136"/>
                    <a:pt x="4090" y="54"/>
                  </a:cubicBezTo>
                  <a:cubicBezTo>
                    <a:pt x="4090" y="23"/>
                    <a:pt x="4064" y="0"/>
                    <a:pt x="4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3797579" y="2938212"/>
              <a:ext cx="1194070" cy="737859"/>
            </a:xfrm>
            <a:custGeom>
              <a:avLst/>
              <a:gdLst/>
              <a:ahLst/>
              <a:cxnLst/>
              <a:rect l="l" t="t" r="r" b="b"/>
              <a:pathLst>
                <a:path w="9093" h="5619" extrusionOk="0">
                  <a:moveTo>
                    <a:pt x="6890" y="0"/>
                  </a:moveTo>
                  <a:cubicBezTo>
                    <a:pt x="6706" y="0"/>
                    <a:pt x="6543" y="15"/>
                    <a:pt x="6351" y="68"/>
                  </a:cubicBezTo>
                  <a:cubicBezTo>
                    <a:pt x="6137" y="129"/>
                    <a:pt x="5883" y="161"/>
                    <a:pt x="5662" y="178"/>
                  </a:cubicBezTo>
                  <a:cubicBezTo>
                    <a:pt x="5547" y="186"/>
                    <a:pt x="5418" y="197"/>
                    <a:pt x="5292" y="197"/>
                  </a:cubicBezTo>
                  <a:cubicBezTo>
                    <a:pt x="5187" y="197"/>
                    <a:pt x="5083" y="189"/>
                    <a:pt x="4990" y="166"/>
                  </a:cubicBezTo>
                  <a:cubicBezTo>
                    <a:pt x="4880" y="139"/>
                    <a:pt x="4781" y="95"/>
                    <a:pt x="4664" y="95"/>
                  </a:cubicBezTo>
                  <a:cubicBezTo>
                    <a:pt x="4661" y="95"/>
                    <a:pt x="4657" y="95"/>
                    <a:pt x="4653" y="95"/>
                  </a:cubicBezTo>
                  <a:cubicBezTo>
                    <a:pt x="4534" y="99"/>
                    <a:pt x="4412" y="131"/>
                    <a:pt x="4295" y="149"/>
                  </a:cubicBezTo>
                  <a:cubicBezTo>
                    <a:pt x="4084" y="181"/>
                    <a:pt x="3942" y="275"/>
                    <a:pt x="3745" y="336"/>
                  </a:cubicBezTo>
                  <a:cubicBezTo>
                    <a:pt x="3704" y="349"/>
                    <a:pt x="3665" y="354"/>
                    <a:pt x="3626" y="354"/>
                  </a:cubicBezTo>
                  <a:cubicBezTo>
                    <a:pt x="3481" y="354"/>
                    <a:pt x="3348" y="284"/>
                    <a:pt x="3201" y="284"/>
                  </a:cubicBezTo>
                  <a:cubicBezTo>
                    <a:pt x="3183" y="284"/>
                    <a:pt x="3164" y="285"/>
                    <a:pt x="3146" y="288"/>
                  </a:cubicBezTo>
                  <a:cubicBezTo>
                    <a:pt x="2940" y="315"/>
                    <a:pt x="2722" y="438"/>
                    <a:pt x="2519" y="493"/>
                  </a:cubicBezTo>
                  <a:cubicBezTo>
                    <a:pt x="2291" y="555"/>
                    <a:pt x="2118" y="597"/>
                    <a:pt x="1892" y="597"/>
                  </a:cubicBezTo>
                  <a:cubicBezTo>
                    <a:pt x="1877" y="597"/>
                    <a:pt x="1863" y="597"/>
                    <a:pt x="1848" y="596"/>
                  </a:cubicBezTo>
                  <a:cubicBezTo>
                    <a:pt x="1842" y="596"/>
                    <a:pt x="1837" y="596"/>
                    <a:pt x="1832" y="596"/>
                  </a:cubicBezTo>
                  <a:cubicBezTo>
                    <a:pt x="1604" y="596"/>
                    <a:pt x="1380" y="684"/>
                    <a:pt x="1164" y="752"/>
                  </a:cubicBezTo>
                  <a:cubicBezTo>
                    <a:pt x="965" y="816"/>
                    <a:pt x="811" y="950"/>
                    <a:pt x="628" y="1049"/>
                  </a:cubicBezTo>
                  <a:cubicBezTo>
                    <a:pt x="486" y="1125"/>
                    <a:pt x="313" y="1186"/>
                    <a:pt x="214" y="1323"/>
                  </a:cubicBezTo>
                  <a:cubicBezTo>
                    <a:pt x="94" y="1493"/>
                    <a:pt x="77" y="1788"/>
                    <a:pt x="69" y="1987"/>
                  </a:cubicBezTo>
                  <a:cubicBezTo>
                    <a:pt x="59" y="2207"/>
                    <a:pt x="97" y="2407"/>
                    <a:pt x="49" y="2627"/>
                  </a:cubicBezTo>
                  <a:cubicBezTo>
                    <a:pt x="0" y="2849"/>
                    <a:pt x="6" y="2986"/>
                    <a:pt x="100" y="3188"/>
                  </a:cubicBezTo>
                  <a:cubicBezTo>
                    <a:pt x="190" y="3381"/>
                    <a:pt x="212" y="3576"/>
                    <a:pt x="240" y="3787"/>
                  </a:cubicBezTo>
                  <a:cubicBezTo>
                    <a:pt x="297" y="4204"/>
                    <a:pt x="244" y="4704"/>
                    <a:pt x="493" y="5058"/>
                  </a:cubicBezTo>
                  <a:cubicBezTo>
                    <a:pt x="717" y="5380"/>
                    <a:pt x="1026" y="5618"/>
                    <a:pt x="1439" y="5618"/>
                  </a:cubicBezTo>
                  <a:cubicBezTo>
                    <a:pt x="1446" y="5618"/>
                    <a:pt x="1454" y="5618"/>
                    <a:pt x="1461" y="5618"/>
                  </a:cubicBezTo>
                  <a:cubicBezTo>
                    <a:pt x="1905" y="5609"/>
                    <a:pt x="2315" y="5522"/>
                    <a:pt x="2743" y="5377"/>
                  </a:cubicBezTo>
                  <a:cubicBezTo>
                    <a:pt x="2811" y="5353"/>
                    <a:pt x="2873" y="5345"/>
                    <a:pt x="2931" y="5345"/>
                  </a:cubicBezTo>
                  <a:cubicBezTo>
                    <a:pt x="3091" y="5345"/>
                    <a:pt x="3225" y="5409"/>
                    <a:pt x="3401" y="5409"/>
                  </a:cubicBezTo>
                  <a:cubicBezTo>
                    <a:pt x="3414" y="5409"/>
                    <a:pt x="3427" y="5409"/>
                    <a:pt x="3440" y="5408"/>
                  </a:cubicBezTo>
                  <a:cubicBezTo>
                    <a:pt x="3691" y="5395"/>
                    <a:pt x="3962" y="5324"/>
                    <a:pt x="4209" y="5267"/>
                  </a:cubicBezTo>
                  <a:cubicBezTo>
                    <a:pt x="4755" y="5141"/>
                    <a:pt x="5283" y="5151"/>
                    <a:pt x="5834" y="5134"/>
                  </a:cubicBezTo>
                  <a:cubicBezTo>
                    <a:pt x="6076" y="5127"/>
                    <a:pt x="6348" y="5085"/>
                    <a:pt x="6584" y="5028"/>
                  </a:cubicBezTo>
                  <a:cubicBezTo>
                    <a:pt x="6696" y="5001"/>
                    <a:pt x="6803" y="4964"/>
                    <a:pt x="6915" y="4964"/>
                  </a:cubicBezTo>
                  <a:cubicBezTo>
                    <a:pt x="6928" y="4964"/>
                    <a:pt x="6941" y="4964"/>
                    <a:pt x="6954" y="4965"/>
                  </a:cubicBezTo>
                  <a:cubicBezTo>
                    <a:pt x="7069" y="4974"/>
                    <a:pt x="7179" y="5025"/>
                    <a:pt x="7294" y="5041"/>
                  </a:cubicBezTo>
                  <a:cubicBezTo>
                    <a:pt x="7322" y="5045"/>
                    <a:pt x="7350" y="5047"/>
                    <a:pt x="7379" y="5047"/>
                  </a:cubicBezTo>
                  <a:cubicBezTo>
                    <a:pt x="7545" y="5047"/>
                    <a:pt x="7710" y="4986"/>
                    <a:pt x="7876" y="4986"/>
                  </a:cubicBezTo>
                  <a:cubicBezTo>
                    <a:pt x="7897" y="4986"/>
                    <a:pt x="7919" y="4987"/>
                    <a:pt x="7940" y="4990"/>
                  </a:cubicBezTo>
                  <a:cubicBezTo>
                    <a:pt x="8073" y="5002"/>
                    <a:pt x="8190" y="5041"/>
                    <a:pt x="8313" y="5041"/>
                  </a:cubicBezTo>
                  <a:cubicBezTo>
                    <a:pt x="8371" y="5041"/>
                    <a:pt x="8431" y="5033"/>
                    <a:pt x="8494" y="5008"/>
                  </a:cubicBezTo>
                  <a:cubicBezTo>
                    <a:pt x="8897" y="4854"/>
                    <a:pt x="9093" y="4479"/>
                    <a:pt x="9085" y="4072"/>
                  </a:cubicBezTo>
                  <a:cubicBezTo>
                    <a:pt x="9075" y="3629"/>
                    <a:pt x="8828" y="3192"/>
                    <a:pt x="8897" y="2745"/>
                  </a:cubicBezTo>
                  <a:cubicBezTo>
                    <a:pt x="8931" y="2521"/>
                    <a:pt x="8968" y="2295"/>
                    <a:pt x="9004" y="2071"/>
                  </a:cubicBezTo>
                  <a:cubicBezTo>
                    <a:pt x="9038" y="1858"/>
                    <a:pt x="8954" y="1680"/>
                    <a:pt x="8958" y="1473"/>
                  </a:cubicBezTo>
                  <a:cubicBezTo>
                    <a:pt x="8961" y="1244"/>
                    <a:pt x="9054" y="1050"/>
                    <a:pt x="8974" y="825"/>
                  </a:cubicBezTo>
                  <a:cubicBezTo>
                    <a:pt x="8917" y="668"/>
                    <a:pt x="8837" y="499"/>
                    <a:pt x="8761" y="349"/>
                  </a:cubicBezTo>
                  <a:cubicBezTo>
                    <a:pt x="8653" y="131"/>
                    <a:pt x="8487" y="137"/>
                    <a:pt x="8266" y="128"/>
                  </a:cubicBezTo>
                  <a:cubicBezTo>
                    <a:pt x="8060" y="118"/>
                    <a:pt x="7846" y="128"/>
                    <a:pt x="7643" y="111"/>
                  </a:cubicBezTo>
                  <a:cubicBezTo>
                    <a:pt x="7533" y="102"/>
                    <a:pt x="7439" y="59"/>
                    <a:pt x="7336" y="31"/>
                  </a:cubicBezTo>
                  <a:cubicBezTo>
                    <a:pt x="7232" y="2"/>
                    <a:pt x="7132" y="4"/>
                    <a:pt x="7025" y="2"/>
                  </a:cubicBezTo>
                  <a:cubicBezTo>
                    <a:pt x="6978" y="1"/>
                    <a:pt x="6933" y="0"/>
                    <a:pt x="6890"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3789832" y="2930859"/>
              <a:ext cx="1208384" cy="752304"/>
            </a:xfrm>
            <a:custGeom>
              <a:avLst/>
              <a:gdLst/>
              <a:ahLst/>
              <a:cxnLst/>
              <a:rect l="l" t="t" r="r" b="b"/>
              <a:pathLst>
                <a:path w="9202" h="5729" extrusionOk="0">
                  <a:moveTo>
                    <a:pt x="6955" y="1"/>
                  </a:moveTo>
                  <a:cubicBezTo>
                    <a:pt x="6756" y="1"/>
                    <a:pt x="6588" y="17"/>
                    <a:pt x="6396" y="71"/>
                  </a:cubicBezTo>
                  <a:cubicBezTo>
                    <a:pt x="6167" y="135"/>
                    <a:pt x="5900" y="164"/>
                    <a:pt x="5718" y="178"/>
                  </a:cubicBezTo>
                  <a:lnTo>
                    <a:pt x="5676" y="181"/>
                  </a:lnTo>
                  <a:cubicBezTo>
                    <a:pt x="5568" y="189"/>
                    <a:pt x="5453" y="197"/>
                    <a:pt x="5342" y="197"/>
                  </a:cubicBezTo>
                  <a:cubicBezTo>
                    <a:pt x="5243" y="197"/>
                    <a:pt x="5148" y="190"/>
                    <a:pt x="5062" y="170"/>
                  </a:cubicBezTo>
                  <a:cubicBezTo>
                    <a:pt x="5029" y="160"/>
                    <a:pt x="4999" y="151"/>
                    <a:pt x="4969" y="143"/>
                  </a:cubicBezTo>
                  <a:cubicBezTo>
                    <a:pt x="4893" y="121"/>
                    <a:pt x="4814" y="95"/>
                    <a:pt x="4722" y="95"/>
                  </a:cubicBezTo>
                  <a:cubicBezTo>
                    <a:pt x="4718" y="95"/>
                    <a:pt x="4713" y="95"/>
                    <a:pt x="4708" y="95"/>
                  </a:cubicBezTo>
                  <a:cubicBezTo>
                    <a:pt x="4623" y="100"/>
                    <a:pt x="4537" y="115"/>
                    <a:pt x="4454" y="131"/>
                  </a:cubicBezTo>
                  <a:cubicBezTo>
                    <a:pt x="4415" y="138"/>
                    <a:pt x="4378" y="145"/>
                    <a:pt x="4343" y="151"/>
                  </a:cubicBezTo>
                  <a:cubicBezTo>
                    <a:pt x="4208" y="173"/>
                    <a:pt x="4100" y="217"/>
                    <a:pt x="3994" y="262"/>
                  </a:cubicBezTo>
                  <a:cubicBezTo>
                    <a:pt x="3930" y="288"/>
                    <a:pt x="3863" y="317"/>
                    <a:pt x="3787" y="341"/>
                  </a:cubicBezTo>
                  <a:cubicBezTo>
                    <a:pt x="3753" y="352"/>
                    <a:pt x="3719" y="356"/>
                    <a:pt x="3686" y="356"/>
                  </a:cubicBezTo>
                  <a:cubicBezTo>
                    <a:pt x="3620" y="356"/>
                    <a:pt x="3555" y="339"/>
                    <a:pt x="3487" y="322"/>
                  </a:cubicBezTo>
                  <a:cubicBezTo>
                    <a:pt x="3416" y="305"/>
                    <a:pt x="3341" y="287"/>
                    <a:pt x="3262" y="287"/>
                  </a:cubicBezTo>
                  <a:cubicBezTo>
                    <a:pt x="3241" y="287"/>
                    <a:pt x="3219" y="288"/>
                    <a:pt x="3198" y="291"/>
                  </a:cubicBezTo>
                  <a:cubicBezTo>
                    <a:pt x="3069" y="308"/>
                    <a:pt x="2936" y="360"/>
                    <a:pt x="2808" y="410"/>
                  </a:cubicBezTo>
                  <a:cubicBezTo>
                    <a:pt x="2722" y="444"/>
                    <a:pt x="2642" y="477"/>
                    <a:pt x="2564" y="498"/>
                  </a:cubicBezTo>
                  <a:cubicBezTo>
                    <a:pt x="2342" y="558"/>
                    <a:pt x="2168" y="600"/>
                    <a:pt x="1930" y="600"/>
                  </a:cubicBezTo>
                  <a:cubicBezTo>
                    <a:pt x="1922" y="600"/>
                    <a:pt x="1915" y="600"/>
                    <a:pt x="1907" y="599"/>
                  </a:cubicBezTo>
                  <a:cubicBezTo>
                    <a:pt x="1900" y="599"/>
                    <a:pt x="1894" y="599"/>
                    <a:pt x="1887" y="599"/>
                  </a:cubicBezTo>
                  <a:cubicBezTo>
                    <a:pt x="1690" y="599"/>
                    <a:pt x="1495" y="661"/>
                    <a:pt x="1307" y="724"/>
                  </a:cubicBezTo>
                  <a:cubicBezTo>
                    <a:pt x="1273" y="735"/>
                    <a:pt x="1241" y="745"/>
                    <a:pt x="1207" y="756"/>
                  </a:cubicBezTo>
                  <a:cubicBezTo>
                    <a:pt x="1070" y="801"/>
                    <a:pt x="953" y="876"/>
                    <a:pt x="842" y="948"/>
                  </a:cubicBezTo>
                  <a:cubicBezTo>
                    <a:pt x="782" y="985"/>
                    <a:pt x="723" y="1022"/>
                    <a:pt x="660" y="1056"/>
                  </a:cubicBezTo>
                  <a:cubicBezTo>
                    <a:pt x="630" y="1072"/>
                    <a:pt x="599" y="1088"/>
                    <a:pt x="566" y="1105"/>
                  </a:cubicBezTo>
                  <a:cubicBezTo>
                    <a:pt x="442" y="1166"/>
                    <a:pt x="313" y="1229"/>
                    <a:pt x="228" y="1349"/>
                  </a:cubicBezTo>
                  <a:cubicBezTo>
                    <a:pt x="95" y="1536"/>
                    <a:pt x="79" y="1864"/>
                    <a:pt x="72" y="2042"/>
                  </a:cubicBezTo>
                  <a:cubicBezTo>
                    <a:pt x="68" y="2123"/>
                    <a:pt x="72" y="2201"/>
                    <a:pt x="73" y="2277"/>
                  </a:cubicBezTo>
                  <a:cubicBezTo>
                    <a:pt x="79" y="2411"/>
                    <a:pt x="82" y="2537"/>
                    <a:pt x="53" y="2671"/>
                  </a:cubicBezTo>
                  <a:cubicBezTo>
                    <a:pt x="1" y="2914"/>
                    <a:pt x="15" y="3064"/>
                    <a:pt x="109" y="3268"/>
                  </a:cubicBezTo>
                  <a:cubicBezTo>
                    <a:pt x="188" y="3439"/>
                    <a:pt x="213" y="3615"/>
                    <a:pt x="238" y="3803"/>
                  </a:cubicBezTo>
                  <a:lnTo>
                    <a:pt x="245" y="3852"/>
                  </a:lnTo>
                  <a:cubicBezTo>
                    <a:pt x="261" y="3962"/>
                    <a:pt x="268" y="4076"/>
                    <a:pt x="275" y="4198"/>
                  </a:cubicBezTo>
                  <a:cubicBezTo>
                    <a:pt x="295" y="4530"/>
                    <a:pt x="318" y="4876"/>
                    <a:pt x="508" y="5147"/>
                  </a:cubicBezTo>
                  <a:cubicBezTo>
                    <a:pt x="777" y="5533"/>
                    <a:pt x="1110" y="5728"/>
                    <a:pt x="1498" y="5728"/>
                  </a:cubicBezTo>
                  <a:cubicBezTo>
                    <a:pt x="1506" y="5728"/>
                    <a:pt x="1513" y="5728"/>
                    <a:pt x="1523" y="5724"/>
                  </a:cubicBezTo>
                  <a:cubicBezTo>
                    <a:pt x="1553" y="5724"/>
                    <a:pt x="1577" y="5698"/>
                    <a:pt x="1577" y="5668"/>
                  </a:cubicBezTo>
                  <a:cubicBezTo>
                    <a:pt x="1577" y="5638"/>
                    <a:pt x="1556" y="5614"/>
                    <a:pt x="1521" y="5614"/>
                  </a:cubicBezTo>
                  <a:lnTo>
                    <a:pt x="1501" y="5614"/>
                  </a:lnTo>
                  <a:cubicBezTo>
                    <a:pt x="1151" y="5614"/>
                    <a:pt x="849" y="5434"/>
                    <a:pt x="600" y="5079"/>
                  </a:cubicBezTo>
                  <a:cubicBezTo>
                    <a:pt x="428" y="4831"/>
                    <a:pt x="406" y="4503"/>
                    <a:pt x="386" y="4185"/>
                  </a:cubicBezTo>
                  <a:cubicBezTo>
                    <a:pt x="379" y="4068"/>
                    <a:pt x="372" y="3946"/>
                    <a:pt x="356" y="3832"/>
                  </a:cubicBezTo>
                  <a:lnTo>
                    <a:pt x="349" y="3782"/>
                  </a:lnTo>
                  <a:cubicBezTo>
                    <a:pt x="323" y="3586"/>
                    <a:pt x="299" y="3401"/>
                    <a:pt x="211" y="3215"/>
                  </a:cubicBezTo>
                  <a:cubicBezTo>
                    <a:pt x="125" y="3034"/>
                    <a:pt x="115" y="2911"/>
                    <a:pt x="163" y="2690"/>
                  </a:cubicBezTo>
                  <a:cubicBezTo>
                    <a:pt x="195" y="2543"/>
                    <a:pt x="192" y="2404"/>
                    <a:pt x="186" y="2269"/>
                  </a:cubicBezTo>
                  <a:cubicBezTo>
                    <a:pt x="182" y="2194"/>
                    <a:pt x="181" y="2119"/>
                    <a:pt x="185" y="2042"/>
                  </a:cubicBezTo>
                  <a:cubicBezTo>
                    <a:pt x="192" y="1877"/>
                    <a:pt x="206" y="1569"/>
                    <a:pt x="320" y="1408"/>
                  </a:cubicBezTo>
                  <a:cubicBezTo>
                    <a:pt x="389" y="1312"/>
                    <a:pt x="506" y="1255"/>
                    <a:pt x="617" y="1199"/>
                  </a:cubicBezTo>
                  <a:cubicBezTo>
                    <a:pt x="652" y="1183"/>
                    <a:pt x="685" y="1165"/>
                    <a:pt x="716" y="1149"/>
                  </a:cubicBezTo>
                  <a:cubicBezTo>
                    <a:pt x="782" y="1113"/>
                    <a:pt x="843" y="1073"/>
                    <a:pt x="903" y="1035"/>
                  </a:cubicBezTo>
                  <a:cubicBezTo>
                    <a:pt x="1014" y="964"/>
                    <a:pt x="1120" y="895"/>
                    <a:pt x="1243" y="856"/>
                  </a:cubicBezTo>
                  <a:cubicBezTo>
                    <a:pt x="1277" y="845"/>
                    <a:pt x="1310" y="834"/>
                    <a:pt x="1344" y="822"/>
                  </a:cubicBezTo>
                  <a:cubicBezTo>
                    <a:pt x="1526" y="764"/>
                    <a:pt x="1718" y="702"/>
                    <a:pt x="1896" y="702"/>
                  </a:cubicBezTo>
                  <a:cubicBezTo>
                    <a:pt x="1900" y="702"/>
                    <a:pt x="1904" y="702"/>
                    <a:pt x="1908" y="702"/>
                  </a:cubicBezTo>
                  <a:cubicBezTo>
                    <a:pt x="1920" y="702"/>
                    <a:pt x="1932" y="703"/>
                    <a:pt x="1943" y="703"/>
                  </a:cubicBezTo>
                  <a:cubicBezTo>
                    <a:pt x="2190" y="703"/>
                    <a:pt x="2370" y="659"/>
                    <a:pt x="2595" y="598"/>
                  </a:cubicBezTo>
                  <a:cubicBezTo>
                    <a:pt x="2679" y="574"/>
                    <a:pt x="2766" y="541"/>
                    <a:pt x="2851" y="507"/>
                  </a:cubicBezTo>
                  <a:cubicBezTo>
                    <a:pt x="2972" y="458"/>
                    <a:pt x="3099" y="408"/>
                    <a:pt x="3215" y="394"/>
                  </a:cubicBezTo>
                  <a:cubicBezTo>
                    <a:pt x="3231" y="392"/>
                    <a:pt x="3247" y="391"/>
                    <a:pt x="3263" y="391"/>
                  </a:cubicBezTo>
                  <a:cubicBezTo>
                    <a:pt x="3330" y="391"/>
                    <a:pt x="3395" y="406"/>
                    <a:pt x="3465" y="424"/>
                  </a:cubicBezTo>
                  <a:cubicBezTo>
                    <a:pt x="3538" y="441"/>
                    <a:pt x="3612" y="460"/>
                    <a:pt x="3691" y="460"/>
                  </a:cubicBezTo>
                  <a:cubicBezTo>
                    <a:pt x="3733" y="460"/>
                    <a:pt x="3777" y="455"/>
                    <a:pt x="3823" y="441"/>
                  </a:cubicBezTo>
                  <a:cubicBezTo>
                    <a:pt x="3901" y="417"/>
                    <a:pt x="3973" y="387"/>
                    <a:pt x="4041" y="358"/>
                  </a:cubicBezTo>
                  <a:cubicBezTo>
                    <a:pt x="4144" y="315"/>
                    <a:pt x="4243" y="274"/>
                    <a:pt x="4364" y="255"/>
                  </a:cubicBezTo>
                  <a:cubicBezTo>
                    <a:pt x="4401" y="250"/>
                    <a:pt x="4441" y="242"/>
                    <a:pt x="4478" y="235"/>
                  </a:cubicBezTo>
                  <a:cubicBezTo>
                    <a:pt x="4558" y="221"/>
                    <a:pt x="4641" y="205"/>
                    <a:pt x="4718" y="203"/>
                  </a:cubicBezTo>
                  <a:cubicBezTo>
                    <a:pt x="4721" y="202"/>
                    <a:pt x="4723" y="202"/>
                    <a:pt x="4726" y="202"/>
                  </a:cubicBezTo>
                  <a:cubicBezTo>
                    <a:pt x="4801" y="202"/>
                    <a:pt x="4870" y="223"/>
                    <a:pt x="4942" y="245"/>
                  </a:cubicBezTo>
                  <a:cubicBezTo>
                    <a:pt x="4975" y="257"/>
                    <a:pt x="5007" y="265"/>
                    <a:pt x="5041" y="274"/>
                  </a:cubicBezTo>
                  <a:cubicBezTo>
                    <a:pt x="5138" y="298"/>
                    <a:pt x="5245" y="306"/>
                    <a:pt x="5353" y="306"/>
                  </a:cubicBezTo>
                  <a:cubicBezTo>
                    <a:pt x="5466" y="306"/>
                    <a:pt x="5581" y="297"/>
                    <a:pt x="5689" y="288"/>
                  </a:cubicBezTo>
                  <a:lnTo>
                    <a:pt x="5729" y="285"/>
                  </a:lnTo>
                  <a:cubicBezTo>
                    <a:pt x="5919" y="271"/>
                    <a:pt x="6193" y="241"/>
                    <a:pt x="6429" y="174"/>
                  </a:cubicBezTo>
                  <a:cubicBezTo>
                    <a:pt x="6617" y="122"/>
                    <a:pt x="6778" y="109"/>
                    <a:pt x="6980" y="109"/>
                  </a:cubicBezTo>
                  <a:cubicBezTo>
                    <a:pt x="7015" y="109"/>
                    <a:pt x="7051" y="109"/>
                    <a:pt x="7088" y="110"/>
                  </a:cubicBezTo>
                  <a:lnTo>
                    <a:pt x="7127" y="110"/>
                  </a:lnTo>
                  <a:cubicBezTo>
                    <a:pt x="7217" y="113"/>
                    <a:pt x="7303" y="114"/>
                    <a:pt x="7385" y="137"/>
                  </a:cubicBezTo>
                  <a:cubicBezTo>
                    <a:pt x="7418" y="145"/>
                    <a:pt x="7448" y="155"/>
                    <a:pt x="7478" y="165"/>
                  </a:cubicBezTo>
                  <a:cubicBezTo>
                    <a:pt x="7548" y="188"/>
                    <a:pt x="7621" y="212"/>
                    <a:pt x="7704" y="220"/>
                  </a:cubicBezTo>
                  <a:cubicBezTo>
                    <a:pt x="7825" y="228"/>
                    <a:pt x="7952" y="230"/>
                    <a:pt x="8075" y="230"/>
                  </a:cubicBezTo>
                  <a:cubicBezTo>
                    <a:pt x="8161" y="231"/>
                    <a:pt x="8245" y="231"/>
                    <a:pt x="8328" y="235"/>
                  </a:cubicBezTo>
                  <a:lnTo>
                    <a:pt x="8362" y="237"/>
                  </a:lnTo>
                  <a:cubicBezTo>
                    <a:pt x="8566" y="244"/>
                    <a:pt x="8689" y="250"/>
                    <a:pt x="8777" y="427"/>
                  </a:cubicBezTo>
                  <a:cubicBezTo>
                    <a:pt x="8839" y="548"/>
                    <a:pt x="8926" y="728"/>
                    <a:pt x="8987" y="898"/>
                  </a:cubicBezTo>
                  <a:cubicBezTo>
                    <a:pt x="9033" y="1031"/>
                    <a:pt x="9013" y="1158"/>
                    <a:pt x="8992" y="1292"/>
                  </a:cubicBezTo>
                  <a:cubicBezTo>
                    <a:pt x="8980" y="1366"/>
                    <a:pt x="8967" y="1445"/>
                    <a:pt x="8966" y="1528"/>
                  </a:cubicBezTo>
                  <a:cubicBezTo>
                    <a:pt x="8963" y="1622"/>
                    <a:pt x="8980" y="1709"/>
                    <a:pt x="8995" y="1793"/>
                  </a:cubicBezTo>
                  <a:cubicBezTo>
                    <a:pt x="9012" y="1902"/>
                    <a:pt x="9030" y="2006"/>
                    <a:pt x="9012" y="2119"/>
                  </a:cubicBezTo>
                  <a:lnTo>
                    <a:pt x="8997" y="2206"/>
                  </a:lnTo>
                  <a:cubicBezTo>
                    <a:pt x="8967" y="2401"/>
                    <a:pt x="8935" y="2597"/>
                    <a:pt x="8905" y="2793"/>
                  </a:cubicBezTo>
                  <a:cubicBezTo>
                    <a:pt x="8863" y="3058"/>
                    <a:pt x="8930" y="3319"/>
                    <a:pt x="8995" y="3571"/>
                  </a:cubicBezTo>
                  <a:cubicBezTo>
                    <a:pt x="9040" y="3755"/>
                    <a:pt x="9089" y="3943"/>
                    <a:pt x="9092" y="4128"/>
                  </a:cubicBezTo>
                  <a:cubicBezTo>
                    <a:pt x="9092" y="4156"/>
                    <a:pt x="9116" y="4182"/>
                    <a:pt x="9143" y="4182"/>
                  </a:cubicBezTo>
                  <a:cubicBezTo>
                    <a:pt x="9145" y="4182"/>
                    <a:pt x="9146" y="4182"/>
                    <a:pt x="9147" y="4182"/>
                  </a:cubicBezTo>
                  <a:cubicBezTo>
                    <a:pt x="9177" y="4182"/>
                    <a:pt x="9202" y="4156"/>
                    <a:pt x="9202" y="4126"/>
                  </a:cubicBezTo>
                  <a:cubicBezTo>
                    <a:pt x="9197" y="3928"/>
                    <a:pt x="9147" y="3734"/>
                    <a:pt x="9099" y="3544"/>
                  </a:cubicBezTo>
                  <a:cubicBezTo>
                    <a:pt x="9034" y="3291"/>
                    <a:pt x="8975" y="3054"/>
                    <a:pt x="9012" y="2808"/>
                  </a:cubicBezTo>
                  <a:cubicBezTo>
                    <a:pt x="9042" y="2613"/>
                    <a:pt x="9073" y="2418"/>
                    <a:pt x="9104" y="2221"/>
                  </a:cubicBezTo>
                  <a:lnTo>
                    <a:pt x="9119" y="2134"/>
                  </a:lnTo>
                  <a:cubicBezTo>
                    <a:pt x="9139" y="2004"/>
                    <a:pt x="9119" y="1886"/>
                    <a:pt x="9099" y="1773"/>
                  </a:cubicBezTo>
                  <a:cubicBezTo>
                    <a:pt x="9084" y="1692"/>
                    <a:pt x="9070" y="1613"/>
                    <a:pt x="9073" y="1529"/>
                  </a:cubicBezTo>
                  <a:cubicBezTo>
                    <a:pt x="9074" y="1455"/>
                    <a:pt x="9087" y="1380"/>
                    <a:pt x="9097" y="1309"/>
                  </a:cubicBezTo>
                  <a:cubicBezTo>
                    <a:pt x="9120" y="1169"/>
                    <a:pt x="9144" y="1022"/>
                    <a:pt x="9087" y="862"/>
                  </a:cubicBezTo>
                  <a:cubicBezTo>
                    <a:pt x="9024" y="687"/>
                    <a:pt x="8935" y="502"/>
                    <a:pt x="8873" y="380"/>
                  </a:cubicBezTo>
                  <a:cubicBezTo>
                    <a:pt x="8755" y="144"/>
                    <a:pt x="8573" y="138"/>
                    <a:pt x="8363" y="130"/>
                  </a:cubicBezTo>
                  <a:lnTo>
                    <a:pt x="8331" y="128"/>
                  </a:lnTo>
                  <a:cubicBezTo>
                    <a:pt x="8246" y="124"/>
                    <a:pt x="8159" y="123"/>
                    <a:pt x="8074" y="123"/>
                  </a:cubicBezTo>
                  <a:cubicBezTo>
                    <a:pt x="7952" y="123"/>
                    <a:pt x="7827" y="121"/>
                    <a:pt x="7709" y="113"/>
                  </a:cubicBezTo>
                  <a:cubicBezTo>
                    <a:pt x="7641" y="107"/>
                    <a:pt x="7577" y="85"/>
                    <a:pt x="7510" y="64"/>
                  </a:cubicBezTo>
                  <a:cubicBezTo>
                    <a:pt x="7477" y="53"/>
                    <a:pt x="7445" y="43"/>
                    <a:pt x="7411" y="34"/>
                  </a:cubicBezTo>
                  <a:cubicBezTo>
                    <a:pt x="7313" y="7"/>
                    <a:pt x="7221" y="5"/>
                    <a:pt x="7125" y="3"/>
                  </a:cubicBezTo>
                  <a:lnTo>
                    <a:pt x="7086" y="3"/>
                  </a:lnTo>
                  <a:cubicBezTo>
                    <a:pt x="7040" y="1"/>
                    <a:pt x="6997" y="1"/>
                    <a:pt x="6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8"/>
            <p:cNvGrpSpPr/>
            <p:nvPr/>
          </p:nvGrpSpPr>
          <p:grpSpPr>
            <a:xfrm>
              <a:off x="3926138" y="3092509"/>
              <a:ext cx="931041" cy="457502"/>
              <a:chOff x="3926138" y="3092509"/>
              <a:chExt cx="931041" cy="457502"/>
            </a:xfrm>
          </p:grpSpPr>
          <p:sp>
            <p:nvSpPr>
              <p:cNvPr id="395" name="Google Shape;395;p8"/>
              <p:cNvSpPr/>
              <p:nvPr/>
            </p:nvSpPr>
            <p:spPr>
              <a:xfrm>
                <a:off x="3926138" y="3255997"/>
                <a:ext cx="931041" cy="152194"/>
              </a:xfrm>
              <a:custGeom>
                <a:avLst/>
                <a:gdLst/>
                <a:ahLst/>
                <a:cxnLst/>
                <a:rect l="l" t="t" r="r" b="b"/>
                <a:pathLst>
                  <a:path w="7090" h="1159" extrusionOk="0">
                    <a:moveTo>
                      <a:pt x="6840" y="1"/>
                    </a:moveTo>
                    <a:cubicBezTo>
                      <a:pt x="3757" y="1"/>
                      <a:pt x="177" y="846"/>
                      <a:pt x="141" y="853"/>
                    </a:cubicBezTo>
                    <a:cubicBezTo>
                      <a:pt x="65" y="871"/>
                      <a:pt x="15" y="906"/>
                      <a:pt x="11" y="982"/>
                    </a:cubicBezTo>
                    <a:cubicBezTo>
                      <a:pt x="0" y="1112"/>
                      <a:pt x="81" y="1159"/>
                      <a:pt x="157" y="1159"/>
                    </a:cubicBezTo>
                    <a:cubicBezTo>
                      <a:pt x="173" y="1159"/>
                      <a:pt x="189" y="1157"/>
                      <a:pt x="203" y="1153"/>
                    </a:cubicBezTo>
                    <a:cubicBezTo>
                      <a:pt x="239" y="1143"/>
                      <a:pt x="3785" y="266"/>
                      <a:pt x="6837" y="266"/>
                    </a:cubicBezTo>
                    <a:cubicBezTo>
                      <a:pt x="6873" y="266"/>
                      <a:pt x="6909" y="266"/>
                      <a:pt x="6946" y="267"/>
                    </a:cubicBezTo>
                    <a:cubicBezTo>
                      <a:pt x="7023" y="267"/>
                      <a:pt x="7090" y="225"/>
                      <a:pt x="7090" y="150"/>
                    </a:cubicBezTo>
                    <a:cubicBezTo>
                      <a:pt x="7090" y="72"/>
                      <a:pt x="7024" y="1"/>
                      <a:pt x="6947" y="1"/>
                    </a:cubicBezTo>
                    <a:cubicBezTo>
                      <a:pt x="6912" y="1"/>
                      <a:pt x="6876" y="1"/>
                      <a:pt x="6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4351340" y="3104065"/>
                <a:ext cx="78134" cy="402612"/>
              </a:xfrm>
              <a:custGeom>
                <a:avLst/>
                <a:gdLst/>
                <a:ahLst/>
                <a:cxnLst/>
                <a:rect l="l" t="t" r="r" b="b"/>
                <a:pathLst>
                  <a:path w="595" h="3066" extrusionOk="0">
                    <a:moveTo>
                      <a:pt x="150" y="1"/>
                    </a:moveTo>
                    <a:cubicBezTo>
                      <a:pt x="143" y="1"/>
                      <a:pt x="135" y="1"/>
                      <a:pt x="128" y="3"/>
                    </a:cubicBezTo>
                    <a:cubicBezTo>
                      <a:pt x="52" y="19"/>
                      <a:pt x="1" y="121"/>
                      <a:pt x="17" y="196"/>
                    </a:cubicBezTo>
                    <a:cubicBezTo>
                      <a:pt x="21" y="210"/>
                      <a:pt x="347" y="1686"/>
                      <a:pt x="339" y="2930"/>
                    </a:cubicBezTo>
                    <a:cubicBezTo>
                      <a:pt x="338" y="3004"/>
                      <a:pt x="394" y="3061"/>
                      <a:pt x="471" y="3061"/>
                    </a:cubicBezTo>
                    <a:lnTo>
                      <a:pt x="471" y="3066"/>
                    </a:lnTo>
                    <a:cubicBezTo>
                      <a:pt x="545" y="3066"/>
                      <a:pt x="585" y="3007"/>
                      <a:pt x="586" y="2931"/>
                    </a:cubicBezTo>
                    <a:cubicBezTo>
                      <a:pt x="595" y="1658"/>
                      <a:pt x="331" y="191"/>
                      <a:pt x="318" y="131"/>
                    </a:cubicBezTo>
                    <a:cubicBezTo>
                      <a:pt x="304" y="64"/>
                      <a:pt x="221"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4623690" y="3092509"/>
                <a:ext cx="60406" cy="399198"/>
              </a:xfrm>
              <a:custGeom>
                <a:avLst/>
                <a:gdLst/>
                <a:ahLst/>
                <a:cxnLst/>
                <a:rect l="l" t="t" r="r" b="b"/>
                <a:pathLst>
                  <a:path w="460" h="3040" extrusionOk="0">
                    <a:moveTo>
                      <a:pt x="169" y="1"/>
                    </a:moveTo>
                    <a:cubicBezTo>
                      <a:pt x="162" y="1"/>
                      <a:pt x="154" y="1"/>
                      <a:pt x="147" y="2"/>
                    </a:cubicBezTo>
                    <a:cubicBezTo>
                      <a:pt x="70" y="11"/>
                      <a:pt x="0" y="74"/>
                      <a:pt x="10" y="148"/>
                    </a:cubicBezTo>
                    <a:cubicBezTo>
                      <a:pt x="12" y="162"/>
                      <a:pt x="186" y="1659"/>
                      <a:pt x="72" y="2897"/>
                    </a:cubicBezTo>
                    <a:cubicBezTo>
                      <a:pt x="64" y="2974"/>
                      <a:pt x="146" y="3032"/>
                      <a:pt x="221" y="3039"/>
                    </a:cubicBezTo>
                    <a:lnTo>
                      <a:pt x="234" y="3039"/>
                    </a:lnTo>
                    <a:cubicBezTo>
                      <a:pt x="306" y="3039"/>
                      <a:pt x="336" y="2994"/>
                      <a:pt x="341" y="2922"/>
                    </a:cubicBezTo>
                    <a:cubicBezTo>
                      <a:pt x="460" y="1653"/>
                      <a:pt x="320" y="174"/>
                      <a:pt x="313" y="111"/>
                    </a:cubicBezTo>
                    <a:cubicBezTo>
                      <a:pt x="305" y="43"/>
                      <a:pt x="237" y="1"/>
                      <a:pt x="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4103284" y="3153571"/>
                <a:ext cx="100064" cy="396440"/>
              </a:xfrm>
              <a:custGeom>
                <a:avLst/>
                <a:gdLst/>
                <a:ahLst/>
                <a:cxnLst/>
                <a:rect l="l" t="t" r="r" b="b"/>
                <a:pathLst>
                  <a:path w="762" h="3019" extrusionOk="0">
                    <a:moveTo>
                      <a:pt x="117" y="0"/>
                    </a:moveTo>
                    <a:cubicBezTo>
                      <a:pt x="109" y="0"/>
                      <a:pt x="100" y="2"/>
                      <a:pt x="91" y="4"/>
                    </a:cubicBezTo>
                    <a:cubicBezTo>
                      <a:pt x="18" y="26"/>
                      <a:pt x="1" y="120"/>
                      <a:pt x="22" y="194"/>
                    </a:cubicBezTo>
                    <a:cubicBezTo>
                      <a:pt x="28" y="208"/>
                      <a:pt x="385" y="1669"/>
                      <a:pt x="458" y="2911"/>
                    </a:cubicBezTo>
                    <a:cubicBezTo>
                      <a:pt x="462" y="2986"/>
                      <a:pt x="549" y="3018"/>
                      <a:pt x="622" y="3018"/>
                    </a:cubicBezTo>
                    <a:cubicBezTo>
                      <a:pt x="625" y="3018"/>
                      <a:pt x="626" y="3014"/>
                      <a:pt x="629" y="3011"/>
                    </a:cubicBezTo>
                    <a:cubicBezTo>
                      <a:pt x="706" y="3008"/>
                      <a:pt x="762" y="2970"/>
                      <a:pt x="756" y="2894"/>
                    </a:cubicBezTo>
                    <a:cubicBezTo>
                      <a:pt x="682" y="1623"/>
                      <a:pt x="271" y="190"/>
                      <a:pt x="254" y="130"/>
                    </a:cubicBezTo>
                    <a:cubicBezTo>
                      <a:pt x="235" y="64"/>
                      <a:pt x="180" y="0"/>
                      <a:pt x="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8"/>
            <p:cNvSpPr/>
            <p:nvPr/>
          </p:nvSpPr>
          <p:spPr>
            <a:xfrm>
              <a:off x="2813364" y="3265846"/>
              <a:ext cx="896767" cy="649221"/>
            </a:xfrm>
            <a:custGeom>
              <a:avLst/>
              <a:gdLst/>
              <a:ahLst/>
              <a:cxnLst/>
              <a:rect l="l" t="t" r="r" b="b"/>
              <a:pathLst>
                <a:path w="6829" h="4944" extrusionOk="0">
                  <a:moveTo>
                    <a:pt x="6828" y="0"/>
                  </a:moveTo>
                  <a:lnTo>
                    <a:pt x="1" y="3667"/>
                  </a:lnTo>
                  <a:cubicBezTo>
                    <a:pt x="308" y="3870"/>
                    <a:pt x="646" y="4038"/>
                    <a:pt x="1013" y="4162"/>
                  </a:cubicBezTo>
                  <a:lnTo>
                    <a:pt x="3316" y="4925"/>
                  </a:lnTo>
                  <a:cubicBezTo>
                    <a:pt x="3335" y="4931"/>
                    <a:pt x="3353" y="4938"/>
                    <a:pt x="3373" y="4943"/>
                  </a:cubicBezTo>
                  <a:cubicBezTo>
                    <a:pt x="6590" y="3124"/>
                    <a:pt x="6828" y="0"/>
                    <a:pt x="6828"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3543614" y="2393251"/>
              <a:ext cx="257120" cy="244377"/>
            </a:xfrm>
            <a:custGeom>
              <a:avLst/>
              <a:gdLst/>
              <a:ahLst/>
              <a:cxnLst/>
              <a:rect l="l" t="t" r="r" b="b"/>
              <a:pathLst>
                <a:path w="1958" h="1861" extrusionOk="0">
                  <a:moveTo>
                    <a:pt x="728" y="0"/>
                  </a:moveTo>
                  <a:cubicBezTo>
                    <a:pt x="485" y="43"/>
                    <a:pt x="242" y="86"/>
                    <a:pt x="1" y="134"/>
                  </a:cubicBezTo>
                  <a:cubicBezTo>
                    <a:pt x="164" y="219"/>
                    <a:pt x="369" y="276"/>
                    <a:pt x="499" y="351"/>
                  </a:cubicBezTo>
                  <a:cubicBezTo>
                    <a:pt x="755" y="497"/>
                    <a:pt x="992" y="676"/>
                    <a:pt x="1212" y="874"/>
                  </a:cubicBezTo>
                  <a:cubicBezTo>
                    <a:pt x="1462" y="1101"/>
                    <a:pt x="1881" y="1504"/>
                    <a:pt x="1957" y="1861"/>
                  </a:cubicBezTo>
                  <a:cubicBezTo>
                    <a:pt x="1831" y="1110"/>
                    <a:pt x="1336" y="461"/>
                    <a:pt x="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a:off x="3979190" y="2338492"/>
              <a:ext cx="141560" cy="274974"/>
            </a:xfrm>
            <a:custGeom>
              <a:avLst/>
              <a:gdLst/>
              <a:ahLst/>
              <a:cxnLst/>
              <a:rect l="l" t="t" r="r" b="b"/>
              <a:pathLst>
                <a:path w="1078" h="2094" extrusionOk="0">
                  <a:moveTo>
                    <a:pt x="635" y="0"/>
                  </a:moveTo>
                  <a:cubicBezTo>
                    <a:pt x="422" y="20"/>
                    <a:pt x="209" y="39"/>
                    <a:pt x="1" y="63"/>
                  </a:cubicBezTo>
                  <a:cubicBezTo>
                    <a:pt x="86" y="169"/>
                    <a:pt x="192" y="266"/>
                    <a:pt x="239" y="336"/>
                  </a:cubicBezTo>
                  <a:cubicBezTo>
                    <a:pt x="616" y="871"/>
                    <a:pt x="895" y="1457"/>
                    <a:pt x="1046" y="2093"/>
                  </a:cubicBezTo>
                  <a:cubicBezTo>
                    <a:pt x="1077" y="1380"/>
                    <a:pt x="937" y="650"/>
                    <a:pt x="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4428029" y="2308026"/>
              <a:ext cx="103347" cy="288499"/>
            </a:xfrm>
            <a:custGeom>
              <a:avLst/>
              <a:gdLst/>
              <a:ahLst/>
              <a:cxnLst/>
              <a:rect l="l" t="t" r="r" b="b"/>
              <a:pathLst>
                <a:path w="787" h="2197" extrusionOk="0">
                  <a:moveTo>
                    <a:pt x="639" y="1"/>
                  </a:moveTo>
                  <a:lnTo>
                    <a:pt x="639" y="1"/>
                  </a:lnTo>
                  <a:cubicBezTo>
                    <a:pt x="426" y="10"/>
                    <a:pt x="215" y="20"/>
                    <a:pt x="1" y="31"/>
                  </a:cubicBezTo>
                  <a:cubicBezTo>
                    <a:pt x="47" y="145"/>
                    <a:pt x="125" y="258"/>
                    <a:pt x="161" y="345"/>
                  </a:cubicBezTo>
                  <a:cubicBezTo>
                    <a:pt x="396" y="938"/>
                    <a:pt x="504" y="1560"/>
                    <a:pt x="474" y="2197"/>
                  </a:cubicBezTo>
                  <a:cubicBezTo>
                    <a:pt x="705" y="1497"/>
                    <a:pt x="786" y="729"/>
                    <a:pt x="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4794270" y="2300016"/>
              <a:ext cx="103216" cy="276943"/>
            </a:xfrm>
            <a:custGeom>
              <a:avLst/>
              <a:gdLst/>
              <a:ahLst/>
              <a:cxnLst/>
              <a:rect l="l" t="t" r="r" b="b"/>
              <a:pathLst>
                <a:path w="786" h="2109" extrusionOk="0">
                  <a:moveTo>
                    <a:pt x="0" y="1"/>
                  </a:moveTo>
                  <a:lnTo>
                    <a:pt x="0" y="1"/>
                  </a:lnTo>
                  <a:cubicBezTo>
                    <a:pt x="60" y="109"/>
                    <a:pt x="135" y="215"/>
                    <a:pt x="165" y="286"/>
                  </a:cubicBezTo>
                  <a:cubicBezTo>
                    <a:pt x="413" y="866"/>
                    <a:pt x="540" y="1480"/>
                    <a:pt x="533" y="2108"/>
                  </a:cubicBezTo>
                  <a:cubicBezTo>
                    <a:pt x="733" y="1441"/>
                    <a:pt x="786" y="714"/>
                    <a:pt x="643" y="28"/>
                  </a:cubicBezTo>
                  <a:cubicBezTo>
                    <a:pt x="420" y="21"/>
                    <a:pt x="200" y="6"/>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3443945" y="4327799"/>
              <a:ext cx="2758" cy="2232"/>
            </a:xfrm>
            <a:custGeom>
              <a:avLst/>
              <a:gdLst/>
              <a:ahLst/>
              <a:cxnLst/>
              <a:rect l="l" t="t" r="r" b="b"/>
              <a:pathLst>
                <a:path w="21" h="17" extrusionOk="0">
                  <a:moveTo>
                    <a:pt x="0" y="0"/>
                  </a:moveTo>
                  <a:cubicBezTo>
                    <a:pt x="10" y="9"/>
                    <a:pt x="21" y="17"/>
                    <a:pt x="21" y="17"/>
                  </a:cubicBezTo>
                  <a:cubicBezTo>
                    <a:pt x="21" y="17"/>
                    <a:pt x="15" y="13"/>
                    <a:pt x="0" y="0"/>
                  </a:cubicBezTo>
                  <a:close/>
                </a:path>
              </a:pathLst>
            </a:custGeom>
            <a:solidFill>
              <a:srgbClr val="59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2648562" y="3638127"/>
              <a:ext cx="1522364" cy="1188138"/>
            </a:xfrm>
            <a:custGeom>
              <a:avLst/>
              <a:gdLst/>
              <a:ahLst/>
              <a:cxnLst/>
              <a:rect l="l" t="t" r="r" b="b"/>
              <a:pathLst>
                <a:path w="11593" h="9048" extrusionOk="0">
                  <a:moveTo>
                    <a:pt x="9123" y="0"/>
                  </a:moveTo>
                  <a:cubicBezTo>
                    <a:pt x="8332" y="0"/>
                    <a:pt x="7664" y="260"/>
                    <a:pt x="7020" y="568"/>
                  </a:cubicBezTo>
                  <a:cubicBezTo>
                    <a:pt x="6164" y="976"/>
                    <a:pt x="5545" y="1690"/>
                    <a:pt x="4649" y="2064"/>
                  </a:cubicBezTo>
                  <a:cubicBezTo>
                    <a:pt x="3666" y="2474"/>
                    <a:pt x="2669" y="2641"/>
                    <a:pt x="1627" y="2797"/>
                  </a:cubicBezTo>
                  <a:cubicBezTo>
                    <a:pt x="803" y="2919"/>
                    <a:pt x="50" y="3461"/>
                    <a:pt x="30" y="4363"/>
                  </a:cubicBezTo>
                  <a:cubicBezTo>
                    <a:pt x="1" y="5629"/>
                    <a:pt x="1274" y="6259"/>
                    <a:pt x="2225" y="6766"/>
                  </a:cubicBezTo>
                  <a:cubicBezTo>
                    <a:pt x="2725" y="7033"/>
                    <a:pt x="3192" y="7286"/>
                    <a:pt x="3589" y="7544"/>
                  </a:cubicBezTo>
                  <a:cubicBezTo>
                    <a:pt x="3804" y="7685"/>
                    <a:pt x="4103" y="7865"/>
                    <a:pt x="4220" y="8108"/>
                  </a:cubicBezTo>
                  <a:cubicBezTo>
                    <a:pt x="4503" y="8701"/>
                    <a:pt x="5094" y="9048"/>
                    <a:pt x="5711" y="9048"/>
                  </a:cubicBezTo>
                  <a:cubicBezTo>
                    <a:pt x="5949" y="9048"/>
                    <a:pt x="6192" y="8996"/>
                    <a:pt x="6421" y="8886"/>
                  </a:cubicBezTo>
                  <a:cubicBezTo>
                    <a:pt x="7244" y="8494"/>
                    <a:pt x="7594" y="7507"/>
                    <a:pt x="7201" y="6685"/>
                  </a:cubicBezTo>
                  <a:cubicBezTo>
                    <a:pt x="6988" y="6209"/>
                    <a:pt x="6437" y="5602"/>
                    <a:pt x="6057" y="5252"/>
                  </a:cubicBezTo>
                  <a:cubicBezTo>
                    <a:pt x="6314" y="5201"/>
                    <a:pt x="6574" y="5158"/>
                    <a:pt x="6830" y="5151"/>
                  </a:cubicBezTo>
                  <a:cubicBezTo>
                    <a:pt x="7915" y="5118"/>
                    <a:pt x="8964" y="4844"/>
                    <a:pt x="9934" y="4356"/>
                  </a:cubicBezTo>
                  <a:cubicBezTo>
                    <a:pt x="11112" y="3766"/>
                    <a:pt x="11593" y="2374"/>
                    <a:pt x="11236" y="1323"/>
                  </a:cubicBezTo>
                  <a:cubicBezTo>
                    <a:pt x="11008" y="645"/>
                    <a:pt x="10429" y="107"/>
                    <a:pt x="9466" y="17"/>
                  </a:cubicBezTo>
                  <a:cubicBezTo>
                    <a:pt x="9349" y="6"/>
                    <a:pt x="9235" y="0"/>
                    <a:pt x="91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a:off x="3190110" y="4184533"/>
              <a:ext cx="261978" cy="150487"/>
            </a:xfrm>
            <a:custGeom>
              <a:avLst/>
              <a:gdLst/>
              <a:ahLst/>
              <a:cxnLst/>
              <a:rect l="l" t="t" r="r" b="b"/>
              <a:pathLst>
                <a:path w="1995" h="1146" extrusionOk="0">
                  <a:moveTo>
                    <a:pt x="62" y="0"/>
                  </a:moveTo>
                  <a:cubicBezTo>
                    <a:pt x="41" y="0"/>
                    <a:pt x="20" y="13"/>
                    <a:pt x="13" y="33"/>
                  </a:cubicBezTo>
                  <a:cubicBezTo>
                    <a:pt x="0" y="61"/>
                    <a:pt x="14" y="92"/>
                    <a:pt x="41" y="103"/>
                  </a:cubicBezTo>
                  <a:cubicBezTo>
                    <a:pt x="585" y="325"/>
                    <a:pt x="1282" y="710"/>
                    <a:pt x="1903" y="1136"/>
                  </a:cubicBezTo>
                  <a:cubicBezTo>
                    <a:pt x="1912" y="1141"/>
                    <a:pt x="1922" y="1146"/>
                    <a:pt x="1933" y="1146"/>
                  </a:cubicBezTo>
                  <a:cubicBezTo>
                    <a:pt x="1950" y="1146"/>
                    <a:pt x="1968" y="1136"/>
                    <a:pt x="1979" y="1121"/>
                  </a:cubicBezTo>
                  <a:cubicBezTo>
                    <a:pt x="1995" y="1099"/>
                    <a:pt x="1990" y="1064"/>
                    <a:pt x="1965" y="1049"/>
                  </a:cubicBezTo>
                  <a:cubicBezTo>
                    <a:pt x="1338" y="619"/>
                    <a:pt x="634" y="229"/>
                    <a:pt x="83" y="5"/>
                  </a:cubicBezTo>
                  <a:cubicBezTo>
                    <a:pt x="76" y="2"/>
                    <a:pt x="69"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a:off x="3405863" y="4549198"/>
              <a:ext cx="212603" cy="57122"/>
            </a:xfrm>
            <a:custGeom>
              <a:avLst/>
              <a:gdLst/>
              <a:ahLst/>
              <a:cxnLst/>
              <a:rect l="l" t="t" r="r" b="b"/>
              <a:pathLst>
                <a:path w="1619" h="435" extrusionOk="0">
                  <a:moveTo>
                    <a:pt x="61" y="1"/>
                  </a:moveTo>
                  <a:cubicBezTo>
                    <a:pt x="50" y="1"/>
                    <a:pt x="39" y="4"/>
                    <a:pt x="29" y="11"/>
                  </a:cubicBezTo>
                  <a:cubicBezTo>
                    <a:pt x="6" y="28"/>
                    <a:pt x="0" y="62"/>
                    <a:pt x="18" y="85"/>
                  </a:cubicBezTo>
                  <a:cubicBezTo>
                    <a:pt x="192" y="333"/>
                    <a:pt x="450" y="435"/>
                    <a:pt x="733" y="435"/>
                  </a:cubicBezTo>
                  <a:cubicBezTo>
                    <a:pt x="1014" y="435"/>
                    <a:pt x="1320" y="333"/>
                    <a:pt x="1585" y="175"/>
                  </a:cubicBezTo>
                  <a:cubicBezTo>
                    <a:pt x="1611" y="158"/>
                    <a:pt x="1618" y="126"/>
                    <a:pt x="1604" y="101"/>
                  </a:cubicBezTo>
                  <a:cubicBezTo>
                    <a:pt x="1593" y="85"/>
                    <a:pt x="1575" y="76"/>
                    <a:pt x="1558" y="76"/>
                  </a:cubicBezTo>
                  <a:cubicBezTo>
                    <a:pt x="1548" y="76"/>
                    <a:pt x="1539" y="79"/>
                    <a:pt x="1530" y="84"/>
                  </a:cubicBezTo>
                  <a:cubicBezTo>
                    <a:pt x="1281" y="230"/>
                    <a:pt x="995" y="326"/>
                    <a:pt x="734" y="326"/>
                  </a:cubicBezTo>
                  <a:cubicBezTo>
                    <a:pt x="483" y="326"/>
                    <a:pt x="256" y="238"/>
                    <a:pt x="105" y="22"/>
                  </a:cubicBezTo>
                  <a:cubicBezTo>
                    <a:pt x="93" y="8"/>
                    <a:pt x="78" y="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3340599" y="4719778"/>
              <a:ext cx="229806" cy="64344"/>
            </a:xfrm>
            <a:custGeom>
              <a:avLst/>
              <a:gdLst/>
              <a:ahLst/>
              <a:cxnLst/>
              <a:rect l="l" t="t" r="r" b="b"/>
              <a:pathLst>
                <a:path w="1750" h="490" extrusionOk="0">
                  <a:moveTo>
                    <a:pt x="61" y="0"/>
                  </a:moveTo>
                  <a:cubicBezTo>
                    <a:pt x="54" y="0"/>
                    <a:pt x="46" y="2"/>
                    <a:pt x="39" y="5"/>
                  </a:cubicBezTo>
                  <a:cubicBezTo>
                    <a:pt x="12" y="18"/>
                    <a:pt x="1" y="50"/>
                    <a:pt x="12" y="77"/>
                  </a:cubicBezTo>
                  <a:cubicBezTo>
                    <a:pt x="138" y="347"/>
                    <a:pt x="448" y="489"/>
                    <a:pt x="840" y="489"/>
                  </a:cubicBezTo>
                  <a:cubicBezTo>
                    <a:pt x="1103" y="489"/>
                    <a:pt x="1403" y="425"/>
                    <a:pt x="1708" y="294"/>
                  </a:cubicBezTo>
                  <a:cubicBezTo>
                    <a:pt x="1737" y="284"/>
                    <a:pt x="1750" y="251"/>
                    <a:pt x="1737" y="225"/>
                  </a:cubicBezTo>
                  <a:cubicBezTo>
                    <a:pt x="1728" y="204"/>
                    <a:pt x="1709" y="192"/>
                    <a:pt x="1688" y="192"/>
                  </a:cubicBezTo>
                  <a:cubicBezTo>
                    <a:pt x="1681" y="192"/>
                    <a:pt x="1674" y="194"/>
                    <a:pt x="1667" y="197"/>
                  </a:cubicBezTo>
                  <a:cubicBezTo>
                    <a:pt x="1367" y="326"/>
                    <a:pt x="1089" y="381"/>
                    <a:pt x="852" y="381"/>
                  </a:cubicBezTo>
                  <a:cubicBezTo>
                    <a:pt x="478" y="381"/>
                    <a:pt x="207" y="242"/>
                    <a:pt x="111" y="32"/>
                  </a:cubicBezTo>
                  <a:cubicBezTo>
                    <a:pt x="101" y="13"/>
                    <a:pt x="82"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3992322" y="3662421"/>
              <a:ext cx="158238" cy="315681"/>
            </a:xfrm>
            <a:custGeom>
              <a:avLst/>
              <a:gdLst/>
              <a:ahLst/>
              <a:cxnLst/>
              <a:rect l="l" t="t" r="r" b="b"/>
              <a:pathLst>
                <a:path w="1205" h="2404" extrusionOk="0">
                  <a:moveTo>
                    <a:pt x="61" y="1"/>
                  </a:moveTo>
                  <a:cubicBezTo>
                    <a:pt x="41" y="1"/>
                    <a:pt x="21" y="12"/>
                    <a:pt x="12" y="32"/>
                  </a:cubicBezTo>
                  <a:cubicBezTo>
                    <a:pt x="1" y="57"/>
                    <a:pt x="11" y="90"/>
                    <a:pt x="38" y="103"/>
                  </a:cubicBezTo>
                  <a:cubicBezTo>
                    <a:pt x="479" y="320"/>
                    <a:pt x="795" y="683"/>
                    <a:pt x="953" y="1154"/>
                  </a:cubicBezTo>
                  <a:cubicBezTo>
                    <a:pt x="1077" y="1518"/>
                    <a:pt x="1097" y="1928"/>
                    <a:pt x="1017" y="2339"/>
                  </a:cubicBezTo>
                  <a:cubicBezTo>
                    <a:pt x="1010" y="2367"/>
                    <a:pt x="1030" y="2396"/>
                    <a:pt x="1059" y="2402"/>
                  </a:cubicBezTo>
                  <a:cubicBezTo>
                    <a:pt x="1063" y="2403"/>
                    <a:pt x="1066" y="2403"/>
                    <a:pt x="1070" y="2403"/>
                  </a:cubicBezTo>
                  <a:cubicBezTo>
                    <a:pt x="1094" y="2403"/>
                    <a:pt x="1117" y="2385"/>
                    <a:pt x="1122" y="2356"/>
                  </a:cubicBezTo>
                  <a:cubicBezTo>
                    <a:pt x="1204" y="1928"/>
                    <a:pt x="1182" y="1499"/>
                    <a:pt x="1053" y="1118"/>
                  </a:cubicBezTo>
                  <a:cubicBezTo>
                    <a:pt x="883" y="620"/>
                    <a:pt x="550" y="236"/>
                    <a:pt x="84" y="6"/>
                  </a:cubicBezTo>
                  <a:cubicBezTo>
                    <a:pt x="76" y="2"/>
                    <a:pt x="69" y="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3251041" y="3705755"/>
              <a:ext cx="327243" cy="210629"/>
            </a:xfrm>
            <a:custGeom>
              <a:avLst/>
              <a:gdLst/>
              <a:ahLst/>
              <a:cxnLst/>
              <a:rect l="l" t="t" r="r" b="b"/>
              <a:pathLst>
                <a:path w="2492" h="1604" extrusionOk="0">
                  <a:moveTo>
                    <a:pt x="2430" y="1"/>
                  </a:moveTo>
                  <a:cubicBezTo>
                    <a:pt x="2423" y="1"/>
                    <a:pt x="2415" y="3"/>
                    <a:pt x="2407" y="6"/>
                  </a:cubicBezTo>
                  <a:cubicBezTo>
                    <a:pt x="2005" y="198"/>
                    <a:pt x="1648" y="463"/>
                    <a:pt x="1304" y="718"/>
                  </a:cubicBezTo>
                  <a:cubicBezTo>
                    <a:pt x="914" y="1008"/>
                    <a:pt x="511" y="1305"/>
                    <a:pt x="40" y="1502"/>
                  </a:cubicBezTo>
                  <a:cubicBezTo>
                    <a:pt x="13" y="1512"/>
                    <a:pt x="0" y="1545"/>
                    <a:pt x="12" y="1572"/>
                  </a:cubicBezTo>
                  <a:cubicBezTo>
                    <a:pt x="20" y="1591"/>
                    <a:pt x="40" y="1603"/>
                    <a:pt x="61" y="1603"/>
                  </a:cubicBezTo>
                  <a:cubicBezTo>
                    <a:pt x="69" y="1603"/>
                    <a:pt x="76" y="1602"/>
                    <a:pt x="80" y="1601"/>
                  </a:cubicBezTo>
                  <a:cubicBezTo>
                    <a:pt x="564" y="1398"/>
                    <a:pt x="972" y="1096"/>
                    <a:pt x="1368" y="804"/>
                  </a:cubicBezTo>
                  <a:cubicBezTo>
                    <a:pt x="1708" y="552"/>
                    <a:pt x="2060" y="291"/>
                    <a:pt x="2455" y="103"/>
                  </a:cubicBezTo>
                  <a:cubicBezTo>
                    <a:pt x="2482" y="90"/>
                    <a:pt x="2492" y="58"/>
                    <a:pt x="2479" y="31"/>
                  </a:cubicBezTo>
                  <a:cubicBezTo>
                    <a:pt x="2471" y="12"/>
                    <a:pt x="2451"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2020213" y="2578931"/>
              <a:ext cx="1760574" cy="2080817"/>
            </a:xfrm>
            <a:custGeom>
              <a:avLst/>
              <a:gdLst/>
              <a:ahLst/>
              <a:cxnLst/>
              <a:rect l="l" t="t" r="r" b="b"/>
              <a:pathLst>
                <a:path w="13407" h="15846" extrusionOk="0">
                  <a:moveTo>
                    <a:pt x="9975" y="0"/>
                  </a:moveTo>
                  <a:cubicBezTo>
                    <a:pt x="9069" y="0"/>
                    <a:pt x="8104" y="208"/>
                    <a:pt x="7260" y="561"/>
                  </a:cubicBezTo>
                  <a:cubicBezTo>
                    <a:pt x="5391" y="1343"/>
                    <a:pt x="3699" y="2788"/>
                    <a:pt x="3699" y="4312"/>
                  </a:cubicBezTo>
                  <a:cubicBezTo>
                    <a:pt x="3699" y="4489"/>
                    <a:pt x="3732" y="4724"/>
                    <a:pt x="3796" y="4986"/>
                  </a:cubicBezTo>
                  <a:cubicBezTo>
                    <a:pt x="4102" y="6206"/>
                    <a:pt x="3673" y="7499"/>
                    <a:pt x="2654" y="8237"/>
                  </a:cubicBezTo>
                  <a:cubicBezTo>
                    <a:pt x="2164" y="8591"/>
                    <a:pt x="1620" y="8884"/>
                    <a:pt x="1203" y="9323"/>
                  </a:cubicBezTo>
                  <a:cubicBezTo>
                    <a:pt x="1" y="10587"/>
                    <a:pt x="775" y="12817"/>
                    <a:pt x="1372" y="14181"/>
                  </a:cubicBezTo>
                  <a:cubicBezTo>
                    <a:pt x="1784" y="15117"/>
                    <a:pt x="2310" y="15216"/>
                    <a:pt x="3348" y="15706"/>
                  </a:cubicBezTo>
                  <a:cubicBezTo>
                    <a:pt x="3552" y="15802"/>
                    <a:pt x="3737" y="15845"/>
                    <a:pt x="3902" y="15845"/>
                  </a:cubicBezTo>
                  <a:cubicBezTo>
                    <a:pt x="4783" y="15845"/>
                    <a:pt x="5111" y="14630"/>
                    <a:pt x="4798" y="13804"/>
                  </a:cubicBezTo>
                  <a:cubicBezTo>
                    <a:pt x="4594" y="13261"/>
                    <a:pt x="4366" y="12732"/>
                    <a:pt x="4132" y="12200"/>
                  </a:cubicBezTo>
                  <a:cubicBezTo>
                    <a:pt x="4132" y="12199"/>
                    <a:pt x="4130" y="12198"/>
                    <a:pt x="4130" y="12196"/>
                  </a:cubicBezTo>
                  <a:cubicBezTo>
                    <a:pt x="3969" y="11821"/>
                    <a:pt x="4127" y="11385"/>
                    <a:pt x="4491" y="11200"/>
                  </a:cubicBezTo>
                  <a:cubicBezTo>
                    <a:pt x="4830" y="11028"/>
                    <a:pt x="5182" y="10854"/>
                    <a:pt x="5512" y="10690"/>
                  </a:cubicBezTo>
                  <a:cubicBezTo>
                    <a:pt x="9463" y="8715"/>
                    <a:pt x="13407" y="7426"/>
                    <a:pt x="13275" y="2695"/>
                  </a:cubicBezTo>
                  <a:cubicBezTo>
                    <a:pt x="13221" y="755"/>
                    <a:pt x="11705" y="0"/>
                    <a:pt x="99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2735625" y="2572234"/>
              <a:ext cx="1050409" cy="1417414"/>
            </a:xfrm>
            <a:custGeom>
              <a:avLst/>
              <a:gdLst/>
              <a:ahLst/>
              <a:cxnLst/>
              <a:rect l="l" t="t" r="r" b="b"/>
              <a:pathLst>
                <a:path w="7999" h="10794" extrusionOk="0">
                  <a:moveTo>
                    <a:pt x="4527" y="1"/>
                  </a:moveTo>
                  <a:cubicBezTo>
                    <a:pt x="4337" y="1"/>
                    <a:pt x="4141" y="10"/>
                    <a:pt x="3941" y="28"/>
                  </a:cubicBezTo>
                  <a:cubicBezTo>
                    <a:pt x="3912" y="29"/>
                    <a:pt x="3889" y="56"/>
                    <a:pt x="3894" y="85"/>
                  </a:cubicBezTo>
                  <a:cubicBezTo>
                    <a:pt x="3895" y="112"/>
                    <a:pt x="3919" y="134"/>
                    <a:pt x="3946" y="134"/>
                  </a:cubicBezTo>
                  <a:cubicBezTo>
                    <a:pt x="3948" y="134"/>
                    <a:pt x="3949" y="134"/>
                    <a:pt x="3951" y="134"/>
                  </a:cubicBezTo>
                  <a:cubicBezTo>
                    <a:pt x="4151" y="115"/>
                    <a:pt x="4347" y="106"/>
                    <a:pt x="4537" y="106"/>
                  </a:cubicBezTo>
                  <a:cubicBezTo>
                    <a:pt x="5555" y="106"/>
                    <a:pt x="6406" y="371"/>
                    <a:pt x="6972" y="875"/>
                  </a:cubicBezTo>
                  <a:cubicBezTo>
                    <a:pt x="7482" y="1327"/>
                    <a:pt x="7752" y="1958"/>
                    <a:pt x="7773" y="2751"/>
                  </a:cubicBezTo>
                  <a:cubicBezTo>
                    <a:pt x="7887" y="6916"/>
                    <a:pt x="4862" y="8369"/>
                    <a:pt x="1359" y="10051"/>
                  </a:cubicBezTo>
                  <a:cubicBezTo>
                    <a:pt x="925" y="10258"/>
                    <a:pt x="478" y="10472"/>
                    <a:pt x="36" y="10694"/>
                  </a:cubicBezTo>
                  <a:cubicBezTo>
                    <a:pt x="11" y="10707"/>
                    <a:pt x="0" y="10739"/>
                    <a:pt x="13" y="10765"/>
                  </a:cubicBezTo>
                  <a:cubicBezTo>
                    <a:pt x="24" y="10784"/>
                    <a:pt x="41" y="10794"/>
                    <a:pt x="61" y="10794"/>
                  </a:cubicBezTo>
                  <a:cubicBezTo>
                    <a:pt x="70" y="10794"/>
                    <a:pt x="77" y="10792"/>
                    <a:pt x="86" y="10791"/>
                  </a:cubicBezTo>
                  <a:cubicBezTo>
                    <a:pt x="528" y="10569"/>
                    <a:pt x="975" y="10355"/>
                    <a:pt x="1406" y="10148"/>
                  </a:cubicBezTo>
                  <a:cubicBezTo>
                    <a:pt x="4943" y="8451"/>
                    <a:pt x="7999" y="6983"/>
                    <a:pt x="7880" y="2748"/>
                  </a:cubicBezTo>
                  <a:cubicBezTo>
                    <a:pt x="7857" y="1925"/>
                    <a:pt x="7575" y="1269"/>
                    <a:pt x="7043" y="796"/>
                  </a:cubicBezTo>
                  <a:cubicBezTo>
                    <a:pt x="6457" y="275"/>
                    <a:pt x="5576"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2372141" y="4302455"/>
              <a:ext cx="107418" cy="212205"/>
            </a:xfrm>
            <a:custGeom>
              <a:avLst/>
              <a:gdLst/>
              <a:ahLst/>
              <a:cxnLst/>
              <a:rect l="l" t="t" r="r" b="b"/>
              <a:pathLst>
                <a:path w="818" h="1616" extrusionOk="0">
                  <a:moveTo>
                    <a:pt x="408" y="1"/>
                  </a:moveTo>
                  <a:cubicBezTo>
                    <a:pt x="400" y="1"/>
                    <a:pt x="391" y="3"/>
                    <a:pt x="384" y="6"/>
                  </a:cubicBezTo>
                  <a:cubicBezTo>
                    <a:pt x="358" y="19"/>
                    <a:pt x="346" y="51"/>
                    <a:pt x="359" y="78"/>
                  </a:cubicBezTo>
                  <a:cubicBezTo>
                    <a:pt x="689" y="772"/>
                    <a:pt x="341" y="1159"/>
                    <a:pt x="134" y="1391"/>
                  </a:cubicBezTo>
                  <a:cubicBezTo>
                    <a:pt x="84" y="1444"/>
                    <a:pt x="41" y="1493"/>
                    <a:pt x="17" y="1536"/>
                  </a:cubicBezTo>
                  <a:cubicBezTo>
                    <a:pt x="1" y="1561"/>
                    <a:pt x="9" y="1593"/>
                    <a:pt x="34" y="1608"/>
                  </a:cubicBezTo>
                  <a:cubicBezTo>
                    <a:pt x="41" y="1614"/>
                    <a:pt x="52" y="1616"/>
                    <a:pt x="61" y="1616"/>
                  </a:cubicBezTo>
                  <a:cubicBezTo>
                    <a:pt x="79" y="1616"/>
                    <a:pt x="97" y="1607"/>
                    <a:pt x="109" y="1590"/>
                  </a:cubicBezTo>
                  <a:cubicBezTo>
                    <a:pt x="129" y="1556"/>
                    <a:pt x="168" y="1513"/>
                    <a:pt x="215" y="1461"/>
                  </a:cubicBezTo>
                  <a:cubicBezTo>
                    <a:pt x="425" y="1227"/>
                    <a:pt x="818" y="787"/>
                    <a:pt x="455" y="31"/>
                  </a:cubicBezTo>
                  <a:cubicBezTo>
                    <a:pt x="447" y="11"/>
                    <a:pt x="428"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2548761" y="4408296"/>
              <a:ext cx="109256" cy="207478"/>
            </a:xfrm>
            <a:custGeom>
              <a:avLst/>
              <a:gdLst/>
              <a:ahLst/>
              <a:cxnLst/>
              <a:rect l="l" t="t" r="r" b="b"/>
              <a:pathLst>
                <a:path w="832" h="1580" extrusionOk="0">
                  <a:moveTo>
                    <a:pt x="387" y="1"/>
                  </a:moveTo>
                  <a:cubicBezTo>
                    <a:pt x="380" y="1"/>
                    <a:pt x="372" y="2"/>
                    <a:pt x="365" y="6"/>
                  </a:cubicBezTo>
                  <a:cubicBezTo>
                    <a:pt x="338" y="16"/>
                    <a:pt x="326" y="49"/>
                    <a:pt x="338" y="74"/>
                  </a:cubicBezTo>
                  <a:cubicBezTo>
                    <a:pt x="352" y="108"/>
                    <a:pt x="702" y="914"/>
                    <a:pt x="28" y="1485"/>
                  </a:cubicBezTo>
                  <a:cubicBezTo>
                    <a:pt x="5" y="1505"/>
                    <a:pt x="1" y="1536"/>
                    <a:pt x="21" y="1559"/>
                  </a:cubicBezTo>
                  <a:cubicBezTo>
                    <a:pt x="31" y="1572"/>
                    <a:pt x="48" y="1579"/>
                    <a:pt x="62" y="1579"/>
                  </a:cubicBezTo>
                  <a:cubicBezTo>
                    <a:pt x="74" y="1579"/>
                    <a:pt x="87" y="1576"/>
                    <a:pt x="95" y="1566"/>
                  </a:cubicBezTo>
                  <a:cubicBezTo>
                    <a:pt x="832" y="944"/>
                    <a:pt x="438" y="41"/>
                    <a:pt x="435" y="31"/>
                  </a:cubicBezTo>
                  <a:cubicBezTo>
                    <a:pt x="427" y="13"/>
                    <a:pt x="408" y="1"/>
                    <a:pt x="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5882094" y="666050"/>
              <a:ext cx="682326" cy="601948"/>
            </a:xfrm>
            <a:custGeom>
              <a:avLst/>
              <a:gdLst/>
              <a:ahLst/>
              <a:cxnLst/>
              <a:rect l="l" t="t" r="r" b="b"/>
              <a:pathLst>
                <a:path w="5196" h="4584" extrusionOk="0">
                  <a:moveTo>
                    <a:pt x="3744" y="0"/>
                  </a:moveTo>
                  <a:cubicBezTo>
                    <a:pt x="3744" y="0"/>
                    <a:pt x="875" y="693"/>
                    <a:pt x="1" y="2706"/>
                  </a:cubicBezTo>
                  <a:lnTo>
                    <a:pt x="4321" y="4583"/>
                  </a:lnTo>
                  <a:cubicBezTo>
                    <a:pt x="5195" y="2570"/>
                    <a:pt x="3744" y="0"/>
                    <a:pt x="37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5953793" y="767032"/>
              <a:ext cx="514896" cy="469845"/>
            </a:xfrm>
            <a:custGeom>
              <a:avLst/>
              <a:gdLst/>
              <a:ahLst/>
              <a:cxnLst/>
              <a:rect l="l" t="t" r="r" b="b"/>
              <a:pathLst>
                <a:path w="3921" h="3578" extrusionOk="0">
                  <a:moveTo>
                    <a:pt x="2864" y="1"/>
                  </a:moveTo>
                  <a:cubicBezTo>
                    <a:pt x="2864" y="1"/>
                    <a:pt x="690" y="585"/>
                    <a:pt x="0" y="2172"/>
                  </a:cubicBezTo>
                  <a:lnTo>
                    <a:pt x="3231" y="3577"/>
                  </a:lnTo>
                  <a:cubicBezTo>
                    <a:pt x="3921" y="1991"/>
                    <a:pt x="2864" y="1"/>
                    <a:pt x="2864"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4916657" y="863943"/>
              <a:ext cx="659476" cy="599059"/>
            </a:xfrm>
            <a:custGeom>
              <a:avLst/>
              <a:gdLst/>
              <a:ahLst/>
              <a:cxnLst/>
              <a:rect l="l" t="t" r="r" b="b"/>
              <a:pathLst>
                <a:path w="5022" h="4562" extrusionOk="0">
                  <a:moveTo>
                    <a:pt x="851" y="0"/>
                  </a:moveTo>
                  <a:cubicBezTo>
                    <a:pt x="731" y="0"/>
                    <a:pt x="663" y="4"/>
                    <a:pt x="663" y="4"/>
                  </a:cubicBezTo>
                  <a:cubicBezTo>
                    <a:pt x="663" y="4"/>
                    <a:pt x="1" y="2881"/>
                    <a:pt x="1410" y="4561"/>
                  </a:cubicBezTo>
                  <a:lnTo>
                    <a:pt x="5021" y="1534"/>
                  </a:lnTo>
                  <a:cubicBezTo>
                    <a:pt x="3825" y="108"/>
                    <a:pt x="1521" y="0"/>
                    <a:pt x="8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5015538" y="948905"/>
              <a:ext cx="500714" cy="464199"/>
            </a:xfrm>
            <a:custGeom>
              <a:avLst/>
              <a:gdLst/>
              <a:ahLst/>
              <a:cxnLst/>
              <a:rect l="l" t="t" r="r" b="b"/>
              <a:pathLst>
                <a:path w="3813" h="3535" extrusionOk="0">
                  <a:moveTo>
                    <a:pt x="489" y="0"/>
                  </a:moveTo>
                  <a:cubicBezTo>
                    <a:pt x="463" y="0"/>
                    <a:pt x="449" y="1"/>
                    <a:pt x="449" y="1"/>
                  </a:cubicBezTo>
                  <a:cubicBezTo>
                    <a:pt x="449" y="1"/>
                    <a:pt x="0" y="2208"/>
                    <a:pt x="1113" y="3535"/>
                  </a:cubicBezTo>
                  <a:lnTo>
                    <a:pt x="3813" y="1270"/>
                  </a:lnTo>
                  <a:cubicBezTo>
                    <a:pt x="2790" y="49"/>
                    <a:pt x="799" y="0"/>
                    <a:pt x="489"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8"/>
            <p:cNvGrpSpPr/>
            <p:nvPr/>
          </p:nvGrpSpPr>
          <p:grpSpPr>
            <a:xfrm>
              <a:off x="4872666" y="995259"/>
              <a:ext cx="1914595" cy="1340201"/>
              <a:chOff x="4872666" y="995259"/>
              <a:chExt cx="1914595" cy="1340201"/>
            </a:xfrm>
          </p:grpSpPr>
          <p:sp>
            <p:nvSpPr>
              <p:cNvPr id="420" name="Google Shape;420;p8"/>
              <p:cNvSpPr/>
              <p:nvPr/>
            </p:nvSpPr>
            <p:spPr>
              <a:xfrm>
                <a:off x="4973123" y="995259"/>
                <a:ext cx="1715007" cy="1340201"/>
              </a:xfrm>
              <a:custGeom>
                <a:avLst/>
                <a:gdLst/>
                <a:ahLst/>
                <a:cxnLst/>
                <a:rect l="l" t="t" r="r" b="b"/>
                <a:pathLst>
                  <a:path w="13060" h="10206" extrusionOk="0">
                    <a:moveTo>
                      <a:pt x="6589" y="0"/>
                    </a:moveTo>
                    <a:cubicBezTo>
                      <a:pt x="6300" y="0"/>
                      <a:pt x="6007" y="21"/>
                      <a:pt x="5713" y="63"/>
                    </a:cubicBezTo>
                    <a:cubicBezTo>
                      <a:pt x="2329" y="554"/>
                      <a:pt x="1" y="3797"/>
                      <a:pt x="399" y="6568"/>
                    </a:cubicBezTo>
                    <a:cubicBezTo>
                      <a:pt x="741" y="8947"/>
                      <a:pt x="2986" y="10205"/>
                      <a:pt x="5753" y="10205"/>
                    </a:cubicBezTo>
                    <a:cubicBezTo>
                      <a:pt x="6212" y="10205"/>
                      <a:pt x="6685" y="10171"/>
                      <a:pt x="7167" y="10101"/>
                    </a:cubicBezTo>
                    <a:cubicBezTo>
                      <a:pt x="10551" y="9610"/>
                      <a:pt x="13060" y="7565"/>
                      <a:pt x="12654" y="4794"/>
                    </a:cubicBezTo>
                    <a:cubicBezTo>
                      <a:pt x="12285" y="2262"/>
                      <a:pt x="9624" y="0"/>
                      <a:pt x="65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421;p8"/>
              <p:cNvGrpSpPr/>
              <p:nvPr/>
            </p:nvGrpSpPr>
            <p:grpSpPr>
              <a:xfrm>
                <a:off x="4872666" y="1527484"/>
                <a:ext cx="1914595" cy="719084"/>
                <a:chOff x="4872666" y="1527484"/>
                <a:chExt cx="1914595" cy="719084"/>
              </a:xfrm>
            </p:grpSpPr>
            <p:sp>
              <p:nvSpPr>
                <p:cNvPr id="422" name="Google Shape;422;p8"/>
                <p:cNvSpPr/>
                <p:nvPr/>
              </p:nvSpPr>
              <p:spPr>
                <a:xfrm>
                  <a:off x="4935304" y="1810338"/>
                  <a:ext cx="281676" cy="263549"/>
                </a:xfrm>
                <a:custGeom>
                  <a:avLst/>
                  <a:gdLst/>
                  <a:ahLst/>
                  <a:cxnLst/>
                  <a:rect l="l" t="t" r="r" b="b"/>
                  <a:pathLst>
                    <a:path w="2145" h="2007" extrusionOk="0">
                      <a:moveTo>
                        <a:pt x="1938" y="0"/>
                      </a:moveTo>
                      <a:cubicBezTo>
                        <a:pt x="860" y="254"/>
                        <a:pt x="76" y="1072"/>
                        <a:pt x="0" y="2006"/>
                      </a:cubicBezTo>
                      <a:cubicBezTo>
                        <a:pt x="664" y="1736"/>
                        <a:pt x="1385" y="1539"/>
                        <a:pt x="2145" y="1429"/>
                      </a:cubicBezTo>
                      <a:lnTo>
                        <a:pt x="19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5001487" y="1914866"/>
                  <a:ext cx="272352" cy="331702"/>
                </a:xfrm>
                <a:custGeom>
                  <a:avLst/>
                  <a:gdLst/>
                  <a:ahLst/>
                  <a:cxnLst/>
                  <a:rect l="l" t="t" r="r" b="b"/>
                  <a:pathLst>
                    <a:path w="2074" h="2526" extrusionOk="0">
                      <a:moveTo>
                        <a:pt x="1414" y="1"/>
                      </a:moveTo>
                      <a:cubicBezTo>
                        <a:pt x="477" y="591"/>
                        <a:pt x="0" y="1619"/>
                        <a:pt x="229" y="2525"/>
                      </a:cubicBezTo>
                      <a:cubicBezTo>
                        <a:pt x="770" y="2055"/>
                        <a:pt x="1390" y="1636"/>
                        <a:pt x="2073" y="1286"/>
                      </a:cubicBezTo>
                      <a:lnTo>
                        <a:pt x="1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4872666" y="1739034"/>
                  <a:ext cx="342345" cy="189750"/>
                </a:xfrm>
                <a:custGeom>
                  <a:avLst/>
                  <a:gdLst/>
                  <a:ahLst/>
                  <a:cxnLst/>
                  <a:rect l="l" t="t" r="r" b="b"/>
                  <a:pathLst>
                    <a:path w="2607" h="1445" extrusionOk="0">
                      <a:moveTo>
                        <a:pt x="2013" y="0"/>
                      </a:moveTo>
                      <a:cubicBezTo>
                        <a:pt x="1153" y="0"/>
                        <a:pt x="380" y="393"/>
                        <a:pt x="0" y="1053"/>
                      </a:cubicBezTo>
                      <a:cubicBezTo>
                        <a:pt x="716" y="1093"/>
                        <a:pt x="1451" y="1221"/>
                        <a:pt x="2186" y="1444"/>
                      </a:cubicBezTo>
                      <a:lnTo>
                        <a:pt x="2606" y="62"/>
                      </a:lnTo>
                      <a:cubicBezTo>
                        <a:pt x="2406" y="20"/>
                        <a:pt x="2207" y="0"/>
                        <a:pt x="20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6463957" y="1625183"/>
                  <a:ext cx="318839" cy="188437"/>
                </a:xfrm>
                <a:custGeom>
                  <a:avLst/>
                  <a:gdLst/>
                  <a:ahLst/>
                  <a:cxnLst/>
                  <a:rect l="l" t="t" r="r" b="b"/>
                  <a:pathLst>
                    <a:path w="2428" h="1435" extrusionOk="0">
                      <a:moveTo>
                        <a:pt x="165" y="1"/>
                      </a:moveTo>
                      <a:cubicBezTo>
                        <a:pt x="110" y="1"/>
                        <a:pt x="55" y="2"/>
                        <a:pt x="0" y="5"/>
                      </a:cubicBezTo>
                      <a:lnTo>
                        <a:pt x="207" y="1434"/>
                      </a:lnTo>
                      <a:cubicBezTo>
                        <a:pt x="665" y="1368"/>
                        <a:pt x="1118" y="1337"/>
                        <a:pt x="1562" y="1337"/>
                      </a:cubicBezTo>
                      <a:cubicBezTo>
                        <a:pt x="1855" y="1337"/>
                        <a:pt x="2144" y="1351"/>
                        <a:pt x="2428" y="1377"/>
                      </a:cubicBezTo>
                      <a:cubicBezTo>
                        <a:pt x="2106" y="548"/>
                        <a:pt x="1202" y="1"/>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6461068" y="1725377"/>
                  <a:ext cx="278656" cy="273792"/>
                </a:xfrm>
                <a:custGeom>
                  <a:avLst/>
                  <a:gdLst/>
                  <a:ahLst/>
                  <a:cxnLst/>
                  <a:rect l="l" t="t" r="r" b="b"/>
                  <a:pathLst>
                    <a:path w="2122" h="2085" extrusionOk="0">
                      <a:moveTo>
                        <a:pt x="268" y="0"/>
                      </a:moveTo>
                      <a:lnTo>
                        <a:pt x="1" y="1420"/>
                      </a:lnTo>
                      <a:cubicBezTo>
                        <a:pt x="756" y="1561"/>
                        <a:pt x="1469" y="1789"/>
                        <a:pt x="2121" y="2085"/>
                      </a:cubicBezTo>
                      <a:cubicBezTo>
                        <a:pt x="2081" y="1150"/>
                        <a:pt x="1333" y="300"/>
                        <a:pt x="2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6422067" y="1527484"/>
                  <a:ext cx="365194" cy="203407"/>
                </a:xfrm>
                <a:custGeom>
                  <a:avLst/>
                  <a:gdLst/>
                  <a:ahLst/>
                  <a:cxnLst/>
                  <a:rect l="l" t="t" r="r" b="b"/>
                  <a:pathLst>
                    <a:path w="2781" h="1549" extrusionOk="0">
                      <a:moveTo>
                        <a:pt x="1313" y="1"/>
                      </a:moveTo>
                      <a:cubicBezTo>
                        <a:pt x="880" y="1"/>
                        <a:pt x="426" y="113"/>
                        <a:pt x="1" y="342"/>
                      </a:cubicBezTo>
                      <a:lnTo>
                        <a:pt x="795" y="1549"/>
                      </a:lnTo>
                      <a:cubicBezTo>
                        <a:pt x="1436" y="1126"/>
                        <a:pt x="2107" y="793"/>
                        <a:pt x="2781" y="552"/>
                      </a:cubicBezTo>
                      <a:cubicBezTo>
                        <a:pt x="2398" y="188"/>
                        <a:pt x="1873" y="1"/>
                        <a:pt x="1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8" name="Google Shape;428;p8"/>
            <p:cNvSpPr/>
            <p:nvPr/>
          </p:nvSpPr>
          <p:spPr>
            <a:xfrm>
              <a:off x="5471074" y="1852885"/>
              <a:ext cx="768733" cy="228094"/>
            </a:xfrm>
            <a:custGeom>
              <a:avLst/>
              <a:gdLst/>
              <a:ahLst/>
              <a:cxnLst/>
              <a:rect l="l" t="t" r="r" b="b"/>
              <a:pathLst>
                <a:path w="5854" h="1737" extrusionOk="0">
                  <a:moveTo>
                    <a:pt x="5797" y="1"/>
                  </a:moveTo>
                  <a:cubicBezTo>
                    <a:pt x="5770" y="1"/>
                    <a:pt x="5750" y="18"/>
                    <a:pt x="5744" y="43"/>
                  </a:cubicBezTo>
                  <a:cubicBezTo>
                    <a:pt x="5605" y="658"/>
                    <a:pt x="5117" y="1115"/>
                    <a:pt x="4494" y="1205"/>
                  </a:cubicBezTo>
                  <a:cubicBezTo>
                    <a:pt x="4424" y="1215"/>
                    <a:pt x="4354" y="1220"/>
                    <a:pt x="4285" y="1220"/>
                  </a:cubicBezTo>
                  <a:cubicBezTo>
                    <a:pt x="3746" y="1220"/>
                    <a:pt x="3237" y="923"/>
                    <a:pt x="2975" y="441"/>
                  </a:cubicBezTo>
                  <a:cubicBezTo>
                    <a:pt x="2965" y="424"/>
                    <a:pt x="2949" y="414"/>
                    <a:pt x="2929" y="414"/>
                  </a:cubicBezTo>
                  <a:cubicBezTo>
                    <a:pt x="2926" y="414"/>
                    <a:pt x="2924" y="414"/>
                    <a:pt x="2921" y="414"/>
                  </a:cubicBezTo>
                  <a:cubicBezTo>
                    <a:pt x="2899" y="417"/>
                    <a:pt x="2882" y="434"/>
                    <a:pt x="2877" y="456"/>
                  </a:cubicBezTo>
                  <a:cubicBezTo>
                    <a:pt x="2745" y="1063"/>
                    <a:pt x="2247" y="1529"/>
                    <a:pt x="1634" y="1618"/>
                  </a:cubicBezTo>
                  <a:cubicBezTo>
                    <a:pt x="1562" y="1628"/>
                    <a:pt x="1490" y="1633"/>
                    <a:pt x="1419" y="1633"/>
                  </a:cubicBezTo>
                  <a:cubicBezTo>
                    <a:pt x="878" y="1633"/>
                    <a:pt x="378" y="1342"/>
                    <a:pt x="108" y="854"/>
                  </a:cubicBezTo>
                  <a:cubicBezTo>
                    <a:pt x="100" y="836"/>
                    <a:pt x="82" y="826"/>
                    <a:pt x="63" y="826"/>
                  </a:cubicBezTo>
                  <a:cubicBezTo>
                    <a:pt x="54" y="826"/>
                    <a:pt x="45" y="828"/>
                    <a:pt x="37" y="833"/>
                  </a:cubicBezTo>
                  <a:cubicBezTo>
                    <a:pt x="11" y="844"/>
                    <a:pt x="1" y="878"/>
                    <a:pt x="15" y="904"/>
                  </a:cubicBezTo>
                  <a:cubicBezTo>
                    <a:pt x="299" y="1419"/>
                    <a:pt x="848" y="1736"/>
                    <a:pt x="1426" y="1736"/>
                  </a:cubicBezTo>
                  <a:cubicBezTo>
                    <a:pt x="1499" y="1736"/>
                    <a:pt x="1574" y="1732"/>
                    <a:pt x="1649" y="1721"/>
                  </a:cubicBezTo>
                  <a:cubicBezTo>
                    <a:pt x="2263" y="1634"/>
                    <a:pt x="2769" y="1191"/>
                    <a:pt x="2948" y="601"/>
                  </a:cubicBezTo>
                  <a:cubicBezTo>
                    <a:pt x="3244" y="1053"/>
                    <a:pt x="3752" y="1326"/>
                    <a:pt x="4286" y="1326"/>
                  </a:cubicBezTo>
                  <a:cubicBezTo>
                    <a:pt x="4360" y="1326"/>
                    <a:pt x="4435" y="1320"/>
                    <a:pt x="4510" y="1310"/>
                  </a:cubicBezTo>
                  <a:cubicBezTo>
                    <a:pt x="5167" y="1218"/>
                    <a:pt x="5704" y="716"/>
                    <a:pt x="5848" y="66"/>
                  </a:cubicBezTo>
                  <a:cubicBezTo>
                    <a:pt x="5854" y="36"/>
                    <a:pt x="5836" y="9"/>
                    <a:pt x="5808" y="2"/>
                  </a:cubicBezTo>
                  <a:cubicBezTo>
                    <a:pt x="5804" y="1"/>
                    <a:pt x="5800" y="1"/>
                    <a:pt x="5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843093" y="1870350"/>
              <a:ext cx="20092" cy="50819"/>
            </a:xfrm>
            <a:custGeom>
              <a:avLst/>
              <a:gdLst/>
              <a:ahLst/>
              <a:cxnLst/>
              <a:rect l="l" t="t" r="r" b="b"/>
              <a:pathLst>
                <a:path w="153" h="387" extrusionOk="0">
                  <a:moveTo>
                    <a:pt x="57" y="1"/>
                  </a:moveTo>
                  <a:cubicBezTo>
                    <a:pt x="54" y="1"/>
                    <a:pt x="52" y="1"/>
                    <a:pt x="49" y="1"/>
                  </a:cubicBezTo>
                  <a:cubicBezTo>
                    <a:pt x="21" y="6"/>
                    <a:pt x="1" y="33"/>
                    <a:pt x="5" y="61"/>
                  </a:cubicBezTo>
                  <a:lnTo>
                    <a:pt x="44" y="340"/>
                  </a:lnTo>
                  <a:cubicBezTo>
                    <a:pt x="48" y="367"/>
                    <a:pt x="69" y="387"/>
                    <a:pt x="95" y="387"/>
                  </a:cubicBezTo>
                  <a:cubicBezTo>
                    <a:pt x="98" y="387"/>
                    <a:pt x="101" y="386"/>
                    <a:pt x="105" y="386"/>
                  </a:cubicBezTo>
                  <a:cubicBezTo>
                    <a:pt x="134" y="380"/>
                    <a:pt x="152" y="353"/>
                    <a:pt x="149" y="324"/>
                  </a:cubicBezTo>
                  <a:lnTo>
                    <a:pt x="109" y="46"/>
                  </a:lnTo>
                  <a:cubicBezTo>
                    <a:pt x="105" y="20"/>
                    <a:pt x="83"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8"/>
            <p:cNvSpPr/>
            <p:nvPr/>
          </p:nvSpPr>
          <p:spPr>
            <a:xfrm>
              <a:off x="5701141" y="1719468"/>
              <a:ext cx="265130" cy="159679"/>
            </a:xfrm>
            <a:custGeom>
              <a:avLst/>
              <a:gdLst/>
              <a:ahLst/>
              <a:cxnLst/>
              <a:rect l="l" t="t" r="r" b="b"/>
              <a:pathLst>
                <a:path w="2019" h="1216" extrusionOk="0">
                  <a:moveTo>
                    <a:pt x="1854" y="1"/>
                  </a:moveTo>
                  <a:cubicBezTo>
                    <a:pt x="1668" y="1"/>
                    <a:pt x="1309" y="342"/>
                    <a:pt x="1017" y="385"/>
                  </a:cubicBezTo>
                  <a:cubicBezTo>
                    <a:pt x="992" y="389"/>
                    <a:pt x="966" y="390"/>
                    <a:pt x="939" y="390"/>
                  </a:cubicBezTo>
                  <a:cubicBezTo>
                    <a:pt x="685" y="390"/>
                    <a:pt x="358" y="246"/>
                    <a:pt x="172" y="246"/>
                  </a:cubicBezTo>
                  <a:cubicBezTo>
                    <a:pt x="98" y="246"/>
                    <a:pt x="46" y="270"/>
                    <a:pt x="31" y="335"/>
                  </a:cubicBezTo>
                  <a:cubicBezTo>
                    <a:pt x="1" y="478"/>
                    <a:pt x="98" y="604"/>
                    <a:pt x="186" y="692"/>
                  </a:cubicBezTo>
                  <a:cubicBezTo>
                    <a:pt x="405" y="908"/>
                    <a:pt x="873" y="1215"/>
                    <a:pt x="1106" y="1215"/>
                  </a:cubicBezTo>
                  <a:cubicBezTo>
                    <a:pt x="1117" y="1215"/>
                    <a:pt x="1128" y="1215"/>
                    <a:pt x="1137" y="1213"/>
                  </a:cubicBezTo>
                  <a:cubicBezTo>
                    <a:pt x="1354" y="1180"/>
                    <a:pt x="1746" y="725"/>
                    <a:pt x="1901" y="444"/>
                  </a:cubicBezTo>
                  <a:cubicBezTo>
                    <a:pt x="1960" y="332"/>
                    <a:pt x="2018" y="182"/>
                    <a:pt x="1950" y="57"/>
                  </a:cubicBezTo>
                  <a:cubicBezTo>
                    <a:pt x="1928" y="17"/>
                    <a:pt x="1895" y="1"/>
                    <a:pt x="1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8"/>
            <p:cNvSpPr/>
            <p:nvPr/>
          </p:nvSpPr>
          <p:spPr>
            <a:xfrm>
              <a:off x="5970864" y="1665365"/>
              <a:ext cx="526714" cy="221528"/>
            </a:xfrm>
            <a:custGeom>
              <a:avLst/>
              <a:gdLst/>
              <a:ahLst/>
              <a:cxnLst/>
              <a:rect l="l" t="t" r="r" b="b"/>
              <a:pathLst>
                <a:path w="4011" h="1687" extrusionOk="0">
                  <a:moveTo>
                    <a:pt x="3958" y="0"/>
                  </a:moveTo>
                  <a:cubicBezTo>
                    <a:pt x="2339" y="28"/>
                    <a:pt x="865" y="626"/>
                    <a:pt x="20" y="1600"/>
                  </a:cubicBezTo>
                  <a:cubicBezTo>
                    <a:pt x="0" y="1621"/>
                    <a:pt x="4" y="1655"/>
                    <a:pt x="26" y="1675"/>
                  </a:cubicBezTo>
                  <a:cubicBezTo>
                    <a:pt x="36" y="1684"/>
                    <a:pt x="49" y="1687"/>
                    <a:pt x="61" y="1687"/>
                  </a:cubicBezTo>
                  <a:cubicBezTo>
                    <a:pt x="76" y="1687"/>
                    <a:pt x="91" y="1682"/>
                    <a:pt x="100" y="1667"/>
                  </a:cubicBezTo>
                  <a:cubicBezTo>
                    <a:pt x="928" y="716"/>
                    <a:pt x="2370" y="132"/>
                    <a:pt x="3959" y="106"/>
                  </a:cubicBezTo>
                  <a:cubicBezTo>
                    <a:pt x="3988" y="106"/>
                    <a:pt x="4011" y="80"/>
                    <a:pt x="4011" y="52"/>
                  </a:cubicBezTo>
                  <a:cubicBezTo>
                    <a:pt x="4011" y="23"/>
                    <a:pt x="3987" y="0"/>
                    <a:pt x="3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6026936" y="1867198"/>
              <a:ext cx="471824" cy="78789"/>
            </a:xfrm>
            <a:custGeom>
              <a:avLst/>
              <a:gdLst/>
              <a:ahLst/>
              <a:cxnLst/>
              <a:rect l="l" t="t" r="r" b="b"/>
              <a:pathLst>
                <a:path w="3593" h="600" extrusionOk="0">
                  <a:moveTo>
                    <a:pt x="2187" y="1"/>
                  </a:moveTo>
                  <a:cubicBezTo>
                    <a:pt x="1386" y="1"/>
                    <a:pt x="639" y="170"/>
                    <a:pt x="36" y="499"/>
                  </a:cubicBezTo>
                  <a:cubicBezTo>
                    <a:pt x="9" y="512"/>
                    <a:pt x="0" y="547"/>
                    <a:pt x="14" y="571"/>
                  </a:cubicBezTo>
                  <a:cubicBezTo>
                    <a:pt x="23" y="589"/>
                    <a:pt x="41" y="599"/>
                    <a:pt x="61" y="599"/>
                  </a:cubicBezTo>
                  <a:cubicBezTo>
                    <a:pt x="69" y="599"/>
                    <a:pt x="77" y="598"/>
                    <a:pt x="86" y="595"/>
                  </a:cubicBezTo>
                  <a:cubicBezTo>
                    <a:pt x="674" y="272"/>
                    <a:pt x="1402" y="106"/>
                    <a:pt x="2184" y="106"/>
                  </a:cubicBezTo>
                  <a:cubicBezTo>
                    <a:pt x="2618" y="106"/>
                    <a:pt x="3069" y="158"/>
                    <a:pt x="3521" y="261"/>
                  </a:cubicBezTo>
                  <a:cubicBezTo>
                    <a:pt x="3526" y="262"/>
                    <a:pt x="3530" y="263"/>
                    <a:pt x="3534" y="263"/>
                  </a:cubicBezTo>
                  <a:cubicBezTo>
                    <a:pt x="3560" y="263"/>
                    <a:pt x="3579" y="245"/>
                    <a:pt x="3585" y="221"/>
                  </a:cubicBezTo>
                  <a:cubicBezTo>
                    <a:pt x="3592" y="192"/>
                    <a:pt x="3575" y="164"/>
                    <a:pt x="3547" y="157"/>
                  </a:cubicBezTo>
                  <a:cubicBezTo>
                    <a:pt x="3087" y="52"/>
                    <a:pt x="2629" y="1"/>
                    <a:pt x="2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170229" y="1823864"/>
              <a:ext cx="565453" cy="99668"/>
            </a:xfrm>
            <a:custGeom>
              <a:avLst/>
              <a:gdLst/>
              <a:ahLst/>
              <a:cxnLst/>
              <a:rect l="l" t="t" r="r" b="b"/>
              <a:pathLst>
                <a:path w="4306" h="759" extrusionOk="0">
                  <a:moveTo>
                    <a:pt x="1778" y="0"/>
                  </a:moveTo>
                  <a:cubicBezTo>
                    <a:pt x="1216" y="0"/>
                    <a:pt x="629" y="80"/>
                    <a:pt x="46" y="243"/>
                  </a:cubicBezTo>
                  <a:cubicBezTo>
                    <a:pt x="16" y="251"/>
                    <a:pt x="0" y="280"/>
                    <a:pt x="7" y="308"/>
                  </a:cubicBezTo>
                  <a:cubicBezTo>
                    <a:pt x="15" y="333"/>
                    <a:pt x="37" y="348"/>
                    <a:pt x="61" y="348"/>
                  </a:cubicBezTo>
                  <a:cubicBezTo>
                    <a:pt x="65" y="348"/>
                    <a:pt x="69" y="348"/>
                    <a:pt x="73" y="347"/>
                  </a:cubicBezTo>
                  <a:cubicBezTo>
                    <a:pt x="648" y="187"/>
                    <a:pt x="1225" y="108"/>
                    <a:pt x="1778" y="108"/>
                  </a:cubicBezTo>
                  <a:cubicBezTo>
                    <a:pt x="2698" y="108"/>
                    <a:pt x="3552" y="326"/>
                    <a:pt x="4217" y="750"/>
                  </a:cubicBezTo>
                  <a:cubicBezTo>
                    <a:pt x="4225" y="755"/>
                    <a:pt x="4234" y="758"/>
                    <a:pt x="4245" y="758"/>
                  </a:cubicBezTo>
                  <a:cubicBezTo>
                    <a:pt x="4262" y="758"/>
                    <a:pt x="4281" y="750"/>
                    <a:pt x="4289" y="732"/>
                  </a:cubicBezTo>
                  <a:cubicBezTo>
                    <a:pt x="4305" y="707"/>
                    <a:pt x="4298" y="674"/>
                    <a:pt x="4274" y="658"/>
                  </a:cubicBezTo>
                  <a:cubicBezTo>
                    <a:pt x="3594" y="224"/>
                    <a:pt x="2720" y="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8"/>
            <p:cNvSpPr/>
            <p:nvPr/>
          </p:nvSpPr>
          <p:spPr>
            <a:xfrm>
              <a:off x="5232867" y="1971069"/>
              <a:ext cx="465652" cy="111618"/>
            </a:xfrm>
            <a:custGeom>
              <a:avLst/>
              <a:gdLst/>
              <a:ahLst/>
              <a:cxnLst/>
              <a:rect l="l" t="t" r="r" b="b"/>
              <a:pathLst>
                <a:path w="3546" h="850" extrusionOk="0">
                  <a:moveTo>
                    <a:pt x="2697" y="0"/>
                  </a:moveTo>
                  <a:cubicBezTo>
                    <a:pt x="1842" y="0"/>
                    <a:pt x="908" y="259"/>
                    <a:pt x="34" y="749"/>
                  </a:cubicBezTo>
                  <a:cubicBezTo>
                    <a:pt x="9" y="764"/>
                    <a:pt x="0" y="798"/>
                    <a:pt x="14" y="822"/>
                  </a:cubicBezTo>
                  <a:cubicBezTo>
                    <a:pt x="23" y="841"/>
                    <a:pt x="43" y="849"/>
                    <a:pt x="62" y="849"/>
                  </a:cubicBezTo>
                  <a:cubicBezTo>
                    <a:pt x="70" y="849"/>
                    <a:pt x="79" y="848"/>
                    <a:pt x="87" y="841"/>
                  </a:cubicBezTo>
                  <a:cubicBezTo>
                    <a:pt x="946" y="360"/>
                    <a:pt x="1862" y="106"/>
                    <a:pt x="2699" y="106"/>
                  </a:cubicBezTo>
                  <a:cubicBezTo>
                    <a:pt x="2968" y="106"/>
                    <a:pt x="3229" y="132"/>
                    <a:pt x="3477" y="185"/>
                  </a:cubicBezTo>
                  <a:cubicBezTo>
                    <a:pt x="3480" y="186"/>
                    <a:pt x="3484" y="186"/>
                    <a:pt x="3487" y="186"/>
                  </a:cubicBezTo>
                  <a:cubicBezTo>
                    <a:pt x="3512" y="186"/>
                    <a:pt x="3535" y="169"/>
                    <a:pt x="3540" y="144"/>
                  </a:cubicBezTo>
                  <a:cubicBezTo>
                    <a:pt x="3545" y="115"/>
                    <a:pt x="3527" y="87"/>
                    <a:pt x="3498" y="83"/>
                  </a:cubicBezTo>
                  <a:cubicBezTo>
                    <a:pt x="3243" y="27"/>
                    <a:pt x="2974" y="0"/>
                    <a:pt x="26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6016694" y="1402996"/>
              <a:ext cx="289292" cy="223892"/>
            </a:xfrm>
            <a:custGeom>
              <a:avLst/>
              <a:gdLst/>
              <a:ahLst/>
              <a:cxnLst/>
              <a:rect l="l" t="t" r="r" b="b"/>
              <a:pathLst>
                <a:path w="2203" h="1705" extrusionOk="0">
                  <a:moveTo>
                    <a:pt x="1673" y="0"/>
                  </a:moveTo>
                  <a:cubicBezTo>
                    <a:pt x="881" y="0"/>
                    <a:pt x="41" y="435"/>
                    <a:pt x="11" y="1217"/>
                  </a:cubicBezTo>
                  <a:cubicBezTo>
                    <a:pt x="1" y="1436"/>
                    <a:pt x="79" y="1569"/>
                    <a:pt x="207" y="1640"/>
                  </a:cubicBezTo>
                  <a:cubicBezTo>
                    <a:pt x="289" y="1685"/>
                    <a:pt x="391" y="1705"/>
                    <a:pt x="504" y="1705"/>
                  </a:cubicBezTo>
                  <a:cubicBezTo>
                    <a:pt x="873" y="1705"/>
                    <a:pt x="1351" y="1497"/>
                    <a:pt x="1586" y="1306"/>
                  </a:cubicBezTo>
                  <a:cubicBezTo>
                    <a:pt x="1971" y="993"/>
                    <a:pt x="2188" y="532"/>
                    <a:pt x="2203" y="71"/>
                  </a:cubicBezTo>
                  <a:cubicBezTo>
                    <a:pt x="2036" y="23"/>
                    <a:pt x="1856" y="0"/>
                    <a:pt x="1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6085897" y="1414420"/>
              <a:ext cx="146419" cy="183184"/>
            </a:xfrm>
            <a:custGeom>
              <a:avLst/>
              <a:gdLst/>
              <a:ahLst/>
              <a:cxnLst/>
              <a:rect l="l" t="t" r="r" b="b"/>
              <a:pathLst>
                <a:path w="1115" h="1395" extrusionOk="0">
                  <a:moveTo>
                    <a:pt x="522" y="1"/>
                  </a:moveTo>
                  <a:cubicBezTo>
                    <a:pt x="519" y="1"/>
                    <a:pt x="516" y="1"/>
                    <a:pt x="513" y="1"/>
                  </a:cubicBezTo>
                  <a:cubicBezTo>
                    <a:pt x="319" y="5"/>
                    <a:pt x="156" y="158"/>
                    <a:pt x="99" y="327"/>
                  </a:cubicBezTo>
                  <a:cubicBezTo>
                    <a:pt x="1" y="611"/>
                    <a:pt x="84" y="996"/>
                    <a:pt x="295" y="1225"/>
                  </a:cubicBezTo>
                  <a:cubicBezTo>
                    <a:pt x="397" y="1333"/>
                    <a:pt x="538" y="1394"/>
                    <a:pt x="674" y="1394"/>
                  </a:cubicBezTo>
                  <a:cubicBezTo>
                    <a:pt x="817" y="1394"/>
                    <a:pt x="955" y="1328"/>
                    <a:pt x="1040" y="1180"/>
                  </a:cubicBezTo>
                  <a:cubicBezTo>
                    <a:pt x="1092" y="1089"/>
                    <a:pt x="1107" y="985"/>
                    <a:pt x="1109" y="883"/>
                  </a:cubicBezTo>
                  <a:cubicBezTo>
                    <a:pt x="1114" y="675"/>
                    <a:pt x="1069" y="464"/>
                    <a:pt x="956" y="284"/>
                  </a:cubicBezTo>
                  <a:cubicBezTo>
                    <a:pt x="866" y="136"/>
                    <a:pt x="708"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284999" y="1535888"/>
              <a:ext cx="331577" cy="187387"/>
            </a:xfrm>
            <a:custGeom>
              <a:avLst/>
              <a:gdLst/>
              <a:ahLst/>
              <a:cxnLst/>
              <a:rect l="l" t="t" r="r" b="b"/>
              <a:pathLst>
                <a:path w="2525" h="1427" extrusionOk="0">
                  <a:moveTo>
                    <a:pt x="1188" y="0"/>
                  </a:moveTo>
                  <a:cubicBezTo>
                    <a:pt x="768" y="0"/>
                    <a:pt x="330" y="131"/>
                    <a:pt x="0" y="362"/>
                  </a:cubicBezTo>
                  <a:cubicBezTo>
                    <a:pt x="164" y="792"/>
                    <a:pt x="518" y="1158"/>
                    <a:pt x="982" y="1328"/>
                  </a:cubicBezTo>
                  <a:cubicBezTo>
                    <a:pt x="1146" y="1387"/>
                    <a:pt x="1386" y="1426"/>
                    <a:pt x="1625" y="1426"/>
                  </a:cubicBezTo>
                  <a:cubicBezTo>
                    <a:pt x="1935" y="1426"/>
                    <a:pt x="2246" y="1362"/>
                    <a:pt x="2396" y="1193"/>
                  </a:cubicBezTo>
                  <a:cubicBezTo>
                    <a:pt x="2495" y="1085"/>
                    <a:pt x="2524" y="935"/>
                    <a:pt x="2445" y="729"/>
                  </a:cubicBezTo>
                  <a:cubicBezTo>
                    <a:pt x="2248" y="222"/>
                    <a:pt x="1734" y="0"/>
                    <a:pt x="1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8"/>
            <p:cNvSpPr/>
            <p:nvPr/>
          </p:nvSpPr>
          <p:spPr>
            <a:xfrm>
              <a:off x="5380729" y="1533393"/>
              <a:ext cx="145237" cy="185417"/>
            </a:xfrm>
            <a:custGeom>
              <a:avLst/>
              <a:gdLst/>
              <a:ahLst/>
              <a:cxnLst/>
              <a:rect l="l" t="t" r="r" b="b"/>
              <a:pathLst>
                <a:path w="1106" h="1412" extrusionOk="0">
                  <a:moveTo>
                    <a:pt x="494" y="0"/>
                  </a:moveTo>
                  <a:cubicBezTo>
                    <a:pt x="454" y="0"/>
                    <a:pt x="413" y="6"/>
                    <a:pt x="373" y="19"/>
                  </a:cubicBezTo>
                  <a:cubicBezTo>
                    <a:pt x="192" y="76"/>
                    <a:pt x="85" y="257"/>
                    <a:pt x="46" y="429"/>
                  </a:cubicBezTo>
                  <a:cubicBezTo>
                    <a:pt x="1" y="638"/>
                    <a:pt x="25" y="853"/>
                    <a:pt x="99" y="1047"/>
                  </a:cubicBezTo>
                  <a:cubicBezTo>
                    <a:pt x="135" y="1141"/>
                    <a:pt x="182" y="1234"/>
                    <a:pt x="261" y="1304"/>
                  </a:cubicBezTo>
                  <a:cubicBezTo>
                    <a:pt x="346" y="1379"/>
                    <a:pt x="441" y="1412"/>
                    <a:pt x="536" y="1412"/>
                  </a:cubicBezTo>
                  <a:cubicBezTo>
                    <a:pt x="719" y="1412"/>
                    <a:pt x="896" y="1288"/>
                    <a:pt x="979" y="1104"/>
                  </a:cubicBezTo>
                  <a:cubicBezTo>
                    <a:pt x="1106" y="820"/>
                    <a:pt x="1059" y="427"/>
                    <a:pt x="872" y="190"/>
                  </a:cubicBezTo>
                  <a:cubicBezTo>
                    <a:pt x="786" y="80"/>
                    <a:pt x="642" y="0"/>
                    <a:pt x="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8"/>
            <p:cNvSpPr/>
            <p:nvPr/>
          </p:nvSpPr>
          <p:spPr>
            <a:xfrm>
              <a:off x="5365890" y="1101757"/>
              <a:ext cx="298879" cy="337086"/>
            </a:xfrm>
            <a:custGeom>
              <a:avLst/>
              <a:gdLst/>
              <a:ahLst/>
              <a:cxnLst/>
              <a:rect l="l" t="t" r="r" b="b"/>
              <a:pathLst>
                <a:path w="2276" h="2567" extrusionOk="0">
                  <a:moveTo>
                    <a:pt x="555" y="0"/>
                  </a:moveTo>
                  <a:cubicBezTo>
                    <a:pt x="364" y="110"/>
                    <a:pt x="179" y="229"/>
                    <a:pt x="1" y="354"/>
                  </a:cubicBezTo>
                  <a:cubicBezTo>
                    <a:pt x="188" y="487"/>
                    <a:pt x="409" y="609"/>
                    <a:pt x="531" y="706"/>
                  </a:cubicBezTo>
                  <a:cubicBezTo>
                    <a:pt x="1197" y="1243"/>
                    <a:pt x="1777" y="1869"/>
                    <a:pt x="2275" y="2566"/>
                  </a:cubicBezTo>
                  <a:cubicBezTo>
                    <a:pt x="1844" y="1634"/>
                    <a:pt x="1270" y="744"/>
                    <a:pt x="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8"/>
            <p:cNvSpPr/>
            <p:nvPr/>
          </p:nvSpPr>
          <p:spPr>
            <a:xfrm>
              <a:off x="5682100" y="998674"/>
              <a:ext cx="119105" cy="389874"/>
            </a:xfrm>
            <a:custGeom>
              <a:avLst/>
              <a:gdLst/>
              <a:ahLst/>
              <a:cxnLst/>
              <a:rect l="l" t="t" r="r" b="b"/>
              <a:pathLst>
                <a:path w="907" h="2969" extrusionOk="0">
                  <a:moveTo>
                    <a:pt x="606" y="0"/>
                  </a:moveTo>
                  <a:cubicBezTo>
                    <a:pt x="507" y="9"/>
                    <a:pt x="411" y="21"/>
                    <a:pt x="313" y="36"/>
                  </a:cubicBezTo>
                  <a:cubicBezTo>
                    <a:pt x="207" y="51"/>
                    <a:pt x="103" y="67"/>
                    <a:pt x="0" y="89"/>
                  </a:cubicBezTo>
                  <a:cubicBezTo>
                    <a:pt x="83" y="241"/>
                    <a:pt x="170" y="386"/>
                    <a:pt x="213" y="493"/>
                  </a:cubicBezTo>
                  <a:cubicBezTo>
                    <a:pt x="534" y="1288"/>
                    <a:pt x="738" y="2119"/>
                    <a:pt x="834" y="2969"/>
                  </a:cubicBezTo>
                  <a:cubicBezTo>
                    <a:pt x="907" y="1983"/>
                    <a:pt x="846" y="967"/>
                    <a:pt x="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8"/>
            <p:cNvSpPr/>
            <p:nvPr/>
          </p:nvSpPr>
          <p:spPr>
            <a:xfrm>
              <a:off x="5920964" y="1013118"/>
              <a:ext cx="160995" cy="381470"/>
            </a:xfrm>
            <a:custGeom>
              <a:avLst/>
              <a:gdLst/>
              <a:ahLst/>
              <a:cxnLst/>
              <a:rect l="l" t="t" r="r" b="b"/>
              <a:pathLst>
                <a:path w="1226" h="2905" extrusionOk="0">
                  <a:moveTo>
                    <a:pt x="651" y="0"/>
                  </a:moveTo>
                  <a:cubicBezTo>
                    <a:pt x="613" y="123"/>
                    <a:pt x="579" y="240"/>
                    <a:pt x="550" y="316"/>
                  </a:cubicBezTo>
                  <a:cubicBezTo>
                    <a:pt x="249" y="1152"/>
                    <a:pt x="66" y="2019"/>
                    <a:pt x="0" y="2904"/>
                  </a:cubicBezTo>
                  <a:cubicBezTo>
                    <a:pt x="259" y="1939"/>
                    <a:pt x="657" y="982"/>
                    <a:pt x="1225" y="149"/>
                  </a:cubicBezTo>
                  <a:cubicBezTo>
                    <a:pt x="1037" y="90"/>
                    <a:pt x="847" y="40"/>
                    <a:pt x="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8"/>
            <p:cNvSpPr/>
            <p:nvPr/>
          </p:nvSpPr>
          <p:spPr>
            <a:xfrm>
              <a:off x="5265433" y="2128649"/>
              <a:ext cx="1142331" cy="213650"/>
            </a:xfrm>
            <a:custGeom>
              <a:avLst/>
              <a:gdLst/>
              <a:ahLst/>
              <a:cxnLst/>
              <a:rect l="l" t="t" r="r" b="b"/>
              <a:pathLst>
                <a:path w="8699" h="1627" extrusionOk="0">
                  <a:moveTo>
                    <a:pt x="8638" y="1"/>
                  </a:moveTo>
                  <a:cubicBezTo>
                    <a:pt x="8627" y="1"/>
                    <a:pt x="8616" y="4"/>
                    <a:pt x="8606" y="12"/>
                  </a:cubicBezTo>
                  <a:cubicBezTo>
                    <a:pt x="7642" y="722"/>
                    <a:pt x="6372" y="1207"/>
                    <a:pt x="4934" y="1416"/>
                  </a:cubicBezTo>
                  <a:cubicBezTo>
                    <a:pt x="4448" y="1486"/>
                    <a:pt x="3973" y="1521"/>
                    <a:pt x="3514" y="1521"/>
                  </a:cubicBezTo>
                  <a:cubicBezTo>
                    <a:pt x="2198" y="1521"/>
                    <a:pt x="1014" y="1233"/>
                    <a:pt x="89" y="677"/>
                  </a:cubicBezTo>
                  <a:cubicBezTo>
                    <a:pt x="81" y="672"/>
                    <a:pt x="71" y="669"/>
                    <a:pt x="62" y="669"/>
                  </a:cubicBezTo>
                  <a:cubicBezTo>
                    <a:pt x="44" y="669"/>
                    <a:pt x="27" y="679"/>
                    <a:pt x="16" y="694"/>
                  </a:cubicBezTo>
                  <a:cubicBezTo>
                    <a:pt x="1" y="720"/>
                    <a:pt x="9" y="754"/>
                    <a:pt x="35" y="769"/>
                  </a:cubicBezTo>
                  <a:cubicBezTo>
                    <a:pt x="977" y="1334"/>
                    <a:pt x="2181" y="1627"/>
                    <a:pt x="3520" y="1627"/>
                  </a:cubicBezTo>
                  <a:cubicBezTo>
                    <a:pt x="3983" y="1627"/>
                    <a:pt x="4461" y="1593"/>
                    <a:pt x="4949" y="1521"/>
                  </a:cubicBezTo>
                  <a:cubicBezTo>
                    <a:pt x="6404" y="1311"/>
                    <a:pt x="7691" y="819"/>
                    <a:pt x="8670" y="98"/>
                  </a:cubicBezTo>
                  <a:cubicBezTo>
                    <a:pt x="8695" y="79"/>
                    <a:pt x="8699" y="46"/>
                    <a:pt x="8682" y="22"/>
                  </a:cubicBezTo>
                  <a:cubicBezTo>
                    <a:pt x="8671" y="8"/>
                    <a:pt x="8655"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8"/>
            <p:cNvSpPr/>
            <p:nvPr/>
          </p:nvSpPr>
          <p:spPr>
            <a:xfrm>
              <a:off x="5101550" y="2586942"/>
              <a:ext cx="1706208" cy="1680175"/>
            </a:xfrm>
            <a:custGeom>
              <a:avLst/>
              <a:gdLst/>
              <a:ahLst/>
              <a:cxnLst/>
              <a:rect l="l" t="t" r="r" b="b"/>
              <a:pathLst>
                <a:path w="12993" h="12795" extrusionOk="0">
                  <a:moveTo>
                    <a:pt x="3358" y="0"/>
                  </a:moveTo>
                  <a:cubicBezTo>
                    <a:pt x="3308" y="0"/>
                    <a:pt x="3258" y="1"/>
                    <a:pt x="3206" y="4"/>
                  </a:cubicBezTo>
                  <a:cubicBezTo>
                    <a:pt x="2394" y="50"/>
                    <a:pt x="1623" y="516"/>
                    <a:pt x="1166" y="1237"/>
                  </a:cubicBezTo>
                  <a:cubicBezTo>
                    <a:pt x="1" y="3070"/>
                    <a:pt x="1052" y="5746"/>
                    <a:pt x="1787" y="7436"/>
                  </a:cubicBezTo>
                  <a:cubicBezTo>
                    <a:pt x="2111" y="8174"/>
                    <a:pt x="2418" y="8944"/>
                    <a:pt x="2918" y="9571"/>
                  </a:cubicBezTo>
                  <a:cubicBezTo>
                    <a:pt x="3482" y="10278"/>
                    <a:pt x="4228" y="10589"/>
                    <a:pt x="5092" y="10743"/>
                  </a:cubicBezTo>
                  <a:cubicBezTo>
                    <a:pt x="6512" y="10994"/>
                    <a:pt x="7004" y="10996"/>
                    <a:pt x="8348" y="11541"/>
                  </a:cubicBezTo>
                  <a:cubicBezTo>
                    <a:pt x="9062" y="11828"/>
                    <a:pt x="9858" y="12064"/>
                    <a:pt x="10481" y="12529"/>
                  </a:cubicBezTo>
                  <a:cubicBezTo>
                    <a:pt x="10715" y="12704"/>
                    <a:pt x="11002" y="12794"/>
                    <a:pt x="11287" y="12794"/>
                  </a:cubicBezTo>
                  <a:cubicBezTo>
                    <a:pt x="11696" y="12794"/>
                    <a:pt x="12098" y="12608"/>
                    <a:pt x="12323" y="12221"/>
                  </a:cubicBezTo>
                  <a:cubicBezTo>
                    <a:pt x="12992" y="11074"/>
                    <a:pt x="11844" y="9926"/>
                    <a:pt x="10968" y="9354"/>
                  </a:cubicBezTo>
                  <a:cubicBezTo>
                    <a:pt x="10392" y="8978"/>
                    <a:pt x="8636" y="8219"/>
                    <a:pt x="7203" y="7693"/>
                  </a:cubicBezTo>
                  <a:cubicBezTo>
                    <a:pt x="6449" y="7415"/>
                    <a:pt x="5878" y="6705"/>
                    <a:pt x="5848" y="5870"/>
                  </a:cubicBezTo>
                  <a:cubicBezTo>
                    <a:pt x="5825" y="5220"/>
                    <a:pt x="5792" y="3510"/>
                    <a:pt x="5752" y="2739"/>
                  </a:cubicBezTo>
                  <a:cubicBezTo>
                    <a:pt x="5672" y="1277"/>
                    <a:pt x="4846" y="0"/>
                    <a:pt x="3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8"/>
            <p:cNvSpPr/>
            <p:nvPr/>
          </p:nvSpPr>
          <p:spPr>
            <a:xfrm>
              <a:off x="5186118" y="3103933"/>
              <a:ext cx="592111" cy="900558"/>
            </a:xfrm>
            <a:custGeom>
              <a:avLst/>
              <a:gdLst/>
              <a:ahLst/>
              <a:cxnLst/>
              <a:rect l="l" t="t" r="r" b="b"/>
              <a:pathLst>
                <a:path w="4509" h="6858" extrusionOk="0">
                  <a:moveTo>
                    <a:pt x="58" y="0"/>
                  </a:moveTo>
                  <a:cubicBezTo>
                    <a:pt x="56" y="0"/>
                    <a:pt x="53" y="1"/>
                    <a:pt x="51" y="1"/>
                  </a:cubicBezTo>
                  <a:cubicBezTo>
                    <a:pt x="21" y="4"/>
                    <a:pt x="1" y="31"/>
                    <a:pt x="5" y="60"/>
                  </a:cubicBezTo>
                  <a:cubicBezTo>
                    <a:pt x="165" y="1268"/>
                    <a:pt x="647" y="2487"/>
                    <a:pt x="1097" y="3521"/>
                  </a:cubicBezTo>
                  <a:lnTo>
                    <a:pt x="1189" y="3731"/>
                  </a:lnTo>
                  <a:cubicBezTo>
                    <a:pt x="1477" y="4400"/>
                    <a:pt x="1777" y="5093"/>
                    <a:pt x="2234" y="5665"/>
                  </a:cubicBezTo>
                  <a:cubicBezTo>
                    <a:pt x="2748" y="6309"/>
                    <a:pt x="3430" y="6678"/>
                    <a:pt x="4441" y="6857"/>
                  </a:cubicBezTo>
                  <a:lnTo>
                    <a:pt x="4451" y="6857"/>
                  </a:lnTo>
                  <a:cubicBezTo>
                    <a:pt x="4475" y="6857"/>
                    <a:pt x="4498" y="6840"/>
                    <a:pt x="4503" y="6819"/>
                  </a:cubicBezTo>
                  <a:cubicBezTo>
                    <a:pt x="4508" y="6787"/>
                    <a:pt x="4488" y="6762"/>
                    <a:pt x="4460" y="6756"/>
                  </a:cubicBezTo>
                  <a:cubicBezTo>
                    <a:pt x="3475" y="6580"/>
                    <a:pt x="2812" y="6226"/>
                    <a:pt x="2317" y="5602"/>
                  </a:cubicBezTo>
                  <a:cubicBezTo>
                    <a:pt x="1868" y="5041"/>
                    <a:pt x="1571" y="4356"/>
                    <a:pt x="1284" y="3692"/>
                  </a:cubicBezTo>
                  <a:lnTo>
                    <a:pt x="1193" y="3479"/>
                  </a:lnTo>
                  <a:cubicBezTo>
                    <a:pt x="747" y="2453"/>
                    <a:pt x="269" y="1243"/>
                    <a:pt x="111" y="47"/>
                  </a:cubicBezTo>
                  <a:cubicBezTo>
                    <a:pt x="107" y="19"/>
                    <a:pt x="83" y="0"/>
                    <a:pt x="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8"/>
            <p:cNvSpPr/>
            <p:nvPr/>
          </p:nvSpPr>
          <p:spPr>
            <a:xfrm>
              <a:off x="5849659" y="2939131"/>
              <a:ext cx="700316" cy="883093"/>
            </a:xfrm>
            <a:custGeom>
              <a:avLst/>
              <a:gdLst/>
              <a:ahLst/>
              <a:cxnLst/>
              <a:rect l="l" t="t" r="r" b="b"/>
              <a:pathLst>
                <a:path w="5333" h="6725" extrusionOk="0">
                  <a:moveTo>
                    <a:pt x="55" y="1"/>
                  </a:moveTo>
                  <a:cubicBezTo>
                    <a:pt x="54" y="1"/>
                    <a:pt x="53" y="1"/>
                    <a:pt x="52" y="1"/>
                  </a:cubicBezTo>
                  <a:cubicBezTo>
                    <a:pt x="24" y="2"/>
                    <a:pt x="1" y="28"/>
                    <a:pt x="2" y="57"/>
                  </a:cubicBezTo>
                  <a:cubicBezTo>
                    <a:pt x="29" y="549"/>
                    <a:pt x="52" y="1445"/>
                    <a:pt x="71" y="2166"/>
                  </a:cubicBezTo>
                  <a:cubicBezTo>
                    <a:pt x="81" y="2584"/>
                    <a:pt x="91" y="2955"/>
                    <a:pt x="99" y="3188"/>
                  </a:cubicBezTo>
                  <a:cubicBezTo>
                    <a:pt x="129" y="4013"/>
                    <a:pt x="686" y="4764"/>
                    <a:pt x="1487" y="5058"/>
                  </a:cubicBezTo>
                  <a:cubicBezTo>
                    <a:pt x="2834" y="5554"/>
                    <a:pt x="4653" y="6328"/>
                    <a:pt x="5242" y="6715"/>
                  </a:cubicBezTo>
                  <a:cubicBezTo>
                    <a:pt x="5252" y="6720"/>
                    <a:pt x="5261" y="6725"/>
                    <a:pt x="5271" y="6725"/>
                  </a:cubicBezTo>
                  <a:cubicBezTo>
                    <a:pt x="5289" y="6725"/>
                    <a:pt x="5305" y="6717"/>
                    <a:pt x="5316" y="6699"/>
                  </a:cubicBezTo>
                  <a:cubicBezTo>
                    <a:pt x="5332" y="6676"/>
                    <a:pt x="5325" y="6642"/>
                    <a:pt x="5299" y="6626"/>
                  </a:cubicBezTo>
                  <a:cubicBezTo>
                    <a:pt x="4695" y="6229"/>
                    <a:pt x="2905" y="5468"/>
                    <a:pt x="1523" y="4958"/>
                  </a:cubicBezTo>
                  <a:cubicBezTo>
                    <a:pt x="763" y="4679"/>
                    <a:pt x="233" y="3966"/>
                    <a:pt x="205" y="3185"/>
                  </a:cubicBezTo>
                  <a:cubicBezTo>
                    <a:pt x="195" y="2951"/>
                    <a:pt x="186" y="2580"/>
                    <a:pt x="176" y="2164"/>
                  </a:cubicBezTo>
                  <a:cubicBezTo>
                    <a:pt x="158" y="1443"/>
                    <a:pt x="135" y="545"/>
                    <a:pt x="108" y="51"/>
                  </a:cubicBezTo>
                  <a:cubicBezTo>
                    <a:pt x="108" y="23"/>
                    <a:pt x="88" y="1"/>
                    <a:pt x="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8"/>
            <p:cNvSpPr/>
            <p:nvPr/>
          </p:nvSpPr>
          <p:spPr>
            <a:xfrm>
              <a:off x="6482079" y="4014479"/>
              <a:ext cx="140772" cy="259084"/>
            </a:xfrm>
            <a:custGeom>
              <a:avLst/>
              <a:gdLst/>
              <a:ahLst/>
              <a:cxnLst/>
              <a:rect l="l" t="t" r="r" b="b"/>
              <a:pathLst>
                <a:path w="1072" h="1973" extrusionOk="0">
                  <a:moveTo>
                    <a:pt x="63" y="0"/>
                  </a:moveTo>
                  <a:cubicBezTo>
                    <a:pt x="41" y="0"/>
                    <a:pt x="20" y="14"/>
                    <a:pt x="11" y="35"/>
                  </a:cubicBezTo>
                  <a:cubicBezTo>
                    <a:pt x="1" y="61"/>
                    <a:pt x="15" y="93"/>
                    <a:pt x="41" y="103"/>
                  </a:cubicBezTo>
                  <a:cubicBezTo>
                    <a:pt x="48" y="108"/>
                    <a:pt x="693" y="372"/>
                    <a:pt x="825" y="827"/>
                  </a:cubicBezTo>
                  <a:cubicBezTo>
                    <a:pt x="962" y="1301"/>
                    <a:pt x="807" y="1901"/>
                    <a:pt x="805" y="1907"/>
                  </a:cubicBezTo>
                  <a:cubicBezTo>
                    <a:pt x="797" y="1934"/>
                    <a:pt x="815" y="1964"/>
                    <a:pt x="843" y="1971"/>
                  </a:cubicBezTo>
                  <a:cubicBezTo>
                    <a:pt x="847" y="1972"/>
                    <a:pt x="852" y="1972"/>
                    <a:pt x="857" y="1972"/>
                  </a:cubicBezTo>
                  <a:cubicBezTo>
                    <a:pt x="880" y="1972"/>
                    <a:pt x="902" y="1957"/>
                    <a:pt x="907" y="1931"/>
                  </a:cubicBezTo>
                  <a:cubicBezTo>
                    <a:pt x="915" y="1907"/>
                    <a:pt x="1072" y="1298"/>
                    <a:pt x="926" y="794"/>
                  </a:cubicBezTo>
                  <a:cubicBezTo>
                    <a:pt x="780" y="292"/>
                    <a:pt x="109" y="15"/>
                    <a:pt x="81" y="3"/>
                  </a:cubicBezTo>
                  <a:cubicBezTo>
                    <a:pt x="75" y="1"/>
                    <a:pt x="69" y="0"/>
                    <a:pt x="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6602102" y="3956962"/>
              <a:ext cx="137358" cy="216407"/>
            </a:xfrm>
            <a:custGeom>
              <a:avLst/>
              <a:gdLst/>
              <a:ahLst/>
              <a:cxnLst/>
              <a:rect l="l" t="t" r="r" b="b"/>
              <a:pathLst>
                <a:path w="1046" h="1648" extrusionOk="0">
                  <a:moveTo>
                    <a:pt x="60" y="0"/>
                  </a:moveTo>
                  <a:cubicBezTo>
                    <a:pt x="39" y="0"/>
                    <a:pt x="19" y="13"/>
                    <a:pt x="11" y="33"/>
                  </a:cubicBezTo>
                  <a:cubicBezTo>
                    <a:pt x="1" y="60"/>
                    <a:pt x="12" y="92"/>
                    <a:pt x="39" y="103"/>
                  </a:cubicBezTo>
                  <a:cubicBezTo>
                    <a:pt x="45" y="106"/>
                    <a:pt x="673" y="377"/>
                    <a:pt x="823" y="827"/>
                  </a:cubicBezTo>
                  <a:cubicBezTo>
                    <a:pt x="897" y="1053"/>
                    <a:pt x="937" y="1311"/>
                    <a:pt x="939" y="1595"/>
                  </a:cubicBezTo>
                  <a:cubicBezTo>
                    <a:pt x="939" y="1625"/>
                    <a:pt x="963" y="1648"/>
                    <a:pt x="993" y="1648"/>
                  </a:cubicBezTo>
                  <a:cubicBezTo>
                    <a:pt x="1021" y="1648"/>
                    <a:pt x="1046" y="1625"/>
                    <a:pt x="1046" y="1594"/>
                  </a:cubicBezTo>
                  <a:cubicBezTo>
                    <a:pt x="1044" y="1298"/>
                    <a:pt x="1003" y="1030"/>
                    <a:pt x="924" y="794"/>
                  </a:cubicBezTo>
                  <a:cubicBezTo>
                    <a:pt x="759" y="297"/>
                    <a:pt x="106" y="17"/>
                    <a:pt x="81" y="4"/>
                  </a:cubicBezTo>
                  <a:cubicBezTo>
                    <a:pt x="74" y="2"/>
                    <a:pt x="67" y="0"/>
                    <a:pt x="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8"/>
          <p:cNvGrpSpPr/>
          <p:nvPr/>
        </p:nvGrpSpPr>
        <p:grpSpPr>
          <a:xfrm>
            <a:off x="8540386" y="4290030"/>
            <a:ext cx="280917" cy="171762"/>
            <a:chOff x="4596061" y="4300930"/>
            <a:chExt cx="280917" cy="171762"/>
          </a:xfrm>
        </p:grpSpPr>
        <p:sp>
          <p:nvSpPr>
            <p:cNvPr id="449" name="Google Shape;449;p8"/>
            <p:cNvSpPr/>
            <p:nvPr/>
          </p:nvSpPr>
          <p:spPr>
            <a:xfrm>
              <a:off x="4624573" y="4300930"/>
              <a:ext cx="217963" cy="167208"/>
            </a:xfrm>
            <a:custGeom>
              <a:avLst/>
              <a:gdLst/>
              <a:ahLst/>
              <a:cxnLst/>
              <a:rect l="l" t="t" r="r" b="b"/>
              <a:pathLst>
                <a:path w="2538" h="1947" extrusionOk="0">
                  <a:moveTo>
                    <a:pt x="1268" y="0"/>
                  </a:moveTo>
                  <a:cubicBezTo>
                    <a:pt x="567" y="0"/>
                    <a:pt x="0" y="568"/>
                    <a:pt x="0" y="1269"/>
                  </a:cubicBezTo>
                  <a:cubicBezTo>
                    <a:pt x="0" y="1518"/>
                    <a:pt x="73" y="1749"/>
                    <a:pt x="196" y="1946"/>
                  </a:cubicBezTo>
                  <a:lnTo>
                    <a:pt x="2342" y="1946"/>
                  </a:lnTo>
                  <a:cubicBezTo>
                    <a:pt x="2465" y="1749"/>
                    <a:pt x="2537" y="1519"/>
                    <a:pt x="2537" y="1269"/>
                  </a:cubicBezTo>
                  <a:cubicBezTo>
                    <a:pt x="2537" y="568"/>
                    <a:pt x="1971" y="0"/>
                    <a:pt x="1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4806127" y="4463332"/>
              <a:ext cx="70851" cy="9361"/>
            </a:xfrm>
            <a:custGeom>
              <a:avLst/>
              <a:gdLst/>
              <a:ahLst/>
              <a:cxnLst/>
              <a:rect l="l" t="t" r="r" b="b"/>
              <a:pathLst>
                <a:path w="825" h="109" extrusionOk="0">
                  <a:moveTo>
                    <a:pt x="1" y="1"/>
                  </a:moveTo>
                  <a:lnTo>
                    <a:pt x="1" y="108"/>
                  </a:lnTo>
                  <a:lnTo>
                    <a:pt x="825" y="108"/>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4596061" y="4463332"/>
              <a:ext cx="168840" cy="9361"/>
            </a:xfrm>
            <a:custGeom>
              <a:avLst/>
              <a:gdLst/>
              <a:ahLst/>
              <a:cxnLst/>
              <a:rect l="l" t="t" r="r" b="b"/>
              <a:pathLst>
                <a:path w="1966" h="109" extrusionOk="0">
                  <a:moveTo>
                    <a:pt x="1" y="1"/>
                  </a:moveTo>
                  <a:lnTo>
                    <a:pt x="1" y="108"/>
                  </a:lnTo>
                  <a:lnTo>
                    <a:pt x="1966" y="108"/>
                  </a:lnTo>
                  <a:lnTo>
                    <a:pt x="1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8"/>
          <p:cNvGrpSpPr/>
          <p:nvPr/>
        </p:nvGrpSpPr>
        <p:grpSpPr>
          <a:xfrm>
            <a:off x="8764635" y="4033495"/>
            <a:ext cx="205254" cy="146342"/>
            <a:chOff x="7330360" y="4550845"/>
            <a:chExt cx="205254" cy="146342"/>
          </a:xfrm>
        </p:grpSpPr>
        <p:sp>
          <p:nvSpPr>
            <p:cNvPr id="453" name="Google Shape;453;p8"/>
            <p:cNvSpPr/>
            <p:nvPr/>
          </p:nvSpPr>
          <p:spPr>
            <a:xfrm>
              <a:off x="7330360" y="4550845"/>
              <a:ext cx="141702" cy="141702"/>
            </a:xfrm>
            <a:custGeom>
              <a:avLst/>
              <a:gdLst/>
              <a:ahLst/>
              <a:cxnLst/>
              <a:rect l="l" t="t" r="r" b="b"/>
              <a:pathLst>
                <a:path w="1650" h="1650" extrusionOk="0">
                  <a:moveTo>
                    <a:pt x="824" y="0"/>
                  </a:moveTo>
                  <a:cubicBezTo>
                    <a:pt x="369" y="0"/>
                    <a:pt x="0" y="368"/>
                    <a:pt x="0" y="824"/>
                  </a:cubicBezTo>
                  <a:cubicBezTo>
                    <a:pt x="0" y="1279"/>
                    <a:pt x="369" y="1649"/>
                    <a:pt x="824" y="1649"/>
                  </a:cubicBezTo>
                  <a:cubicBezTo>
                    <a:pt x="1280" y="1649"/>
                    <a:pt x="1650" y="1279"/>
                    <a:pt x="1650" y="824"/>
                  </a:cubicBezTo>
                  <a:cubicBezTo>
                    <a:pt x="1650" y="368"/>
                    <a:pt x="1280" y="0"/>
                    <a:pt x="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7355609" y="4687911"/>
              <a:ext cx="180004" cy="9275"/>
            </a:xfrm>
            <a:custGeom>
              <a:avLst/>
              <a:gdLst/>
              <a:ahLst/>
              <a:cxnLst/>
              <a:rect l="l" t="t" r="r" b="b"/>
              <a:pathLst>
                <a:path w="2096" h="108" extrusionOk="0">
                  <a:moveTo>
                    <a:pt x="1" y="0"/>
                  </a:moveTo>
                  <a:lnTo>
                    <a:pt x="1" y="107"/>
                  </a:lnTo>
                  <a:lnTo>
                    <a:pt x="2095" y="107"/>
                  </a:lnTo>
                  <a:lnTo>
                    <a:pt x="2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8"/>
          <p:cNvGrpSpPr/>
          <p:nvPr/>
        </p:nvGrpSpPr>
        <p:grpSpPr>
          <a:xfrm>
            <a:off x="165888" y="1789511"/>
            <a:ext cx="368116" cy="335406"/>
            <a:chOff x="6872954" y="4168931"/>
            <a:chExt cx="437816" cy="398913"/>
          </a:xfrm>
        </p:grpSpPr>
        <p:sp>
          <p:nvSpPr>
            <p:cNvPr id="456" name="Google Shape;456;p8"/>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8"/>
          <p:cNvSpPr/>
          <p:nvPr/>
        </p:nvSpPr>
        <p:spPr>
          <a:xfrm>
            <a:off x="8393785" y="2756447"/>
            <a:ext cx="335400" cy="335400"/>
          </a:xfrm>
          <a:prstGeom prst="mathPlus">
            <a:avLst>
              <a:gd name="adj1" fmla="val 2352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310501" y="2999538"/>
            <a:ext cx="223500" cy="2235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8688305" y="1334774"/>
            <a:ext cx="223500" cy="22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81111" y="4704970"/>
            <a:ext cx="264235" cy="246603"/>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8"/>
          <p:cNvGrpSpPr/>
          <p:nvPr/>
        </p:nvGrpSpPr>
        <p:grpSpPr>
          <a:xfrm>
            <a:off x="979988" y="153096"/>
            <a:ext cx="264240" cy="234047"/>
            <a:chOff x="4733471" y="1796460"/>
            <a:chExt cx="190484" cy="168755"/>
          </a:xfrm>
        </p:grpSpPr>
        <p:sp>
          <p:nvSpPr>
            <p:cNvPr id="467" name="Google Shape;467;p8"/>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8"/>
          <p:cNvGrpSpPr/>
          <p:nvPr/>
        </p:nvGrpSpPr>
        <p:grpSpPr>
          <a:xfrm rot="3600133">
            <a:off x="1011731" y="3675072"/>
            <a:ext cx="200757" cy="431066"/>
            <a:chOff x="4576975" y="1448100"/>
            <a:chExt cx="292800" cy="628700"/>
          </a:xfrm>
        </p:grpSpPr>
        <p:sp>
          <p:nvSpPr>
            <p:cNvPr id="473" name="Google Shape;473;p8"/>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4" name="Google Shape;474;p8"/>
            <p:cNvGrpSpPr/>
            <p:nvPr/>
          </p:nvGrpSpPr>
          <p:grpSpPr>
            <a:xfrm>
              <a:off x="4576975" y="1448100"/>
              <a:ext cx="292800" cy="146400"/>
              <a:chOff x="4584725" y="1420525"/>
              <a:chExt cx="292800" cy="146400"/>
            </a:xfrm>
          </p:grpSpPr>
          <p:sp>
            <p:nvSpPr>
              <p:cNvPr id="475" name="Google Shape;475;p8"/>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8"/>
            <p:cNvGrpSpPr/>
            <p:nvPr/>
          </p:nvGrpSpPr>
          <p:grpSpPr>
            <a:xfrm>
              <a:off x="4576975" y="1930400"/>
              <a:ext cx="292800" cy="146400"/>
              <a:chOff x="4584725" y="1420525"/>
              <a:chExt cx="292800" cy="146400"/>
            </a:xfrm>
          </p:grpSpPr>
          <p:sp>
            <p:nvSpPr>
              <p:cNvPr id="478" name="Google Shape;478;p8"/>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0"/>
        <p:cNvGrpSpPr/>
        <p:nvPr/>
      </p:nvGrpSpPr>
      <p:grpSpPr>
        <a:xfrm>
          <a:off x="0" y="0"/>
          <a:ext cx="0" cy="0"/>
          <a:chOff x="0" y="0"/>
          <a:chExt cx="0" cy="0"/>
        </a:xfrm>
      </p:grpSpPr>
      <p:sp>
        <p:nvSpPr>
          <p:cNvPr id="481" name="Google Shape;481;p9"/>
          <p:cNvSpPr/>
          <p:nvPr/>
        </p:nvSpPr>
        <p:spPr>
          <a:xfrm>
            <a:off x="1565599" y="-766225"/>
            <a:ext cx="7578408" cy="10076089"/>
          </a:xfrm>
          <a:custGeom>
            <a:avLst/>
            <a:gdLst/>
            <a:ahLst/>
            <a:cxnLst/>
            <a:rect l="l" t="t" r="r" b="b"/>
            <a:pathLst>
              <a:path w="47230" h="62796" extrusionOk="0">
                <a:moveTo>
                  <a:pt x="14149" y="0"/>
                </a:moveTo>
                <a:cubicBezTo>
                  <a:pt x="9534" y="0"/>
                  <a:pt x="4937" y="2578"/>
                  <a:pt x="2672" y="6622"/>
                </a:cubicBezTo>
                <a:cubicBezTo>
                  <a:pt x="1" y="11395"/>
                  <a:pt x="698" y="17663"/>
                  <a:pt x="3853" y="22131"/>
                </a:cubicBezTo>
                <a:cubicBezTo>
                  <a:pt x="5874" y="24992"/>
                  <a:pt x="8730" y="27135"/>
                  <a:pt x="11219" y="29601"/>
                </a:cubicBezTo>
                <a:cubicBezTo>
                  <a:pt x="13708" y="32065"/>
                  <a:pt x="15943" y="35120"/>
                  <a:pt x="16129" y="38620"/>
                </a:cubicBezTo>
                <a:cubicBezTo>
                  <a:pt x="16290" y="41587"/>
                  <a:pt x="14946" y="44435"/>
                  <a:pt x="13294" y="46904"/>
                </a:cubicBezTo>
                <a:cubicBezTo>
                  <a:pt x="11642" y="49372"/>
                  <a:pt x="9648" y="51618"/>
                  <a:pt x="8232" y="54229"/>
                </a:cubicBezTo>
                <a:cubicBezTo>
                  <a:pt x="6816" y="56841"/>
                  <a:pt x="6017" y="59987"/>
                  <a:pt x="6984" y="62796"/>
                </a:cubicBezTo>
                <a:lnTo>
                  <a:pt x="47230" y="62796"/>
                </a:lnTo>
                <a:lnTo>
                  <a:pt x="47230" y="1"/>
                </a:lnTo>
                <a:lnTo>
                  <a:pt x="16135" y="164"/>
                </a:lnTo>
                <a:cubicBezTo>
                  <a:pt x="15477" y="54"/>
                  <a:pt x="14813" y="0"/>
                  <a:pt x="14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rot="-5400000">
            <a:off x="-659654" y="2544853"/>
            <a:ext cx="3258298" cy="1938992"/>
          </a:xfrm>
          <a:custGeom>
            <a:avLst/>
            <a:gdLst/>
            <a:ahLst/>
            <a:cxnLst/>
            <a:rect l="l" t="t" r="r" b="b"/>
            <a:pathLst>
              <a:path w="52380" h="31171" extrusionOk="0">
                <a:moveTo>
                  <a:pt x="0" y="1"/>
                </a:moveTo>
                <a:lnTo>
                  <a:pt x="0" y="31171"/>
                </a:lnTo>
                <a:cubicBezTo>
                  <a:pt x="1129" y="26583"/>
                  <a:pt x="2279" y="21946"/>
                  <a:pt x="4444" y="17748"/>
                </a:cubicBezTo>
                <a:cubicBezTo>
                  <a:pt x="6608" y="13551"/>
                  <a:pt x="9922" y="9767"/>
                  <a:pt x="14289" y="7967"/>
                </a:cubicBezTo>
                <a:cubicBezTo>
                  <a:pt x="16715" y="6968"/>
                  <a:pt x="19317" y="6628"/>
                  <a:pt x="21951" y="6628"/>
                </a:cubicBezTo>
                <a:cubicBezTo>
                  <a:pt x="23955" y="6628"/>
                  <a:pt x="25978" y="6824"/>
                  <a:pt x="27957" y="7076"/>
                </a:cubicBezTo>
                <a:cubicBezTo>
                  <a:pt x="31284" y="7500"/>
                  <a:pt x="34642" y="8064"/>
                  <a:pt x="37977" y="8064"/>
                </a:cubicBezTo>
                <a:cubicBezTo>
                  <a:pt x="39237" y="8064"/>
                  <a:pt x="40493" y="7984"/>
                  <a:pt x="41743" y="7785"/>
                </a:cubicBezTo>
                <a:cubicBezTo>
                  <a:pt x="46305" y="7061"/>
                  <a:pt x="50890" y="4371"/>
                  <a:pt x="523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32" y="-12"/>
            <a:ext cx="1104232" cy="1057527"/>
          </a:xfrm>
          <a:custGeom>
            <a:avLst/>
            <a:gdLst/>
            <a:ahLst/>
            <a:cxnLst/>
            <a:rect l="l" t="t" r="r" b="b"/>
            <a:pathLst>
              <a:path w="24480" h="23442" extrusionOk="0">
                <a:moveTo>
                  <a:pt x="1" y="0"/>
                </a:moveTo>
                <a:lnTo>
                  <a:pt x="1" y="22368"/>
                </a:lnTo>
                <a:cubicBezTo>
                  <a:pt x="1298" y="23082"/>
                  <a:pt x="2779" y="23441"/>
                  <a:pt x="4259" y="23441"/>
                </a:cubicBezTo>
                <a:cubicBezTo>
                  <a:pt x="5587" y="23441"/>
                  <a:pt x="6915" y="23152"/>
                  <a:pt x="8109" y="22571"/>
                </a:cubicBezTo>
                <a:cubicBezTo>
                  <a:pt x="10636" y="21340"/>
                  <a:pt x="12499" y="18836"/>
                  <a:pt x="12950" y="16062"/>
                </a:cubicBezTo>
                <a:cubicBezTo>
                  <a:pt x="13324" y="13760"/>
                  <a:pt x="12822" y="11208"/>
                  <a:pt x="14051" y="9226"/>
                </a:cubicBezTo>
                <a:cubicBezTo>
                  <a:pt x="14911" y="7840"/>
                  <a:pt x="16455" y="7043"/>
                  <a:pt x="17970" y="6439"/>
                </a:cubicBezTo>
                <a:cubicBezTo>
                  <a:pt x="19485" y="5835"/>
                  <a:pt x="21086" y="5339"/>
                  <a:pt x="22354" y="4310"/>
                </a:cubicBezTo>
                <a:cubicBezTo>
                  <a:pt x="23620" y="3279"/>
                  <a:pt x="24480" y="1530"/>
                  <a:pt x="23913"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txBox="1">
            <a:spLocks noGrp="1"/>
          </p:cNvSpPr>
          <p:nvPr>
            <p:ph type="title"/>
          </p:nvPr>
        </p:nvSpPr>
        <p:spPr>
          <a:xfrm>
            <a:off x="2876875" y="1057550"/>
            <a:ext cx="5553900" cy="196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1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5" name="Google Shape;485;p9"/>
          <p:cNvSpPr txBox="1">
            <a:spLocks noGrp="1"/>
          </p:cNvSpPr>
          <p:nvPr>
            <p:ph type="subTitle" idx="1"/>
          </p:nvPr>
        </p:nvSpPr>
        <p:spPr>
          <a:xfrm>
            <a:off x="2876875" y="3021950"/>
            <a:ext cx="5553900" cy="6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86" name="Google Shape;486;p9"/>
          <p:cNvGrpSpPr/>
          <p:nvPr/>
        </p:nvGrpSpPr>
        <p:grpSpPr>
          <a:xfrm flipH="1">
            <a:off x="150527" y="2962547"/>
            <a:ext cx="1440299" cy="1899804"/>
            <a:chOff x="7694326" y="3"/>
            <a:chExt cx="2369302" cy="3125191"/>
          </a:xfrm>
        </p:grpSpPr>
        <p:sp>
          <p:nvSpPr>
            <p:cNvPr id="487" name="Google Shape;487;p9"/>
            <p:cNvSpPr/>
            <p:nvPr/>
          </p:nvSpPr>
          <p:spPr>
            <a:xfrm>
              <a:off x="7694326" y="17816"/>
              <a:ext cx="2369302" cy="3101722"/>
            </a:xfrm>
            <a:custGeom>
              <a:avLst/>
              <a:gdLst/>
              <a:ahLst/>
              <a:cxnLst/>
              <a:rect l="l" t="t" r="r" b="b"/>
              <a:pathLst>
                <a:path w="21415" h="28035" extrusionOk="0">
                  <a:moveTo>
                    <a:pt x="1563" y="1"/>
                  </a:moveTo>
                  <a:cubicBezTo>
                    <a:pt x="1" y="1"/>
                    <a:pt x="2057" y="3375"/>
                    <a:pt x="2305" y="3869"/>
                  </a:cubicBezTo>
                  <a:cubicBezTo>
                    <a:pt x="3204" y="5680"/>
                    <a:pt x="3203" y="7732"/>
                    <a:pt x="3096" y="9778"/>
                  </a:cubicBezTo>
                  <a:cubicBezTo>
                    <a:pt x="3156" y="9789"/>
                    <a:pt x="3207" y="9836"/>
                    <a:pt x="3207" y="9915"/>
                  </a:cubicBezTo>
                  <a:cubicBezTo>
                    <a:pt x="3219" y="11852"/>
                    <a:pt x="2977" y="13780"/>
                    <a:pt x="2760" y="15703"/>
                  </a:cubicBezTo>
                  <a:cubicBezTo>
                    <a:pt x="2612" y="17725"/>
                    <a:pt x="2392" y="19744"/>
                    <a:pt x="1998" y="21769"/>
                  </a:cubicBezTo>
                  <a:cubicBezTo>
                    <a:pt x="1775" y="22921"/>
                    <a:pt x="718" y="27905"/>
                    <a:pt x="3129" y="27935"/>
                  </a:cubicBezTo>
                  <a:cubicBezTo>
                    <a:pt x="5844" y="27968"/>
                    <a:pt x="8557" y="28000"/>
                    <a:pt x="11272" y="28034"/>
                  </a:cubicBezTo>
                  <a:cubicBezTo>
                    <a:pt x="11319" y="28034"/>
                    <a:pt x="11367" y="28035"/>
                    <a:pt x="11414" y="28035"/>
                  </a:cubicBezTo>
                  <a:cubicBezTo>
                    <a:pt x="12422" y="28035"/>
                    <a:pt x="13418" y="27909"/>
                    <a:pt x="14426" y="27875"/>
                  </a:cubicBezTo>
                  <a:cubicBezTo>
                    <a:pt x="15428" y="27841"/>
                    <a:pt x="16442" y="27808"/>
                    <a:pt x="17434" y="27621"/>
                  </a:cubicBezTo>
                  <a:cubicBezTo>
                    <a:pt x="18405" y="27437"/>
                    <a:pt x="19367" y="27087"/>
                    <a:pt x="20125" y="26452"/>
                  </a:cubicBezTo>
                  <a:cubicBezTo>
                    <a:pt x="20882" y="25816"/>
                    <a:pt x="21415" y="24865"/>
                    <a:pt x="21382" y="23877"/>
                  </a:cubicBezTo>
                  <a:lnTo>
                    <a:pt x="21382" y="23877"/>
                  </a:lnTo>
                  <a:cubicBezTo>
                    <a:pt x="21201" y="23992"/>
                    <a:pt x="21018" y="24099"/>
                    <a:pt x="20837" y="24206"/>
                  </a:cubicBezTo>
                  <a:cubicBezTo>
                    <a:pt x="20837" y="23592"/>
                    <a:pt x="20942" y="22888"/>
                    <a:pt x="20849" y="22285"/>
                  </a:cubicBezTo>
                  <a:cubicBezTo>
                    <a:pt x="20778" y="21823"/>
                    <a:pt x="20502" y="21319"/>
                    <a:pt x="20243" y="20933"/>
                  </a:cubicBezTo>
                  <a:cubicBezTo>
                    <a:pt x="20008" y="20583"/>
                    <a:pt x="19710" y="20268"/>
                    <a:pt x="19343" y="20065"/>
                  </a:cubicBezTo>
                  <a:cubicBezTo>
                    <a:pt x="18956" y="19852"/>
                    <a:pt x="18520" y="19780"/>
                    <a:pt x="18074" y="19780"/>
                  </a:cubicBezTo>
                  <a:cubicBezTo>
                    <a:pt x="17537" y="19780"/>
                    <a:pt x="16986" y="19884"/>
                    <a:pt x="16490" y="19972"/>
                  </a:cubicBezTo>
                  <a:cubicBezTo>
                    <a:pt x="16746" y="20265"/>
                    <a:pt x="17027" y="20533"/>
                    <a:pt x="17330" y="20776"/>
                  </a:cubicBezTo>
                  <a:cubicBezTo>
                    <a:pt x="17417" y="20846"/>
                    <a:pt x="17505" y="20915"/>
                    <a:pt x="17582" y="20995"/>
                  </a:cubicBezTo>
                  <a:cubicBezTo>
                    <a:pt x="17493" y="20973"/>
                    <a:pt x="17400" y="20962"/>
                    <a:pt x="17308" y="20962"/>
                  </a:cubicBezTo>
                  <a:cubicBezTo>
                    <a:pt x="17142" y="20962"/>
                    <a:pt x="16975" y="20997"/>
                    <a:pt x="16823" y="21065"/>
                  </a:cubicBezTo>
                  <a:cubicBezTo>
                    <a:pt x="17441" y="21339"/>
                    <a:pt x="17922" y="21759"/>
                    <a:pt x="18079" y="22430"/>
                  </a:cubicBezTo>
                  <a:cubicBezTo>
                    <a:pt x="18224" y="23044"/>
                    <a:pt x="18268" y="23693"/>
                    <a:pt x="18095" y="24321"/>
                  </a:cubicBezTo>
                  <a:cubicBezTo>
                    <a:pt x="18024" y="24580"/>
                    <a:pt x="17851" y="24798"/>
                    <a:pt x="17665" y="24991"/>
                  </a:cubicBezTo>
                  <a:cubicBezTo>
                    <a:pt x="17280" y="25394"/>
                    <a:pt x="16797" y="25736"/>
                    <a:pt x="16245" y="25809"/>
                  </a:cubicBezTo>
                  <a:cubicBezTo>
                    <a:pt x="16003" y="25842"/>
                    <a:pt x="15769" y="25844"/>
                    <a:pt x="15548" y="25951"/>
                  </a:cubicBezTo>
                  <a:cubicBezTo>
                    <a:pt x="15541" y="25895"/>
                    <a:pt x="15535" y="25838"/>
                    <a:pt x="15532" y="25784"/>
                  </a:cubicBezTo>
                  <a:cubicBezTo>
                    <a:pt x="15491" y="25324"/>
                    <a:pt x="15496" y="24871"/>
                    <a:pt x="15496" y="24407"/>
                  </a:cubicBezTo>
                  <a:cubicBezTo>
                    <a:pt x="15489" y="20616"/>
                    <a:pt x="14418" y="16833"/>
                    <a:pt x="12437" y="13600"/>
                  </a:cubicBezTo>
                  <a:cubicBezTo>
                    <a:pt x="11057" y="11350"/>
                    <a:pt x="9174" y="9137"/>
                    <a:pt x="9241" y="6497"/>
                  </a:cubicBezTo>
                  <a:cubicBezTo>
                    <a:pt x="9260" y="5721"/>
                    <a:pt x="9415" y="4839"/>
                    <a:pt x="9385" y="4004"/>
                  </a:cubicBezTo>
                  <a:cubicBezTo>
                    <a:pt x="9809" y="3411"/>
                    <a:pt x="10258" y="2834"/>
                    <a:pt x="10729" y="2276"/>
                  </a:cubicBezTo>
                  <a:cubicBezTo>
                    <a:pt x="10802" y="2190"/>
                    <a:pt x="10768" y="2014"/>
                    <a:pt x="10638" y="2014"/>
                  </a:cubicBezTo>
                  <a:cubicBezTo>
                    <a:pt x="10633" y="2014"/>
                    <a:pt x="10628" y="2014"/>
                    <a:pt x="10622" y="2015"/>
                  </a:cubicBezTo>
                  <a:cubicBezTo>
                    <a:pt x="10158" y="2066"/>
                    <a:pt x="9692" y="2107"/>
                    <a:pt x="9227" y="2146"/>
                  </a:cubicBezTo>
                  <a:cubicBezTo>
                    <a:pt x="9577" y="1912"/>
                    <a:pt x="9907" y="1655"/>
                    <a:pt x="10152" y="1304"/>
                  </a:cubicBezTo>
                  <a:cubicBezTo>
                    <a:pt x="10226" y="1200"/>
                    <a:pt x="10124" y="1075"/>
                    <a:pt x="10014" y="1075"/>
                  </a:cubicBezTo>
                  <a:cubicBezTo>
                    <a:pt x="10003" y="1075"/>
                    <a:pt x="9992" y="1077"/>
                    <a:pt x="9981" y="1079"/>
                  </a:cubicBezTo>
                  <a:cubicBezTo>
                    <a:pt x="9253" y="1264"/>
                    <a:pt x="8524" y="1449"/>
                    <a:pt x="7796" y="1633"/>
                  </a:cubicBezTo>
                  <a:cubicBezTo>
                    <a:pt x="7501" y="1553"/>
                    <a:pt x="7183" y="1517"/>
                    <a:pt x="6862" y="1517"/>
                  </a:cubicBezTo>
                  <a:cubicBezTo>
                    <a:pt x="6154" y="1517"/>
                    <a:pt x="5431" y="1691"/>
                    <a:pt x="4911" y="1940"/>
                  </a:cubicBezTo>
                  <a:cubicBezTo>
                    <a:pt x="4808" y="1755"/>
                    <a:pt x="4616" y="1636"/>
                    <a:pt x="4434" y="1526"/>
                  </a:cubicBezTo>
                  <a:lnTo>
                    <a:pt x="2402" y="306"/>
                  </a:lnTo>
                  <a:cubicBezTo>
                    <a:pt x="2178" y="171"/>
                    <a:pt x="1944" y="31"/>
                    <a:pt x="1684" y="7"/>
                  </a:cubicBezTo>
                  <a:cubicBezTo>
                    <a:pt x="1641" y="3"/>
                    <a:pt x="1601" y="1"/>
                    <a:pt x="15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8484180" y="1894684"/>
              <a:ext cx="502626" cy="1230510"/>
            </a:xfrm>
            <a:custGeom>
              <a:avLst/>
              <a:gdLst/>
              <a:ahLst/>
              <a:cxnLst/>
              <a:rect l="l" t="t" r="r" b="b"/>
              <a:pathLst>
                <a:path w="4543" h="11122" extrusionOk="0">
                  <a:moveTo>
                    <a:pt x="4483" y="0"/>
                  </a:moveTo>
                  <a:cubicBezTo>
                    <a:pt x="4462" y="0"/>
                    <a:pt x="4443" y="13"/>
                    <a:pt x="4434" y="34"/>
                  </a:cubicBezTo>
                  <a:lnTo>
                    <a:pt x="1405" y="8130"/>
                  </a:lnTo>
                  <a:cubicBezTo>
                    <a:pt x="1034" y="9125"/>
                    <a:pt x="649" y="10157"/>
                    <a:pt x="16" y="11036"/>
                  </a:cubicBezTo>
                  <a:cubicBezTo>
                    <a:pt x="0" y="11060"/>
                    <a:pt x="6" y="11093"/>
                    <a:pt x="29" y="11110"/>
                  </a:cubicBezTo>
                  <a:cubicBezTo>
                    <a:pt x="39" y="11118"/>
                    <a:pt x="49" y="11121"/>
                    <a:pt x="60" y="11121"/>
                  </a:cubicBezTo>
                  <a:cubicBezTo>
                    <a:pt x="76" y="11121"/>
                    <a:pt x="92" y="11114"/>
                    <a:pt x="102" y="11098"/>
                  </a:cubicBezTo>
                  <a:cubicBezTo>
                    <a:pt x="741" y="10207"/>
                    <a:pt x="1130" y="9171"/>
                    <a:pt x="1505" y="8167"/>
                  </a:cubicBezTo>
                  <a:lnTo>
                    <a:pt x="4534" y="71"/>
                  </a:lnTo>
                  <a:cubicBezTo>
                    <a:pt x="4542" y="46"/>
                    <a:pt x="4528" y="14"/>
                    <a:pt x="4502" y="4"/>
                  </a:cubicBezTo>
                  <a:cubicBezTo>
                    <a:pt x="4496" y="1"/>
                    <a:pt x="4489" y="0"/>
                    <a:pt x="44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7824438" y="1091450"/>
              <a:ext cx="1707137" cy="1946777"/>
            </a:xfrm>
            <a:custGeom>
              <a:avLst/>
              <a:gdLst/>
              <a:ahLst/>
              <a:cxnLst/>
              <a:rect l="l" t="t" r="r" b="b"/>
              <a:pathLst>
                <a:path w="15430" h="17596" extrusionOk="0">
                  <a:moveTo>
                    <a:pt x="13833" y="3290"/>
                  </a:moveTo>
                  <a:cubicBezTo>
                    <a:pt x="13855" y="3290"/>
                    <a:pt x="13876" y="3295"/>
                    <a:pt x="13894" y="3311"/>
                  </a:cubicBezTo>
                  <a:cubicBezTo>
                    <a:pt x="13938" y="3349"/>
                    <a:pt x="13938" y="3438"/>
                    <a:pt x="13935" y="3490"/>
                  </a:cubicBezTo>
                  <a:cubicBezTo>
                    <a:pt x="13915" y="3813"/>
                    <a:pt x="13577" y="4053"/>
                    <a:pt x="13337" y="4223"/>
                  </a:cubicBezTo>
                  <a:cubicBezTo>
                    <a:pt x="12995" y="4466"/>
                    <a:pt x="12653" y="4704"/>
                    <a:pt x="12310" y="4945"/>
                  </a:cubicBezTo>
                  <a:cubicBezTo>
                    <a:pt x="12514" y="4433"/>
                    <a:pt x="12843" y="3979"/>
                    <a:pt x="13271" y="3622"/>
                  </a:cubicBezTo>
                  <a:cubicBezTo>
                    <a:pt x="13405" y="3510"/>
                    <a:pt x="13557" y="3391"/>
                    <a:pt x="13716" y="3321"/>
                  </a:cubicBezTo>
                  <a:cubicBezTo>
                    <a:pt x="13749" y="3308"/>
                    <a:pt x="13792" y="3290"/>
                    <a:pt x="13833" y="3290"/>
                  </a:cubicBezTo>
                  <a:close/>
                  <a:moveTo>
                    <a:pt x="14303" y="4975"/>
                  </a:moveTo>
                  <a:cubicBezTo>
                    <a:pt x="14387" y="4975"/>
                    <a:pt x="14472" y="4978"/>
                    <a:pt x="14556" y="4983"/>
                  </a:cubicBezTo>
                  <a:cubicBezTo>
                    <a:pt x="14709" y="4993"/>
                    <a:pt x="14854" y="5000"/>
                    <a:pt x="14983" y="5088"/>
                  </a:cubicBezTo>
                  <a:lnTo>
                    <a:pt x="14987" y="5094"/>
                  </a:lnTo>
                  <a:cubicBezTo>
                    <a:pt x="14966" y="5101"/>
                    <a:pt x="14922" y="5128"/>
                    <a:pt x="14907" y="5132"/>
                  </a:cubicBezTo>
                  <a:cubicBezTo>
                    <a:pt x="14857" y="5150"/>
                    <a:pt x="14807" y="5164"/>
                    <a:pt x="14756" y="5178"/>
                  </a:cubicBezTo>
                  <a:cubicBezTo>
                    <a:pt x="14349" y="5295"/>
                    <a:pt x="13929" y="5372"/>
                    <a:pt x="13507" y="5402"/>
                  </a:cubicBezTo>
                  <a:cubicBezTo>
                    <a:pt x="13355" y="5413"/>
                    <a:pt x="13203" y="5419"/>
                    <a:pt x="13051" y="5419"/>
                  </a:cubicBezTo>
                  <a:cubicBezTo>
                    <a:pt x="12849" y="5419"/>
                    <a:pt x="12646" y="5409"/>
                    <a:pt x="12446" y="5389"/>
                  </a:cubicBezTo>
                  <a:cubicBezTo>
                    <a:pt x="13026" y="5118"/>
                    <a:pt x="13661" y="4975"/>
                    <a:pt x="14303" y="4975"/>
                  </a:cubicBezTo>
                  <a:close/>
                  <a:moveTo>
                    <a:pt x="1908" y="1"/>
                  </a:moveTo>
                  <a:cubicBezTo>
                    <a:pt x="1828" y="3925"/>
                    <a:pt x="1206" y="8164"/>
                    <a:pt x="822" y="12065"/>
                  </a:cubicBezTo>
                  <a:cubicBezTo>
                    <a:pt x="733" y="12977"/>
                    <a:pt x="1" y="16212"/>
                    <a:pt x="838" y="17596"/>
                  </a:cubicBezTo>
                  <a:cubicBezTo>
                    <a:pt x="890" y="17345"/>
                    <a:pt x="995" y="17105"/>
                    <a:pt x="1155" y="16905"/>
                  </a:cubicBezTo>
                  <a:cubicBezTo>
                    <a:pt x="1434" y="16552"/>
                    <a:pt x="1856" y="16332"/>
                    <a:pt x="2282" y="16205"/>
                  </a:cubicBezTo>
                  <a:cubicBezTo>
                    <a:pt x="2610" y="16108"/>
                    <a:pt x="2956" y="16060"/>
                    <a:pt x="3300" y="16060"/>
                  </a:cubicBezTo>
                  <a:cubicBezTo>
                    <a:pt x="3443" y="16060"/>
                    <a:pt x="3586" y="16068"/>
                    <a:pt x="3727" y="16085"/>
                  </a:cubicBezTo>
                  <a:cubicBezTo>
                    <a:pt x="4084" y="16128"/>
                    <a:pt x="4447" y="16219"/>
                    <a:pt x="4761" y="16397"/>
                  </a:cubicBezTo>
                  <a:cubicBezTo>
                    <a:pt x="4797" y="15547"/>
                    <a:pt x="4840" y="14699"/>
                    <a:pt x="4904" y="13851"/>
                  </a:cubicBezTo>
                  <a:cubicBezTo>
                    <a:pt x="5041" y="12036"/>
                    <a:pt x="5269" y="10215"/>
                    <a:pt x="5745" y="8456"/>
                  </a:cubicBezTo>
                  <a:cubicBezTo>
                    <a:pt x="5849" y="8065"/>
                    <a:pt x="5969" y="7675"/>
                    <a:pt x="6103" y="7290"/>
                  </a:cubicBezTo>
                  <a:cubicBezTo>
                    <a:pt x="5766" y="6732"/>
                    <a:pt x="5612" y="6065"/>
                    <a:pt x="5678" y="5409"/>
                  </a:cubicBezTo>
                  <a:cubicBezTo>
                    <a:pt x="5766" y="4527"/>
                    <a:pt x="6233" y="3663"/>
                    <a:pt x="7046" y="3255"/>
                  </a:cubicBezTo>
                  <a:cubicBezTo>
                    <a:pt x="7393" y="3080"/>
                    <a:pt x="7777" y="2997"/>
                    <a:pt x="8163" y="2997"/>
                  </a:cubicBezTo>
                  <a:cubicBezTo>
                    <a:pt x="8263" y="2997"/>
                    <a:pt x="8363" y="3003"/>
                    <a:pt x="8462" y="3014"/>
                  </a:cubicBezTo>
                  <a:cubicBezTo>
                    <a:pt x="9082" y="3082"/>
                    <a:pt x="9621" y="3333"/>
                    <a:pt x="10087" y="3745"/>
                  </a:cubicBezTo>
                  <a:cubicBezTo>
                    <a:pt x="10582" y="4182"/>
                    <a:pt x="10972" y="4748"/>
                    <a:pt x="11246" y="5348"/>
                  </a:cubicBezTo>
                  <a:cubicBezTo>
                    <a:pt x="11565" y="6041"/>
                    <a:pt x="11963" y="7217"/>
                    <a:pt x="11535" y="7940"/>
                  </a:cubicBezTo>
                  <a:cubicBezTo>
                    <a:pt x="11516" y="7968"/>
                    <a:pt x="11496" y="8000"/>
                    <a:pt x="11468" y="8017"/>
                  </a:cubicBezTo>
                  <a:cubicBezTo>
                    <a:pt x="11443" y="8031"/>
                    <a:pt x="11413" y="8035"/>
                    <a:pt x="11385" y="8040"/>
                  </a:cubicBezTo>
                  <a:cubicBezTo>
                    <a:pt x="11342" y="8045"/>
                    <a:pt x="11301" y="8051"/>
                    <a:pt x="11258" y="8057"/>
                  </a:cubicBezTo>
                  <a:cubicBezTo>
                    <a:pt x="11280" y="8056"/>
                    <a:pt x="11302" y="8056"/>
                    <a:pt x="11324" y="8056"/>
                  </a:cubicBezTo>
                  <a:cubicBezTo>
                    <a:pt x="11883" y="8056"/>
                    <a:pt x="12437" y="8211"/>
                    <a:pt x="12928" y="8501"/>
                  </a:cubicBezTo>
                  <a:cubicBezTo>
                    <a:pt x="13135" y="8622"/>
                    <a:pt x="13320" y="8766"/>
                    <a:pt x="13488" y="8925"/>
                  </a:cubicBezTo>
                  <a:cubicBezTo>
                    <a:pt x="13172" y="7844"/>
                    <a:pt x="12771" y="6789"/>
                    <a:pt x="12286" y="5774"/>
                  </a:cubicBezTo>
                  <a:lnTo>
                    <a:pt x="12286" y="5774"/>
                  </a:lnTo>
                  <a:cubicBezTo>
                    <a:pt x="12556" y="5805"/>
                    <a:pt x="12831" y="5822"/>
                    <a:pt x="13106" y="5822"/>
                  </a:cubicBezTo>
                  <a:cubicBezTo>
                    <a:pt x="13764" y="5822"/>
                    <a:pt x="14425" y="5727"/>
                    <a:pt x="15037" y="5512"/>
                  </a:cubicBezTo>
                  <a:cubicBezTo>
                    <a:pt x="15243" y="5441"/>
                    <a:pt x="15430" y="5295"/>
                    <a:pt x="15407" y="5055"/>
                  </a:cubicBezTo>
                  <a:cubicBezTo>
                    <a:pt x="15383" y="4853"/>
                    <a:pt x="15200" y="4723"/>
                    <a:pt x="15022" y="4651"/>
                  </a:cubicBezTo>
                  <a:cubicBezTo>
                    <a:pt x="14823" y="4573"/>
                    <a:pt x="14587" y="4573"/>
                    <a:pt x="14378" y="4568"/>
                  </a:cubicBezTo>
                  <a:cubicBezTo>
                    <a:pt x="14359" y="4568"/>
                    <a:pt x="14341" y="4568"/>
                    <a:pt x="14322" y="4568"/>
                  </a:cubicBezTo>
                  <a:cubicBezTo>
                    <a:pt x="14084" y="4568"/>
                    <a:pt x="13847" y="4585"/>
                    <a:pt x="13612" y="4618"/>
                  </a:cubicBezTo>
                  <a:cubicBezTo>
                    <a:pt x="13552" y="4628"/>
                    <a:pt x="13494" y="4637"/>
                    <a:pt x="13437" y="4647"/>
                  </a:cubicBezTo>
                  <a:cubicBezTo>
                    <a:pt x="13492" y="4608"/>
                    <a:pt x="13549" y="4568"/>
                    <a:pt x="13605" y="4528"/>
                  </a:cubicBezTo>
                  <a:cubicBezTo>
                    <a:pt x="13952" y="4274"/>
                    <a:pt x="14320" y="3952"/>
                    <a:pt x="14343" y="3488"/>
                  </a:cubicBezTo>
                  <a:cubicBezTo>
                    <a:pt x="14355" y="3268"/>
                    <a:pt x="14262" y="3029"/>
                    <a:pt x="14056" y="2929"/>
                  </a:cubicBezTo>
                  <a:cubicBezTo>
                    <a:pt x="13988" y="2896"/>
                    <a:pt x="13918" y="2882"/>
                    <a:pt x="13847" y="2882"/>
                  </a:cubicBezTo>
                  <a:cubicBezTo>
                    <a:pt x="13681" y="2882"/>
                    <a:pt x="13515" y="2959"/>
                    <a:pt x="13377" y="3046"/>
                  </a:cubicBezTo>
                  <a:cubicBezTo>
                    <a:pt x="12998" y="3283"/>
                    <a:pt x="12671" y="3595"/>
                    <a:pt x="12403" y="3952"/>
                  </a:cubicBezTo>
                  <a:cubicBezTo>
                    <a:pt x="12173" y="4257"/>
                    <a:pt x="11995" y="4600"/>
                    <a:pt x="11872" y="4961"/>
                  </a:cubicBezTo>
                  <a:cubicBezTo>
                    <a:pt x="11679" y="4601"/>
                    <a:pt x="11478" y="4244"/>
                    <a:pt x="11263" y="3895"/>
                  </a:cubicBezTo>
                  <a:cubicBezTo>
                    <a:pt x="10897" y="3298"/>
                    <a:pt x="10507" y="2719"/>
                    <a:pt x="10126" y="2134"/>
                  </a:cubicBezTo>
                  <a:cubicBezTo>
                    <a:pt x="9966" y="1888"/>
                    <a:pt x="9780" y="1404"/>
                    <a:pt x="9550" y="1232"/>
                  </a:cubicBezTo>
                  <a:cubicBezTo>
                    <a:pt x="9452" y="1158"/>
                    <a:pt x="9381" y="1136"/>
                    <a:pt x="9304" y="1136"/>
                  </a:cubicBezTo>
                  <a:cubicBezTo>
                    <a:pt x="9226" y="1136"/>
                    <a:pt x="9143" y="1159"/>
                    <a:pt x="9023" y="1172"/>
                  </a:cubicBezTo>
                  <a:cubicBezTo>
                    <a:pt x="8519" y="1229"/>
                    <a:pt x="8010" y="1252"/>
                    <a:pt x="7501" y="1252"/>
                  </a:cubicBezTo>
                  <a:cubicBezTo>
                    <a:pt x="6547" y="1252"/>
                    <a:pt x="5589" y="1172"/>
                    <a:pt x="4647" y="1086"/>
                  </a:cubicBezTo>
                  <a:cubicBezTo>
                    <a:pt x="3667" y="997"/>
                    <a:pt x="2719" y="561"/>
                    <a:pt x="1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951410" y="1993041"/>
              <a:ext cx="44698" cy="14494"/>
            </a:xfrm>
            <a:custGeom>
              <a:avLst/>
              <a:gdLst/>
              <a:ahLst/>
              <a:cxnLst/>
              <a:rect l="l" t="t" r="r" b="b"/>
              <a:pathLst>
                <a:path w="404" h="131" extrusionOk="0">
                  <a:moveTo>
                    <a:pt x="404" y="0"/>
                  </a:moveTo>
                  <a:lnTo>
                    <a:pt x="404" y="0"/>
                  </a:lnTo>
                  <a:cubicBezTo>
                    <a:pt x="382" y="3"/>
                    <a:pt x="359" y="6"/>
                    <a:pt x="338" y="9"/>
                  </a:cubicBezTo>
                  <a:cubicBezTo>
                    <a:pt x="234" y="23"/>
                    <a:pt x="127" y="38"/>
                    <a:pt x="39" y="96"/>
                  </a:cubicBezTo>
                  <a:cubicBezTo>
                    <a:pt x="25" y="108"/>
                    <a:pt x="14" y="120"/>
                    <a:pt x="1" y="130"/>
                  </a:cubicBezTo>
                  <a:cubicBezTo>
                    <a:pt x="95" y="93"/>
                    <a:pt x="194" y="58"/>
                    <a:pt x="291" y="29"/>
                  </a:cubicBezTo>
                  <a:cubicBezTo>
                    <a:pt x="329" y="18"/>
                    <a:pt x="366" y="9"/>
                    <a:pt x="404" y="0"/>
                  </a:cubicBezTo>
                  <a:close/>
                </a:path>
              </a:pathLst>
            </a:custGeom>
            <a:solidFill>
              <a:srgbClr val="799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7855749" y="405492"/>
              <a:ext cx="1054597" cy="502405"/>
            </a:xfrm>
            <a:custGeom>
              <a:avLst/>
              <a:gdLst/>
              <a:ahLst/>
              <a:cxnLst/>
              <a:rect l="l" t="t" r="r" b="b"/>
              <a:pathLst>
                <a:path w="9532" h="4541" extrusionOk="0">
                  <a:moveTo>
                    <a:pt x="4930" y="1"/>
                  </a:moveTo>
                  <a:cubicBezTo>
                    <a:pt x="2746" y="1"/>
                    <a:pt x="808" y="344"/>
                    <a:pt x="1" y="717"/>
                  </a:cubicBezTo>
                  <a:lnTo>
                    <a:pt x="1737" y="4318"/>
                  </a:lnTo>
                  <a:cubicBezTo>
                    <a:pt x="1738" y="4318"/>
                    <a:pt x="1740" y="4318"/>
                    <a:pt x="1741" y="4318"/>
                  </a:cubicBezTo>
                  <a:cubicBezTo>
                    <a:pt x="2025" y="4318"/>
                    <a:pt x="7961" y="4540"/>
                    <a:pt x="7961" y="4540"/>
                  </a:cubicBezTo>
                  <a:lnTo>
                    <a:pt x="9531" y="601"/>
                  </a:lnTo>
                  <a:cubicBezTo>
                    <a:pt x="8076" y="166"/>
                    <a:pt x="6444" y="1"/>
                    <a:pt x="4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511065" y="896063"/>
              <a:ext cx="244620" cy="14825"/>
            </a:xfrm>
            <a:custGeom>
              <a:avLst/>
              <a:gdLst/>
              <a:ahLst/>
              <a:cxnLst/>
              <a:rect l="l" t="t" r="r" b="b"/>
              <a:pathLst>
                <a:path w="2211" h="134" extrusionOk="0">
                  <a:moveTo>
                    <a:pt x="54" y="1"/>
                  </a:moveTo>
                  <a:cubicBezTo>
                    <a:pt x="30" y="1"/>
                    <a:pt x="3" y="24"/>
                    <a:pt x="0" y="52"/>
                  </a:cubicBezTo>
                  <a:cubicBezTo>
                    <a:pt x="0" y="83"/>
                    <a:pt x="24" y="106"/>
                    <a:pt x="53" y="108"/>
                  </a:cubicBezTo>
                  <a:cubicBezTo>
                    <a:pt x="528" y="123"/>
                    <a:pt x="1011" y="133"/>
                    <a:pt x="1489" y="133"/>
                  </a:cubicBezTo>
                  <a:cubicBezTo>
                    <a:pt x="1714" y="133"/>
                    <a:pt x="1938" y="131"/>
                    <a:pt x="2159" y="126"/>
                  </a:cubicBezTo>
                  <a:cubicBezTo>
                    <a:pt x="2188" y="126"/>
                    <a:pt x="2210" y="101"/>
                    <a:pt x="2210" y="72"/>
                  </a:cubicBezTo>
                  <a:cubicBezTo>
                    <a:pt x="2210" y="43"/>
                    <a:pt x="2189" y="21"/>
                    <a:pt x="2156" y="21"/>
                  </a:cubicBezTo>
                  <a:cubicBezTo>
                    <a:pt x="1930" y="25"/>
                    <a:pt x="1703" y="27"/>
                    <a:pt x="1475" y="27"/>
                  </a:cubicBezTo>
                  <a:cubicBezTo>
                    <a:pt x="1002" y="27"/>
                    <a:pt x="527" y="18"/>
                    <a:pt x="56" y="1"/>
                  </a:cubicBezTo>
                  <a:cubicBezTo>
                    <a:pt x="55" y="1"/>
                    <a:pt x="54" y="1"/>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8084551" y="890199"/>
              <a:ext cx="314432" cy="12170"/>
            </a:xfrm>
            <a:custGeom>
              <a:avLst/>
              <a:gdLst/>
              <a:ahLst/>
              <a:cxnLst/>
              <a:rect l="l" t="t" r="r" b="b"/>
              <a:pathLst>
                <a:path w="2842" h="110" extrusionOk="0">
                  <a:moveTo>
                    <a:pt x="54" y="1"/>
                  </a:moveTo>
                  <a:cubicBezTo>
                    <a:pt x="23" y="1"/>
                    <a:pt x="0" y="25"/>
                    <a:pt x="0" y="54"/>
                  </a:cubicBezTo>
                  <a:cubicBezTo>
                    <a:pt x="0" y="84"/>
                    <a:pt x="26" y="108"/>
                    <a:pt x="54" y="108"/>
                  </a:cubicBezTo>
                  <a:lnTo>
                    <a:pt x="2789" y="109"/>
                  </a:lnTo>
                  <a:cubicBezTo>
                    <a:pt x="2819" y="109"/>
                    <a:pt x="2841" y="87"/>
                    <a:pt x="2841" y="55"/>
                  </a:cubicBezTo>
                  <a:cubicBezTo>
                    <a:pt x="2841" y="25"/>
                    <a:pt x="2817" y="2"/>
                    <a:pt x="2789" y="2"/>
                  </a:cubicBez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8492589" y="1544182"/>
              <a:ext cx="109420" cy="360457"/>
            </a:xfrm>
            <a:custGeom>
              <a:avLst/>
              <a:gdLst/>
              <a:ahLst/>
              <a:cxnLst/>
              <a:rect l="l" t="t" r="r" b="b"/>
              <a:pathLst>
                <a:path w="989" h="3258" extrusionOk="0">
                  <a:moveTo>
                    <a:pt x="930" y="0"/>
                  </a:moveTo>
                  <a:cubicBezTo>
                    <a:pt x="908" y="0"/>
                    <a:pt x="888" y="12"/>
                    <a:pt x="880" y="32"/>
                  </a:cubicBezTo>
                  <a:cubicBezTo>
                    <a:pt x="581" y="736"/>
                    <a:pt x="414" y="1466"/>
                    <a:pt x="253" y="2171"/>
                  </a:cubicBezTo>
                  <a:cubicBezTo>
                    <a:pt x="179" y="2504"/>
                    <a:pt x="100" y="2850"/>
                    <a:pt x="7" y="3189"/>
                  </a:cubicBezTo>
                  <a:cubicBezTo>
                    <a:pt x="0" y="3218"/>
                    <a:pt x="16" y="3249"/>
                    <a:pt x="44" y="3256"/>
                  </a:cubicBezTo>
                  <a:cubicBezTo>
                    <a:pt x="50" y="3258"/>
                    <a:pt x="53" y="3258"/>
                    <a:pt x="59" y="3258"/>
                  </a:cubicBezTo>
                  <a:cubicBezTo>
                    <a:pt x="84" y="3258"/>
                    <a:pt x="106" y="3244"/>
                    <a:pt x="109" y="3216"/>
                  </a:cubicBezTo>
                  <a:cubicBezTo>
                    <a:pt x="201" y="2874"/>
                    <a:pt x="280" y="2528"/>
                    <a:pt x="357" y="2194"/>
                  </a:cubicBezTo>
                  <a:cubicBezTo>
                    <a:pt x="524" y="1460"/>
                    <a:pt x="684" y="768"/>
                    <a:pt x="978" y="74"/>
                  </a:cubicBezTo>
                  <a:cubicBezTo>
                    <a:pt x="988" y="47"/>
                    <a:pt x="977" y="15"/>
                    <a:pt x="950" y="4"/>
                  </a:cubicBezTo>
                  <a:cubicBezTo>
                    <a:pt x="943" y="1"/>
                    <a:pt x="936" y="0"/>
                    <a:pt x="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8924967" y="1970803"/>
              <a:ext cx="277147" cy="58859"/>
            </a:xfrm>
            <a:custGeom>
              <a:avLst/>
              <a:gdLst/>
              <a:ahLst/>
              <a:cxnLst/>
              <a:rect l="l" t="t" r="r" b="b"/>
              <a:pathLst>
                <a:path w="2505" h="532" extrusionOk="0">
                  <a:moveTo>
                    <a:pt x="1339" y="0"/>
                  </a:moveTo>
                  <a:cubicBezTo>
                    <a:pt x="847" y="0"/>
                    <a:pt x="383" y="148"/>
                    <a:pt x="26" y="437"/>
                  </a:cubicBezTo>
                  <a:cubicBezTo>
                    <a:pt x="4" y="454"/>
                    <a:pt x="0" y="488"/>
                    <a:pt x="19" y="511"/>
                  </a:cubicBezTo>
                  <a:cubicBezTo>
                    <a:pt x="29" y="524"/>
                    <a:pt x="43" y="531"/>
                    <a:pt x="60" y="531"/>
                  </a:cubicBezTo>
                  <a:cubicBezTo>
                    <a:pt x="71" y="531"/>
                    <a:pt x="83" y="528"/>
                    <a:pt x="91" y="518"/>
                  </a:cubicBezTo>
                  <a:cubicBezTo>
                    <a:pt x="430" y="245"/>
                    <a:pt x="871" y="105"/>
                    <a:pt x="1338" y="105"/>
                  </a:cubicBezTo>
                  <a:cubicBezTo>
                    <a:pt x="1694" y="105"/>
                    <a:pt x="2067" y="186"/>
                    <a:pt x="2420" y="353"/>
                  </a:cubicBezTo>
                  <a:cubicBezTo>
                    <a:pt x="2428" y="356"/>
                    <a:pt x="2436" y="358"/>
                    <a:pt x="2444" y="358"/>
                  </a:cubicBezTo>
                  <a:cubicBezTo>
                    <a:pt x="2464" y="358"/>
                    <a:pt x="2483" y="347"/>
                    <a:pt x="2492" y="329"/>
                  </a:cubicBezTo>
                  <a:cubicBezTo>
                    <a:pt x="2504" y="301"/>
                    <a:pt x="2494" y="269"/>
                    <a:pt x="2467" y="257"/>
                  </a:cubicBezTo>
                  <a:cubicBezTo>
                    <a:pt x="2099" y="85"/>
                    <a:pt x="1711" y="0"/>
                    <a:pt x="13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8228271" y="221501"/>
              <a:ext cx="35625" cy="50561"/>
            </a:xfrm>
            <a:custGeom>
              <a:avLst/>
              <a:gdLst/>
              <a:ahLst/>
              <a:cxnLst/>
              <a:rect l="l" t="t" r="r" b="b"/>
              <a:pathLst>
                <a:path w="322" h="457" extrusionOk="0">
                  <a:moveTo>
                    <a:pt x="62" y="1"/>
                  </a:moveTo>
                  <a:cubicBezTo>
                    <a:pt x="32" y="1"/>
                    <a:pt x="12" y="23"/>
                    <a:pt x="10" y="51"/>
                  </a:cubicBezTo>
                  <a:cubicBezTo>
                    <a:pt x="0" y="215"/>
                    <a:pt x="93" y="376"/>
                    <a:pt x="239" y="451"/>
                  </a:cubicBezTo>
                  <a:cubicBezTo>
                    <a:pt x="247" y="455"/>
                    <a:pt x="254" y="456"/>
                    <a:pt x="263" y="456"/>
                  </a:cubicBezTo>
                  <a:cubicBezTo>
                    <a:pt x="283" y="456"/>
                    <a:pt x="300" y="445"/>
                    <a:pt x="310" y="428"/>
                  </a:cubicBezTo>
                  <a:cubicBezTo>
                    <a:pt x="322" y="402"/>
                    <a:pt x="313" y="371"/>
                    <a:pt x="286" y="356"/>
                  </a:cubicBezTo>
                  <a:cubicBezTo>
                    <a:pt x="179" y="301"/>
                    <a:pt x="110" y="178"/>
                    <a:pt x="115" y="57"/>
                  </a:cubicBezTo>
                  <a:cubicBezTo>
                    <a:pt x="117" y="28"/>
                    <a:pt x="93" y="2"/>
                    <a:pt x="65" y="1"/>
                  </a:cubicBezTo>
                  <a:cubicBezTo>
                    <a:pt x="64" y="1"/>
                    <a:pt x="63"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8633322" y="248386"/>
              <a:ext cx="107318" cy="17702"/>
            </a:xfrm>
            <a:custGeom>
              <a:avLst/>
              <a:gdLst/>
              <a:ahLst/>
              <a:cxnLst/>
              <a:rect l="l" t="t" r="r" b="b"/>
              <a:pathLst>
                <a:path w="970" h="160" extrusionOk="0">
                  <a:moveTo>
                    <a:pt x="914" y="1"/>
                  </a:moveTo>
                  <a:cubicBezTo>
                    <a:pt x="913" y="1"/>
                    <a:pt x="912" y="1"/>
                    <a:pt x="911" y="1"/>
                  </a:cubicBezTo>
                  <a:lnTo>
                    <a:pt x="52" y="52"/>
                  </a:lnTo>
                  <a:cubicBezTo>
                    <a:pt x="23" y="55"/>
                    <a:pt x="0" y="81"/>
                    <a:pt x="2" y="109"/>
                  </a:cubicBezTo>
                  <a:cubicBezTo>
                    <a:pt x="5" y="138"/>
                    <a:pt x="27" y="159"/>
                    <a:pt x="56" y="159"/>
                  </a:cubicBezTo>
                  <a:lnTo>
                    <a:pt x="59" y="159"/>
                  </a:lnTo>
                  <a:lnTo>
                    <a:pt x="918" y="108"/>
                  </a:lnTo>
                  <a:cubicBezTo>
                    <a:pt x="947" y="106"/>
                    <a:pt x="970" y="79"/>
                    <a:pt x="968" y="51"/>
                  </a:cubicBezTo>
                  <a:cubicBezTo>
                    <a:pt x="966" y="23"/>
                    <a:pt x="943" y="1"/>
                    <a:pt x="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8692956" y="296403"/>
              <a:ext cx="118935" cy="58638"/>
            </a:xfrm>
            <a:custGeom>
              <a:avLst/>
              <a:gdLst/>
              <a:ahLst/>
              <a:cxnLst/>
              <a:rect l="l" t="t" r="r" b="b"/>
              <a:pathLst>
                <a:path w="1075" h="530" extrusionOk="0">
                  <a:moveTo>
                    <a:pt x="993" y="1"/>
                  </a:moveTo>
                  <a:cubicBezTo>
                    <a:pt x="986" y="1"/>
                    <a:pt x="980" y="2"/>
                    <a:pt x="973" y="2"/>
                  </a:cubicBezTo>
                  <a:cubicBezTo>
                    <a:pt x="741" y="24"/>
                    <a:pt x="227" y="66"/>
                    <a:pt x="98" y="303"/>
                  </a:cubicBezTo>
                  <a:cubicBezTo>
                    <a:pt x="0" y="485"/>
                    <a:pt x="80" y="529"/>
                    <a:pt x="202" y="529"/>
                  </a:cubicBezTo>
                  <a:cubicBezTo>
                    <a:pt x="317" y="529"/>
                    <a:pt x="470" y="491"/>
                    <a:pt x="550" y="491"/>
                  </a:cubicBezTo>
                  <a:cubicBezTo>
                    <a:pt x="562" y="491"/>
                    <a:pt x="572" y="491"/>
                    <a:pt x="581" y="493"/>
                  </a:cubicBezTo>
                  <a:cubicBezTo>
                    <a:pt x="620" y="502"/>
                    <a:pt x="660" y="518"/>
                    <a:pt x="701" y="518"/>
                  </a:cubicBezTo>
                  <a:cubicBezTo>
                    <a:pt x="708" y="518"/>
                    <a:pt x="715" y="517"/>
                    <a:pt x="722" y="516"/>
                  </a:cubicBezTo>
                  <a:cubicBezTo>
                    <a:pt x="772" y="509"/>
                    <a:pt x="812" y="475"/>
                    <a:pt x="848" y="438"/>
                  </a:cubicBezTo>
                  <a:cubicBezTo>
                    <a:pt x="929" y="356"/>
                    <a:pt x="993" y="259"/>
                    <a:pt x="1040" y="156"/>
                  </a:cubicBezTo>
                  <a:cubicBezTo>
                    <a:pt x="1066" y="103"/>
                    <a:pt x="1075" y="25"/>
                    <a:pt x="1022" y="6"/>
                  </a:cubicBezTo>
                  <a:cubicBezTo>
                    <a:pt x="1012" y="2"/>
                    <a:pt x="1002" y="1"/>
                    <a:pt x="993"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8586521" y="2682097"/>
              <a:ext cx="179786" cy="304032"/>
            </a:xfrm>
            <a:custGeom>
              <a:avLst/>
              <a:gdLst/>
              <a:ahLst/>
              <a:cxnLst/>
              <a:rect l="l" t="t" r="r" b="b"/>
              <a:pathLst>
                <a:path w="1625" h="2748" extrusionOk="0">
                  <a:moveTo>
                    <a:pt x="935" y="0"/>
                  </a:moveTo>
                  <a:cubicBezTo>
                    <a:pt x="934" y="0"/>
                    <a:pt x="932" y="0"/>
                    <a:pt x="930" y="1"/>
                  </a:cubicBezTo>
                  <a:cubicBezTo>
                    <a:pt x="902" y="5"/>
                    <a:pt x="880" y="31"/>
                    <a:pt x="884" y="61"/>
                  </a:cubicBezTo>
                  <a:cubicBezTo>
                    <a:pt x="992" y="933"/>
                    <a:pt x="1193" y="1791"/>
                    <a:pt x="1481" y="2614"/>
                  </a:cubicBezTo>
                  <a:cubicBezTo>
                    <a:pt x="1070" y="2500"/>
                    <a:pt x="648" y="2442"/>
                    <a:pt x="221" y="2442"/>
                  </a:cubicBezTo>
                  <a:cubicBezTo>
                    <a:pt x="165" y="2442"/>
                    <a:pt x="109" y="2443"/>
                    <a:pt x="53" y="2445"/>
                  </a:cubicBezTo>
                  <a:cubicBezTo>
                    <a:pt x="23" y="2446"/>
                    <a:pt x="1" y="2471"/>
                    <a:pt x="2" y="2499"/>
                  </a:cubicBezTo>
                  <a:cubicBezTo>
                    <a:pt x="3" y="2529"/>
                    <a:pt x="28" y="2552"/>
                    <a:pt x="53" y="2552"/>
                  </a:cubicBezTo>
                  <a:cubicBezTo>
                    <a:pt x="55" y="2552"/>
                    <a:pt x="56" y="2552"/>
                    <a:pt x="58" y="2552"/>
                  </a:cubicBezTo>
                  <a:cubicBezTo>
                    <a:pt x="110" y="2550"/>
                    <a:pt x="163" y="2549"/>
                    <a:pt x="215" y="2549"/>
                  </a:cubicBezTo>
                  <a:cubicBezTo>
                    <a:pt x="669" y="2549"/>
                    <a:pt x="1118" y="2616"/>
                    <a:pt x="1553" y="2746"/>
                  </a:cubicBezTo>
                  <a:cubicBezTo>
                    <a:pt x="1558" y="2748"/>
                    <a:pt x="1564" y="2748"/>
                    <a:pt x="1570" y="2748"/>
                  </a:cubicBezTo>
                  <a:cubicBezTo>
                    <a:pt x="1584" y="2748"/>
                    <a:pt x="1598" y="2742"/>
                    <a:pt x="1607" y="2732"/>
                  </a:cubicBezTo>
                  <a:cubicBezTo>
                    <a:pt x="1620" y="2716"/>
                    <a:pt x="1624" y="2696"/>
                    <a:pt x="1617" y="2676"/>
                  </a:cubicBezTo>
                  <a:cubicBezTo>
                    <a:pt x="1313" y="1832"/>
                    <a:pt x="1100" y="949"/>
                    <a:pt x="989" y="48"/>
                  </a:cubicBezTo>
                  <a:cubicBezTo>
                    <a:pt x="986" y="21"/>
                    <a:pt x="962" y="0"/>
                    <a:pt x="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8814881" y="869177"/>
              <a:ext cx="562370" cy="446312"/>
            </a:xfrm>
            <a:custGeom>
              <a:avLst/>
              <a:gdLst/>
              <a:ahLst/>
              <a:cxnLst/>
              <a:rect l="l" t="t" r="r" b="b"/>
              <a:pathLst>
                <a:path w="5083" h="4034" extrusionOk="0">
                  <a:moveTo>
                    <a:pt x="2656" y="404"/>
                  </a:moveTo>
                  <a:cubicBezTo>
                    <a:pt x="2675" y="404"/>
                    <a:pt x="2689" y="416"/>
                    <a:pt x="2693" y="449"/>
                  </a:cubicBezTo>
                  <a:cubicBezTo>
                    <a:pt x="2706" y="566"/>
                    <a:pt x="2641" y="695"/>
                    <a:pt x="2586" y="793"/>
                  </a:cubicBezTo>
                  <a:cubicBezTo>
                    <a:pt x="2449" y="1035"/>
                    <a:pt x="2262" y="1250"/>
                    <a:pt x="2087" y="1466"/>
                  </a:cubicBezTo>
                  <a:cubicBezTo>
                    <a:pt x="1900" y="1701"/>
                    <a:pt x="1709" y="1936"/>
                    <a:pt x="1515" y="2164"/>
                  </a:cubicBezTo>
                  <a:cubicBezTo>
                    <a:pt x="1331" y="2380"/>
                    <a:pt x="1144" y="2594"/>
                    <a:pt x="952" y="2805"/>
                  </a:cubicBezTo>
                  <a:cubicBezTo>
                    <a:pt x="1155" y="2100"/>
                    <a:pt x="1441" y="1420"/>
                    <a:pt x="1965" y="892"/>
                  </a:cubicBezTo>
                  <a:cubicBezTo>
                    <a:pt x="2134" y="722"/>
                    <a:pt x="2321" y="573"/>
                    <a:pt x="2533" y="459"/>
                  </a:cubicBezTo>
                  <a:cubicBezTo>
                    <a:pt x="2573" y="439"/>
                    <a:pt x="2622" y="404"/>
                    <a:pt x="2656" y="404"/>
                  </a:cubicBezTo>
                  <a:close/>
                  <a:moveTo>
                    <a:pt x="4316" y="1763"/>
                  </a:moveTo>
                  <a:cubicBezTo>
                    <a:pt x="4347" y="1763"/>
                    <a:pt x="4377" y="1765"/>
                    <a:pt x="4408" y="1770"/>
                  </a:cubicBezTo>
                  <a:cubicBezTo>
                    <a:pt x="4722" y="1827"/>
                    <a:pt x="4486" y="2144"/>
                    <a:pt x="4355" y="2265"/>
                  </a:cubicBezTo>
                  <a:cubicBezTo>
                    <a:pt x="4121" y="2482"/>
                    <a:pt x="3792" y="2628"/>
                    <a:pt x="3507" y="2759"/>
                  </a:cubicBezTo>
                  <a:cubicBezTo>
                    <a:pt x="3205" y="2899"/>
                    <a:pt x="2891" y="3014"/>
                    <a:pt x="2570" y="3102"/>
                  </a:cubicBezTo>
                  <a:cubicBezTo>
                    <a:pt x="2076" y="3242"/>
                    <a:pt x="1569" y="3316"/>
                    <a:pt x="1058" y="3333"/>
                  </a:cubicBezTo>
                  <a:cubicBezTo>
                    <a:pt x="1793" y="2691"/>
                    <a:pt x="2661" y="2203"/>
                    <a:pt x="3599" y="1920"/>
                  </a:cubicBezTo>
                  <a:cubicBezTo>
                    <a:pt x="3744" y="1877"/>
                    <a:pt x="3889" y="1837"/>
                    <a:pt x="4035" y="1804"/>
                  </a:cubicBezTo>
                  <a:cubicBezTo>
                    <a:pt x="4125" y="1784"/>
                    <a:pt x="4222" y="1763"/>
                    <a:pt x="4316" y="1763"/>
                  </a:cubicBezTo>
                  <a:close/>
                  <a:moveTo>
                    <a:pt x="2678" y="0"/>
                  </a:moveTo>
                  <a:cubicBezTo>
                    <a:pt x="2451" y="0"/>
                    <a:pt x="2216" y="165"/>
                    <a:pt x="2044" y="291"/>
                  </a:cubicBezTo>
                  <a:cubicBezTo>
                    <a:pt x="1579" y="633"/>
                    <a:pt x="1221" y="1100"/>
                    <a:pt x="965" y="1619"/>
                  </a:cubicBezTo>
                  <a:cubicBezTo>
                    <a:pt x="699" y="2157"/>
                    <a:pt x="538" y="2735"/>
                    <a:pt x="401" y="3319"/>
                  </a:cubicBezTo>
                  <a:cubicBezTo>
                    <a:pt x="360" y="3315"/>
                    <a:pt x="321" y="3313"/>
                    <a:pt x="280" y="3311"/>
                  </a:cubicBezTo>
                  <a:cubicBezTo>
                    <a:pt x="275" y="3310"/>
                    <a:pt x="270" y="3310"/>
                    <a:pt x="266" y="3310"/>
                  </a:cubicBezTo>
                  <a:cubicBezTo>
                    <a:pt x="163" y="3310"/>
                    <a:pt x="77" y="3415"/>
                    <a:pt x="77" y="3513"/>
                  </a:cubicBezTo>
                  <a:cubicBezTo>
                    <a:pt x="77" y="3576"/>
                    <a:pt x="103" y="3626"/>
                    <a:pt x="144" y="3662"/>
                  </a:cubicBezTo>
                  <a:cubicBezTo>
                    <a:pt x="140" y="3668"/>
                    <a:pt x="135" y="3670"/>
                    <a:pt x="131" y="3676"/>
                  </a:cubicBezTo>
                  <a:cubicBezTo>
                    <a:pt x="0" y="3825"/>
                    <a:pt x="130" y="4025"/>
                    <a:pt x="281" y="4025"/>
                  </a:cubicBezTo>
                  <a:cubicBezTo>
                    <a:pt x="314" y="4025"/>
                    <a:pt x="348" y="4015"/>
                    <a:pt x="381" y="3993"/>
                  </a:cubicBezTo>
                  <a:cubicBezTo>
                    <a:pt x="420" y="4019"/>
                    <a:pt x="466" y="4033"/>
                    <a:pt x="511" y="4033"/>
                  </a:cubicBezTo>
                  <a:cubicBezTo>
                    <a:pt x="590" y="4033"/>
                    <a:pt x="665" y="3990"/>
                    <a:pt x="688" y="3889"/>
                  </a:cubicBezTo>
                  <a:cubicBezTo>
                    <a:pt x="699" y="3839"/>
                    <a:pt x="709" y="3790"/>
                    <a:pt x="721" y="3740"/>
                  </a:cubicBezTo>
                  <a:cubicBezTo>
                    <a:pt x="772" y="3742"/>
                    <a:pt x="823" y="3742"/>
                    <a:pt x="874" y="3742"/>
                  </a:cubicBezTo>
                  <a:cubicBezTo>
                    <a:pt x="1446" y="3742"/>
                    <a:pt x="2017" y="3669"/>
                    <a:pt x="2570" y="3522"/>
                  </a:cubicBezTo>
                  <a:cubicBezTo>
                    <a:pt x="2947" y="3425"/>
                    <a:pt x="3314" y="3291"/>
                    <a:pt x="3669" y="3128"/>
                  </a:cubicBezTo>
                  <a:cubicBezTo>
                    <a:pt x="4003" y="2977"/>
                    <a:pt x="4368" y="2804"/>
                    <a:pt x="4640" y="2551"/>
                  </a:cubicBezTo>
                  <a:cubicBezTo>
                    <a:pt x="4882" y="2333"/>
                    <a:pt x="5083" y="1978"/>
                    <a:pt x="4906" y="1659"/>
                  </a:cubicBezTo>
                  <a:cubicBezTo>
                    <a:pt x="4780" y="1431"/>
                    <a:pt x="4546" y="1360"/>
                    <a:pt x="4307" y="1360"/>
                  </a:cubicBezTo>
                  <a:cubicBezTo>
                    <a:pt x="4214" y="1360"/>
                    <a:pt x="4120" y="1371"/>
                    <a:pt x="4032" y="1387"/>
                  </a:cubicBezTo>
                  <a:cubicBezTo>
                    <a:pt x="3351" y="1516"/>
                    <a:pt x="2680" y="1791"/>
                    <a:pt x="2076" y="2126"/>
                  </a:cubicBezTo>
                  <a:cubicBezTo>
                    <a:pt x="2206" y="1966"/>
                    <a:pt x="2336" y="1806"/>
                    <a:pt x="2463" y="1643"/>
                  </a:cubicBezTo>
                  <a:cubicBezTo>
                    <a:pt x="2666" y="1384"/>
                    <a:pt x="2898" y="1126"/>
                    <a:pt x="3023" y="819"/>
                  </a:cubicBezTo>
                  <a:cubicBezTo>
                    <a:pt x="3125" y="566"/>
                    <a:pt x="3157" y="192"/>
                    <a:pt x="2870" y="45"/>
                  </a:cubicBezTo>
                  <a:cubicBezTo>
                    <a:pt x="2808" y="13"/>
                    <a:pt x="2743" y="0"/>
                    <a:pt x="2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7805518" y="3"/>
              <a:ext cx="208441" cy="334015"/>
            </a:xfrm>
            <a:custGeom>
              <a:avLst/>
              <a:gdLst/>
              <a:ahLst/>
              <a:cxnLst/>
              <a:rect l="l" t="t" r="r" b="b"/>
              <a:pathLst>
                <a:path w="1884" h="3019" extrusionOk="0">
                  <a:moveTo>
                    <a:pt x="489" y="1"/>
                  </a:moveTo>
                  <a:cubicBezTo>
                    <a:pt x="418" y="1"/>
                    <a:pt x="349" y="15"/>
                    <a:pt x="290" y="48"/>
                  </a:cubicBezTo>
                  <a:cubicBezTo>
                    <a:pt x="273" y="58"/>
                    <a:pt x="259" y="67"/>
                    <a:pt x="248" y="80"/>
                  </a:cubicBezTo>
                  <a:cubicBezTo>
                    <a:pt x="226" y="97"/>
                    <a:pt x="156" y="210"/>
                    <a:pt x="113" y="302"/>
                  </a:cubicBezTo>
                  <a:cubicBezTo>
                    <a:pt x="108" y="308"/>
                    <a:pt x="105" y="312"/>
                    <a:pt x="100" y="319"/>
                  </a:cubicBezTo>
                  <a:cubicBezTo>
                    <a:pt x="20" y="517"/>
                    <a:pt x="0" y="754"/>
                    <a:pt x="42" y="1025"/>
                  </a:cubicBezTo>
                  <a:cubicBezTo>
                    <a:pt x="176" y="1900"/>
                    <a:pt x="884" y="2700"/>
                    <a:pt x="1808" y="3015"/>
                  </a:cubicBezTo>
                  <a:cubicBezTo>
                    <a:pt x="1814" y="3017"/>
                    <a:pt x="1820" y="3018"/>
                    <a:pt x="1827" y="3018"/>
                  </a:cubicBezTo>
                  <a:cubicBezTo>
                    <a:pt x="1848" y="3018"/>
                    <a:pt x="1870" y="3004"/>
                    <a:pt x="1877" y="2982"/>
                  </a:cubicBezTo>
                  <a:cubicBezTo>
                    <a:pt x="1884" y="2951"/>
                    <a:pt x="1870" y="2921"/>
                    <a:pt x="1841" y="2911"/>
                  </a:cubicBezTo>
                  <a:cubicBezTo>
                    <a:pt x="954" y="2608"/>
                    <a:pt x="272" y="1844"/>
                    <a:pt x="145" y="1008"/>
                  </a:cubicBezTo>
                  <a:cubicBezTo>
                    <a:pt x="113" y="796"/>
                    <a:pt x="120" y="609"/>
                    <a:pt x="166" y="448"/>
                  </a:cubicBezTo>
                  <a:cubicBezTo>
                    <a:pt x="322" y="508"/>
                    <a:pt x="450" y="641"/>
                    <a:pt x="623" y="641"/>
                  </a:cubicBezTo>
                  <a:cubicBezTo>
                    <a:pt x="648" y="641"/>
                    <a:pt x="673" y="638"/>
                    <a:pt x="700" y="632"/>
                  </a:cubicBezTo>
                  <a:cubicBezTo>
                    <a:pt x="847" y="598"/>
                    <a:pt x="973" y="458"/>
                    <a:pt x="951" y="309"/>
                  </a:cubicBezTo>
                  <a:cubicBezTo>
                    <a:pt x="936" y="188"/>
                    <a:pt x="830" y="97"/>
                    <a:pt x="719" y="48"/>
                  </a:cubicBezTo>
                  <a:cubicBezTo>
                    <a:pt x="651" y="19"/>
                    <a:pt x="569" y="1"/>
                    <a:pt x="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9972943" y="2673467"/>
              <a:ext cx="36510" cy="65608"/>
            </a:xfrm>
            <a:custGeom>
              <a:avLst/>
              <a:gdLst/>
              <a:ahLst/>
              <a:cxnLst/>
              <a:rect l="l" t="t" r="r" b="b"/>
              <a:pathLst>
                <a:path w="330" h="593" extrusionOk="0">
                  <a:moveTo>
                    <a:pt x="276" y="0"/>
                  </a:moveTo>
                  <a:cubicBezTo>
                    <a:pt x="247" y="0"/>
                    <a:pt x="226" y="22"/>
                    <a:pt x="223" y="50"/>
                  </a:cubicBezTo>
                  <a:cubicBezTo>
                    <a:pt x="216" y="219"/>
                    <a:pt x="142" y="383"/>
                    <a:pt x="22" y="503"/>
                  </a:cubicBezTo>
                  <a:cubicBezTo>
                    <a:pt x="2" y="521"/>
                    <a:pt x="0" y="555"/>
                    <a:pt x="22" y="577"/>
                  </a:cubicBezTo>
                  <a:cubicBezTo>
                    <a:pt x="33" y="587"/>
                    <a:pt x="44" y="593"/>
                    <a:pt x="59" y="593"/>
                  </a:cubicBezTo>
                  <a:cubicBezTo>
                    <a:pt x="72" y="593"/>
                    <a:pt x="86" y="590"/>
                    <a:pt x="94" y="578"/>
                  </a:cubicBezTo>
                  <a:cubicBezTo>
                    <a:pt x="234" y="441"/>
                    <a:pt x="320" y="250"/>
                    <a:pt x="329" y="56"/>
                  </a:cubicBezTo>
                  <a:cubicBezTo>
                    <a:pt x="330" y="27"/>
                    <a:pt x="307" y="3"/>
                    <a:pt x="279" y="0"/>
                  </a:cubicBezTo>
                  <a:cubicBezTo>
                    <a:pt x="278" y="0"/>
                    <a:pt x="277" y="0"/>
                    <a:pt x="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9620003" y="2324846"/>
              <a:ext cx="99352" cy="84748"/>
            </a:xfrm>
            <a:custGeom>
              <a:avLst/>
              <a:gdLst/>
              <a:ahLst/>
              <a:cxnLst/>
              <a:rect l="l" t="t" r="r" b="b"/>
              <a:pathLst>
                <a:path w="898" h="766" extrusionOk="0">
                  <a:moveTo>
                    <a:pt x="59" y="0"/>
                  </a:moveTo>
                  <a:cubicBezTo>
                    <a:pt x="34" y="0"/>
                    <a:pt x="11" y="18"/>
                    <a:pt x="6" y="43"/>
                  </a:cubicBezTo>
                  <a:cubicBezTo>
                    <a:pt x="0" y="71"/>
                    <a:pt x="19" y="100"/>
                    <a:pt x="48" y="106"/>
                  </a:cubicBezTo>
                  <a:cubicBezTo>
                    <a:pt x="375" y="174"/>
                    <a:pt x="664" y="421"/>
                    <a:pt x="789" y="731"/>
                  </a:cubicBezTo>
                  <a:cubicBezTo>
                    <a:pt x="797" y="752"/>
                    <a:pt x="816" y="765"/>
                    <a:pt x="839" y="765"/>
                  </a:cubicBezTo>
                  <a:cubicBezTo>
                    <a:pt x="846" y="765"/>
                    <a:pt x="853" y="764"/>
                    <a:pt x="856" y="761"/>
                  </a:cubicBezTo>
                  <a:cubicBezTo>
                    <a:pt x="884" y="751"/>
                    <a:pt x="897" y="719"/>
                    <a:pt x="886" y="692"/>
                  </a:cubicBezTo>
                  <a:cubicBezTo>
                    <a:pt x="747" y="345"/>
                    <a:pt x="435" y="80"/>
                    <a:pt x="69" y="1"/>
                  </a:cubicBezTo>
                  <a:cubicBezTo>
                    <a:pt x="66" y="1"/>
                    <a:pt x="62"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9387771" y="2867416"/>
              <a:ext cx="24230" cy="151463"/>
            </a:xfrm>
            <a:custGeom>
              <a:avLst/>
              <a:gdLst/>
              <a:ahLst/>
              <a:cxnLst/>
              <a:rect l="l" t="t" r="r" b="b"/>
              <a:pathLst>
                <a:path w="219" h="1369" extrusionOk="0">
                  <a:moveTo>
                    <a:pt x="160" y="0"/>
                  </a:moveTo>
                  <a:cubicBezTo>
                    <a:pt x="132" y="0"/>
                    <a:pt x="108" y="25"/>
                    <a:pt x="108" y="53"/>
                  </a:cubicBezTo>
                  <a:cubicBezTo>
                    <a:pt x="113" y="473"/>
                    <a:pt x="79" y="894"/>
                    <a:pt x="6" y="1307"/>
                  </a:cubicBezTo>
                  <a:cubicBezTo>
                    <a:pt x="1" y="1337"/>
                    <a:pt x="21" y="1364"/>
                    <a:pt x="49" y="1368"/>
                  </a:cubicBezTo>
                  <a:lnTo>
                    <a:pt x="58" y="1368"/>
                  </a:lnTo>
                  <a:cubicBezTo>
                    <a:pt x="83" y="1368"/>
                    <a:pt x="105" y="1351"/>
                    <a:pt x="110" y="1324"/>
                  </a:cubicBezTo>
                  <a:cubicBezTo>
                    <a:pt x="183" y="904"/>
                    <a:pt x="219" y="476"/>
                    <a:pt x="213" y="52"/>
                  </a:cubicBezTo>
                  <a:cubicBezTo>
                    <a:pt x="213" y="23"/>
                    <a:pt x="189"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8551006" y="2772931"/>
              <a:ext cx="117829" cy="255905"/>
            </a:xfrm>
            <a:custGeom>
              <a:avLst/>
              <a:gdLst/>
              <a:ahLst/>
              <a:cxnLst/>
              <a:rect l="l" t="t" r="r" b="b"/>
              <a:pathLst>
                <a:path w="1065" h="2313" extrusionOk="0">
                  <a:moveTo>
                    <a:pt x="1001" y="1"/>
                  </a:moveTo>
                  <a:lnTo>
                    <a:pt x="1001" y="1"/>
                  </a:lnTo>
                  <a:cubicBezTo>
                    <a:pt x="986" y="15"/>
                    <a:pt x="970" y="29"/>
                    <a:pt x="953" y="46"/>
                  </a:cubicBezTo>
                  <a:cubicBezTo>
                    <a:pt x="689" y="565"/>
                    <a:pt x="486" y="1114"/>
                    <a:pt x="220" y="1633"/>
                  </a:cubicBezTo>
                  <a:cubicBezTo>
                    <a:pt x="186" y="1720"/>
                    <a:pt x="152" y="1805"/>
                    <a:pt x="120" y="1892"/>
                  </a:cubicBezTo>
                  <a:cubicBezTo>
                    <a:pt x="79" y="2005"/>
                    <a:pt x="45" y="2167"/>
                    <a:pt x="0" y="2312"/>
                  </a:cubicBezTo>
                  <a:cubicBezTo>
                    <a:pt x="13" y="2305"/>
                    <a:pt x="26" y="2298"/>
                    <a:pt x="39" y="2291"/>
                  </a:cubicBezTo>
                  <a:cubicBezTo>
                    <a:pt x="123" y="2105"/>
                    <a:pt x="197" y="1914"/>
                    <a:pt x="359" y="1793"/>
                  </a:cubicBezTo>
                  <a:cubicBezTo>
                    <a:pt x="497" y="1689"/>
                    <a:pt x="668" y="1660"/>
                    <a:pt x="844" y="1660"/>
                  </a:cubicBezTo>
                  <a:cubicBezTo>
                    <a:pt x="903" y="1660"/>
                    <a:pt x="962" y="1664"/>
                    <a:pt x="1021" y="1668"/>
                  </a:cubicBezTo>
                  <a:cubicBezTo>
                    <a:pt x="1036" y="1654"/>
                    <a:pt x="1050" y="1641"/>
                    <a:pt x="1064" y="1627"/>
                  </a:cubicBezTo>
                  <a:cubicBezTo>
                    <a:pt x="1014" y="1567"/>
                    <a:pt x="1001" y="1476"/>
                    <a:pt x="1007" y="1396"/>
                  </a:cubicBezTo>
                  <a:cubicBezTo>
                    <a:pt x="1014" y="1288"/>
                    <a:pt x="1037" y="1174"/>
                    <a:pt x="993" y="1076"/>
                  </a:cubicBezTo>
                  <a:cubicBezTo>
                    <a:pt x="960" y="1007"/>
                    <a:pt x="900" y="957"/>
                    <a:pt x="864" y="892"/>
                  </a:cubicBezTo>
                  <a:cubicBezTo>
                    <a:pt x="721" y="635"/>
                    <a:pt x="951" y="256"/>
                    <a:pt x="1001"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8934814" y="1877535"/>
              <a:ext cx="152458" cy="139625"/>
            </a:xfrm>
            <a:custGeom>
              <a:avLst/>
              <a:gdLst/>
              <a:ahLst/>
              <a:cxnLst/>
              <a:rect l="l" t="t" r="r" b="b"/>
              <a:pathLst>
                <a:path w="1378" h="1262" extrusionOk="0">
                  <a:moveTo>
                    <a:pt x="723" y="1"/>
                  </a:moveTo>
                  <a:cubicBezTo>
                    <a:pt x="685" y="1"/>
                    <a:pt x="648" y="6"/>
                    <a:pt x="614" y="18"/>
                  </a:cubicBezTo>
                  <a:cubicBezTo>
                    <a:pt x="513" y="54"/>
                    <a:pt x="387" y="161"/>
                    <a:pt x="363" y="274"/>
                  </a:cubicBezTo>
                  <a:lnTo>
                    <a:pt x="363" y="274"/>
                  </a:lnTo>
                  <a:cubicBezTo>
                    <a:pt x="223" y="596"/>
                    <a:pt x="102" y="926"/>
                    <a:pt x="1" y="1261"/>
                  </a:cubicBezTo>
                  <a:cubicBezTo>
                    <a:pt x="425" y="1060"/>
                    <a:pt x="822" y="982"/>
                    <a:pt x="1279" y="912"/>
                  </a:cubicBezTo>
                  <a:cubicBezTo>
                    <a:pt x="1302" y="909"/>
                    <a:pt x="1329" y="905"/>
                    <a:pt x="1346" y="889"/>
                  </a:cubicBezTo>
                  <a:cubicBezTo>
                    <a:pt x="1372" y="869"/>
                    <a:pt x="1377" y="832"/>
                    <a:pt x="1377" y="800"/>
                  </a:cubicBezTo>
                  <a:cubicBezTo>
                    <a:pt x="1375" y="625"/>
                    <a:pt x="1250" y="563"/>
                    <a:pt x="1120" y="480"/>
                  </a:cubicBezTo>
                  <a:cubicBezTo>
                    <a:pt x="1100" y="466"/>
                    <a:pt x="1079" y="453"/>
                    <a:pt x="1066" y="432"/>
                  </a:cubicBezTo>
                  <a:cubicBezTo>
                    <a:pt x="1032" y="379"/>
                    <a:pt x="1068" y="308"/>
                    <a:pt x="1070" y="243"/>
                  </a:cubicBezTo>
                  <a:cubicBezTo>
                    <a:pt x="1072" y="169"/>
                    <a:pt x="1028" y="102"/>
                    <a:pt x="966" y="61"/>
                  </a:cubicBezTo>
                  <a:cubicBezTo>
                    <a:pt x="906" y="22"/>
                    <a:pt x="832" y="5"/>
                    <a:pt x="759" y="2"/>
                  </a:cubicBezTo>
                  <a:cubicBezTo>
                    <a:pt x="747" y="1"/>
                    <a:pt x="735" y="1"/>
                    <a:pt x="723"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8037750" y="875595"/>
              <a:ext cx="292526" cy="121259"/>
            </a:xfrm>
            <a:custGeom>
              <a:avLst/>
              <a:gdLst/>
              <a:ahLst/>
              <a:cxnLst/>
              <a:rect l="l" t="t" r="r" b="b"/>
              <a:pathLst>
                <a:path w="2644" h="1096" extrusionOk="0">
                  <a:moveTo>
                    <a:pt x="22" y="0"/>
                  </a:moveTo>
                  <a:cubicBezTo>
                    <a:pt x="22" y="184"/>
                    <a:pt x="5" y="370"/>
                    <a:pt x="2" y="555"/>
                  </a:cubicBezTo>
                  <a:cubicBezTo>
                    <a:pt x="0" y="772"/>
                    <a:pt x="92" y="1027"/>
                    <a:pt x="302" y="1084"/>
                  </a:cubicBezTo>
                  <a:cubicBezTo>
                    <a:pt x="332" y="1092"/>
                    <a:pt x="362" y="1096"/>
                    <a:pt x="391" y="1096"/>
                  </a:cubicBezTo>
                  <a:cubicBezTo>
                    <a:pt x="619" y="1096"/>
                    <a:pt x="833" y="879"/>
                    <a:pt x="1073" y="862"/>
                  </a:cubicBezTo>
                  <a:cubicBezTo>
                    <a:pt x="1084" y="862"/>
                    <a:pt x="1096" y="861"/>
                    <a:pt x="1107" y="861"/>
                  </a:cubicBezTo>
                  <a:cubicBezTo>
                    <a:pt x="1246" y="861"/>
                    <a:pt x="1381" y="920"/>
                    <a:pt x="1519" y="920"/>
                  </a:cubicBezTo>
                  <a:cubicBezTo>
                    <a:pt x="1521" y="920"/>
                    <a:pt x="1522" y="920"/>
                    <a:pt x="1524" y="920"/>
                  </a:cubicBezTo>
                  <a:cubicBezTo>
                    <a:pt x="1751" y="915"/>
                    <a:pt x="1945" y="757"/>
                    <a:pt x="2105" y="595"/>
                  </a:cubicBezTo>
                  <a:cubicBezTo>
                    <a:pt x="2265" y="436"/>
                    <a:pt x="2426" y="256"/>
                    <a:pt x="2643" y="189"/>
                  </a:cubicBezTo>
                  <a:cubicBezTo>
                    <a:pt x="2510" y="136"/>
                    <a:pt x="2369" y="110"/>
                    <a:pt x="2225" y="101"/>
                  </a:cubicBezTo>
                  <a:cubicBezTo>
                    <a:pt x="2145" y="103"/>
                    <a:pt x="2065" y="104"/>
                    <a:pt x="1984" y="104"/>
                  </a:cubicBezTo>
                  <a:cubicBezTo>
                    <a:pt x="1861" y="104"/>
                    <a:pt x="1736" y="102"/>
                    <a:pt x="1611" y="99"/>
                  </a:cubicBezTo>
                  <a:cubicBezTo>
                    <a:pt x="1547" y="99"/>
                    <a:pt x="1481" y="97"/>
                    <a:pt x="1418" y="93"/>
                  </a:cubicBezTo>
                  <a:cubicBezTo>
                    <a:pt x="1408" y="93"/>
                    <a:pt x="1400" y="91"/>
                    <a:pt x="1390" y="91"/>
                  </a:cubicBezTo>
                  <a:cubicBezTo>
                    <a:pt x="934" y="71"/>
                    <a:pt x="477" y="36"/>
                    <a:pt x="22"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8262901" y="278037"/>
              <a:ext cx="112850" cy="95148"/>
            </a:xfrm>
            <a:custGeom>
              <a:avLst/>
              <a:gdLst/>
              <a:ahLst/>
              <a:cxnLst/>
              <a:rect l="l" t="t" r="r" b="b"/>
              <a:pathLst>
                <a:path w="1020" h="860" extrusionOk="0">
                  <a:moveTo>
                    <a:pt x="468" y="1"/>
                  </a:moveTo>
                  <a:cubicBezTo>
                    <a:pt x="209" y="1"/>
                    <a:pt x="6" y="168"/>
                    <a:pt x="1" y="391"/>
                  </a:cubicBezTo>
                  <a:cubicBezTo>
                    <a:pt x="0" y="629"/>
                    <a:pt x="223" y="836"/>
                    <a:pt x="504" y="858"/>
                  </a:cubicBezTo>
                  <a:cubicBezTo>
                    <a:pt x="520" y="859"/>
                    <a:pt x="535" y="859"/>
                    <a:pt x="550" y="859"/>
                  </a:cubicBezTo>
                  <a:cubicBezTo>
                    <a:pt x="809" y="859"/>
                    <a:pt x="1013" y="690"/>
                    <a:pt x="1015" y="468"/>
                  </a:cubicBezTo>
                  <a:cubicBezTo>
                    <a:pt x="1019" y="232"/>
                    <a:pt x="794" y="24"/>
                    <a:pt x="514" y="2"/>
                  </a:cubicBezTo>
                  <a:cubicBezTo>
                    <a:pt x="498" y="1"/>
                    <a:pt x="483" y="1"/>
                    <a:pt x="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8310366" y="293526"/>
              <a:ext cx="40161" cy="31864"/>
            </a:xfrm>
            <a:custGeom>
              <a:avLst/>
              <a:gdLst/>
              <a:ahLst/>
              <a:cxnLst/>
              <a:rect l="l" t="t" r="r" b="b"/>
              <a:pathLst>
                <a:path w="363" h="288" extrusionOk="0">
                  <a:moveTo>
                    <a:pt x="131" y="1"/>
                  </a:moveTo>
                  <a:cubicBezTo>
                    <a:pt x="97" y="1"/>
                    <a:pt x="66" y="12"/>
                    <a:pt x="46" y="35"/>
                  </a:cubicBezTo>
                  <a:cubicBezTo>
                    <a:pt x="1" y="87"/>
                    <a:pt x="27" y="177"/>
                    <a:pt x="101" y="237"/>
                  </a:cubicBezTo>
                  <a:cubicBezTo>
                    <a:pt x="143" y="271"/>
                    <a:pt x="191" y="288"/>
                    <a:pt x="233" y="288"/>
                  </a:cubicBezTo>
                  <a:cubicBezTo>
                    <a:pt x="267" y="288"/>
                    <a:pt x="297" y="277"/>
                    <a:pt x="318" y="254"/>
                  </a:cubicBezTo>
                  <a:cubicBezTo>
                    <a:pt x="362" y="201"/>
                    <a:pt x="336" y="112"/>
                    <a:pt x="262" y="51"/>
                  </a:cubicBezTo>
                  <a:cubicBezTo>
                    <a:pt x="220" y="18"/>
                    <a:pt x="173"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9"/>
            <p:cNvGrpSpPr/>
            <p:nvPr/>
          </p:nvGrpSpPr>
          <p:grpSpPr>
            <a:xfrm>
              <a:off x="8013942" y="1244905"/>
              <a:ext cx="1186848" cy="1475812"/>
              <a:chOff x="8013942" y="1244905"/>
              <a:chExt cx="1186848" cy="1475812"/>
            </a:xfrm>
          </p:grpSpPr>
          <p:sp>
            <p:nvSpPr>
              <p:cNvPr id="511" name="Google Shape;511;p9"/>
              <p:cNvSpPr/>
              <p:nvPr/>
            </p:nvSpPr>
            <p:spPr>
              <a:xfrm>
                <a:off x="8172841" y="1455339"/>
                <a:ext cx="28876" cy="28876"/>
              </a:xfrm>
              <a:custGeom>
                <a:avLst/>
                <a:gdLst/>
                <a:ahLst/>
                <a:cxnLst/>
                <a:rect l="l" t="t" r="r" b="b"/>
                <a:pathLst>
                  <a:path w="261" h="261" extrusionOk="0">
                    <a:moveTo>
                      <a:pt x="130" y="0"/>
                    </a:moveTo>
                    <a:cubicBezTo>
                      <a:pt x="59" y="0"/>
                      <a:pt x="0" y="59"/>
                      <a:pt x="0" y="130"/>
                    </a:cubicBezTo>
                    <a:cubicBezTo>
                      <a:pt x="0" y="203"/>
                      <a:pt x="59" y="260"/>
                      <a:pt x="130" y="260"/>
                    </a:cubicBezTo>
                    <a:cubicBezTo>
                      <a:pt x="203" y="260"/>
                      <a:pt x="260" y="203"/>
                      <a:pt x="260" y="130"/>
                    </a:cubicBezTo>
                    <a:cubicBezTo>
                      <a:pt x="260" y="59"/>
                      <a:pt x="203"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8425099" y="1440956"/>
                <a:ext cx="28987" cy="28876"/>
              </a:xfrm>
              <a:custGeom>
                <a:avLst/>
                <a:gdLst/>
                <a:ahLst/>
                <a:cxnLst/>
                <a:rect l="l" t="t" r="r" b="b"/>
                <a:pathLst>
                  <a:path w="262" h="261" extrusionOk="0">
                    <a:moveTo>
                      <a:pt x="132" y="0"/>
                    </a:moveTo>
                    <a:cubicBezTo>
                      <a:pt x="59" y="0"/>
                      <a:pt x="0" y="59"/>
                      <a:pt x="0" y="130"/>
                    </a:cubicBezTo>
                    <a:cubicBezTo>
                      <a:pt x="0" y="202"/>
                      <a:pt x="59" y="260"/>
                      <a:pt x="132" y="260"/>
                    </a:cubicBezTo>
                    <a:cubicBezTo>
                      <a:pt x="203" y="260"/>
                      <a:pt x="262" y="202"/>
                      <a:pt x="262" y="130"/>
                    </a:cubicBezTo>
                    <a:cubicBezTo>
                      <a:pt x="262" y="59"/>
                      <a:pt x="203"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8114977" y="1244905"/>
                <a:ext cx="28876" cy="28876"/>
              </a:xfrm>
              <a:custGeom>
                <a:avLst/>
                <a:gdLst/>
                <a:ahLst/>
                <a:cxnLst/>
                <a:rect l="l" t="t" r="r" b="b"/>
                <a:pathLst>
                  <a:path w="261" h="261" extrusionOk="0">
                    <a:moveTo>
                      <a:pt x="131" y="0"/>
                    </a:moveTo>
                    <a:cubicBezTo>
                      <a:pt x="59" y="0"/>
                      <a:pt x="1" y="57"/>
                      <a:pt x="1" y="130"/>
                    </a:cubicBezTo>
                    <a:cubicBezTo>
                      <a:pt x="1" y="202"/>
                      <a:pt x="58" y="260"/>
                      <a:pt x="131" y="260"/>
                    </a:cubicBezTo>
                    <a:cubicBezTo>
                      <a:pt x="202" y="260"/>
                      <a:pt x="260" y="203"/>
                      <a:pt x="260" y="130"/>
                    </a:cubicBezTo>
                    <a:cubicBezTo>
                      <a:pt x="260" y="57"/>
                      <a:pt x="202"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8484844" y="1300778"/>
                <a:ext cx="28987" cy="29098"/>
              </a:xfrm>
              <a:custGeom>
                <a:avLst/>
                <a:gdLst/>
                <a:ahLst/>
                <a:cxnLst/>
                <a:rect l="l" t="t" r="r" b="b"/>
                <a:pathLst>
                  <a:path w="262" h="263" extrusionOk="0">
                    <a:moveTo>
                      <a:pt x="130" y="1"/>
                    </a:moveTo>
                    <a:cubicBezTo>
                      <a:pt x="59" y="1"/>
                      <a:pt x="0" y="59"/>
                      <a:pt x="0" y="132"/>
                    </a:cubicBezTo>
                    <a:cubicBezTo>
                      <a:pt x="0" y="203"/>
                      <a:pt x="59" y="262"/>
                      <a:pt x="130" y="262"/>
                    </a:cubicBezTo>
                    <a:cubicBezTo>
                      <a:pt x="201" y="262"/>
                      <a:pt x="261" y="205"/>
                      <a:pt x="261" y="132"/>
                    </a:cubicBezTo>
                    <a:cubicBezTo>
                      <a:pt x="261" y="61"/>
                      <a:pt x="201"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8348979" y="2120165"/>
                <a:ext cx="28987" cy="28876"/>
              </a:xfrm>
              <a:custGeom>
                <a:avLst/>
                <a:gdLst/>
                <a:ahLst/>
                <a:cxnLst/>
                <a:rect l="l" t="t" r="r" b="b"/>
                <a:pathLst>
                  <a:path w="262" h="261" extrusionOk="0">
                    <a:moveTo>
                      <a:pt x="130" y="1"/>
                    </a:moveTo>
                    <a:cubicBezTo>
                      <a:pt x="59" y="1"/>
                      <a:pt x="0" y="58"/>
                      <a:pt x="0" y="131"/>
                    </a:cubicBezTo>
                    <a:cubicBezTo>
                      <a:pt x="0" y="202"/>
                      <a:pt x="59" y="261"/>
                      <a:pt x="130" y="261"/>
                    </a:cubicBezTo>
                    <a:cubicBezTo>
                      <a:pt x="202" y="261"/>
                      <a:pt x="261" y="204"/>
                      <a:pt x="261" y="131"/>
                    </a:cubicBezTo>
                    <a:cubicBezTo>
                      <a:pt x="261" y="59"/>
                      <a:pt x="202"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a:off x="8212892" y="2009416"/>
                <a:ext cx="28876" cy="28876"/>
              </a:xfrm>
              <a:custGeom>
                <a:avLst/>
                <a:gdLst/>
                <a:ahLst/>
                <a:cxnLst/>
                <a:rect l="l" t="t" r="r" b="b"/>
                <a:pathLst>
                  <a:path w="261" h="261" extrusionOk="0">
                    <a:moveTo>
                      <a:pt x="131" y="1"/>
                    </a:moveTo>
                    <a:cubicBezTo>
                      <a:pt x="59" y="1"/>
                      <a:pt x="1" y="58"/>
                      <a:pt x="1" y="131"/>
                    </a:cubicBezTo>
                    <a:cubicBezTo>
                      <a:pt x="1" y="202"/>
                      <a:pt x="59" y="261"/>
                      <a:pt x="131" y="261"/>
                    </a:cubicBezTo>
                    <a:cubicBezTo>
                      <a:pt x="202" y="261"/>
                      <a:pt x="261" y="204"/>
                      <a:pt x="261" y="131"/>
                    </a:cubicBezTo>
                    <a:cubicBezTo>
                      <a:pt x="261" y="58"/>
                      <a:pt x="202"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8172841" y="2665059"/>
                <a:ext cx="28987" cy="28876"/>
              </a:xfrm>
              <a:custGeom>
                <a:avLst/>
                <a:gdLst/>
                <a:ahLst/>
                <a:cxnLst/>
                <a:rect l="l" t="t" r="r" b="b"/>
                <a:pathLst>
                  <a:path w="262" h="261" extrusionOk="0">
                    <a:moveTo>
                      <a:pt x="130" y="0"/>
                    </a:moveTo>
                    <a:cubicBezTo>
                      <a:pt x="59" y="0"/>
                      <a:pt x="0" y="56"/>
                      <a:pt x="0" y="130"/>
                    </a:cubicBezTo>
                    <a:cubicBezTo>
                      <a:pt x="0" y="202"/>
                      <a:pt x="59" y="260"/>
                      <a:pt x="130" y="260"/>
                    </a:cubicBezTo>
                    <a:cubicBezTo>
                      <a:pt x="201" y="260"/>
                      <a:pt x="261" y="203"/>
                      <a:pt x="261" y="130"/>
                    </a:cubicBezTo>
                    <a:cubicBezTo>
                      <a:pt x="261" y="56"/>
                      <a:pt x="201"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8809017" y="1375569"/>
                <a:ext cx="28987" cy="28987"/>
              </a:xfrm>
              <a:custGeom>
                <a:avLst/>
                <a:gdLst/>
                <a:ahLst/>
                <a:cxnLst/>
                <a:rect l="l" t="t" r="r" b="b"/>
                <a:pathLst>
                  <a:path w="262" h="262" extrusionOk="0">
                    <a:moveTo>
                      <a:pt x="131" y="0"/>
                    </a:moveTo>
                    <a:cubicBezTo>
                      <a:pt x="59" y="0"/>
                      <a:pt x="0" y="59"/>
                      <a:pt x="0" y="130"/>
                    </a:cubicBezTo>
                    <a:cubicBezTo>
                      <a:pt x="0" y="203"/>
                      <a:pt x="59" y="261"/>
                      <a:pt x="131" y="261"/>
                    </a:cubicBezTo>
                    <a:cubicBezTo>
                      <a:pt x="203" y="261"/>
                      <a:pt x="261" y="203"/>
                      <a:pt x="261" y="130"/>
                    </a:cubicBezTo>
                    <a:cubicBezTo>
                      <a:pt x="261" y="59"/>
                      <a:pt x="203"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9048883" y="1569186"/>
                <a:ext cx="29098" cy="28987"/>
              </a:xfrm>
              <a:custGeom>
                <a:avLst/>
                <a:gdLst/>
                <a:ahLst/>
                <a:cxnLst/>
                <a:rect l="l" t="t" r="r" b="b"/>
                <a:pathLst>
                  <a:path w="263" h="262" extrusionOk="0">
                    <a:moveTo>
                      <a:pt x="132" y="1"/>
                    </a:moveTo>
                    <a:cubicBezTo>
                      <a:pt x="59" y="1"/>
                      <a:pt x="1" y="59"/>
                      <a:pt x="1" y="132"/>
                    </a:cubicBezTo>
                    <a:cubicBezTo>
                      <a:pt x="1" y="203"/>
                      <a:pt x="59" y="262"/>
                      <a:pt x="132" y="262"/>
                    </a:cubicBezTo>
                    <a:cubicBezTo>
                      <a:pt x="204" y="262"/>
                      <a:pt x="262" y="203"/>
                      <a:pt x="262" y="132"/>
                    </a:cubicBezTo>
                    <a:cubicBezTo>
                      <a:pt x="262" y="59"/>
                      <a:pt x="204"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8673705" y="1300778"/>
                <a:ext cx="29098" cy="29098"/>
              </a:xfrm>
              <a:custGeom>
                <a:avLst/>
                <a:gdLst/>
                <a:ahLst/>
                <a:cxnLst/>
                <a:rect l="l" t="t" r="r" b="b"/>
                <a:pathLst>
                  <a:path w="263" h="263" extrusionOk="0">
                    <a:moveTo>
                      <a:pt x="132" y="1"/>
                    </a:moveTo>
                    <a:cubicBezTo>
                      <a:pt x="61" y="1"/>
                      <a:pt x="1" y="59"/>
                      <a:pt x="1" y="132"/>
                    </a:cubicBezTo>
                    <a:cubicBezTo>
                      <a:pt x="1" y="203"/>
                      <a:pt x="61" y="262"/>
                      <a:pt x="132" y="262"/>
                    </a:cubicBezTo>
                    <a:cubicBezTo>
                      <a:pt x="204" y="262"/>
                      <a:pt x="262" y="205"/>
                      <a:pt x="262" y="132"/>
                    </a:cubicBezTo>
                    <a:cubicBezTo>
                      <a:pt x="262" y="61"/>
                      <a:pt x="204"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9172025" y="1939271"/>
                <a:ext cx="28766" cy="28876"/>
              </a:xfrm>
              <a:custGeom>
                <a:avLst/>
                <a:gdLst/>
                <a:ahLst/>
                <a:cxnLst/>
                <a:rect l="l" t="t" r="r" b="b"/>
                <a:pathLst>
                  <a:path w="260" h="261" extrusionOk="0">
                    <a:moveTo>
                      <a:pt x="130" y="1"/>
                    </a:moveTo>
                    <a:cubicBezTo>
                      <a:pt x="59" y="1"/>
                      <a:pt x="0" y="60"/>
                      <a:pt x="0" y="131"/>
                    </a:cubicBezTo>
                    <a:cubicBezTo>
                      <a:pt x="0" y="202"/>
                      <a:pt x="59" y="261"/>
                      <a:pt x="130" y="261"/>
                    </a:cubicBezTo>
                    <a:cubicBezTo>
                      <a:pt x="203" y="261"/>
                      <a:pt x="260" y="202"/>
                      <a:pt x="260" y="131"/>
                    </a:cubicBezTo>
                    <a:cubicBezTo>
                      <a:pt x="260" y="60"/>
                      <a:pt x="203"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8144075" y="1710139"/>
                <a:ext cx="28876" cy="28876"/>
              </a:xfrm>
              <a:custGeom>
                <a:avLst/>
                <a:gdLst/>
                <a:ahLst/>
                <a:cxnLst/>
                <a:rect l="l" t="t" r="r" b="b"/>
                <a:pathLst>
                  <a:path w="261" h="261" extrusionOk="0">
                    <a:moveTo>
                      <a:pt x="130" y="0"/>
                    </a:moveTo>
                    <a:cubicBezTo>
                      <a:pt x="59" y="0"/>
                      <a:pt x="0" y="57"/>
                      <a:pt x="0" y="130"/>
                    </a:cubicBezTo>
                    <a:cubicBezTo>
                      <a:pt x="0" y="202"/>
                      <a:pt x="59" y="260"/>
                      <a:pt x="130" y="260"/>
                    </a:cubicBezTo>
                    <a:cubicBezTo>
                      <a:pt x="202" y="260"/>
                      <a:pt x="260" y="203"/>
                      <a:pt x="260" y="130"/>
                    </a:cubicBezTo>
                    <a:cubicBezTo>
                      <a:pt x="260" y="57"/>
                      <a:pt x="202"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8072934" y="1906412"/>
                <a:ext cx="28876" cy="29098"/>
              </a:xfrm>
              <a:custGeom>
                <a:avLst/>
                <a:gdLst/>
                <a:ahLst/>
                <a:cxnLst/>
                <a:rect l="l" t="t" r="r" b="b"/>
                <a:pathLst>
                  <a:path w="261" h="263" extrusionOk="0">
                    <a:moveTo>
                      <a:pt x="133" y="1"/>
                    </a:moveTo>
                    <a:cubicBezTo>
                      <a:pt x="132" y="1"/>
                      <a:pt x="132" y="1"/>
                      <a:pt x="131" y="1"/>
                    </a:cubicBezTo>
                    <a:cubicBezTo>
                      <a:pt x="59" y="1"/>
                      <a:pt x="1" y="58"/>
                      <a:pt x="1" y="132"/>
                    </a:cubicBezTo>
                    <a:cubicBezTo>
                      <a:pt x="1" y="204"/>
                      <a:pt x="58" y="262"/>
                      <a:pt x="131" y="262"/>
                    </a:cubicBezTo>
                    <a:cubicBezTo>
                      <a:pt x="202" y="262"/>
                      <a:pt x="261" y="205"/>
                      <a:pt x="261" y="132"/>
                    </a:cubicBezTo>
                    <a:cubicBezTo>
                      <a:pt x="261" y="59"/>
                      <a:pt x="204"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8207692" y="2187654"/>
                <a:ext cx="28987" cy="28987"/>
              </a:xfrm>
              <a:custGeom>
                <a:avLst/>
                <a:gdLst/>
                <a:ahLst/>
                <a:cxnLst/>
                <a:rect l="l" t="t" r="r" b="b"/>
                <a:pathLst>
                  <a:path w="262" h="262" extrusionOk="0">
                    <a:moveTo>
                      <a:pt x="135" y="0"/>
                    </a:moveTo>
                    <a:cubicBezTo>
                      <a:pt x="134" y="0"/>
                      <a:pt x="133" y="1"/>
                      <a:pt x="132" y="1"/>
                    </a:cubicBezTo>
                    <a:cubicBezTo>
                      <a:pt x="61" y="1"/>
                      <a:pt x="1" y="60"/>
                      <a:pt x="1" y="132"/>
                    </a:cubicBezTo>
                    <a:cubicBezTo>
                      <a:pt x="1" y="203"/>
                      <a:pt x="58" y="262"/>
                      <a:pt x="132" y="262"/>
                    </a:cubicBezTo>
                    <a:cubicBezTo>
                      <a:pt x="203" y="262"/>
                      <a:pt x="262" y="205"/>
                      <a:pt x="262" y="132"/>
                    </a:cubicBezTo>
                    <a:cubicBezTo>
                      <a:pt x="262" y="59"/>
                      <a:pt x="206"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8279276" y="2618148"/>
                <a:ext cx="28876" cy="28987"/>
              </a:xfrm>
              <a:custGeom>
                <a:avLst/>
                <a:gdLst/>
                <a:ahLst/>
                <a:cxnLst/>
                <a:rect l="l" t="t" r="r" b="b"/>
                <a:pathLst>
                  <a:path w="261" h="262" extrusionOk="0">
                    <a:moveTo>
                      <a:pt x="130" y="0"/>
                    </a:moveTo>
                    <a:cubicBezTo>
                      <a:pt x="59" y="0"/>
                      <a:pt x="1" y="59"/>
                      <a:pt x="1" y="130"/>
                    </a:cubicBezTo>
                    <a:cubicBezTo>
                      <a:pt x="1" y="203"/>
                      <a:pt x="59" y="262"/>
                      <a:pt x="130" y="262"/>
                    </a:cubicBezTo>
                    <a:cubicBezTo>
                      <a:pt x="202" y="262"/>
                      <a:pt x="260" y="203"/>
                      <a:pt x="260" y="130"/>
                    </a:cubicBezTo>
                    <a:cubicBezTo>
                      <a:pt x="260" y="59"/>
                      <a:pt x="202"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8287353" y="2398199"/>
                <a:ext cx="28876" cy="28876"/>
              </a:xfrm>
              <a:custGeom>
                <a:avLst/>
                <a:gdLst/>
                <a:ahLst/>
                <a:cxnLst/>
                <a:rect l="l" t="t" r="r" b="b"/>
                <a:pathLst>
                  <a:path w="261" h="261" extrusionOk="0">
                    <a:moveTo>
                      <a:pt x="130" y="1"/>
                    </a:moveTo>
                    <a:cubicBezTo>
                      <a:pt x="59" y="1"/>
                      <a:pt x="0" y="59"/>
                      <a:pt x="0" y="131"/>
                    </a:cubicBezTo>
                    <a:cubicBezTo>
                      <a:pt x="0" y="202"/>
                      <a:pt x="59" y="261"/>
                      <a:pt x="130" y="261"/>
                    </a:cubicBezTo>
                    <a:cubicBezTo>
                      <a:pt x="203" y="261"/>
                      <a:pt x="260" y="202"/>
                      <a:pt x="260" y="131"/>
                    </a:cubicBezTo>
                    <a:cubicBezTo>
                      <a:pt x="260" y="59"/>
                      <a:pt x="203"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8332383" y="1627492"/>
                <a:ext cx="28987" cy="28987"/>
              </a:xfrm>
              <a:custGeom>
                <a:avLst/>
                <a:gdLst/>
                <a:ahLst/>
                <a:cxnLst/>
                <a:rect l="l" t="t" r="r" b="b"/>
                <a:pathLst>
                  <a:path w="262" h="262" extrusionOk="0">
                    <a:moveTo>
                      <a:pt x="130" y="0"/>
                    </a:moveTo>
                    <a:cubicBezTo>
                      <a:pt x="59" y="0"/>
                      <a:pt x="0" y="58"/>
                      <a:pt x="0" y="130"/>
                    </a:cubicBezTo>
                    <a:cubicBezTo>
                      <a:pt x="0" y="202"/>
                      <a:pt x="59" y="262"/>
                      <a:pt x="130" y="262"/>
                    </a:cubicBezTo>
                    <a:cubicBezTo>
                      <a:pt x="202" y="262"/>
                      <a:pt x="262" y="205"/>
                      <a:pt x="262" y="130"/>
                    </a:cubicBezTo>
                    <a:cubicBezTo>
                      <a:pt x="262" y="58"/>
                      <a:pt x="202"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8058440" y="1583680"/>
                <a:ext cx="28987" cy="28876"/>
              </a:xfrm>
              <a:custGeom>
                <a:avLst/>
                <a:gdLst/>
                <a:ahLst/>
                <a:cxnLst/>
                <a:rect l="l" t="t" r="r" b="b"/>
                <a:pathLst>
                  <a:path w="262" h="261" extrusionOk="0">
                    <a:moveTo>
                      <a:pt x="132" y="1"/>
                    </a:moveTo>
                    <a:cubicBezTo>
                      <a:pt x="60" y="1"/>
                      <a:pt x="0" y="58"/>
                      <a:pt x="0" y="131"/>
                    </a:cubicBezTo>
                    <a:cubicBezTo>
                      <a:pt x="0" y="202"/>
                      <a:pt x="60" y="261"/>
                      <a:pt x="132" y="261"/>
                    </a:cubicBezTo>
                    <a:cubicBezTo>
                      <a:pt x="203" y="261"/>
                      <a:pt x="262" y="204"/>
                      <a:pt x="262" y="131"/>
                    </a:cubicBezTo>
                    <a:cubicBezTo>
                      <a:pt x="262" y="60"/>
                      <a:pt x="203"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8279276" y="1329875"/>
                <a:ext cx="28876" cy="28987"/>
              </a:xfrm>
              <a:custGeom>
                <a:avLst/>
                <a:gdLst/>
                <a:ahLst/>
                <a:cxnLst/>
                <a:rect l="l" t="t" r="r" b="b"/>
                <a:pathLst>
                  <a:path w="261" h="262" extrusionOk="0">
                    <a:moveTo>
                      <a:pt x="130" y="0"/>
                    </a:moveTo>
                    <a:cubicBezTo>
                      <a:pt x="59" y="0"/>
                      <a:pt x="1" y="59"/>
                      <a:pt x="1" y="130"/>
                    </a:cubicBezTo>
                    <a:cubicBezTo>
                      <a:pt x="1" y="203"/>
                      <a:pt x="59" y="262"/>
                      <a:pt x="130" y="262"/>
                    </a:cubicBezTo>
                    <a:cubicBezTo>
                      <a:pt x="202" y="262"/>
                      <a:pt x="260" y="203"/>
                      <a:pt x="260" y="130"/>
                    </a:cubicBezTo>
                    <a:cubicBezTo>
                      <a:pt x="260" y="59"/>
                      <a:pt x="202"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8129360" y="2383595"/>
                <a:ext cx="28987" cy="28987"/>
              </a:xfrm>
              <a:custGeom>
                <a:avLst/>
                <a:gdLst/>
                <a:ahLst/>
                <a:cxnLst/>
                <a:rect l="l" t="t" r="r" b="b"/>
                <a:pathLst>
                  <a:path w="262" h="262" extrusionOk="0">
                    <a:moveTo>
                      <a:pt x="130" y="0"/>
                    </a:moveTo>
                    <a:cubicBezTo>
                      <a:pt x="59" y="0"/>
                      <a:pt x="1" y="57"/>
                      <a:pt x="1" y="131"/>
                    </a:cubicBezTo>
                    <a:cubicBezTo>
                      <a:pt x="1" y="203"/>
                      <a:pt x="59" y="261"/>
                      <a:pt x="130" y="261"/>
                    </a:cubicBezTo>
                    <a:cubicBezTo>
                      <a:pt x="202" y="261"/>
                      <a:pt x="262" y="204"/>
                      <a:pt x="262" y="131"/>
                    </a:cubicBezTo>
                    <a:cubicBezTo>
                      <a:pt x="262" y="60"/>
                      <a:pt x="202"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8378851" y="1915152"/>
                <a:ext cx="28766" cy="28987"/>
              </a:xfrm>
              <a:custGeom>
                <a:avLst/>
                <a:gdLst/>
                <a:ahLst/>
                <a:cxnLst/>
                <a:rect l="l" t="t" r="r" b="b"/>
                <a:pathLst>
                  <a:path w="260" h="262" extrusionOk="0">
                    <a:moveTo>
                      <a:pt x="130" y="1"/>
                    </a:moveTo>
                    <a:cubicBezTo>
                      <a:pt x="59" y="1"/>
                      <a:pt x="0" y="58"/>
                      <a:pt x="0" y="132"/>
                    </a:cubicBezTo>
                    <a:cubicBezTo>
                      <a:pt x="0" y="203"/>
                      <a:pt x="59" y="262"/>
                      <a:pt x="130" y="262"/>
                    </a:cubicBezTo>
                    <a:cubicBezTo>
                      <a:pt x="201" y="262"/>
                      <a:pt x="260" y="205"/>
                      <a:pt x="260" y="132"/>
                    </a:cubicBezTo>
                    <a:cubicBezTo>
                      <a:pt x="260" y="58"/>
                      <a:pt x="201"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8227275" y="1849101"/>
                <a:ext cx="29098" cy="28876"/>
              </a:xfrm>
              <a:custGeom>
                <a:avLst/>
                <a:gdLst/>
                <a:ahLst/>
                <a:cxnLst/>
                <a:rect l="l" t="t" r="r" b="b"/>
                <a:pathLst>
                  <a:path w="263" h="261" extrusionOk="0">
                    <a:moveTo>
                      <a:pt x="136" y="1"/>
                    </a:moveTo>
                    <a:cubicBezTo>
                      <a:pt x="134" y="1"/>
                      <a:pt x="132" y="1"/>
                      <a:pt x="131" y="1"/>
                    </a:cubicBezTo>
                    <a:cubicBezTo>
                      <a:pt x="59" y="1"/>
                      <a:pt x="1" y="58"/>
                      <a:pt x="1" y="131"/>
                    </a:cubicBezTo>
                    <a:cubicBezTo>
                      <a:pt x="1" y="202"/>
                      <a:pt x="58" y="261"/>
                      <a:pt x="131" y="261"/>
                    </a:cubicBezTo>
                    <a:cubicBezTo>
                      <a:pt x="202" y="261"/>
                      <a:pt x="262" y="203"/>
                      <a:pt x="262" y="131"/>
                    </a:cubicBezTo>
                    <a:cubicBezTo>
                      <a:pt x="262" y="59"/>
                      <a:pt x="205"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8058492" y="2091291"/>
                <a:ext cx="28876" cy="28876"/>
              </a:xfrm>
              <a:custGeom>
                <a:avLst/>
                <a:gdLst/>
                <a:ahLst/>
                <a:cxnLst/>
                <a:rect l="l" t="t" r="r" b="b"/>
                <a:pathLst>
                  <a:path w="261" h="261" extrusionOk="0">
                    <a:moveTo>
                      <a:pt x="131" y="1"/>
                    </a:moveTo>
                    <a:cubicBezTo>
                      <a:pt x="59" y="1"/>
                      <a:pt x="1" y="58"/>
                      <a:pt x="1" y="131"/>
                    </a:cubicBezTo>
                    <a:cubicBezTo>
                      <a:pt x="1" y="202"/>
                      <a:pt x="59" y="261"/>
                      <a:pt x="131" y="261"/>
                    </a:cubicBezTo>
                    <a:cubicBezTo>
                      <a:pt x="202" y="261"/>
                      <a:pt x="261" y="204"/>
                      <a:pt x="261" y="131"/>
                    </a:cubicBezTo>
                    <a:cubicBezTo>
                      <a:pt x="261" y="58"/>
                      <a:pt x="202"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8013942" y="2297516"/>
                <a:ext cx="28876" cy="28876"/>
              </a:xfrm>
              <a:custGeom>
                <a:avLst/>
                <a:gdLst/>
                <a:ahLst/>
                <a:cxnLst/>
                <a:rect l="l" t="t" r="r" b="b"/>
                <a:pathLst>
                  <a:path w="261" h="261" extrusionOk="0">
                    <a:moveTo>
                      <a:pt x="131" y="1"/>
                    </a:moveTo>
                    <a:cubicBezTo>
                      <a:pt x="59" y="1"/>
                      <a:pt x="1" y="58"/>
                      <a:pt x="1" y="131"/>
                    </a:cubicBezTo>
                    <a:cubicBezTo>
                      <a:pt x="1" y="202"/>
                      <a:pt x="59" y="261"/>
                      <a:pt x="131" y="261"/>
                    </a:cubicBezTo>
                    <a:cubicBezTo>
                      <a:pt x="202" y="261"/>
                      <a:pt x="261" y="204"/>
                      <a:pt x="261" y="131"/>
                    </a:cubicBezTo>
                    <a:cubicBezTo>
                      <a:pt x="261" y="58"/>
                      <a:pt x="202"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8037742" y="2544603"/>
                <a:ext cx="28876" cy="28876"/>
              </a:xfrm>
              <a:custGeom>
                <a:avLst/>
                <a:gdLst/>
                <a:ahLst/>
                <a:cxnLst/>
                <a:rect l="l" t="t" r="r" b="b"/>
                <a:pathLst>
                  <a:path w="261" h="261" extrusionOk="0">
                    <a:moveTo>
                      <a:pt x="131" y="1"/>
                    </a:moveTo>
                    <a:cubicBezTo>
                      <a:pt x="59" y="1"/>
                      <a:pt x="1" y="58"/>
                      <a:pt x="1" y="131"/>
                    </a:cubicBezTo>
                    <a:cubicBezTo>
                      <a:pt x="1" y="202"/>
                      <a:pt x="59" y="261"/>
                      <a:pt x="131" y="261"/>
                    </a:cubicBezTo>
                    <a:cubicBezTo>
                      <a:pt x="202" y="261"/>
                      <a:pt x="261" y="204"/>
                      <a:pt x="261" y="131"/>
                    </a:cubicBezTo>
                    <a:cubicBezTo>
                      <a:pt x="261" y="58"/>
                      <a:pt x="202"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8013942" y="2691841"/>
                <a:ext cx="28876" cy="28876"/>
              </a:xfrm>
              <a:custGeom>
                <a:avLst/>
                <a:gdLst/>
                <a:ahLst/>
                <a:cxnLst/>
                <a:rect l="l" t="t" r="r" b="b"/>
                <a:pathLst>
                  <a:path w="261" h="261" extrusionOk="0">
                    <a:moveTo>
                      <a:pt x="131" y="1"/>
                    </a:moveTo>
                    <a:cubicBezTo>
                      <a:pt x="59" y="1"/>
                      <a:pt x="1" y="58"/>
                      <a:pt x="1" y="131"/>
                    </a:cubicBezTo>
                    <a:cubicBezTo>
                      <a:pt x="1" y="202"/>
                      <a:pt x="59" y="261"/>
                      <a:pt x="131" y="261"/>
                    </a:cubicBezTo>
                    <a:cubicBezTo>
                      <a:pt x="202" y="261"/>
                      <a:pt x="261" y="204"/>
                      <a:pt x="261" y="131"/>
                    </a:cubicBezTo>
                    <a:cubicBezTo>
                      <a:pt x="261" y="58"/>
                      <a:pt x="202"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7" name="Google Shape;537;p9"/>
          <p:cNvGrpSpPr/>
          <p:nvPr/>
        </p:nvGrpSpPr>
        <p:grpSpPr>
          <a:xfrm>
            <a:off x="910790" y="4123312"/>
            <a:ext cx="927117" cy="961400"/>
            <a:chOff x="4470550" y="1365174"/>
            <a:chExt cx="3307590" cy="3429897"/>
          </a:xfrm>
        </p:grpSpPr>
        <p:sp>
          <p:nvSpPr>
            <p:cNvPr id="538" name="Google Shape;538;p9"/>
            <p:cNvSpPr/>
            <p:nvPr/>
          </p:nvSpPr>
          <p:spPr>
            <a:xfrm>
              <a:off x="4549862" y="1365174"/>
              <a:ext cx="2119933" cy="1039783"/>
            </a:xfrm>
            <a:custGeom>
              <a:avLst/>
              <a:gdLst/>
              <a:ahLst/>
              <a:cxnLst/>
              <a:rect l="l" t="t" r="r" b="b"/>
              <a:pathLst>
                <a:path w="10451" h="5126" extrusionOk="0">
                  <a:moveTo>
                    <a:pt x="9060" y="1"/>
                  </a:moveTo>
                  <a:cubicBezTo>
                    <a:pt x="8861" y="401"/>
                    <a:pt x="8620" y="779"/>
                    <a:pt x="8346" y="1129"/>
                  </a:cubicBezTo>
                  <a:cubicBezTo>
                    <a:pt x="7397" y="1063"/>
                    <a:pt x="6445" y="1030"/>
                    <a:pt x="5494" y="1030"/>
                  </a:cubicBezTo>
                  <a:cubicBezTo>
                    <a:pt x="4584" y="1030"/>
                    <a:pt x="3674" y="1060"/>
                    <a:pt x="2766" y="1122"/>
                  </a:cubicBezTo>
                  <a:cubicBezTo>
                    <a:pt x="2529" y="1137"/>
                    <a:pt x="2292" y="1157"/>
                    <a:pt x="2053" y="1176"/>
                  </a:cubicBezTo>
                  <a:cubicBezTo>
                    <a:pt x="2011" y="1140"/>
                    <a:pt x="1968" y="1102"/>
                    <a:pt x="1931" y="1059"/>
                  </a:cubicBezTo>
                  <a:cubicBezTo>
                    <a:pt x="1654" y="740"/>
                    <a:pt x="1514" y="244"/>
                    <a:pt x="1103" y="145"/>
                  </a:cubicBezTo>
                  <a:cubicBezTo>
                    <a:pt x="496" y="1463"/>
                    <a:pt x="279" y="2761"/>
                    <a:pt x="75" y="4170"/>
                  </a:cubicBezTo>
                  <a:cubicBezTo>
                    <a:pt x="75" y="4173"/>
                    <a:pt x="73" y="4177"/>
                    <a:pt x="73" y="4180"/>
                  </a:cubicBezTo>
                  <a:cubicBezTo>
                    <a:pt x="0" y="4685"/>
                    <a:pt x="398" y="5126"/>
                    <a:pt x="894" y="5126"/>
                  </a:cubicBezTo>
                  <a:cubicBezTo>
                    <a:pt x="923" y="5126"/>
                    <a:pt x="952" y="5124"/>
                    <a:pt x="981" y="5121"/>
                  </a:cubicBezTo>
                  <a:cubicBezTo>
                    <a:pt x="1372" y="5084"/>
                    <a:pt x="1759" y="5047"/>
                    <a:pt x="2149" y="5014"/>
                  </a:cubicBezTo>
                  <a:cubicBezTo>
                    <a:pt x="3697" y="4882"/>
                    <a:pt x="5251" y="4802"/>
                    <a:pt x="6805" y="4802"/>
                  </a:cubicBezTo>
                  <a:cubicBezTo>
                    <a:pt x="7057" y="4802"/>
                    <a:pt x="7310" y="4804"/>
                    <a:pt x="7562" y="4808"/>
                  </a:cubicBezTo>
                  <a:cubicBezTo>
                    <a:pt x="8047" y="4818"/>
                    <a:pt x="8534" y="4835"/>
                    <a:pt x="9020" y="4864"/>
                  </a:cubicBezTo>
                  <a:cubicBezTo>
                    <a:pt x="9046" y="4866"/>
                    <a:pt x="9073" y="4866"/>
                    <a:pt x="9099" y="4866"/>
                  </a:cubicBezTo>
                  <a:cubicBezTo>
                    <a:pt x="9852" y="4866"/>
                    <a:pt x="10451" y="4222"/>
                    <a:pt x="10381" y="3462"/>
                  </a:cubicBezTo>
                  <a:cubicBezTo>
                    <a:pt x="10366" y="3313"/>
                    <a:pt x="10348" y="3165"/>
                    <a:pt x="10321" y="3019"/>
                  </a:cubicBezTo>
                  <a:cubicBezTo>
                    <a:pt x="10181" y="2242"/>
                    <a:pt x="9945" y="1480"/>
                    <a:pt x="9568" y="786"/>
                  </a:cubicBezTo>
                  <a:cubicBezTo>
                    <a:pt x="9420" y="511"/>
                    <a:pt x="9248" y="249"/>
                    <a:pt x="9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4470550" y="2436598"/>
              <a:ext cx="2303711" cy="2074293"/>
            </a:xfrm>
            <a:custGeom>
              <a:avLst/>
              <a:gdLst/>
              <a:ahLst/>
              <a:cxnLst/>
              <a:rect l="l" t="t" r="r" b="b"/>
              <a:pathLst>
                <a:path w="11357" h="10226" extrusionOk="0">
                  <a:moveTo>
                    <a:pt x="5755" y="1"/>
                  </a:moveTo>
                  <a:cubicBezTo>
                    <a:pt x="5326" y="1"/>
                    <a:pt x="4897" y="15"/>
                    <a:pt x="4469" y="32"/>
                  </a:cubicBezTo>
                  <a:cubicBezTo>
                    <a:pt x="3682" y="60"/>
                    <a:pt x="2693" y="36"/>
                    <a:pt x="1950" y="330"/>
                  </a:cubicBezTo>
                  <a:cubicBezTo>
                    <a:pt x="1358" y="566"/>
                    <a:pt x="864" y="1340"/>
                    <a:pt x="595" y="1889"/>
                  </a:cubicBezTo>
                  <a:cubicBezTo>
                    <a:pt x="1" y="3107"/>
                    <a:pt x="0" y="4536"/>
                    <a:pt x="37" y="5843"/>
                  </a:cubicBezTo>
                  <a:cubicBezTo>
                    <a:pt x="71" y="7019"/>
                    <a:pt x="237" y="8293"/>
                    <a:pt x="1062" y="9134"/>
                  </a:cubicBezTo>
                  <a:cubicBezTo>
                    <a:pt x="1545" y="9627"/>
                    <a:pt x="2212" y="9912"/>
                    <a:pt x="2890" y="10035"/>
                  </a:cubicBezTo>
                  <a:cubicBezTo>
                    <a:pt x="3726" y="10187"/>
                    <a:pt x="4666" y="10226"/>
                    <a:pt x="5550" y="10226"/>
                  </a:cubicBezTo>
                  <a:cubicBezTo>
                    <a:pt x="5754" y="10226"/>
                    <a:pt x="5954" y="10224"/>
                    <a:pt x="6150" y="10221"/>
                  </a:cubicBezTo>
                  <a:cubicBezTo>
                    <a:pt x="7241" y="10205"/>
                    <a:pt x="8330" y="9994"/>
                    <a:pt x="9347" y="9601"/>
                  </a:cubicBezTo>
                  <a:cubicBezTo>
                    <a:pt x="9852" y="9405"/>
                    <a:pt x="10355" y="9154"/>
                    <a:pt x="10709" y="8743"/>
                  </a:cubicBezTo>
                  <a:cubicBezTo>
                    <a:pt x="11118" y="8266"/>
                    <a:pt x="11101" y="7676"/>
                    <a:pt x="11216" y="7094"/>
                  </a:cubicBezTo>
                  <a:cubicBezTo>
                    <a:pt x="11357" y="6380"/>
                    <a:pt x="11346" y="5650"/>
                    <a:pt x="11310" y="4925"/>
                  </a:cubicBezTo>
                  <a:cubicBezTo>
                    <a:pt x="11307" y="4899"/>
                    <a:pt x="11307" y="4873"/>
                    <a:pt x="11304" y="4849"/>
                  </a:cubicBezTo>
                  <a:cubicBezTo>
                    <a:pt x="11240" y="3778"/>
                    <a:pt x="11057" y="2663"/>
                    <a:pt x="10479" y="1732"/>
                  </a:cubicBezTo>
                  <a:cubicBezTo>
                    <a:pt x="9905" y="808"/>
                    <a:pt x="8804" y="340"/>
                    <a:pt x="7732" y="152"/>
                  </a:cubicBezTo>
                  <a:cubicBezTo>
                    <a:pt x="7079" y="36"/>
                    <a:pt x="6418" y="1"/>
                    <a:pt x="5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5864703" y="3964421"/>
              <a:ext cx="1913437" cy="830650"/>
            </a:xfrm>
            <a:custGeom>
              <a:avLst/>
              <a:gdLst/>
              <a:ahLst/>
              <a:cxnLst/>
              <a:rect l="l" t="t" r="r" b="b"/>
              <a:pathLst>
                <a:path w="9433" h="4095" extrusionOk="0">
                  <a:moveTo>
                    <a:pt x="5647" y="1"/>
                  </a:moveTo>
                  <a:cubicBezTo>
                    <a:pt x="5414" y="1"/>
                    <a:pt x="5186" y="8"/>
                    <a:pt x="4971" y="17"/>
                  </a:cubicBezTo>
                  <a:cubicBezTo>
                    <a:pt x="4358" y="41"/>
                    <a:pt x="3741" y="171"/>
                    <a:pt x="3135" y="171"/>
                  </a:cubicBezTo>
                  <a:cubicBezTo>
                    <a:pt x="2438" y="171"/>
                    <a:pt x="1737" y="131"/>
                    <a:pt x="1039" y="120"/>
                  </a:cubicBezTo>
                  <a:cubicBezTo>
                    <a:pt x="1029" y="120"/>
                    <a:pt x="1020" y="120"/>
                    <a:pt x="1010" y="120"/>
                  </a:cubicBezTo>
                  <a:cubicBezTo>
                    <a:pt x="663" y="120"/>
                    <a:pt x="229" y="198"/>
                    <a:pt x="166" y="534"/>
                  </a:cubicBezTo>
                  <a:cubicBezTo>
                    <a:pt x="119" y="783"/>
                    <a:pt x="326" y="1005"/>
                    <a:pt x="546" y="1129"/>
                  </a:cubicBezTo>
                  <a:cubicBezTo>
                    <a:pt x="803" y="1272"/>
                    <a:pt x="1089" y="1339"/>
                    <a:pt x="1381" y="1375"/>
                  </a:cubicBezTo>
                  <a:cubicBezTo>
                    <a:pt x="1574" y="1399"/>
                    <a:pt x="1772" y="1408"/>
                    <a:pt x="1965" y="1416"/>
                  </a:cubicBezTo>
                  <a:cubicBezTo>
                    <a:pt x="3444" y="1475"/>
                    <a:pt x="4891" y="1475"/>
                    <a:pt x="6366" y="1671"/>
                  </a:cubicBezTo>
                  <a:cubicBezTo>
                    <a:pt x="6491" y="1686"/>
                    <a:pt x="6626" y="1708"/>
                    <a:pt x="6721" y="1792"/>
                  </a:cubicBezTo>
                  <a:cubicBezTo>
                    <a:pt x="6744" y="1811"/>
                    <a:pt x="6766" y="1838"/>
                    <a:pt x="6771" y="1868"/>
                  </a:cubicBezTo>
                  <a:cubicBezTo>
                    <a:pt x="6783" y="1936"/>
                    <a:pt x="6718" y="1988"/>
                    <a:pt x="6657" y="2020"/>
                  </a:cubicBezTo>
                  <a:cubicBezTo>
                    <a:pt x="6360" y="2173"/>
                    <a:pt x="6014" y="2186"/>
                    <a:pt x="5676" y="2186"/>
                  </a:cubicBezTo>
                  <a:cubicBezTo>
                    <a:pt x="5647" y="2186"/>
                    <a:pt x="5619" y="2186"/>
                    <a:pt x="5590" y="2186"/>
                  </a:cubicBezTo>
                  <a:cubicBezTo>
                    <a:pt x="4727" y="2180"/>
                    <a:pt x="3867" y="2182"/>
                    <a:pt x="3006" y="2160"/>
                  </a:cubicBezTo>
                  <a:cubicBezTo>
                    <a:pt x="2900" y="2158"/>
                    <a:pt x="2794" y="2156"/>
                    <a:pt x="2687" y="2156"/>
                  </a:cubicBezTo>
                  <a:cubicBezTo>
                    <a:pt x="2374" y="2156"/>
                    <a:pt x="2061" y="2169"/>
                    <a:pt x="1751" y="2209"/>
                  </a:cubicBezTo>
                  <a:cubicBezTo>
                    <a:pt x="1378" y="2259"/>
                    <a:pt x="907" y="2534"/>
                    <a:pt x="557" y="2534"/>
                  </a:cubicBezTo>
                  <a:cubicBezTo>
                    <a:pt x="380" y="2614"/>
                    <a:pt x="202" y="2716"/>
                    <a:pt x="105" y="2884"/>
                  </a:cubicBezTo>
                  <a:cubicBezTo>
                    <a:pt x="1" y="3070"/>
                    <a:pt x="16" y="3308"/>
                    <a:pt x="116" y="3498"/>
                  </a:cubicBezTo>
                  <a:cubicBezTo>
                    <a:pt x="379" y="3995"/>
                    <a:pt x="1047" y="4074"/>
                    <a:pt x="1610" y="4091"/>
                  </a:cubicBezTo>
                  <a:cubicBezTo>
                    <a:pt x="1692" y="4093"/>
                    <a:pt x="1775" y="4094"/>
                    <a:pt x="1857" y="4094"/>
                  </a:cubicBezTo>
                  <a:cubicBezTo>
                    <a:pt x="2680" y="4094"/>
                    <a:pt x="3477" y="3991"/>
                    <a:pt x="4288" y="3991"/>
                  </a:cubicBezTo>
                  <a:cubicBezTo>
                    <a:pt x="4312" y="3991"/>
                    <a:pt x="4336" y="3991"/>
                    <a:pt x="4360" y="3991"/>
                  </a:cubicBezTo>
                  <a:cubicBezTo>
                    <a:pt x="4420" y="3991"/>
                    <a:pt x="4480" y="3991"/>
                    <a:pt x="4541" y="3991"/>
                  </a:cubicBezTo>
                  <a:cubicBezTo>
                    <a:pt x="5545" y="3991"/>
                    <a:pt x="6560" y="3941"/>
                    <a:pt x="7529" y="3658"/>
                  </a:cubicBezTo>
                  <a:cubicBezTo>
                    <a:pt x="8042" y="3508"/>
                    <a:pt x="8553" y="3285"/>
                    <a:pt x="8910" y="2887"/>
                  </a:cubicBezTo>
                  <a:cubicBezTo>
                    <a:pt x="9267" y="2489"/>
                    <a:pt x="9433" y="1886"/>
                    <a:pt x="9199" y="1405"/>
                  </a:cubicBezTo>
                  <a:cubicBezTo>
                    <a:pt x="8899" y="788"/>
                    <a:pt x="8076" y="608"/>
                    <a:pt x="7511" y="330"/>
                  </a:cubicBezTo>
                  <a:cubicBezTo>
                    <a:pt x="6966" y="61"/>
                    <a:pt x="6289" y="1"/>
                    <a:pt x="56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5120465" y="4277207"/>
              <a:ext cx="461270" cy="271407"/>
            </a:xfrm>
            <a:custGeom>
              <a:avLst/>
              <a:gdLst/>
              <a:ahLst/>
              <a:cxnLst/>
              <a:rect l="l" t="t" r="r" b="b"/>
              <a:pathLst>
                <a:path w="2274" h="1338" extrusionOk="0">
                  <a:moveTo>
                    <a:pt x="849" y="0"/>
                  </a:moveTo>
                  <a:cubicBezTo>
                    <a:pt x="744" y="0"/>
                    <a:pt x="642" y="10"/>
                    <a:pt x="547" y="30"/>
                  </a:cubicBezTo>
                  <a:cubicBezTo>
                    <a:pt x="326" y="77"/>
                    <a:pt x="90" y="204"/>
                    <a:pt x="47" y="426"/>
                  </a:cubicBezTo>
                  <a:cubicBezTo>
                    <a:pt x="0" y="680"/>
                    <a:pt x="29" y="1074"/>
                    <a:pt x="303" y="1197"/>
                  </a:cubicBezTo>
                  <a:cubicBezTo>
                    <a:pt x="568" y="1313"/>
                    <a:pt x="903" y="1338"/>
                    <a:pt x="1227" y="1338"/>
                  </a:cubicBezTo>
                  <a:cubicBezTo>
                    <a:pt x="1417" y="1338"/>
                    <a:pt x="1604" y="1329"/>
                    <a:pt x="1771" y="1327"/>
                  </a:cubicBezTo>
                  <a:cubicBezTo>
                    <a:pt x="1910" y="1325"/>
                    <a:pt x="2058" y="1322"/>
                    <a:pt x="2186" y="1262"/>
                  </a:cubicBezTo>
                  <a:cubicBezTo>
                    <a:pt x="2215" y="1251"/>
                    <a:pt x="2243" y="1234"/>
                    <a:pt x="2257" y="1208"/>
                  </a:cubicBezTo>
                  <a:cubicBezTo>
                    <a:pt x="2270" y="1184"/>
                    <a:pt x="2272" y="1155"/>
                    <a:pt x="2272" y="1127"/>
                  </a:cubicBezTo>
                  <a:cubicBezTo>
                    <a:pt x="2272" y="898"/>
                    <a:pt x="2273" y="670"/>
                    <a:pt x="2273" y="441"/>
                  </a:cubicBezTo>
                  <a:lnTo>
                    <a:pt x="2273" y="441"/>
                  </a:lnTo>
                  <a:cubicBezTo>
                    <a:pt x="2236" y="449"/>
                    <a:pt x="2204" y="452"/>
                    <a:pt x="2174" y="452"/>
                  </a:cubicBezTo>
                  <a:cubicBezTo>
                    <a:pt x="1991" y="452"/>
                    <a:pt x="1928" y="323"/>
                    <a:pt x="1735" y="217"/>
                  </a:cubicBezTo>
                  <a:cubicBezTo>
                    <a:pt x="1487" y="82"/>
                    <a:pt x="1155"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5574026" y="4297491"/>
              <a:ext cx="491088" cy="260859"/>
            </a:xfrm>
            <a:custGeom>
              <a:avLst/>
              <a:gdLst/>
              <a:ahLst/>
              <a:cxnLst/>
              <a:rect l="l" t="t" r="r" b="b"/>
              <a:pathLst>
                <a:path w="2421" h="1286" extrusionOk="0">
                  <a:moveTo>
                    <a:pt x="1157" y="0"/>
                  </a:moveTo>
                  <a:cubicBezTo>
                    <a:pt x="1017" y="0"/>
                    <a:pt x="877" y="16"/>
                    <a:pt x="738" y="47"/>
                  </a:cubicBezTo>
                  <a:cubicBezTo>
                    <a:pt x="480" y="104"/>
                    <a:pt x="253" y="268"/>
                    <a:pt x="9" y="323"/>
                  </a:cubicBezTo>
                  <a:cubicBezTo>
                    <a:pt x="0" y="540"/>
                    <a:pt x="34" y="768"/>
                    <a:pt x="49" y="988"/>
                  </a:cubicBezTo>
                  <a:cubicBezTo>
                    <a:pt x="50" y="1015"/>
                    <a:pt x="51" y="1045"/>
                    <a:pt x="70" y="1067"/>
                  </a:cubicBezTo>
                  <a:cubicBezTo>
                    <a:pt x="87" y="1089"/>
                    <a:pt x="116" y="1099"/>
                    <a:pt x="143" y="1108"/>
                  </a:cubicBezTo>
                  <a:cubicBezTo>
                    <a:pt x="513" y="1226"/>
                    <a:pt x="901" y="1286"/>
                    <a:pt x="1289" y="1286"/>
                  </a:cubicBezTo>
                  <a:cubicBezTo>
                    <a:pt x="1421" y="1286"/>
                    <a:pt x="1553" y="1279"/>
                    <a:pt x="1685" y="1265"/>
                  </a:cubicBezTo>
                  <a:cubicBezTo>
                    <a:pt x="1855" y="1247"/>
                    <a:pt x="2029" y="1215"/>
                    <a:pt x="2172" y="1119"/>
                  </a:cubicBezTo>
                  <a:cubicBezTo>
                    <a:pt x="2359" y="997"/>
                    <a:pt x="2420" y="805"/>
                    <a:pt x="2379" y="594"/>
                  </a:cubicBezTo>
                  <a:cubicBezTo>
                    <a:pt x="2335" y="356"/>
                    <a:pt x="1943" y="167"/>
                    <a:pt x="1743" y="100"/>
                  </a:cubicBezTo>
                  <a:cubicBezTo>
                    <a:pt x="1699" y="87"/>
                    <a:pt x="1656" y="73"/>
                    <a:pt x="1612" y="61"/>
                  </a:cubicBezTo>
                  <a:cubicBezTo>
                    <a:pt x="1463" y="20"/>
                    <a:pt x="1310" y="0"/>
                    <a:pt x="1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5284575" y="1610623"/>
              <a:ext cx="157406" cy="218287"/>
            </a:xfrm>
            <a:custGeom>
              <a:avLst/>
              <a:gdLst/>
              <a:ahLst/>
              <a:cxnLst/>
              <a:rect l="l" t="t" r="r" b="b"/>
              <a:pathLst>
                <a:path w="776" h="1845" extrusionOk="0">
                  <a:moveTo>
                    <a:pt x="149" y="0"/>
                  </a:moveTo>
                  <a:cubicBezTo>
                    <a:pt x="8" y="330"/>
                    <a:pt x="29" y="702"/>
                    <a:pt x="19" y="1064"/>
                  </a:cubicBezTo>
                  <a:cubicBezTo>
                    <a:pt x="12" y="1326"/>
                    <a:pt x="1" y="1626"/>
                    <a:pt x="191" y="1808"/>
                  </a:cubicBezTo>
                  <a:cubicBezTo>
                    <a:pt x="205" y="1822"/>
                    <a:pt x="219" y="1835"/>
                    <a:pt x="238" y="1840"/>
                  </a:cubicBezTo>
                  <a:cubicBezTo>
                    <a:pt x="246" y="1843"/>
                    <a:pt x="254" y="1844"/>
                    <a:pt x="263" y="1844"/>
                  </a:cubicBezTo>
                  <a:cubicBezTo>
                    <a:pt x="291" y="1844"/>
                    <a:pt x="319" y="1831"/>
                    <a:pt x="342" y="1815"/>
                  </a:cubicBezTo>
                  <a:cubicBezTo>
                    <a:pt x="440" y="1745"/>
                    <a:pt x="476" y="1621"/>
                    <a:pt x="505" y="1505"/>
                  </a:cubicBezTo>
                  <a:cubicBezTo>
                    <a:pt x="606" y="1091"/>
                    <a:pt x="690" y="671"/>
                    <a:pt x="757" y="248"/>
                  </a:cubicBezTo>
                  <a:cubicBezTo>
                    <a:pt x="766" y="187"/>
                    <a:pt x="776" y="126"/>
                    <a:pt x="765" y="67"/>
                  </a:cubicBezTo>
                  <a:lnTo>
                    <a:pt x="765" y="67"/>
                  </a:lnTo>
                  <a:cubicBezTo>
                    <a:pt x="762" y="103"/>
                    <a:pt x="759" y="139"/>
                    <a:pt x="756" y="173"/>
                  </a:cubicBezTo>
                  <a:lnTo>
                    <a:pt x="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5539750" y="1601277"/>
              <a:ext cx="132862" cy="227160"/>
            </a:xfrm>
            <a:custGeom>
              <a:avLst/>
              <a:gdLst/>
              <a:ahLst/>
              <a:cxnLst/>
              <a:rect l="l" t="t" r="r" b="b"/>
              <a:pathLst>
                <a:path w="655" h="1920" extrusionOk="0">
                  <a:moveTo>
                    <a:pt x="93" y="0"/>
                  </a:moveTo>
                  <a:cubicBezTo>
                    <a:pt x="36" y="45"/>
                    <a:pt x="28" y="125"/>
                    <a:pt x="25" y="196"/>
                  </a:cubicBezTo>
                  <a:cubicBezTo>
                    <a:pt x="3" y="580"/>
                    <a:pt x="1" y="966"/>
                    <a:pt x="15" y="1350"/>
                  </a:cubicBezTo>
                  <a:cubicBezTo>
                    <a:pt x="21" y="1477"/>
                    <a:pt x="28" y="1602"/>
                    <a:pt x="62" y="1724"/>
                  </a:cubicBezTo>
                  <a:cubicBezTo>
                    <a:pt x="89" y="1818"/>
                    <a:pt x="160" y="1919"/>
                    <a:pt x="250" y="1919"/>
                  </a:cubicBezTo>
                  <a:cubicBezTo>
                    <a:pt x="261" y="1919"/>
                    <a:pt x="271" y="1918"/>
                    <a:pt x="282" y="1915"/>
                  </a:cubicBezTo>
                  <a:cubicBezTo>
                    <a:pt x="336" y="1901"/>
                    <a:pt x="375" y="1850"/>
                    <a:pt x="405" y="1801"/>
                  </a:cubicBezTo>
                  <a:cubicBezTo>
                    <a:pt x="560" y="1538"/>
                    <a:pt x="615" y="1227"/>
                    <a:pt x="633" y="921"/>
                  </a:cubicBezTo>
                  <a:cubicBezTo>
                    <a:pt x="650" y="616"/>
                    <a:pt x="630" y="309"/>
                    <a:pt x="654" y="3"/>
                  </a:cubicBezTo>
                  <a:lnTo>
                    <a:pt x="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5771193" y="1606127"/>
              <a:ext cx="145032" cy="228225"/>
            </a:xfrm>
            <a:custGeom>
              <a:avLst/>
              <a:gdLst/>
              <a:ahLst/>
              <a:cxnLst/>
              <a:rect l="l" t="t" r="r" b="b"/>
              <a:pathLst>
                <a:path w="715" h="1929" extrusionOk="0">
                  <a:moveTo>
                    <a:pt x="52" y="1"/>
                  </a:moveTo>
                  <a:lnTo>
                    <a:pt x="26" y="750"/>
                  </a:lnTo>
                  <a:cubicBezTo>
                    <a:pt x="13" y="1107"/>
                    <a:pt x="0" y="1474"/>
                    <a:pt x="135" y="1804"/>
                  </a:cubicBezTo>
                  <a:cubicBezTo>
                    <a:pt x="152" y="1850"/>
                    <a:pt x="176" y="1896"/>
                    <a:pt x="219" y="1917"/>
                  </a:cubicBezTo>
                  <a:cubicBezTo>
                    <a:pt x="234" y="1925"/>
                    <a:pt x="251" y="1928"/>
                    <a:pt x="268" y="1928"/>
                  </a:cubicBezTo>
                  <a:cubicBezTo>
                    <a:pt x="306" y="1928"/>
                    <a:pt x="346" y="1909"/>
                    <a:pt x="373" y="1881"/>
                  </a:cubicBezTo>
                  <a:cubicBezTo>
                    <a:pt x="414" y="1843"/>
                    <a:pt x="436" y="1787"/>
                    <a:pt x="456" y="1733"/>
                  </a:cubicBezTo>
                  <a:cubicBezTo>
                    <a:pt x="656" y="1187"/>
                    <a:pt x="714" y="591"/>
                    <a:pt x="626" y="17"/>
                  </a:cubicBezTo>
                  <a:lnTo>
                    <a:pt x="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6" name="Google Shape;546;p9"/>
            <p:cNvGrpSpPr/>
            <p:nvPr/>
          </p:nvGrpSpPr>
          <p:grpSpPr>
            <a:xfrm>
              <a:off x="4534446" y="2892186"/>
              <a:ext cx="2892366" cy="1670423"/>
              <a:chOff x="4534446" y="2892186"/>
              <a:chExt cx="2892366" cy="1670423"/>
            </a:xfrm>
          </p:grpSpPr>
          <p:sp>
            <p:nvSpPr>
              <p:cNvPr id="547" name="Google Shape;547;p9"/>
              <p:cNvSpPr/>
              <p:nvPr/>
            </p:nvSpPr>
            <p:spPr>
              <a:xfrm>
                <a:off x="5558813" y="3338241"/>
                <a:ext cx="37526" cy="1181572"/>
              </a:xfrm>
              <a:custGeom>
                <a:avLst/>
                <a:gdLst/>
                <a:ahLst/>
                <a:cxnLst/>
                <a:rect l="l" t="t" r="r" b="b"/>
                <a:pathLst>
                  <a:path w="185" h="5825" extrusionOk="0">
                    <a:moveTo>
                      <a:pt x="129" y="0"/>
                    </a:moveTo>
                    <a:cubicBezTo>
                      <a:pt x="99" y="0"/>
                      <a:pt x="76" y="26"/>
                      <a:pt x="76" y="54"/>
                    </a:cubicBezTo>
                    <a:cubicBezTo>
                      <a:pt x="76" y="970"/>
                      <a:pt x="61" y="1785"/>
                      <a:pt x="46" y="2505"/>
                    </a:cubicBezTo>
                    <a:cubicBezTo>
                      <a:pt x="21" y="3791"/>
                      <a:pt x="1" y="4809"/>
                      <a:pt x="76" y="5774"/>
                    </a:cubicBezTo>
                    <a:cubicBezTo>
                      <a:pt x="81" y="5803"/>
                      <a:pt x="104" y="5824"/>
                      <a:pt x="129" y="5824"/>
                    </a:cubicBezTo>
                    <a:cubicBezTo>
                      <a:pt x="132" y="5824"/>
                      <a:pt x="132" y="5824"/>
                      <a:pt x="135" y="5823"/>
                    </a:cubicBezTo>
                    <a:cubicBezTo>
                      <a:pt x="164" y="5821"/>
                      <a:pt x="185" y="5794"/>
                      <a:pt x="184" y="5766"/>
                    </a:cubicBezTo>
                    <a:cubicBezTo>
                      <a:pt x="108" y="4806"/>
                      <a:pt x="128" y="3791"/>
                      <a:pt x="154" y="2506"/>
                    </a:cubicBezTo>
                    <a:cubicBezTo>
                      <a:pt x="168" y="1785"/>
                      <a:pt x="184" y="970"/>
                      <a:pt x="184" y="54"/>
                    </a:cubicBezTo>
                    <a:cubicBezTo>
                      <a:pt x="184" y="24"/>
                      <a:pt x="161" y="0"/>
                      <a:pt x="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6208525" y="4236029"/>
                <a:ext cx="434088" cy="184589"/>
              </a:xfrm>
              <a:custGeom>
                <a:avLst/>
                <a:gdLst/>
                <a:ahLst/>
                <a:cxnLst/>
                <a:rect l="l" t="t" r="r" b="b"/>
                <a:pathLst>
                  <a:path w="2140" h="910" extrusionOk="0">
                    <a:moveTo>
                      <a:pt x="2080" y="0"/>
                    </a:moveTo>
                    <a:cubicBezTo>
                      <a:pt x="2068" y="0"/>
                      <a:pt x="2056" y="4"/>
                      <a:pt x="2046" y="12"/>
                    </a:cubicBezTo>
                    <a:cubicBezTo>
                      <a:pt x="1778" y="229"/>
                      <a:pt x="1455" y="413"/>
                      <a:pt x="1086" y="560"/>
                    </a:cubicBezTo>
                    <a:cubicBezTo>
                      <a:pt x="861" y="647"/>
                      <a:pt x="644" y="689"/>
                      <a:pt x="416" y="729"/>
                    </a:cubicBezTo>
                    <a:cubicBezTo>
                      <a:pt x="297" y="750"/>
                      <a:pt x="173" y="774"/>
                      <a:pt x="48" y="804"/>
                    </a:cubicBezTo>
                    <a:cubicBezTo>
                      <a:pt x="19" y="811"/>
                      <a:pt x="0" y="840"/>
                      <a:pt x="8" y="868"/>
                    </a:cubicBezTo>
                    <a:cubicBezTo>
                      <a:pt x="13" y="893"/>
                      <a:pt x="36" y="910"/>
                      <a:pt x="59" y="910"/>
                    </a:cubicBezTo>
                    <a:cubicBezTo>
                      <a:pt x="65" y="910"/>
                      <a:pt x="67" y="910"/>
                      <a:pt x="72" y="907"/>
                    </a:cubicBezTo>
                    <a:cubicBezTo>
                      <a:pt x="195" y="878"/>
                      <a:pt x="319" y="856"/>
                      <a:pt x="436" y="834"/>
                    </a:cubicBezTo>
                    <a:cubicBezTo>
                      <a:pt x="659" y="793"/>
                      <a:pt x="891" y="750"/>
                      <a:pt x="1126" y="657"/>
                    </a:cubicBezTo>
                    <a:cubicBezTo>
                      <a:pt x="1505" y="506"/>
                      <a:pt x="1837" y="316"/>
                      <a:pt x="2114" y="93"/>
                    </a:cubicBezTo>
                    <a:cubicBezTo>
                      <a:pt x="2135" y="76"/>
                      <a:pt x="2139" y="42"/>
                      <a:pt x="2121" y="19"/>
                    </a:cubicBezTo>
                    <a:cubicBezTo>
                      <a:pt x="2111" y="7"/>
                      <a:pt x="2096" y="0"/>
                      <a:pt x="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5156774" y="4342523"/>
                <a:ext cx="126778" cy="184183"/>
              </a:xfrm>
              <a:custGeom>
                <a:avLst/>
                <a:gdLst/>
                <a:ahLst/>
                <a:cxnLst/>
                <a:rect l="l" t="t" r="r" b="b"/>
                <a:pathLst>
                  <a:path w="625" h="908" extrusionOk="0">
                    <a:moveTo>
                      <a:pt x="565" y="1"/>
                    </a:moveTo>
                    <a:cubicBezTo>
                      <a:pt x="558" y="1"/>
                      <a:pt x="551" y="2"/>
                      <a:pt x="544" y="5"/>
                    </a:cubicBezTo>
                    <a:cubicBezTo>
                      <a:pt x="219" y="152"/>
                      <a:pt x="1" y="501"/>
                      <a:pt x="10" y="856"/>
                    </a:cubicBezTo>
                    <a:cubicBezTo>
                      <a:pt x="11" y="883"/>
                      <a:pt x="35" y="907"/>
                      <a:pt x="64" y="907"/>
                    </a:cubicBezTo>
                    <a:cubicBezTo>
                      <a:pt x="95" y="907"/>
                      <a:pt x="118" y="882"/>
                      <a:pt x="115" y="852"/>
                    </a:cubicBezTo>
                    <a:cubicBezTo>
                      <a:pt x="107" y="538"/>
                      <a:pt x="301" y="231"/>
                      <a:pt x="586" y="102"/>
                    </a:cubicBezTo>
                    <a:cubicBezTo>
                      <a:pt x="612" y="92"/>
                      <a:pt x="625" y="59"/>
                      <a:pt x="612" y="32"/>
                    </a:cubicBezTo>
                    <a:cubicBezTo>
                      <a:pt x="605" y="12"/>
                      <a:pt x="586"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5284567" y="4392422"/>
                <a:ext cx="120490" cy="169376"/>
              </a:xfrm>
              <a:custGeom>
                <a:avLst/>
                <a:gdLst/>
                <a:ahLst/>
                <a:cxnLst/>
                <a:rect l="l" t="t" r="r" b="b"/>
                <a:pathLst>
                  <a:path w="594" h="835" extrusionOk="0">
                    <a:moveTo>
                      <a:pt x="532" y="1"/>
                    </a:moveTo>
                    <a:cubicBezTo>
                      <a:pt x="524" y="1"/>
                      <a:pt x="515" y="3"/>
                      <a:pt x="508" y="8"/>
                    </a:cubicBezTo>
                    <a:cubicBezTo>
                      <a:pt x="226" y="162"/>
                      <a:pt x="31" y="457"/>
                      <a:pt x="2" y="777"/>
                    </a:cubicBezTo>
                    <a:cubicBezTo>
                      <a:pt x="1" y="806"/>
                      <a:pt x="22" y="833"/>
                      <a:pt x="51" y="834"/>
                    </a:cubicBezTo>
                    <a:lnTo>
                      <a:pt x="56" y="834"/>
                    </a:lnTo>
                    <a:cubicBezTo>
                      <a:pt x="83" y="834"/>
                      <a:pt x="106" y="814"/>
                      <a:pt x="108" y="786"/>
                    </a:cubicBezTo>
                    <a:cubicBezTo>
                      <a:pt x="132" y="506"/>
                      <a:pt x="309" y="236"/>
                      <a:pt x="557" y="100"/>
                    </a:cubicBezTo>
                    <a:cubicBezTo>
                      <a:pt x="585" y="89"/>
                      <a:pt x="593" y="55"/>
                      <a:pt x="579" y="29"/>
                    </a:cubicBezTo>
                    <a:cubicBezTo>
                      <a:pt x="570" y="11"/>
                      <a:pt x="551" y="1"/>
                      <a:pt x="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5756384" y="4363010"/>
                <a:ext cx="58419" cy="199599"/>
              </a:xfrm>
              <a:custGeom>
                <a:avLst/>
                <a:gdLst/>
                <a:ahLst/>
                <a:cxnLst/>
                <a:rect l="l" t="t" r="r" b="b"/>
                <a:pathLst>
                  <a:path w="288" h="984" extrusionOk="0">
                    <a:moveTo>
                      <a:pt x="57" y="0"/>
                    </a:moveTo>
                    <a:cubicBezTo>
                      <a:pt x="53" y="0"/>
                      <a:pt x="50" y="0"/>
                      <a:pt x="46" y="1"/>
                    </a:cubicBezTo>
                    <a:cubicBezTo>
                      <a:pt x="18" y="7"/>
                      <a:pt x="1" y="35"/>
                      <a:pt x="6" y="64"/>
                    </a:cubicBezTo>
                    <a:lnTo>
                      <a:pt x="179" y="941"/>
                    </a:lnTo>
                    <a:cubicBezTo>
                      <a:pt x="185" y="965"/>
                      <a:pt x="206" y="984"/>
                      <a:pt x="230" y="984"/>
                    </a:cubicBezTo>
                    <a:cubicBezTo>
                      <a:pt x="235" y="984"/>
                      <a:pt x="238" y="984"/>
                      <a:pt x="242" y="981"/>
                    </a:cubicBezTo>
                    <a:cubicBezTo>
                      <a:pt x="269" y="976"/>
                      <a:pt x="288" y="948"/>
                      <a:pt x="282" y="919"/>
                    </a:cubicBezTo>
                    <a:lnTo>
                      <a:pt x="109" y="43"/>
                    </a:lnTo>
                    <a:cubicBezTo>
                      <a:pt x="104" y="18"/>
                      <a:pt x="81" y="0"/>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5895738" y="4336437"/>
                <a:ext cx="73633" cy="154568"/>
              </a:xfrm>
              <a:custGeom>
                <a:avLst/>
                <a:gdLst/>
                <a:ahLst/>
                <a:cxnLst/>
                <a:rect l="l" t="t" r="r" b="b"/>
                <a:pathLst>
                  <a:path w="363" h="762" extrusionOk="0">
                    <a:moveTo>
                      <a:pt x="59" y="0"/>
                    </a:moveTo>
                    <a:cubicBezTo>
                      <a:pt x="46" y="0"/>
                      <a:pt x="32" y="5"/>
                      <a:pt x="22" y="15"/>
                    </a:cubicBezTo>
                    <a:cubicBezTo>
                      <a:pt x="0" y="34"/>
                      <a:pt x="0" y="68"/>
                      <a:pt x="20" y="89"/>
                    </a:cubicBezTo>
                    <a:cubicBezTo>
                      <a:pt x="173" y="251"/>
                      <a:pt x="253" y="481"/>
                      <a:pt x="230" y="703"/>
                    </a:cubicBezTo>
                    <a:cubicBezTo>
                      <a:pt x="229" y="733"/>
                      <a:pt x="250" y="759"/>
                      <a:pt x="279" y="762"/>
                    </a:cubicBezTo>
                    <a:lnTo>
                      <a:pt x="284" y="762"/>
                    </a:lnTo>
                    <a:cubicBezTo>
                      <a:pt x="312" y="762"/>
                      <a:pt x="334" y="743"/>
                      <a:pt x="337" y="715"/>
                    </a:cubicBezTo>
                    <a:cubicBezTo>
                      <a:pt x="363" y="461"/>
                      <a:pt x="273" y="201"/>
                      <a:pt x="97" y="17"/>
                    </a:cubicBezTo>
                    <a:cubicBezTo>
                      <a:pt x="87" y="6"/>
                      <a:pt x="73"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222750" y="4323252"/>
                <a:ext cx="204062" cy="29413"/>
              </a:xfrm>
              <a:custGeom>
                <a:avLst/>
                <a:gdLst/>
                <a:ahLst/>
                <a:cxnLst/>
                <a:rect l="l" t="t" r="r" b="b"/>
                <a:pathLst>
                  <a:path w="1006" h="145" extrusionOk="0">
                    <a:moveTo>
                      <a:pt x="256" y="0"/>
                    </a:moveTo>
                    <a:cubicBezTo>
                      <a:pt x="189" y="0"/>
                      <a:pt x="122" y="1"/>
                      <a:pt x="55" y="3"/>
                    </a:cubicBezTo>
                    <a:cubicBezTo>
                      <a:pt x="25" y="4"/>
                      <a:pt x="1" y="30"/>
                      <a:pt x="3" y="59"/>
                    </a:cubicBezTo>
                    <a:cubicBezTo>
                      <a:pt x="5" y="87"/>
                      <a:pt x="24" y="110"/>
                      <a:pt x="54" y="110"/>
                    </a:cubicBezTo>
                    <a:cubicBezTo>
                      <a:pt x="56" y="110"/>
                      <a:pt x="57" y="110"/>
                      <a:pt x="59" y="110"/>
                    </a:cubicBezTo>
                    <a:cubicBezTo>
                      <a:pt x="130" y="107"/>
                      <a:pt x="201" y="106"/>
                      <a:pt x="273" y="106"/>
                    </a:cubicBezTo>
                    <a:cubicBezTo>
                      <a:pt x="498" y="106"/>
                      <a:pt x="724" y="119"/>
                      <a:pt x="946" y="144"/>
                    </a:cubicBezTo>
                    <a:lnTo>
                      <a:pt x="952" y="144"/>
                    </a:lnTo>
                    <a:cubicBezTo>
                      <a:pt x="977" y="144"/>
                      <a:pt x="999" y="124"/>
                      <a:pt x="1003" y="97"/>
                    </a:cubicBezTo>
                    <a:cubicBezTo>
                      <a:pt x="1006" y="69"/>
                      <a:pt x="984" y="42"/>
                      <a:pt x="956" y="39"/>
                    </a:cubicBezTo>
                    <a:cubicBezTo>
                      <a:pt x="724" y="12"/>
                      <a:pt x="490"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4534446" y="2964804"/>
                <a:ext cx="748295" cy="1562515"/>
              </a:xfrm>
              <a:custGeom>
                <a:avLst/>
                <a:gdLst/>
                <a:ahLst/>
                <a:cxnLst/>
                <a:rect l="l" t="t" r="r" b="b"/>
                <a:pathLst>
                  <a:path w="3689" h="7703" extrusionOk="0">
                    <a:moveTo>
                      <a:pt x="3340" y="4782"/>
                    </a:moveTo>
                    <a:lnTo>
                      <a:pt x="3340" y="4782"/>
                    </a:lnTo>
                    <a:cubicBezTo>
                      <a:pt x="3327" y="4897"/>
                      <a:pt x="3313" y="5009"/>
                      <a:pt x="3299" y="5119"/>
                    </a:cubicBezTo>
                    <a:cubicBezTo>
                      <a:pt x="3276" y="5305"/>
                      <a:pt x="3252" y="5493"/>
                      <a:pt x="3229" y="5679"/>
                    </a:cubicBezTo>
                    <a:cubicBezTo>
                      <a:pt x="3203" y="5908"/>
                      <a:pt x="3172" y="6145"/>
                      <a:pt x="3070" y="6352"/>
                    </a:cubicBezTo>
                    <a:cubicBezTo>
                      <a:pt x="3058" y="6376"/>
                      <a:pt x="3046" y="6400"/>
                      <a:pt x="3032" y="6423"/>
                    </a:cubicBezTo>
                    <a:cubicBezTo>
                      <a:pt x="2956" y="6350"/>
                      <a:pt x="2876" y="6282"/>
                      <a:pt x="2791" y="6220"/>
                    </a:cubicBezTo>
                    <a:cubicBezTo>
                      <a:pt x="2815" y="6125"/>
                      <a:pt x="2872" y="6042"/>
                      <a:pt x="2918" y="5952"/>
                    </a:cubicBezTo>
                    <a:cubicBezTo>
                      <a:pt x="3013" y="5759"/>
                      <a:pt x="2936" y="5651"/>
                      <a:pt x="2876" y="5485"/>
                    </a:cubicBezTo>
                    <a:cubicBezTo>
                      <a:pt x="3068" y="5278"/>
                      <a:pt x="3226" y="5039"/>
                      <a:pt x="3340" y="4782"/>
                    </a:cubicBezTo>
                    <a:close/>
                    <a:moveTo>
                      <a:pt x="1825" y="0"/>
                    </a:moveTo>
                    <a:cubicBezTo>
                      <a:pt x="1172" y="0"/>
                      <a:pt x="479" y="273"/>
                      <a:pt x="22" y="705"/>
                    </a:cubicBezTo>
                    <a:cubicBezTo>
                      <a:pt x="1" y="725"/>
                      <a:pt x="1" y="759"/>
                      <a:pt x="21" y="780"/>
                    </a:cubicBezTo>
                    <a:cubicBezTo>
                      <a:pt x="31" y="790"/>
                      <a:pt x="44" y="795"/>
                      <a:pt x="58" y="795"/>
                    </a:cubicBezTo>
                    <a:cubicBezTo>
                      <a:pt x="71" y="795"/>
                      <a:pt x="84" y="791"/>
                      <a:pt x="95" y="782"/>
                    </a:cubicBezTo>
                    <a:cubicBezTo>
                      <a:pt x="496" y="401"/>
                      <a:pt x="1184" y="101"/>
                      <a:pt x="1839" y="101"/>
                    </a:cubicBezTo>
                    <a:cubicBezTo>
                      <a:pt x="2245" y="101"/>
                      <a:pt x="2638" y="216"/>
                      <a:pt x="2943" y="498"/>
                    </a:cubicBezTo>
                    <a:cubicBezTo>
                      <a:pt x="3547" y="1054"/>
                      <a:pt x="3579" y="1978"/>
                      <a:pt x="3540" y="2724"/>
                    </a:cubicBezTo>
                    <a:cubicBezTo>
                      <a:pt x="3512" y="3253"/>
                      <a:pt x="3457" y="3784"/>
                      <a:pt x="3397" y="4314"/>
                    </a:cubicBezTo>
                    <a:cubicBezTo>
                      <a:pt x="3390" y="4320"/>
                      <a:pt x="3385" y="4330"/>
                      <a:pt x="3382" y="4340"/>
                    </a:cubicBezTo>
                    <a:cubicBezTo>
                      <a:pt x="3215" y="5017"/>
                      <a:pt x="2746" y="5609"/>
                      <a:pt x="2125" y="5925"/>
                    </a:cubicBezTo>
                    <a:cubicBezTo>
                      <a:pt x="2114" y="5930"/>
                      <a:pt x="2105" y="5939"/>
                      <a:pt x="2101" y="5950"/>
                    </a:cubicBezTo>
                    <a:cubicBezTo>
                      <a:pt x="2072" y="5960"/>
                      <a:pt x="2044" y="5973"/>
                      <a:pt x="2015" y="5983"/>
                    </a:cubicBezTo>
                    <a:cubicBezTo>
                      <a:pt x="2048" y="5990"/>
                      <a:pt x="2078" y="6000"/>
                      <a:pt x="2111" y="6009"/>
                    </a:cubicBezTo>
                    <a:cubicBezTo>
                      <a:pt x="2118" y="6016"/>
                      <a:pt x="2127" y="6023"/>
                      <a:pt x="2137" y="6025"/>
                    </a:cubicBezTo>
                    <a:cubicBezTo>
                      <a:pt x="2451" y="6110"/>
                      <a:pt x="2748" y="6283"/>
                      <a:pt x="2976" y="6517"/>
                    </a:cubicBezTo>
                    <a:cubicBezTo>
                      <a:pt x="2970" y="6526"/>
                      <a:pt x="2965" y="6533"/>
                      <a:pt x="2960" y="6543"/>
                    </a:cubicBezTo>
                    <a:cubicBezTo>
                      <a:pt x="2869" y="6686"/>
                      <a:pt x="2775" y="6833"/>
                      <a:pt x="2763" y="7010"/>
                    </a:cubicBezTo>
                    <a:cubicBezTo>
                      <a:pt x="2749" y="7273"/>
                      <a:pt x="2928" y="7495"/>
                      <a:pt x="3096" y="7685"/>
                    </a:cubicBezTo>
                    <a:cubicBezTo>
                      <a:pt x="3106" y="7697"/>
                      <a:pt x="3120" y="7702"/>
                      <a:pt x="3135" y="7702"/>
                    </a:cubicBezTo>
                    <a:cubicBezTo>
                      <a:pt x="3147" y="7702"/>
                      <a:pt x="3160" y="7699"/>
                      <a:pt x="3170" y="7688"/>
                    </a:cubicBezTo>
                    <a:cubicBezTo>
                      <a:pt x="3192" y="7668"/>
                      <a:pt x="3193" y="7635"/>
                      <a:pt x="3175" y="7614"/>
                    </a:cubicBezTo>
                    <a:cubicBezTo>
                      <a:pt x="3013" y="7431"/>
                      <a:pt x="2856" y="7235"/>
                      <a:pt x="2869" y="7016"/>
                    </a:cubicBezTo>
                    <a:cubicBezTo>
                      <a:pt x="2878" y="6867"/>
                      <a:pt x="2960" y="6737"/>
                      <a:pt x="3048" y="6600"/>
                    </a:cubicBezTo>
                    <a:cubicBezTo>
                      <a:pt x="3056" y="6587"/>
                      <a:pt x="3063" y="6573"/>
                      <a:pt x="3072" y="6560"/>
                    </a:cubicBezTo>
                    <a:cubicBezTo>
                      <a:pt x="3076" y="6559"/>
                      <a:pt x="3078" y="6557"/>
                      <a:pt x="3082" y="6553"/>
                    </a:cubicBezTo>
                    <a:cubicBezTo>
                      <a:pt x="3092" y="6544"/>
                      <a:pt x="3098" y="6532"/>
                      <a:pt x="3098" y="6519"/>
                    </a:cubicBezTo>
                    <a:cubicBezTo>
                      <a:pt x="3122" y="6480"/>
                      <a:pt x="3146" y="6440"/>
                      <a:pt x="3165" y="6397"/>
                    </a:cubicBezTo>
                    <a:cubicBezTo>
                      <a:pt x="3277" y="6175"/>
                      <a:pt x="3307" y="5918"/>
                      <a:pt x="3335" y="5691"/>
                    </a:cubicBezTo>
                    <a:cubicBezTo>
                      <a:pt x="3357" y="5505"/>
                      <a:pt x="3382" y="5319"/>
                      <a:pt x="3405" y="5132"/>
                    </a:cubicBezTo>
                    <a:cubicBezTo>
                      <a:pt x="3503" y="4346"/>
                      <a:pt x="3604" y="3533"/>
                      <a:pt x="3647" y="2728"/>
                    </a:cubicBezTo>
                    <a:cubicBezTo>
                      <a:pt x="3689" y="1962"/>
                      <a:pt x="3653" y="1006"/>
                      <a:pt x="3018" y="420"/>
                    </a:cubicBezTo>
                    <a:cubicBezTo>
                      <a:pt x="2699" y="128"/>
                      <a:pt x="2272" y="0"/>
                      <a:pt x="1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5939147" y="2892186"/>
                <a:ext cx="805295" cy="1547910"/>
              </a:xfrm>
              <a:custGeom>
                <a:avLst/>
                <a:gdLst/>
                <a:ahLst/>
                <a:cxnLst/>
                <a:rect l="l" t="t" r="r" b="b"/>
                <a:pathLst>
                  <a:path w="3970" h="7631" extrusionOk="0">
                    <a:moveTo>
                      <a:pt x="156" y="3901"/>
                    </a:moveTo>
                    <a:cubicBezTo>
                      <a:pt x="299" y="4822"/>
                      <a:pt x="627" y="5712"/>
                      <a:pt x="966" y="6560"/>
                    </a:cubicBezTo>
                    <a:cubicBezTo>
                      <a:pt x="861" y="6594"/>
                      <a:pt x="752" y="6622"/>
                      <a:pt x="647" y="6650"/>
                    </a:cubicBezTo>
                    <a:cubicBezTo>
                      <a:pt x="536" y="6678"/>
                      <a:pt x="422" y="6707"/>
                      <a:pt x="312" y="6744"/>
                    </a:cubicBezTo>
                    <a:cubicBezTo>
                      <a:pt x="279" y="6672"/>
                      <a:pt x="256" y="6600"/>
                      <a:pt x="245" y="6521"/>
                    </a:cubicBezTo>
                    <a:cubicBezTo>
                      <a:pt x="136" y="5669"/>
                      <a:pt x="136" y="4779"/>
                      <a:pt x="156" y="3901"/>
                    </a:cubicBezTo>
                    <a:close/>
                    <a:moveTo>
                      <a:pt x="3236" y="0"/>
                    </a:moveTo>
                    <a:cubicBezTo>
                      <a:pt x="2945" y="0"/>
                      <a:pt x="2843" y="328"/>
                      <a:pt x="2561" y="328"/>
                    </a:cubicBezTo>
                    <a:cubicBezTo>
                      <a:pt x="2555" y="328"/>
                      <a:pt x="2549" y="328"/>
                      <a:pt x="2542" y="327"/>
                    </a:cubicBezTo>
                    <a:cubicBezTo>
                      <a:pt x="2432" y="321"/>
                      <a:pt x="2320" y="304"/>
                      <a:pt x="2209" y="304"/>
                    </a:cubicBezTo>
                    <a:cubicBezTo>
                      <a:pt x="2189" y="304"/>
                      <a:pt x="2168" y="305"/>
                      <a:pt x="2148" y="306"/>
                    </a:cubicBezTo>
                    <a:cubicBezTo>
                      <a:pt x="2061" y="312"/>
                      <a:pt x="1890" y="346"/>
                      <a:pt x="1842" y="441"/>
                    </a:cubicBezTo>
                    <a:cubicBezTo>
                      <a:pt x="849" y="593"/>
                      <a:pt x="253" y="1641"/>
                      <a:pt x="115" y="2556"/>
                    </a:cubicBezTo>
                    <a:cubicBezTo>
                      <a:pt x="98" y="2566"/>
                      <a:pt x="83" y="2583"/>
                      <a:pt x="83" y="2605"/>
                    </a:cubicBezTo>
                    <a:cubicBezTo>
                      <a:pt x="78" y="2824"/>
                      <a:pt x="72" y="3046"/>
                      <a:pt x="65" y="3267"/>
                    </a:cubicBezTo>
                    <a:cubicBezTo>
                      <a:pt x="35" y="4351"/>
                      <a:pt x="1" y="5469"/>
                      <a:pt x="138" y="6534"/>
                    </a:cubicBezTo>
                    <a:cubicBezTo>
                      <a:pt x="163" y="6732"/>
                      <a:pt x="262" y="6891"/>
                      <a:pt x="356" y="7047"/>
                    </a:cubicBezTo>
                    <a:cubicBezTo>
                      <a:pt x="459" y="7218"/>
                      <a:pt x="557" y="7379"/>
                      <a:pt x="549" y="7575"/>
                    </a:cubicBezTo>
                    <a:cubicBezTo>
                      <a:pt x="547" y="7603"/>
                      <a:pt x="570" y="7629"/>
                      <a:pt x="599" y="7631"/>
                    </a:cubicBezTo>
                    <a:lnTo>
                      <a:pt x="600" y="7631"/>
                    </a:lnTo>
                    <a:cubicBezTo>
                      <a:pt x="629" y="7631"/>
                      <a:pt x="652" y="7609"/>
                      <a:pt x="654" y="7581"/>
                    </a:cubicBezTo>
                    <a:cubicBezTo>
                      <a:pt x="664" y="7352"/>
                      <a:pt x="555" y="7171"/>
                      <a:pt x="445" y="6994"/>
                    </a:cubicBezTo>
                    <a:cubicBezTo>
                      <a:pt x="415" y="6944"/>
                      <a:pt x="385" y="6894"/>
                      <a:pt x="356" y="6844"/>
                    </a:cubicBezTo>
                    <a:cubicBezTo>
                      <a:pt x="459" y="6810"/>
                      <a:pt x="566" y="6782"/>
                      <a:pt x="670" y="6757"/>
                    </a:cubicBezTo>
                    <a:cubicBezTo>
                      <a:pt x="794" y="6724"/>
                      <a:pt x="926" y="6690"/>
                      <a:pt x="1051" y="6645"/>
                    </a:cubicBezTo>
                    <a:cubicBezTo>
                      <a:pt x="1066" y="6640"/>
                      <a:pt x="1077" y="6631"/>
                      <a:pt x="1083" y="6617"/>
                    </a:cubicBezTo>
                    <a:cubicBezTo>
                      <a:pt x="1087" y="6604"/>
                      <a:pt x="1087" y="6588"/>
                      <a:pt x="1083" y="6575"/>
                    </a:cubicBezTo>
                    <a:cubicBezTo>
                      <a:pt x="622" y="5429"/>
                      <a:pt x="172" y="4202"/>
                      <a:pt x="188" y="2932"/>
                    </a:cubicBezTo>
                    <a:cubicBezTo>
                      <a:pt x="200" y="1942"/>
                      <a:pt x="851" y="569"/>
                      <a:pt x="2042" y="534"/>
                    </a:cubicBezTo>
                    <a:cubicBezTo>
                      <a:pt x="2092" y="549"/>
                      <a:pt x="2141" y="571"/>
                      <a:pt x="2189" y="589"/>
                    </a:cubicBezTo>
                    <a:cubicBezTo>
                      <a:pt x="2286" y="624"/>
                      <a:pt x="2392" y="640"/>
                      <a:pt x="2492" y="670"/>
                    </a:cubicBezTo>
                    <a:cubicBezTo>
                      <a:pt x="2648" y="720"/>
                      <a:pt x="2789" y="807"/>
                      <a:pt x="2926" y="896"/>
                    </a:cubicBezTo>
                    <a:cubicBezTo>
                      <a:pt x="3063" y="981"/>
                      <a:pt x="3200" y="1068"/>
                      <a:pt x="3314" y="1184"/>
                    </a:cubicBezTo>
                    <a:cubicBezTo>
                      <a:pt x="3366" y="1235"/>
                      <a:pt x="3413" y="1292"/>
                      <a:pt x="3466" y="1342"/>
                    </a:cubicBezTo>
                    <a:cubicBezTo>
                      <a:pt x="3520" y="1392"/>
                      <a:pt x="3583" y="1438"/>
                      <a:pt x="3651" y="1455"/>
                    </a:cubicBezTo>
                    <a:cubicBezTo>
                      <a:pt x="3672" y="1461"/>
                      <a:pt x="3693" y="1463"/>
                      <a:pt x="3714" y="1463"/>
                    </a:cubicBezTo>
                    <a:cubicBezTo>
                      <a:pt x="3767" y="1463"/>
                      <a:pt x="3820" y="1447"/>
                      <a:pt x="3858" y="1412"/>
                    </a:cubicBezTo>
                    <a:cubicBezTo>
                      <a:pt x="3970" y="1311"/>
                      <a:pt x="3903" y="1103"/>
                      <a:pt x="3874" y="984"/>
                    </a:cubicBezTo>
                    <a:cubicBezTo>
                      <a:pt x="3829" y="798"/>
                      <a:pt x="3771" y="617"/>
                      <a:pt x="3699" y="440"/>
                    </a:cubicBezTo>
                    <a:cubicBezTo>
                      <a:pt x="3679" y="391"/>
                      <a:pt x="3660" y="346"/>
                      <a:pt x="3634" y="299"/>
                    </a:cubicBezTo>
                    <a:cubicBezTo>
                      <a:pt x="3606" y="246"/>
                      <a:pt x="3576" y="194"/>
                      <a:pt x="3534" y="150"/>
                    </a:cubicBezTo>
                    <a:cubicBezTo>
                      <a:pt x="3462" y="67"/>
                      <a:pt x="3357" y="5"/>
                      <a:pt x="3247" y="0"/>
                    </a:cubicBezTo>
                    <a:cubicBezTo>
                      <a:pt x="3244" y="0"/>
                      <a:pt x="3240" y="0"/>
                      <a:pt x="3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9"/>
            <p:cNvSpPr/>
            <p:nvPr/>
          </p:nvSpPr>
          <p:spPr>
            <a:xfrm>
              <a:off x="5803241" y="1972693"/>
              <a:ext cx="321509" cy="205685"/>
            </a:xfrm>
            <a:custGeom>
              <a:avLst/>
              <a:gdLst/>
              <a:ahLst/>
              <a:cxnLst/>
              <a:rect l="l" t="t" r="r" b="b"/>
              <a:pathLst>
                <a:path w="1585" h="1014" extrusionOk="0">
                  <a:moveTo>
                    <a:pt x="1006" y="0"/>
                  </a:moveTo>
                  <a:cubicBezTo>
                    <a:pt x="560" y="0"/>
                    <a:pt x="120" y="204"/>
                    <a:pt x="31" y="632"/>
                  </a:cubicBezTo>
                  <a:cubicBezTo>
                    <a:pt x="1" y="774"/>
                    <a:pt x="38" y="868"/>
                    <a:pt x="114" y="928"/>
                  </a:cubicBezTo>
                  <a:cubicBezTo>
                    <a:pt x="191" y="989"/>
                    <a:pt x="308" y="1013"/>
                    <a:pt x="436" y="1013"/>
                  </a:cubicBezTo>
                  <a:cubicBezTo>
                    <a:pt x="655" y="1013"/>
                    <a:pt x="906" y="943"/>
                    <a:pt x="1049" y="861"/>
                  </a:cubicBezTo>
                  <a:cubicBezTo>
                    <a:pt x="1334" y="700"/>
                    <a:pt x="1526" y="421"/>
                    <a:pt x="1584" y="124"/>
                  </a:cubicBezTo>
                  <a:cubicBezTo>
                    <a:pt x="1411" y="42"/>
                    <a:pt x="1208"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889044" y="1973504"/>
              <a:ext cx="146454" cy="189457"/>
            </a:xfrm>
            <a:custGeom>
              <a:avLst/>
              <a:gdLst/>
              <a:ahLst/>
              <a:cxnLst/>
              <a:rect l="l" t="t" r="r" b="b"/>
              <a:pathLst>
                <a:path w="722" h="934" extrusionOk="0">
                  <a:moveTo>
                    <a:pt x="369" y="1"/>
                  </a:moveTo>
                  <a:cubicBezTo>
                    <a:pt x="254" y="1"/>
                    <a:pt x="148" y="77"/>
                    <a:pt x="98" y="172"/>
                  </a:cubicBezTo>
                  <a:cubicBezTo>
                    <a:pt x="1" y="346"/>
                    <a:pt x="13" y="606"/>
                    <a:pt x="128" y="778"/>
                  </a:cubicBezTo>
                  <a:cubicBezTo>
                    <a:pt x="193" y="875"/>
                    <a:pt x="299" y="934"/>
                    <a:pt x="404" y="934"/>
                  </a:cubicBezTo>
                  <a:cubicBezTo>
                    <a:pt x="481" y="934"/>
                    <a:pt x="558" y="902"/>
                    <a:pt x="617" y="830"/>
                  </a:cubicBezTo>
                  <a:cubicBezTo>
                    <a:pt x="662" y="777"/>
                    <a:pt x="683" y="710"/>
                    <a:pt x="696" y="644"/>
                  </a:cubicBezTo>
                  <a:cubicBezTo>
                    <a:pt x="722" y="509"/>
                    <a:pt x="713" y="366"/>
                    <a:pt x="662" y="236"/>
                  </a:cubicBezTo>
                  <a:cubicBezTo>
                    <a:pt x="619" y="129"/>
                    <a:pt x="530" y="22"/>
                    <a:pt x="403" y="3"/>
                  </a:cubicBezTo>
                  <a:cubicBezTo>
                    <a:pt x="392" y="2"/>
                    <a:pt x="380"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5067725" y="1973301"/>
              <a:ext cx="321712" cy="205888"/>
            </a:xfrm>
            <a:custGeom>
              <a:avLst/>
              <a:gdLst/>
              <a:ahLst/>
              <a:cxnLst/>
              <a:rect l="l" t="t" r="r" b="b"/>
              <a:pathLst>
                <a:path w="1586" h="1015" extrusionOk="0">
                  <a:moveTo>
                    <a:pt x="582" y="0"/>
                  </a:moveTo>
                  <a:cubicBezTo>
                    <a:pt x="379" y="0"/>
                    <a:pt x="174" y="43"/>
                    <a:pt x="0" y="125"/>
                  </a:cubicBezTo>
                  <a:cubicBezTo>
                    <a:pt x="62" y="424"/>
                    <a:pt x="253" y="702"/>
                    <a:pt x="538" y="864"/>
                  </a:cubicBezTo>
                  <a:cubicBezTo>
                    <a:pt x="681" y="944"/>
                    <a:pt x="931" y="1014"/>
                    <a:pt x="1149" y="1014"/>
                  </a:cubicBezTo>
                  <a:cubicBezTo>
                    <a:pt x="1278" y="1014"/>
                    <a:pt x="1396" y="990"/>
                    <a:pt x="1474" y="928"/>
                  </a:cubicBezTo>
                  <a:cubicBezTo>
                    <a:pt x="1548" y="866"/>
                    <a:pt x="1585" y="772"/>
                    <a:pt x="1555" y="631"/>
                  </a:cubicBezTo>
                  <a:cubicBezTo>
                    <a:pt x="1466" y="204"/>
                    <a:pt x="1027" y="0"/>
                    <a:pt x="5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5157180" y="1974316"/>
              <a:ext cx="146251" cy="189660"/>
            </a:xfrm>
            <a:custGeom>
              <a:avLst/>
              <a:gdLst/>
              <a:ahLst/>
              <a:cxnLst/>
              <a:rect l="l" t="t" r="r" b="b"/>
              <a:pathLst>
                <a:path w="721" h="935" extrusionOk="0">
                  <a:moveTo>
                    <a:pt x="355" y="1"/>
                  </a:moveTo>
                  <a:cubicBezTo>
                    <a:pt x="343" y="1"/>
                    <a:pt x="331" y="2"/>
                    <a:pt x="319" y="3"/>
                  </a:cubicBezTo>
                  <a:cubicBezTo>
                    <a:pt x="193" y="20"/>
                    <a:pt x="105" y="128"/>
                    <a:pt x="62" y="235"/>
                  </a:cubicBezTo>
                  <a:cubicBezTo>
                    <a:pt x="8" y="366"/>
                    <a:pt x="0" y="509"/>
                    <a:pt x="28" y="644"/>
                  </a:cubicBezTo>
                  <a:cubicBezTo>
                    <a:pt x="39" y="710"/>
                    <a:pt x="62" y="776"/>
                    <a:pt x="106" y="830"/>
                  </a:cubicBezTo>
                  <a:cubicBezTo>
                    <a:pt x="165" y="902"/>
                    <a:pt x="241" y="934"/>
                    <a:pt x="318" y="934"/>
                  </a:cubicBezTo>
                  <a:cubicBezTo>
                    <a:pt x="424" y="934"/>
                    <a:pt x="531" y="875"/>
                    <a:pt x="594" y="777"/>
                  </a:cubicBezTo>
                  <a:cubicBezTo>
                    <a:pt x="709" y="604"/>
                    <a:pt x="720" y="345"/>
                    <a:pt x="623" y="169"/>
                  </a:cubicBezTo>
                  <a:cubicBezTo>
                    <a:pt x="574" y="77"/>
                    <a:pt x="467"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4475013" y="2106367"/>
              <a:ext cx="2294177" cy="616446"/>
            </a:xfrm>
            <a:custGeom>
              <a:avLst/>
              <a:gdLst/>
              <a:ahLst/>
              <a:cxnLst/>
              <a:rect l="l" t="t" r="r" b="b"/>
              <a:pathLst>
                <a:path w="11310" h="3039" extrusionOk="0">
                  <a:moveTo>
                    <a:pt x="1" y="1"/>
                  </a:moveTo>
                  <a:lnTo>
                    <a:pt x="895" y="2806"/>
                  </a:lnTo>
                  <a:lnTo>
                    <a:pt x="10220" y="3039"/>
                  </a:lnTo>
                  <a:lnTo>
                    <a:pt x="11309" y="12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9"/>
            <p:cNvGrpSpPr/>
            <p:nvPr/>
          </p:nvGrpSpPr>
          <p:grpSpPr>
            <a:xfrm>
              <a:off x="4586374" y="1580798"/>
              <a:ext cx="2046908" cy="1157430"/>
              <a:chOff x="4586374" y="1580798"/>
              <a:chExt cx="2046908" cy="1157430"/>
            </a:xfrm>
          </p:grpSpPr>
          <p:sp>
            <p:nvSpPr>
              <p:cNvPr id="562" name="Google Shape;562;p9"/>
              <p:cNvSpPr/>
              <p:nvPr/>
            </p:nvSpPr>
            <p:spPr>
              <a:xfrm>
                <a:off x="4946830" y="1580798"/>
                <a:ext cx="51320" cy="79718"/>
              </a:xfrm>
              <a:custGeom>
                <a:avLst/>
                <a:gdLst/>
                <a:ahLst/>
                <a:cxnLst/>
                <a:rect l="l" t="t" r="r" b="b"/>
                <a:pathLst>
                  <a:path w="253" h="393" extrusionOk="0">
                    <a:moveTo>
                      <a:pt x="61" y="1"/>
                    </a:moveTo>
                    <a:cubicBezTo>
                      <a:pt x="45" y="1"/>
                      <a:pt x="29" y="7"/>
                      <a:pt x="18" y="22"/>
                    </a:cubicBezTo>
                    <a:cubicBezTo>
                      <a:pt x="1" y="44"/>
                      <a:pt x="4" y="79"/>
                      <a:pt x="28" y="96"/>
                    </a:cubicBezTo>
                    <a:cubicBezTo>
                      <a:pt x="99" y="153"/>
                      <a:pt x="144" y="244"/>
                      <a:pt x="139" y="337"/>
                    </a:cubicBezTo>
                    <a:cubicBezTo>
                      <a:pt x="139" y="367"/>
                      <a:pt x="162" y="390"/>
                      <a:pt x="194" y="393"/>
                    </a:cubicBezTo>
                    <a:cubicBezTo>
                      <a:pt x="222" y="393"/>
                      <a:pt x="245" y="368"/>
                      <a:pt x="249" y="340"/>
                    </a:cubicBezTo>
                    <a:cubicBezTo>
                      <a:pt x="252" y="216"/>
                      <a:pt x="194" y="89"/>
                      <a:pt x="94" y="12"/>
                    </a:cubicBezTo>
                    <a:cubicBezTo>
                      <a:pt x="84" y="4"/>
                      <a:pt x="72"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6179924" y="1591346"/>
                <a:ext cx="69373" cy="94120"/>
              </a:xfrm>
              <a:custGeom>
                <a:avLst/>
                <a:gdLst/>
                <a:ahLst/>
                <a:cxnLst/>
                <a:rect l="l" t="t" r="r" b="b"/>
                <a:pathLst>
                  <a:path w="342" h="464" extrusionOk="0">
                    <a:moveTo>
                      <a:pt x="282" y="1"/>
                    </a:moveTo>
                    <a:cubicBezTo>
                      <a:pt x="264" y="1"/>
                      <a:pt x="246" y="10"/>
                      <a:pt x="236" y="27"/>
                    </a:cubicBezTo>
                    <a:lnTo>
                      <a:pt x="14" y="381"/>
                    </a:lnTo>
                    <a:cubicBezTo>
                      <a:pt x="0" y="406"/>
                      <a:pt x="7" y="438"/>
                      <a:pt x="33" y="455"/>
                    </a:cubicBezTo>
                    <a:cubicBezTo>
                      <a:pt x="41" y="462"/>
                      <a:pt x="53" y="464"/>
                      <a:pt x="61" y="464"/>
                    </a:cubicBezTo>
                    <a:cubicBezTo>
                      <a:pt x="77" y="464"/>
                      <a:pt x="96" y="455"/>
                      <a:pt x="106" y="436"/>
                    </a:cubicBezTo>
                    <a:lnTo>
                      <a:pt x="327" y="81"/>
                    </a:lnTo>
                    <a:cubicBezTo>
                      <a:pt x="341" y="57"/>
                      <a:pt x="334" y="24"/>
                      <a:pt x="310" y="8"/>
                    </a:cubicBezTo>
                    <a:cubicBezTo>
                      <a:pt x="301" y="3"/>
                      <a:pt x="292"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6347880" y="2697861"/>
                <a:ext cx="214407" cy="40366"/>
              </a:xfrm>
              <a:custGeom>
                <a:avLst/>
                <a:gdLst/>
                <a:ahLst/>
                <a:cxnLst/>
                <a:rect l="l" t="t" r="r" b="b"/>
                <a:pathLst>
                  <a:path w="1057" h="199" extrusionOk="0">
                    <a:moveTo>
                      <a:pt x="59" y="0"/>
                    </a:moveTo>
                    <a:cubicBezTo>
                      <a:pt x="31" y="0"/>
                      <a:pt x="6" y="21"/>
                      <a:pt x="3" y="49"/>
                    </a:cubicBezTo>
                    <a:cubicBezTo>
                      <a:pt x="0" y="79"/>
                      <a:pt x="22" y="104"/>
                      <a:pt x="50" y="107"/>
                    </a:cubicBezTo>
                    <a:lnTo>
                      <a:pt x="997" y="199"/>
                    </a:lnTo>
                    <a:lnTo>
                      <a:pt x="1003" y="199"/>
                    </a:lnTo>
                    <a:cubicBezTo>
                      <a:pt x="1028" y="199"/>
                      <a:pt x="1052" y="179"/>
                      <a:pt x="1055" y="150"/>
                    </a:cubicBezTo>
                    <a:cubicBezTo>
                      <a:pt x="1057" y="120"/>
                      <a:pt x="1035" y="94"/>
                      <a:pt x="1007" y="92"/>
                    </a:cubicBezTo>
                    <a:lnTo>
                      <a:pt x="62" y="0"/>
                    </a:lnTo>
                    <a:cubicBezTo>
                      <a:pt x="61" y="0"/>
                      <a:pt x="60"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6587034" y="2243084"/>
                <a:ext cx="46249" cy="100205"/>
              </a:xfrm>
              <a:custGeom>
                <a:avLst/>
                <a:gdLst/>
                <a:ahLst/>
                <a:cxnLst/>
                <a:rect l="l" t="t" r="r" b="b"/>
                <a:pathLst>
                  <a:path w="228" h="494" extrusionOk="0">
                    <a:moveTo>
                      <a:pt x="167" y="1"/>
                    </a:moveTo>
                    <a:cubicBezTo>
                      <a:pt x="147" y="1"/>
                      <a:pt x="127" y="14"/>
                      <a:pt x="119" y="35"/>
                    </a:cubicBezTo>
                    <a:cubicBezTo>
                      <a:pt x="71" y="162"/>
                      <a:pt x="33" y="295"/>
                      <a:pt x="6" y="429"/>
                    </a:cubicBezTo>
                    <a:cubicBezTo>
                      <a:pt x="1" y="457"/>
                      <a:pt x="21" y="486"/>
                      <a:pt x="49" y="492"/>
                    </a:cubicBezTo>
                    <a:cubicBezTo>
                      <a:pt x="53" y="493"/>
                      <a:pt x="56" y="493"/>
                      <a:pt x="61" y="493"/>
                    </a:cubicBezTo>
                    <a:cubicBezTo>
                      <a:pt x="85" y="493"/>
                      <a:pt x="109" y="476"/>
                      <a:pt x="110" y="449"/>
                    </a:cubicBezTo>
                    <a:cubicBezTo>
                      <a:pt x="135" y="320"/>
                      <a:pt x="170" y="193"/>
                      <a:pt x="218" y="72"/>
                    </a:cubicBezTo>
                    <a:cubicBezTo>
                      <a:pt x="228" y="45"/>
                      <a:pt x="213" y="15"/>
                      <a:pt x="186" y="5"/>
                    </a:cubicBezTo>
                    <a:cubicBezTo>
                      <a:pt x="180" y="2"/>
                      <a:pt x="174"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6492914" y="2385481"/>
                <a:ext cx="96960" cy="233069"/>
              </a:xfrm>
              <a:custGeom>
                <a:avLst/>
                <a:gdLst/>
                <a:ahLst/>
                <a:cxnLst/>
                <a:rect l="l" t="t" r="r" b="b"/>
                <a:pathLst>
                  <a:path w="478" h="1149" extrusionOk="0">
                    <a:moveTo>
                      <a:pt x="419" y="1"/>
                    </a:moveTo>
                    <a:cubicBezTo>
                      <a:pt x="396" y="1"/>
                      <a:pt x="375" y="16"/>
                      <a:pt x="369" y="40"/>
                    </a:cubicBezTo>
                    <a:cubicBezTo>
                      <a:pt x="275" y="391"/>
                      <a:pt x="155" y="741"/>
                      <a:pt x="12" y="1076"/>
                    </a:cubicBezTo>
                    <a:cubicBezTo>
                      <a:pt x="1" y="1103"/>
                      <a:pt x="13" y="1135"/>
                      <a:pt x="40" y="1146"/>
                    </a:cubicBezTo>
                    <a:cubicBezTo>
                      <a:pt x="48" y="1148"/>
                      <a:pt x="55" y="1149"/>
                      <a:pt x="62" y="1149"/>
                    </a:cubicBezTo>
                    <a:cubicBezTo>
                      <a:pt x="83" y="1149"/>
                      <a:pt x="103" y="1138"/>
                      <a:pt x="110" y="1118"/>
                    </a:cubicBezTo>
                    <a:cubicBezTo>
                      <a:pt x="255" y="776"/>
                      <a:pt x="376" y="424"/>
                      <a:pt x="470" y="67"/>
                    </a:cubicBezTo>
                    <a:cubicBezTo>
                      <a:pt x="477" y="40"/>
                      <a:pt x="462" y="10"/>
                      <a:pt x="433" y="2"/>
                    </a:cubicBezTo>
                    <a:cubicBezTo>
                      <a:pt x="429" y="1"/>
                      <a:pt x="424"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4586374" y="2202313"/>
                <a:ext cx="149294" cy="435711"/>
              </a:xfrm>
              <a:custGeom>
                <a:avLst/>
                <a:gdLst/>
                <a:ahLst/>
                <a:cxnLst/>
                <a:rect l="l" t="t" r="r" b="b"/>
                <a:pathLst>
                  <a:path w="736" h="2148" extrusionOk="0">
                    <a:moveTo>
                      <a:pt x="57" y="1"/>
                    </a:moveTo>
                    <a:cubicBezTo>
                      <a:pt x="51" y="1"/>
                      <a:pt x="45" y="1"/>
                      <a:pt x="40" y="3"/>
                    </a:cubicBezTo>
                    <a:cubicBezTo>
                      <a:pt x="14" y="13"/>
                      <a:pt x="0" y="43"/>
                      <a:pt x="9" y="72"/>
                    </a:cubicBezTo>
                    <a:cubicBezTo>
                      <a:pt x="239" y="738"/>
                      <a:pt x="448" y="1424"/>
                      <a:pt x="627" y="2108"/>
                    </a:cubicBezTo>
                    <a:cubicBezTo>
                      <a:pt x="634" y="2131"/>
                      <a:pt x="656" y="2148"/>
                      <a:pt x="678" y="2148"/>
                    </a:cubicBezTo>
                    <a:cubicBezTo>
                      <a:pt x="684" y="2148"/>
                      <a:pt x="687" y="2148"/>
                      <a:pt x="690" y="2145"/>
                    </a:cubicBezTo>
                    <a:cubicBezTo>
                      <a:pt x="718" y="2138"/>
                      <a:pt x="735" y="2109"/>
                      <a:pt x="728" y="2081"/>
                    </a:cubicBezTo>
                    <a:cubicBezTo>
                      <a:pt x="550" y="1394"/>
                      <a:pt x="340" y="707"/>
                      <a:pt x="109" y="36"/>
                    </a:cubicBezTo>
                    <a:cubicBezTo>
                      <a:pt x="102" y="14"/>
                      <a:pt x="79" y="1"/>
                      <a:pt x="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4753113" y="2377367"/>
                <a:ext cx="50711" cy="129821"/>
              </a:xfrm>
              <a:custGeom>
                <a:avLst/>
                <a:gdLst/>
                <a:ahLst/>
                <a:cxnLst/>
                <a:rect l="l" t="t" r="r" b="b"/>
                <a:pathLst>
                  <a:path w="250" h="640" extrusionOk="0">
                    <a:moveTo>
                      <a:pt x="61" y="1"/>
                    </a:moveTo>
                    <a:cubicBezTo>
                      <a:pt x="56" y="1"/>
                      <a:pt x="52" y="1"/>
                      <a:pt x="48" y="2"/>
                    </a:cubicBezTo>
                    <a:cubicBezTo>
                      <a:pt x="19" y="10"/>
                      <a:pt x="1" y="38"/>
                      <a:pt x="8" y="67"/>
                    </a:cubicBezTo>
                    <a:lnTo>
                      <a:pt x="138" y="599"/>
                    </a:lnTo>
                    <a:cubicBezTo>
                      <a:pt x="143" y="624"/>
                      <a:pt x="166" y="639"/>
                      <a:pt x="190" y="639"/>
                    </a:cubicBezTo>
                    <a:cubicBezTo>
                      <a:pt x="193" y="639"/>
                      <a:pt x="199" y="639"/>
                      <a:pt x="202" y="638"/>
                    </a:cubicBezTo>
                    <a:cubicBezTo>
                      <a:pt x="230" y="631"/>
                      <a:pt x="249" y="602"/>
                      <a:pt x="242" y="574"/>
                    </a:cubicBezTo>
                    <a:lnTo>
                      <a:pt x="112" y="41"/>
                    </a:lnTo>
                    <a:cubicBezTo>
                      <a:pt x="106" y="17"/>
                      <a:pt x="85"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4640534" y="2548771"/>
                <a:ext cx="1534320" cy="179924"/>
              </a:xfrm>
              <a:custGeom>
                <a:avLst/>
                <a:gdLst/>
                <a:ahLst/>
                <a:cxnLst/>
                <a:rect l="l" t="t" r="r" b="b"/>
                <a:pathLst>
                  <a:path w="7564" h="887" extrusionOk="0">
                    <a:moveTo>
                      <a:pt x="7430" y="1"/>
                    </a:moveTo>
                    <a:cubicBezTo>
                      <a:pt x="7410" y="1"/>
                      <a:pt x="7390" y="13"/>
                      <a:pt x="7382" y="33"/>
                    </a:cubicBezTo>
                    <a:cubicBezTo>
                      <a:pt x="7265" y="294"/>
                      <a:pt x="7114" y="541"/>
                      <a:pt x="6935" y="765"/>
                    </a:cubicBezTo>
                    <a:cubicBezTo>
                      <a:pt x="6608" y="765"/>
                      <a:pt x="6217" y="762"/>
                      <a:pt x="5793" y="754"/>
                    </a:cubicBezTo>
                    <a:cubicBezTo>
                      <a:pt x="5866" y="618"/>
                      <a:pt x="5928" y="475"/>
                      <a:pt x="5977" y="328"/>
                    </a:cubicBezTo>
                    <a:cubicBezTo>
                      <a:pt x="5987" y="300"/>
                      <a:pt x="5973" y="270"/>
                      <a:pt x="5944" y="261"/>
                    </a:cubicBezTo>
                    <a:cubicBezTo>
                      <a:pt x="5938" y="259"/>
                      <a:pt x="5932" y="258"/>
                      <a:pt x="5926" y="258"/>
                    </a:cubicBezTo>
                    <a:cubicBezTo>
                      <a:pt x="5904" y="258"/>
                      <a:pt x="5883" y="272"/>
                      <a:pt x="5876" y="294"/>
                    </a:cubicBezTo>
                    <a:cubicBezTo>
                      <a:pt x="5823" y="454"/>
                      <a:pt x="5753" y="607"/>
                      <a:pt x="5671" y="751"/>
                    </a:cubicBezTo>
                    <a:cubicBezTo>
                      <a:pt x="5332" y="744"/>
                      <a:pt x="4972" y="735"/>
                      <a:pt x="4603" y="727"/>
                    </a:cubicBezTo>
                    <a:lnTo>
                      <a:pt x="4639" y="261"/>
                    </a:lnTo>
                    <a:cubicBezTo>
                      <a:pt x="4641" y="233"/>
                      <a:pt x="4619" y="205"/>
                      <a:pt x="4591" y="204"/>
                    </a:cubicBezTo>
                    <a:cubicBezTo>
                      <a:pt x="4589" y="204"/>
                      <a:pt x="4588" y="204"/>
                      <a:pt x="4586" y="204"/>
                    </a:cubicBezTo>
                    <a:cubicBezTo>
                      <a:pt x="4562" y="204"/>
                      <a:pt x="4536" y="224"/>
                      <a:pt x="4533" y="251"/>
                    </a:cubicBezTo>
                    <a:lnTo>
                      <a:pt x="4498" y="721"/>
                    </a:lnTo>
                    <a:cubicBezTo>
                      <a:pt x="3704" y="700"/>
                      <a:pt x="2882" y="672"/>
                      <a:pt x="2162" y="650"/>
                    </a:cubicBezTo>
                    <a:cubicBezTo>
                      <a:pt x="1158" y="618"/>
                      <a:pt x="367" y="591"/>
                      <a:pt x="54" y="591"/>
                    </a:cubicBezTo>
                    <a:cubicBezTo>
                      <a:pt x="26" y="591"/>
                      <a:pt x="0" y="614"/>
                      <a:pt x="0" y="644"/>
                    </a:cubicBezTo>
                    <a:cubicBezTo>
                      <a:pt x="0" y="674"/>
                      <a:pt x="23" y="698"/>
                      <a:pt x="54" y="698"/>
                    </a:cubicBezTo>
                    <a:cubicBezTo>
                      <a:pt x="367" y="698"/>
                      <a:pt x="1157" y="722"/>
                      <a:pt x="2160" y="757"/>
                    </a:cubicBezTo>
                    <a:cubicBezTo>
                      <a:pt x="3684" y="807"/>
                      <a:pt x="5676" y="871"/>
                      <a:pt x="6875" y="871"/>
                    </a:cubicBezTo>
                    <a:lnTo>
                      <a:pt x="6914" y="871"/>
                    </a:lnTo>
                    <a:lnTo>
                      <a:pt x="6917" y="875"/>
                    </a:lnTo>
                    <a:cubicBezTo>
                      <a:pt x="6928" y="884"/>
                      <a:pt x="6938" y="887"/>
                      <a:pt x="6951" y="887"/>
                    </a:cubicBezTo>
                    <a:cubicBezTo>
                      <a:pt x="6965" y="887"/>
                      <a:pt x="6978" y="881"/>
                      <a:pt x="6988" y="871"/>
                    </a:cubicBezTo>
                    <a:cubicBezTo>
                      <a:pt x="7189" y="871"/>
                      <a:pt x="7368" y="868"/>
                      <a:pt x="7511" y="862"/>
                    </a:cubicBezTo>
                    <a:cubicBezTo>
                      <a:pt x="7539" y="861"/>
                      <a:pt x="7563" y="837"/>
                      <a:pt x="7563" y="807"/>
                    </a:cubicBezTo>
                    <a:cubicBezTo>
                      <a:pt x="7559" y="778"/>
                      <a:pt x="7535" y="755"/>
                      <a:pt x="7503" y="755"/>
                    </a:cubicBezTo>
                    <a:cubicBezTo>
                      <a:pt x="7381" y="761"/>
                      <a:pt x="7234" y="762"/>
                      <a:pt x="7068" y="764"/>
                    </a:cubicBezTo>
                    <a:cubicBezTo>
                      <a:pt x="7231" y="550"/>
                      <a:pt x="7368" y="320"/>
                      <a:pt x="7479" y="76"/>
                    </a:cubicBezTo>
                    <a:cubicBezTo>
                      <a:pt x="7492" y="48"/>
                      <a:pt x="7479" y="16"/>
                      <a:pt x="7452" y="6"/>
                    </a:cubicBezTo>
                    <a:cubicBezTo>
                      <a:pt x="7445" y="2"/>
                      <a:pt x="7437" y="1"/>
                      <a:pt x="7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9"/>
            <p:cNvSpPr/>
            <p:nvPr/>
          </p:nvSpPr>
          <p:spPr>
            <a:xfrm>
              <a:off x="5864906" y="4477617"/>
              <a:ext cx="125358" cy="277492"/>
            </a:xfrm>
            <a:custGeom>
              <a:avLst/>
              <a:gdLst/>
              <a:ahLst/>
              <a:cxnLst/>
              <a:rect l="l" t="t" r="r" b="b"/>
              <a:pathLst>
                <a:path w="618" h="1368" extrusionOk="0">
                  <a:moveTo>
                    <a:pt x="618" y="0"/>
                  </a:moveTo>
                  <a:lnTo>
                    <a:pt x="618" y="0"/>
                  </a:lnTo>
                  <a:cubicBezTo>
                    <a:pt x="599" y="2"/>
                    <a:pt x="578" y="2"/>
                    <a:pt x="558" y="2"/>
                  </a:cubicBezTo>
                  <a:cubicBezTo>
                    <a:pt x="381" y="83"/>
                    <a:pt x="202" y="184"/>
                    <a:pt x="107" y="351"/>
                  </a:cubicBezTo>
                  <a:cubicBezTo>
                    <a:pt x="1" y="537"/>
                    <a:pt x="17" y="777"/>
                    <a:pt x="117" y="965"/>
                  </a:cubicBezTo>
                  <a:cubicBezTo>
                    <a:pt x="215" y="1154"/>
                    <a:pt x="371" y="1279"/>
                    <a:pt x="556" y="1368"/>
                  </a:cubicBezTo>
                  <a:cubicBezTo>
                    <a:pt x="574" y="913"/>
                    <a:pt x="594" y="457"/>
                    <a:pt x="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6079313" y="4414938"/>
              <a:ext cx="145034" cy="378306"/>
            </a:xfrm>
            <a:custGeom>
              <a:avLst/>
              <a:gdLst/>
              <a:ahLst/>
              <a:cxnLst/>
              <a:rect l="l" t="t" r="r" b="b"/>
              <a:pathLst>
                <a:path w="715" h="1865" extrusionOk="0">
                  <a:moveTo>
                    <a:pt x="610" y="1"/>
                  </a:moveTo>
                  <a:lnTo>
                    <a:pt x="610" y="1"/>
                  </a:lnTo>
                  <a:cubicBezTo>
                    <a:pt x="435" y="36"/>
                    <a:pt x="240" y="114"/>
                    <a:pt x="52" y="181"/>
                  </a:cubicBezTo>
                  <a:cubicBezTo>
                    <a:pt x="42" y="729"/>
                    <a:pt x="25" y="1277"/>
                    <a:pt x="1" y="1823"/>
                  </a:cubicBezTo>
                  <a:cubicBezTo>
                    <a:pt x="149" y="1845"/>
                    <a:pt x="300" y="1858"/>
                    <a:pt x="449" y="1864"/>
                  </a:cubicBezTo>
                  <a:cubicBezTo>
                    <a:pt x="627" y="1257"/>
                    <a:pt x="714" y="628"/>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6457213" y="4402565"/>
              <a:ext cx="121910" cy="383580"/>
            </a:xfrm>
            <a:custGeom>
              <a:avLst/>
              <a:gdLst/>
              <a:ahLst/>
              <a:cxnLst/>
              <a:rect l="l" t="t" r="r" b="b"/>
              <a:pathLst>
                <a:path w="601" h="1891" extrusionOk="0">
                  <a:moveTo>
                    <a:pt x="159" y="0"/>
                  </a:moveTo>
                  <a:lnTo>
                    <a:pt x="159" y="0"/>
                  </a:lnTo>
                  <a:cubicBezTo>
                    <a:pt x="171" y="492"/>
                    <a:pt x="149" y="983"/>
                    <a:pt x="78" y="1471"/>
                  </a:cubicBezTo>
                  <a:cubicBezTo>
                    <a:pt x="55" y="1612"/>
                    <a:pt x="31" y="1754"/>
                    <a:pt x="1" y="1891"/>
                  </a:cubicBezTo>
                  <a:cubicBezTo>
                    <a:pt x="88" y="1885"/>
                    <a:pt x="178" y="1879"/>
                    <a:pt x="265" y="1875"/>
                  </a:cubicBezTo>
                  <a:cubicBezTo>
                    <a:pt x="301" y="1739"/>
                    <a:pt x="335" y="1604"/>
                    <a:pt x="366" y="1467"/>
                  </a:cubicBezTo>
                  <a:cubicBezTo>
                    <a:pt x="478" y="984"/>
                    <a:pt x="556" y="499"/>
                    <a:pt x="601" y="7"/>
                  </a:cubicBezTo>
                  <a:cubicBezTo>
                    <a:pt x="454" y="6"/>
                    <a:pt x="308" y="5"/>
                    <a:pt x="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6589671" y="4404593"/>
              <a:ext cx="108522" cy="373235"/>
            </a:xfrm>
            <a:custGeom>
              <a:avLst/>
              <a:gdLst/>
              <a:ahLst/>
              <a:cxnLst/>
              <a:rect l="l" t="t" r="r" b="b"/>
              <a:pathLst>
                <a:path w="535" h="1840" extrusionOk="0">
                  <a:moveTo>
                    <a:pt x="203" y="0"/>
                  </a:moveTo>
                  <a:cubicBezTo>
                    <a:pt x="179" y="262"/>
                    <a:pt x="146" y="523"/>
                    <a:pt x="106" y="780"/>
                  </a:cubicBezTo>
                  <a:cubicBezTo>
                    <a:pt x="93" y="956"/>
                    <a:pt x="82" y="1133"/>
                    <a:pt x="65" y="1310"/>
                  </a:cubicBezTo>
                  <a:cubicBezTo>
                    <a:pt x="49" y="1487"/>
                    <a:pt x="28" y="1662"/>
                    <a:pt x="0" y="1839"/>
                  </a:cubicBezTo>
                  <a:cubicBezTo>
                    <a:pt x="139" y="1832"/>
                    <a:pt x="277" y="1825"/>
                    <a:pt x="414" y="1822"/>
                  </a:cubicBezTo>
                  <a:cubicBezTo>
                    <a:pt x="426" y="1727"/>
                    <a:pt x="433" y="1632"/>
                    <a:pt x="440" y="1538"/>
                  </a:cubicBezTo>
                  <a:cubicBezTo>
                    <a:pt x="463" y="1231"/>
                    <a:pt x="496" y="926"/>
                    <a:pt x="514" y="619"/>
                  </a:cubicBezTo>
                  <a:cubicBezTo>
                    <a:pt x="527" y="416"/>
                    <a:pt x="534" y="206"/>
                    <a:pt x="507" y="3"/>
                  </a:cubicBezTo>
                  <a:cubicBezTo>
                    <a:pt x="406" y="3"/>
                    <a:pt x="305" y="2"/>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9"/>
          <p:cNvGrpSpPr/>
          <p:nvPr/>
        </p:nvGrpSpPr>
        <p:grpSpPr>
          <a:xfrm>
            <a:off x="2269224" y="4862352"/>
            <a:ext cx="2084997" cy="183185"/>
            <a:chOff x="3848375" y="4401927"/>
            <a:chExt cx="3191484" cy="280399"/>
          </a:xfrm>
        </p:grpSpPr>
        <p:sp>
          <p:nvSpPr>
            <p:cNvPr id="575" name="Google Shape;575;p9"/>
            <p:cNvSpPr/>
            <p:nvPr/>
          </p:nvSpPr>
          <p:spPr>
            <a:xfrm>
              <a:off x="4455902" y="4452425"/>
              <a:ext cx="2583957" cy="229901"/>
            </a:xfrm>
            <a:custGeom>
              <a:avLst/>
              <a:gdLst/>
              <a:ahLst/>
              <a:cxnLst/>
              <a:rect l="l" t="t" r="r" b="b"/>
              <a:pathLst>
                <a:path w="30088" h="2677" extrusionOk="0">
                  <a:moveTo>
                    <a:pt x="15230" y="1"/>
                  </a:moveTo>
                  <a:cubicBezTo>
                    <a:pt x="13881" y="1"/>
                    <a:pt x="12546" y="172"/>
                    <a:pt x="11256" y="669"/>
                  </a:cubicBezTo>
                  <a:cubicBezTo>
                    <a:pt x="10995" y="771"/>
                    <a:pt x="10864" y="912"/>
                    <a:pt x="10881" y="1077"/>
                  </a:cubicBezTo>
                  <a:cubicBezTo>
                    <a:pt x="10897" y="1246"/>
                    <a:pt x="11056" y="1363"/>
                    <a:pt x="11333" y="1407"/>
                  </a:cubicBezTo>
                  <a:cubicBezTo>
                    <a:pt x="11796" y="1482"/>
                    <a:pt x="12263" y="1511"/>
                    <a:pt x="12732" y="1511"/>
                  </a:cubicBezTo>
                  <a:cubicBezTo>
                    <a:pt x="13603" y="1511"/>
                    <a:pt x="14478" y="1411"/>
                    <a:pt x="15336" y="1313"/>
                  </a:cubicBezTo>
                  <a:cubicBezTo>
                    <a:pt x="16183" y="1217"/>
                    <a:pt x="17046" y="1118"/>
                    <a:pt x="17902" y="1118"/>
                  </a:cubicBezTo>
                  <a:cubicBezTo>
                    <a:pt x="18569" y="1118"/>
                    <a:pt x="19232" y="1178"/>
                    <a:pt x="19879" y="1346"/>
                  </a:cubicBezTo>
                  <a:lnTo>
                    <a:pt x="19906" y="1242"/>
                  </a:lnTo>
                  <a:cubicBezTo>
                    <a:pt x="19250" y="1072"/>
                    <a:pt x="18579" y="1011"/>
                    <a:pt x="17904" y="1011"/>
                  </a:cubicBezTo>
                  <a:cubicBezTo>
                    <a:pt x="17042" y="1011"/>
                    <a:pt x="16174" y="1110"/>
                    <a:pt x="15323" y="1207"/>
                  </a:cubicBezTo>
                  <a:cubicBezTo>
                    <a:pt x="14467" y="1305"/>
                    <a:pt x="13592" y="1405"/>
                    <a:pt x="12725" y="1405"/>
                  </a:cubicBezTo>
                  <a:cubicBezTo>
                    <a:pt x="12263" y="1405"/>
                    <a:pt x="11803" y="1377"/>
                    <a:pt x="11349" y="1305"/>
                  </a:cubicBezTo>
                  <a:cubicBezTo>
                    <a:pt x="11245" y="1286"/>
                    <a:pt x="10999" y="1232"/>
                    <a:pt x="10985" y="1069"/>
                  </a:cubicBezTo>
                  <a:cubicBezTo>
                    <a:pt x="10974" y="918"/>
                    <a:pt x="11174" y="815"/>
                    <a:pt x="11295" y="769"/>
                  </a:cubicBezTo>
                  <a:cubicBezTo>
                    <a:pt x="12571" y="277"/>
                    <a:pt x="13895" y="108"/>
                    <a:pt x="15235" y="108"/>
                  </a:cubicBezTo>
                  <a:cubicBezTo>
                    <a:pt x="16736" y="108"/>
                    <a:pt x="18257" y="320"/>
                    <a:pt x="19750" y="529"/>
                  </a:cubicBezTo>
                  <a:cubicBezTo>
                    <a:pt x="21107" y="719"/>
                    <a:pt x="22512" y="915"/>
                    <a:pt x="23861" y="943"/>
                  </a:cubicBezTo>
                  <a:cubicBezTo>
                    <a:pt x="24046" y="947"/>
                    <a:pt x="24232" y="949"/>
                    <a:pt x="24418" y="949"/>
                  </a:cubicBezTo>
                  <a:cubicBezTo>
                    <a:pt x="24700" y="949"/>
                    <a:pt x="24982" y="945"/>
                    <a:pt x="25259" y="942"/>
                  </a:cubicBezTo>
                  <a:cubicBezTo>
                    <a:pt x="25524" y="939"/>
                    <a:pt x="25793" y="936"/>
                    <a:pt x="26063" y="936"/>
                  </a:cubicBezTo>
                  <a:cubicBezTo>
                    <a:pt x="26514" y="936"/>
                    <a:pt x="26970" y="944"/>
                    <a:pt x="27418" y="975"/>
                  </a:cubicBezTo>
                  <a:lnTo>
                    <a:pt x="27524" y="982"/>
                  </a:lnTo>
                  <a:cubicBezTo>
                    <a:pt x="28055" y="1013"/>
                    <a:pt x="29675" y="1112"/>
                    <a:pt x="29917" y="1613"/>
                  </a:cubicBezTo>
                  <a:cubicBezTo>
                    <a:pt x="29972" y="1729"/>
                    <a:pt x="29947" y="1860"/>
                    <a:pt x="29839" y="2013"/>
                  </a:cubicBezTo>
                  <a:cubicBezTo>
                    <a:pt x="29725" y="2175"/>
                    <a:pt x="29537" y="2300"/>
                    <a:pt x="29260" y="2397"/>
                  </a:cubicBezTo>
                  <a:cubicBezTo>
                    <a:pt x="28893" y="2526"/>
                    <a:pt x="28509" y="2571"/>
                    <a:pt x="28120" y="2571"/>
                  </a:cubicBezTo>
                  <a:cubicBezTo>
                    <a:pt x="27652" y="2571"/>
                    <a:pt x="27175" y="2506"/>
                    <a:pt x="26705" y="2441"/>
                  </a:cubicBezTo>
                  <a:cubicBezTo>
                    <a:pt x="26538" y="2418"/>
                    <a:pt x="26373" y="2395"/>
                    <a:pt x="26206" y="2375"/>
                  </a:cubicBezTo>
                  <a:cubicBezTo>
                    <a:pt x="25461" y="2286"/>
                    <a:pt x="24708" y="2259"/>
                    <a:pt x="23957" y="2259"/>
                  </a:cubicBezTo>
                  <a:cubicBezTo>
                    <a:pt x="23375" y="2259"/>
                    <a:pt x="22794" y="2276"/>
                    <a:pt x="22222" y="2291"/>
                  </a:cubicBezTo>
                  <a:cubicBezTo>
                    <a:pt x="21648" y="2307"/>
                    <a:pt x="21063" y="2324"/>
                    <a:pt x="20477" y="2324"/>
                  </a:cubicBezTo>
                  <a:cubicBezTo>
                    <a:pt x="20079" y="2324"/>
                    <a:pt x="19680" y="2316"/>
                    <a:pt x="19285" y="2295"/>
                  </a:cubicBezTo>
                  <a:cubicBezTo>
                    <a:pt x="18805" y="2270"/>
                    <a:pt x="18317" y="2225"/>
                    <a:pt x="17846" y="2183"/>
                  </a:cubicBezTo>
                  <a:cubicBezTo>
                    <a:pt x="17138" y="2118"/>
                    <a:pt x="16407" y="2050"/>
                    <a:pt x="15681" y="2048"/>
                  </a:cubicBezTo>
                  <a:cubicBezTo>
                    <a:pt x="14889" y="2048"/>
                    <a:pt x="14086" y="2124"/>
                    <a:pt x="13311" y="2197"/>
                  </a:cubicBezTo>
                  <a:cubicBezTo>
                    <a:pt x="12540" y="2270"/>
                    <a:pt x="11742" y="2343"/>
                    <a:pt x="10957" y="2343"/>
                  </a:cubicBezTo>
                  <a:lnTo>
                    <a:pt x="10742" y="2343"/>
                  </a:lnTo>
                  <a:cubicBezTo>
                    <a:pt x="10170" y="2341"/>
                    <a:pt x="9576" y="2341"/>
                    <a:pt x="9022" y="2293"/>
                  </a:cubicBezTo>
                  <a:cubicBezTo>
                    <a:pt x="8636" y="2258"/>
                    <a:pt x="8251" y="2154"/>
                    <a:pt x="7880" y="2050"/>
                  </a:cubicBezTo>
                  <a:cubicBezTo>
                    <a:pt x="7480" y="1940"/>
                    <a:pt x="7070" y="1826"/>
                    <a:pt x="6645" y="1797"/>
                  </a:cubicBezTo>
                  <a:cubicBezTo>
                    <a:pt x="6525" y="1789"/>
                    <a:pt x="6405" y="1785"/>
                    <a:pt x="6285" y="1785"/>
                  </a:cubicBezTo>
                  <a:cubicBezTo>
                    <a:pt x="5830" y="1785"/>
                    <a:pt x="5375" y="1838"/>
                    <a:pt x="4931" y="1888"/>
                  </a:cubicBezTo>
                  <a:cubicBezTo>
                    <a:pt x="4631" y="1924"/>
                    <a:pt x="4321" y="1960"/>
                    <a:pt x="4016" y="1977"/>
                  </a:cubicBezTo>
                  <a:cubicBezTo>
                    <a:pt x="3827" y="1989"/>
                    <a:pt x="3637" y="1994"/>
                    <a:pt x="3448" y="1994"/>
                  </a:cubicBezTo>
                  <a:cubicBezTo>
                    <a:pt x="2292" y="1994"/>
                    <a:pt x="1139" y="1794"/>
                    <a:pt x="18" y="1600"/>
                  </a:cubicBezTo>
                  <a:lnTo>
                    <a:pt x="1" y="1706"/>
                  </a:lnTo>
                  <a:cubicBezTo>
                    <a:pt x="1128" y="1900"/>
                    <a:pt x="2288" y="2099"/>
                    <a:pt x="3454" y="2099"/>
                  </a:cubicBezTo>
                  <a:cubicBezTo>
                    <a:pt x="3643" y="2099"/>
                    <a:pt x="3832" y="2094"/>
                    <a:pt x="4022" y="2083"/>
                  </a:cubicBezTo>
                  <a:cubicBezTo>
                    <a:pt x="4329" y="2063"/>
                    <a:pt x="4641" y="2027"/>
                    <a:pt x="4943" y="1993"/>
                  </a:cubicBezTo>
                  <a:cubicBezTo>
                    <a:pt x="5384" y="1942"/>
                    <a:pt x="5837" y="1890"/>
                    <a:pt x="6287" y="1890"/>
                  </a:cubicBezTo>
                  <a:cubicBezTo>
                    <a:pt x="6404" y="1890"/>
                    <a:pt x="6521" y="1893"/>
                    <a:pt x="6637" y="1901"/>
                  </a:cubicBezTo>
                  <a:cubicBezTo>
                    <a:pt x="7051" y="1931"/>
                    <a:pt x="7458" y="2043"/>
                    <a:pt x="7851" y="2151"/>
                  </a:cubicBezTo>
                  <a:cubicBezTo>
                    <a:pt x="8228" y="2257"/>
                    <a:pt x="8618" y="2364"/>
                    <a:pt x="9012" y="2398"/>
                  </a:cubicBezTo>
                  <a:cubicBezTo>
                    <a:pt x="9570" y="2447"/>
                    <a:pt x="10164" y="2448"/>
                    <a:pt x="10741" y="2448"/>
                  </a:cubicBezTo>
                  <a:lnTo>
                    <a:pt x="10955" y="2448"/>
                  </a:lnTo>
                  <a:cubicBezTo>
                    <a:pt x="10963" y="2448"/>
                    <a:pt x="10970" y="2448"/>
                    <a:pt x="10977" y="2448"/>
                  </a:cubicBezTo>
                  <a:cubicBezTo>
                    <a:pt x="11767" y="2448"/>
                    <a:pt x="12554" y="2373"/>
                    <a:pt x="13320" y="2300"/>
                  </a:cubicBezTo>
                  <a:cubicBezTo>
                    <a:pt x="14073" y="2229"/>
                    <a:pt x="14848" y="2154"/>
                    <a:pt x="15618" y="2154"/>
                  </a:cubicBezTo>
                  <a:cubicBezTo>
                    <a:pt x="15639" y="2154"/>
                    <a:pt x="15660" y="2154"/>
                    <a:pt x="15681" y="2154"/>
                  </a:cubicBezTo>
                  <a:cubicBezTo>
                    <a:pt x="16401" y="2155"/>
                    <a:pt x="17130" y="2223"/>
                    <a:pt x="17837" y="2288"/>
                  </a:cubicBezTo>
                  <a:cubicBezTo>
                    <a:pt x="18308" y="2331"/>
                    <a:pt x="18798" y="2375"/>
                    <a:pt x="19279" y="2400"/>
                  </a:cubicBezTo>
                  <a:cubicBezTo>
                    <a:pt x="19682" y="2421"/>
                    <a:pt x="20088" y="2429"/>
                    <a:pt x="20493" y="2429"/>
                  </a:cubicBezTo>
                  <a:cubicBezTo>
                    <a:pt x="21076" y="2429"/>
                    <a:pt x="21657" y="2413"/>
                    <a:pt x="22226" y="2397"/>
                  </a:cubicBezTo>
                  <a:cubicBezTo>
                    <a:pt x="22793" y="2381"/>
                    <a:pt x="23369" y="2366"/>
                    <a:pt x="23946" y="2366"/>
                  </a:cubicBezTo>
                  <a:cubicBezTo>
                    <a:pt x="24697" y="2366"/>
                    <a:pt x="25451" y="2392"/>
                    <a:pt x="26194" y="2481"/>
                  </a:cubicBezTo>
                  <a:cubicBezTo>
                    <a:pt x="26360" y="2502"/>
                    <a:pt x="26526" y="2524"/>
                    <a:pt x="26691" y="2547"/>
                  </a:cubicBezTo>
                  <a:cubicBezTo>
                    <a:pt x="27165" y="2611"/>
                    <a:pt x="27646" y="2677"/>
                    <a:pt x="28122" y="2677"/>
                  </a:cubicBezTo>
                  <a:cubicBezTo>
                    <a:pt x="28522" y="2677"/>
                    <a:pt x="28916" y="2631"/>
                    <a:pt x="29297" y="2498"/>
                  </a:cubicBezTo>
                  <a:cubicBezTo>
                    <a:pt x="29595" y="2395"/>
                    <a:pt x="29802" y="2257"/>
                    <a:pt x="29929" y="2076"/>
                  </a:cubicBezTo>
                  <a:cubicBezTo>
                    <a:pt x="30059" y="1890"/>
                    <a:pt x="30088" y="1720"/>
                    <a:pt x="30015" y="1569"/>
                  </a:cubicBezTo>
                  <a:cubicBezTo>
                    <a:pt x="29774" y="1069"/>
                    <a:pt x="28483" y="933"/>
                    <a:pt x="27532" y="876"/>
                  </a:cubicBezTo>
                  <a:lnTo>
                    <a:pt x="27426" y="869"/>
                  </a:lnTo>
                  <a:cubicBezTo>
                    <a:pt x="26980" y="838"/>
                    <a:pt x="26529" y="830"/>
                    <a:pt x="26083" y="830"/>
                  </a:cubicBezTo>
                  <a:cubicBezTo>
                    <a:pt x="25806" y="830"/>
                    <a:pt x="25531" y="833"/>
                    <a:pt x="25259" y="836"/>
                  </a:cubicBezTo>
                  <a:cubicBezTo>
                    <a:pt x="24968" y="840"/>
                    <a:pt x="24670" y="844"/>
                    <a:pt x="24372" y="844"/>
                  </a:cubicBezTo>
                  <a:cubicBezTo>
                    <a:pt x="24202" y="844"/>
                    <a:pt x="24033" y="843"/>
                    <a:pt x="23864" y="839"/>
                  </a:cubicBezTo>
                  <a:cubicBezTo>
                    <a:pt x="22522" y="810"/>
                    <a:pt x="21121" y="613"/>
                    <a:pt x="19766" y="425"/>
                  </a:cubicBezTo>
                  <a:cubicBezTo>
                    <a:pt x="18266" y="215"/>
                    <a:pt x="16739" y="1"/>
                    <a:pt x="15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3920430" y="4401927"/>
              <a:ext cx="656724" cy="226294"/>
            </a:xfrm>
            <a:custGeom>
              <a:avLst/>
              <a:gdLst/>
              <a:ahLst/>
              <a:cxnLst/>
              <a:rect l="l" t="t" r="r" b="b"/>
              <a:pathLst>
                <a:path w="7647" h="2635" extrusionOk="0">
                  <a:moveTo>
                    <a:pt x="4328" y="1"/>
                  </a:moveTo>
                  <a:cubicBezTo>
                    <a:pt x="3939" y="1"/>
                    <a:pt x="3550" y="55"/>
                    <a:pt x="3180" y="161"/>
                  </a:cubicBezTo>
                  <a:cubicBezTo>
                    <a:pt x="1998" y="500"/>
                    <a:pt x="1000" y="1274"/>
                    <a:pt x="160" y="2185"/>
                  </a:cubicBezTo>
                  <a:cubicBezTo>
                    <a:pt x="1" y="2357"/>
                    <a:pt x="125" y="2635"/>
                    <a:pt x="358" y="2635"/>
                  </a:cubicBezTo>
                  <a:lnTo>
                    <a:pt x="7345" y="2635"/>
                  </a:lnTo>
                  <a:cubicBezTo>
                    <a:pt x="7521" y="2635"/>
                    <a:pt x="7647" y="2471"/>
                    <a:pt x="7607" y="2302"/>
                  </a:cubicBezTo>
                  <a:cubicBezTo>
                    <a:pt x="7521" y="1952"/>
                    <a:pt x="7372" y="1618"/>
                    <a:pt x="7164" y="1324"/>
                  </a:cubicBezTo>
                  <a:cubicBezTo>
                    <a:pt x="6532" y="433"/>
                    <a:pt x="5432" y="1"/>
                    <a:pt x="4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3880924" y="4561322"/>
              <a:ext cx="88628" cy="66901"/>
            </a:xfrm>
            <a:custGeom>
              <a:avLst/>
              <a:gdLst/>
              <a:ahLst/>
              <a:cxnLst/>
              <a:rect l="l" t="t" r="r" b="b"/>
              <a:pathLst>
                <a:path w="1032" h="779" extrusionOk="0">
                  <a:moveTo>
                    <a:pt x="475" y="0"/>
                  </a:moveTo>
                  <a:cubicBezTo>
                    <a:pt x="241" y="0"/>
                    <a:pt x="56" y="191"/>
                    <a:pt x="11" y="423"/>
                  </a:cubicBezTo>
                  <a:cubicBezTo>
                    <a:pt x="1" y="481"/>
                    <a:pt x="1" y="531"/>
                    <a:pt x="9" y="579"/>
                  </a:cubicBezTo>
                  <a:cubicBezTo>
                    <a:pt x="32" y="699"/>
                    <a:pt x="146" y="779"/>
                    <a:pt x="268" y="779"/>
                  </a:cubicBezTo>
                  <a:lnTo>
                    <a:pt x="879" y="779"/>
                  </a:lnTo>
                  <a:cubicBezTo>
                    <a:pt x="892" y="760"/>
                    <a:pt x="902" y="743"/>
                    <a:pt x="910" y="723"/>
                  </a:cubicBezTo>
                  <a:cubicBezTo>
                    <a:pt x="1032" y="459"/>
                    <a:pt x="902" y="119"/>
                    <a:pt x="622" y="25"/>
                  </a:cubicBezTo>
                  <a:cubicBezTo>
                    <a:pt x="571" y="8"/>
                    <a:pt x="52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984841" y="4421765"/>
              <a:ext cx="172189" cy="158105"/>
            </a:xfrm>
            <a:custGeom>
              <a:avLst/>
              <a:gdLst/>
              <a:ahLst/>
              <a:cxnLst/>
              <a:rect l="l" t="t" r="r" b="b"/>
              <a:pathLst>
                <a:path w="2005" h="1841" extrusionOk="0">
                  <a:moveTo>
                    <a:pt x="998" y="1"/>
                  </a:moveTo>
                  <a:cubicBezTo>
                    <a:pt x="823" y="1"/>
                    <a:pt x="650" y="47"/>
                    <a:pt x="504" y="142"/>
                  </a:cubicBezTo>
                  <a:cubicBezTo>
                    <a:pt x="160" y="368"/>
                    <a:pt x="0" y="841"/>
                    <a:pt x="142" y="1227"/>
                  </a:cubicBezTo>
                  <a:cubicBezTo>
                    <a:pt x="287" y="1627"/>
                    <a:pt x="645" y="1840"/>
                    <a:pt x="1007" y="1840"/>
                  </a:cubicBezTo>
                  <a:cubicBezTo>
                    <a:pt x="1307" y="1840"/>
                    <a:pt x="1609" y="1694"/>
                    <a:pt x="1795" y="1385"/>
                  </a:cubicBezTo>
                  <a:cubicBezTo>
                    <a:pt x="2005" y="1032"/>
                    <a:pt x="1939" y="536"/>
                    <a:pt x="1642" y="251"/>
                  </a:cubicBezTo>
                  <a:cubicBezTo>
                    <a:pt x="1569" y="179"/>
                    <a:pt x="1484" y="125"/>
                    <a:pt x="1391" y="84"/>
                  </a:cubicBezTo>
                  <a:cubicBezTo>
                    <a:pt x="1268" y="29"/>
                    <a:pt x="11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848375" y="4623501"/>
              <a:ext cx="448208" cy="9275"/>
            </a:xfrm>
            <a:custGeom>
              <a:avLst/>
              <a:gdLst/>
              <a:ahLst/>
              <a:cxnLst/>
              <a:rect l="l" t="t" r="r" b="b"/>
              <a:pathLst>
                <a:path w="5219" h="108" extrusionOk="0">
                  <a:moveTo>
                    <a:pt x="0" y="1"/>
                  </a:moveTo>
                  <a:lnTo>
                    <a:pt x="0" y="108"/>
                  </a:lnTo>
                  <a:lnTo>
                    <a:pt x="5219" y="108"/>
                  </a:lnTo>
                  <a:lnTo>
                    <a:pt x="5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9"/>
          <p:cNvGrpSpPr/>
          <p:nvPr/>
        </p:nvGrpSpPr>
        <p:grpSpPr>
          <a:xfrm rot="-1265119">
            <a:off x="333243" y="441663"/>
            <a:ext cx="628831" cy="266161"/>
            <a:chOff x="5742237" y="4424857"/>
            <a:chExt cx="803077" cy="339913"/>
          </a:xfrm>
        </p:grpSpPr>
        <p:sp>
          <p:nvSpPr>
            <p:cNvPr id="581" name="Google Shape;581;p9"/>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9"/>
          <p:cNvGrpSpPr/>
          <p:nvPr/>
        </p:nvGrpSpPr>
        <p:grpSpPr>
          <a:xfrm>
            <a:off x="1837891" y="4453383"/>
            <a:ext cx="330595" cy="301219"/>
            <a:chOff x="6872954" y="4168931"/>
            <a:chExt cx="437816" cy="398913"/>
          </a:xfrm>
        </p:grpSpPr>
        <p:sp>
          <p:nvSpPr>
            <p:cNvPr id="587" name="Google Shape;587;p9"/>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9"/>
          <p:cNvSpPr/>
          <p:nvPr/>
        </p:nvSpPr>
        <p:spPr>
          <a:xfrm>
            <a:off x="150529" y="1403288"/>
            <a:ext cx="212400" cy="212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9"/>
          <p:cNvGrpSpPr/>
          <p:nvPr/>
        </p:nvGrpSpPr>
        <p:grpSpPr>
          <a:xfrm rot="3600310">
            <a:off x="436022" y="2367084"/>
            <a:ext cx="190643" cy="409348"/>
            <a:chOff x="4576975" y="1448100"/>
            <a:chExt cx="292800" cy="628700"/>
          </a:xfrm>
        </p:grpSpPr>
        <p:sp>
          <p:nvSpPr>
            <p:cNvPr id="595" name="Google Shape;595;p9"/>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9"/>
            <p:cNvGrpSpPr/>
            <p:nvPr/>
          </p:nvGrpSpPr>
          <p:grpSpPr>
            <a:xfrm>
              <a:off x="4576975" y="1448100"/>
              <a:ext cx="292800" cy="146400"/>
              <a:chOff x="4584725" y="1420525"/>
              <a:chExt cx="292800" cy="146400"/>
            </a:xfrm>
          </p:grpSpPr>
          <p:sp>
            <p:nvSpPr>
              <p:cNvPr id="597" name="Google Shape;597;p9"/>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9"/>
            <p:cNvGrpSpPr/>
            <p:nvPr/>
          </p:nvGrpSpPr>
          <p:grpSpPr>
            <a:xfrm>
              <a:off x="4576975" y="1930400"/>
              <a:ext cx="292800" cy="146400"/>
              <a:chOff x="4584725" y="1420525"/>
              <a:chExt cx="292800" cy="146400"/>
            </a:xfrm>
          </p:grpSpPr>
          <p:sp>
            <p:nvSpPr>
              <p:cNvPr id="600" name="Google Shape;600;p9"/>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2"/>
        <p:cNvGrpSpPr/>
        <p:nvPr/>
      </p:nvGrpSpPr>
      <p:grpSpPr>
        <a:xfrm>
          <a:off x="0" y="0"/>
          <a:ext cx="0" cy="0"/>
          <a:chOff x="0" y="0"/>
          <a:chExt cx="0" cy="0"/>
        </a:xfrm>
      </p:grpSpPr>
      <p:sp>
        <p:nvSpPr>
          <p:cNvPr id="603" name="Google Shape;603;p10"/>
          <p:cNvSpPr txBox="1">
            <a:spLocks noGrp="1"/>
          </p:cNvSpPr>
          <p:nvPr>
            <p:ph type="title"/>
          </p:nvPr>
        </p:nvSpPr>
        <p:spPr>
          <a:xfrm>
            <a:off x="1132050" y="3892775"/>
            <a:ext cx="6879900" cy="7113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3500"/>
              <a:buNone/>
              <a:defRPr sz="2800">
                <a:solidFill>
                  <a:schemeClr val="dk2"/>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4" name="Google Shape;604;p10"/>
          <p:cNvSpPr/>
          <p:nvPr/>
        </p:nvSpPr>
        <p:spPr>
          <a:xfrm>
            <a:off x="-7" y="11"/>
            <a:ext cx="2748379" cy="1635542"/>
          </a:xfrm>
          <a:custGeom>
            <a:avLst/>
            <a:gdLst/>
            <a:ahLst/>
            <a:cxnLst/>
            <a:rect l="l" t="t" r="r" b="b"/>
            <a:pathLst>
              <a:path w="52380" h="31171" extrusionOk="0">
                <a:moveTo>
                  <a:pt x="0" y="1"/>
                </a:moveTo>
                <a:lnTo>
                  <a:pt x="0" y="31171"/>
                </a:lnTo>
                <a:cubicBezTo>
                  <a:pt x="1129" y="26583"/>
                  <a:pt x="2279" y="21946"/>
                  <a:pt x="4444" y="17748"/>
                </a:cubicBezTo>
                <a:cubicBezTo>
                  <a:pt x="6608" y="13551"/>
                  <a:pt x="9922" y="9767"/>
                  <a:pt x="14289" y="7967"/>
                </a:cubicBezTo>
                <a:cubicBezTo>
                  <a:pt x="16715" y="6968"/>
                  <a:pt x="19317" y="6628"/>
                  <a:pt x="21951" y="6628"/>
                </a:cubicBezTo>
                <a:cubicBezTo>
                  <a:pt x="23955" y="6628"/>
                  <a:pt x="25978" y="6824"/>
                  <a:pt x="27957" y="7076"/>
                </a:cubicBezTo>
                <a:cubicBezTo>
                  <a:pt x="31284" y="7500"/>
                  <a:pt x="34642" y="8064"/>
                  <a:pt x="37977" y="8064"/>
                </a:cubicBezTo>
                <a:cubicBezTo>
                  <a:pt x="39237" y="8064"/>
                  <a:pt x="40493" y="7984"/>
                  <a:pt x="41743" y="7785"/>
                </a:cubicBezTo>
                <a:cubicBezTo>
                  <a:pt x="46305" y="7061"/>
                  <a:pt x="50890" y="4371"/>
                  <a:pt x="523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10800000" flipH="1">
            <a:off x="0" y="3392632"/>
            <a:ext cx="1243312" cy="1750873"/>
          </a:xfrm>
          <a:custGeom>
            <a:avLst/>
            <a:gdLst/>
            <a:ahLst/>
            <a:cxnLst/>
            <a:rect l="l" t="t" r="r" b="b"/>
            <a:pathLst>
              <a:path w="22399" h="31543" extrusionOk="0">
                <a:moveTo>
                  <a:pt x="0" y="1"/>
                </a:moveTo>
                <a:lnTo>
                  <a:pt x="0" y="31543"/>
                </a:lnTo>
                <a:lnTo>
                  <a:pt x="2" y="31543"/>
                </a:lnTo>
                <a:cubicBezTo>
                  <a:pt x="2850" y="31257"/>
                  <a:pt x="5565" y="29816"/>
                  <a:pt x="7397" y="27616"/>
                </a:cubicBezTo>
                <a:cubicBezTo>
                  <a:pt x="9230" y="25417"/>
                  <a:pt x="10158" y="22486"/>
                  <a:pt x="9927" y="19633"/>
                </a:cubicBezTo>
                <a:cubicBezTo>
                  <a:pt x="9769" y="17680"/>
                  <a:pt x="9096" y="15807"/>
                  <a:pt x="8756" y="13876"/>
                </a:cubicBezTo>
                <a:cubicBezTo>
                  <a:pt x="8416" y="11947"/>
                  <a:pt x="8454" y="9816"/>
                  <a:pt x="9572" y="8206"/>
                </a:cubicBezTo>
                <a:cubicBezTo>
                  <a:pt x="11097" y="6014"/>
                  <a:pt x="14037" y="5486"/>
                  <a:pt x="16619" y="4809"/>
                </a:cubicBezTo>
                <a:cubicBezTo>
                  <a:pt x="19202" y="4133"/>
                  <a:pt x="22098" y="2654"/>
                  <a:pt x="22398"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0"/>
          <p:cNvSpPr/>
          <p:nvPr/>
        </p:nvSpPr>
        <p:spPr>
          <a:xfrm>
            <a:off x="7668865" y="-13"/>
            <a:ext cx="1475157" cy="1184129"/>
          </a:xfrm>
          <a:custGeom>
            <a:avLst/>
            <a:gdLst/>
            <a:ahLst/>
            <a:cxnLst/>
            <a:rect l="l" t="t" r="r" b="b"/>
            <a:pathLst>
              <a:path w="48493" h="38926" extrusionOk="0">
                <a:moveTo>
                  <a:pt x="48492" y="1"/>
                </a:moveTo>
                <a:lnTo>
                  <a:pt x="2426" y="213"/>
                </a:lnTo>
                <a:cubicBezTo>
                  <a:pt x="1" y="3362"/>
                  <a:pt x="598" y="8412"/>
                  <a:pt x="3692" y="10908"/>
                </a:cubicBezTo>
                <a:cubicBezTo>
                  <a:pt x="5700" y="12528"/>
                  <a:pt x="8384" y="13038"/>
                  <a:pt x="10958" y="13154"/>
                </a:cubicBezTo>
                <a:cubicBezTo>
                  <a:pt x="11675" y="13186"/>
                  <a:pt x="12394" y="13192"/>
                  <a:pt x="13113" y="13192"/>
                </a:cubicBezTo>
                <a:cubicBezTo>
                  <a:pt x="13524" y="13192"/>
                  <a:pt x="13935" y="13190"/>
                  <a:pt x="14346" y="13190"/>
                </a:cubicBezTo>
                <a:cubicBezTo>
                  <a:pt x="15800" y="13190"/>
                  <a:pt x="17251" y="13214"/>
                  <a:pt x="18687" y="13431"/>
                </a:cubicBezTo>
                <a:cubicBezTo>
                  <a:pt x="21237" y="13816"/>
                  <a:pt x="23832" y="14936"/>
                  <a:pt x="25236" y="17100"/>
                </a:cubicBezTo>
                <a:cubicBezTo>
                  <a:pt x="26526" y="19092"/>
                  <a:pt x="26602" y="21601"/>
                  <a:pt x="26951" y="23948"/>
                </a:cubicBezTo>
                <a:cubicBezTo>
                  <a:pt x="27452" y="27319"/>
                  <a:pt x="28627" y="30632"/>
                  <a:pt x="30686" y="33346"/>
                </a:cubicBezTo>
                <a:cubicBezTo>
                  <a:pt x="32746" y="36059"/>
                  <a:pt x="35735" y="38135"/>
                  <a:pt x="39087" y="38747"/>
                </a:cubicBezTo>
                <a:cubicBezTo>
                  <a:pt x="39740" y="38866"/>
                  <a:pt x="40406" y="38925"/>
                  <a:pt x="41072" y="38925"/>
                </a:cubicBezTo>
                <a:cubicBezTo>
                  <a:pt x="43824" y="38925"/>
                  <a:pt x="46583" y="37914"/>
                  <a:pt x="48492" y="35946"/>
                </a:cubicBezTo>
                <a:lnTo>
                  <a:pt x="48492" y="1"/>
                </a:ln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0"/>
          <p:cNvSpPr/>
          <p:nvPr/>
        </p:nvSpPr>
        <p:spPr>
          <a:xfrm rot="10800000">
            <a:off x="7907455" y="3959422"/>
            <a:ext cx="1236546" cy="1184114"/>
          </a:xfrm>
          <a:custGeom>
            <a:avLst/>
            <a:gdLst/>
            <a:ahLst/>
            <a:cxnLst/>
            <a:rect l="l" t="t" r="r" b="b"/>
            <a:pathLst>
              <a:path w="24480" h="23442" extrusionOk="0">
                <a:moveTo>
                  <a:pt x="1" y="0"/>
                </a:moveTo>
                <a:lnTo>
                  <a:pt x="1" y="22368"/>
                </a:lnTo>
                <a:cubicBezTo>
                  <a:pt x="1298" y="23082"/>
                  <a:pt x="2779" y="23441"/>
                  <a:pt x="4259" y="23441"/>
                </a:cubicBezTo>
                <a:cubicBezTo>
                  <a:pt x="5587" y="23441"/>
                  <a:pt x="6915" y="23152"/>
                  <a:pt x="8109" y="22571"/>
                </a:cubicBezTo>
                <a:cubicBezTo>
                  <a:pt x="10636" y="21340"/>
                  <a:pt x="12499" y="18836"/>
                  <a:pt x="12950" y="16062"/>
                </a:cubicBezTo>
                <a:cubicBezTo>
                  <a:pt x="13324" y="13760"/>
                  <a:pt x="12822" y="11208"/>
                  <a:pt x="14051" y="9226"/>
                </a:cubicBezTo>
                <a:cubicBezTo>
                  <a:pt x="14911" y="7840"/>
                  <a:pt x="16455" y="7043"/>
                  <a:pt x="17970" y="6439"/>
                </a:cubicBezTo>
                <a:cubicBezTo>
                  <a:pt x="19485" y="5835"/>
                  <a:pt x="21086" y="5339"/>
                  <a:pt x="22354" y="4310"/>
                </a:cubicBezTo>
                <a:cubicBezTo>
                  <a:pt x="23620" y="3279"/>
                  <a:pt x="24480" y="1530"/>
                  <a:pt x="23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10"/>
          <p:cNvGrpSpPr/>
          <p:nvPr/>
        </p:nvGrpSpPr>
        <p:grpSpPr>
          <a:xfrm>
            <a:off x="36497" y="61281"/>
            <a:ext cx="1243205" cy="867643"/>
            <a:chOff x="1869875" y="1477750"/>
            <a:chExt cx="4266317" cy="2977499"/>
          </a:xfrm>
        </p:grpSpPr>
        <p:sp>
          <p:nvSpPr>
            <p:cNvPr id="609" name="Google Shape;609;p10"/>
            <p:cNvSpPr/>
            <p:nvPr/>
          </p:nvSpPr>
          <p:spPr>
            <a:xfrm>
              <a:off x="3486960" y="4130359"/>
              <a:ext cx="638408" cy="231697"/>
            </a:xfrm>
            <a:custGeom>
              <a:avLst/>
              <a:gdLst/>
              <a:ahLst/>
              <a:cxnLst/>
              <a:rect l="l" t="t" r="r" b="b"/>
              <a:pathLst>
                <a:path w="3987" h="1447" extrusionOk="0">
                  <a:moveTo>
                    <a:pt x="2517" y="1"/>
                  </a:moveTo>
                  <a:cubicBezTo>
                    <a:pt x="2371" y="1"/>
                    <a:pt x="2223" y="10"/>
                    <a:pt x="2077" y="23"/>
                  </a:cubicBezTo>
                  <a:cubicBezTo>
                    <a:pt x="1832" y="43"/>
                    <a:pt x="1586" y="70"/>
                    <a:pt x="1340" y="70"/>
                  </a:cubicBezTo>
                  <a:cubicBezTo>
                    <a:pt x="1200" y="70"/>
                    <a:pt x="1060" y="61"/>
                    <a:pt x="921" y="37"/>
                  </a:cubicBezTo>
                  <a:cubicBezTo>
                    <a:pt x="871" y="29"/>
                    <a:pt x="820" y="18"/>
                    <a:pt x="770" y="18"/>
                  </a:cubicBezTo>
                  <a:cubicBezTo>
                    <a:pt x="745" y="18"/>
                    <a:pt x="721" y="21"/>
                    <a:pt x="697" y="27"/>
                  </a:cubicBezTo>
                  <a:cubicBezTo>
                    <a:pt x="647" y="43"/>
                    <a:pt x="604" y="73"/>
                    <a:pt x="564" y="107"/>
                  </a:cubicBezTo>
                  <a:cubicBezTo>
                    <a:pt x="324" y="306"/>
                    <a:pt x="0" y="768"/>
                    <a:pt x="207" y="1078"/>
                  </a:cubicBezTo>
                  <a:cubicBezTo>
                    <a:pt x="283" y="1188"/>
                    <a:pt x="386" y="1277"/>
                    <a:pt x="505" y="1337"/>
                  </a:cubicBezTo>
                  <a:cubicBezTo>
                    <a:pt x="624" y="1394"/>
                    <a:pt x="750" y="1416"/>
                    <a:pt x="881" y="1424"/>
                  </a:cubicBezTo>
                  <a:lnTo>
                    <a:pt x="1167" y="1424"/>
                  </a:lnTo>
                  <a:cubicBezTo>
                    <a:pt x="1189" y="1422"/>
                    <a:pt x="1212" y="1422"/>
                    <a:pt x="1238" y="1421"/>
                  </a:cubicBezTo>
                  <a:cubicBezTo>
                    <a:pt x="1326" y="1422"/>
                    <a:pt x="1415" y="1425"/>
                    <a:pt x="1504" y="1425"/>
                  </a:cubicBezTo>
                  <a:lnTo>
                    <a:pt x="2527" y="1425"/>
                  </a:lnTo>
                  <a:cubicBezTo>
                    <a:pt x="2609" y="1425"/>
                    <a:pt x="2701" y="1435"/>
                    <a:pt x="2801" y="1446"/>
                  </a:cubicBezTo>
                  <a:lnTo>
                    <a:pt x="3694" y="1446"/>
                  </a:lnTo>
                  <a:cubicBezTo>
                    <a:pt x="3722" y="1436"/>
                    <a:pt x="3751" y="1424"/>
                    <a:pt x="3777" y="1408"/>
                  </a:cubicBezTo>
                  <a:cubicBezTo>
                    <a:pt x="3932" y="1312"/>
                    <a:pt x="3986" y="1108"/>
                    <a:pt x="3962" y="928"/>
                  </a:cubicBezTo>
                  <a:cubicBezTo>
                    <a:pt x="3915" y="544"/>
                    <a:pt x="3590" y="239"/>
                    <a:pt x="3225" y="109"/>
                  </a:cubicBezTo>
                  <a:cubicBezTo>
                    <a:pt x="2999" y="27"/>
                    <a:pt x="2759" y="1"/>
                    <a:pt x="2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a:off x="1869875" y="4070153"/>
              <a:ext cx="1179462" cy="285498"/>
            </a:xfrm>
            <a:custGeom>
              <a:avLst/>
              <a:gdLst/>
              <a:ahLst/>
              <a:cxnLst/>
              <a:rect l="l" t="t" r="r" b="b"/>
              <a:pathLst>
                <a:path w="7366" h="1783" extrusionOk="0">
                  <a:moveTo>
                    <a:pt x="6189" y="0"/>
                  </a:moveTo>
                  <a:cubicBezTo>
                    <a:pt x="6116" y="0"/>
                    <a:pt x="6042" y="5"/>
                    <a:pt x="5970" y="13"/>
                  </a:cubicBezTo>
                  <a:cubicBezTo>
                    <a:pt x="5631" y="51"/>
                    <a:pt x="5354" y="49"/>
                    <a:pt x="5057" y="219"/>
                  </a:cubicBezTo>
                  <a:cubicBezTo>
                    <a:pt x="4849" y="340"/>
                    <a:pt x="4599" y="602"/>
                    <a:pt x="4376" y="694"/>
                  </a:cubicBezTo>
                  <a:cubicBezTo>
                    <a:pt x="4054" y="830"/>
                    <a:pt x="3691" y="834"/>
                    <a:pt x="3341" y="857"/>
                  </a:cubicBezTo>
                  <a:cubicBezTo>
                    <a:pt x="2691" y="900"/>
                    <a:pt x="2048" y="1019"/>
                    <a:pt x="1422" y="1206"/>
                  </a:cubicBezTo>
                  <a:cubicBezTo>
                    <a:pt x="915" y="1358"/>
                    <a:pt x="431" y="1431"/>
                    <a:pt x="0" y="1742"/>
                  </a:cubicBezTo>
                  <a:lnTo>
                    <a:pt x="4072" y="1780"/>
                  </a:lnTo>
                  <a:cubicBezTo>
                    <a:pt x="4169" y="1777"/>
                    <a:pt x="4263" y="1776"/>
                    <a:pt x="4357" y="1776"/>
                  </a:cubicBezTo>
                  <a:cubicBezTo>
                    <a:pt x="4613" y="1776"/>
                    <a:pt x="4860" y="1783"/>
                    <a:pt x="5115" y="1783"/>
                  </a:cubicBezTo>
                  <a:cubicBezTo>
                    <a:pt x="5226" y="1783"/>
                    <a:pt x="5338" y="1782"/>
                    <a:pt x="5453" y="1778"/>
                  </a:cubicBezTo>
                  <a:cubicBezTo>
                    <a:pt x="5477" y="1777"/>
                    <a:pt x="5507" y="1777"/>
                    <a:pt x="5542" y="1777"/>
                  </a:cubicBezTo>
                  <a:cubicBezTo>
                    <a:pt x="5650" y="1777"/>
                    <a:pt x="5801" y="1780"/>
                    <a:pt x="5952" y="1780"/>
                  </a:cubicBezTo>
                  <a:cubicBezTo>
                    <a:pt x="6158" y="1780"/>
                    <a:pt x="6365" y="1774"/>
                    <a:pt x="6464" y="1747"/>
                  </a:cubicBezTo>
                  <a:cubicBezTo>
                    <a:pt x="6510" y="1733"/>
                    <a:pt x="6580" y="1576"/>
                    <a:pt x="6422" y="1576"/>
                  </a:cubicBezTo>
                  <a:cubicBezTo>
                    <a:pt x="6410" y="1576"/>
                    <a:pt x="6397" y="1576"/>
                    <a:pt x="6382" y="1578"/>
                  </a:cubicBezTo>
                  <a:cubicBezTo>
                    <a:pt x="6364" y="1581"/>
                    <a:pt x="6348" y="1582"/>
                    <a:pt x="6333" y="1582"/>
                  </a:cubicBezTo>
                  <a:cubicBezTo>
                    <a:pt x="5863" y="1582"/>
                    <a:pt x="7366" y="383"/>
                    <a:pt x="6652" y="85"/>
                  </a:cubicBezTo>
                  <a:cubicBezTo>
                    <a:pt x="6507" y="23"/>
                    <a:pt x="6348" y="0"/>
                    <a:pt x="6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a:off x="4853773" y="3785933"/>
              <a:ext cx="540253" cy="629922"/>
            </a:xfrm>
            <a:custGeom>
              <a:avLst/>
              <a:gdLst/>
              <a:ahLst/>
              <a:cxnLst/>
              <a:rect l="l" t="t" r="r" b="b"/>
              <a:pathLst>
                <a:path w="3374" h="3934" extrusionOk="0">
                  <a:moveTo>
                    <a:pt x="1280" y="0"/>
                  </a:moveTo>
                  <a:cubicBezTo>
                    <a:pt x="1109" y="0"/>
                    <a:pt x="938" y="90"/>
                    <a:pt x="798" y="196"/>
                  </a:cubicBezTo>
                  <a:cubicBezTo>
                    <a:pt x="561" y="373"/>
                    <a:pt x="358" y="599"/>
                    <a:pt x="229" y="866"/>
                  </a:cubicBezTo>
                  <a:cubicBezTo>
                    <a:pt x="1" y="1339"/>
                    <a:pt x="22" y="1890"/>
                    <a:pt x="49" y="2417"/>
                  </a:cubicBezTo>
                  <a:cubicBezTo>
                    <a:pt x="58" y="2599"/>
                    <a:pt x="72" y="2795"/>
                    <a:pt x="187" y="2938"/>
                  </a:cubicBezTo>
                  <a:cubicBezTo>
                    <a:pt x="235" y="2996"/>
                    <a:pt x="298" y="3043"/>
                    <a:pt x="349" y="3098"/>
                  </a:cubicBezTo>
                  <a:cubicBezTo>
                    <a:pt x="561" y="3323"/>
                    <a:pt x="626" y="3583"/>
                    <a:pt x="915" y="3730"/>
                  </a:cubicBezTo>
                  <a:cubicBezTo>
                    <a:pt x="1235" y="3892"/>
                    <a:pt x="1606" y="3914"/>
                    <a:pt x="1960" y="3924"/>
                  </a:cubicBezTo>
                  <a:cubicBezTo>
                    <a:pt x="2043" y="3927"/>
                    <a:pt x="2177" y="3933"/>
                    <a:pt x="2331" y="3933"/>
                  </a:cubicBezTo>
                  <a:cubicBezTo>
                    <a:pt x="2720" y="3933"/>
                    <a:pt x="3232" y="3893"/>
                    <a:pt x="3338" y="3645"/>
                  </a:cubicBezTo>
                  <a:cubicBezTo>
                    <a:pt x="3374" y="3558"/>
                    <a:pt x="3361" y="3460"/>
                    <a:pt x="3318" y="3374"/>
                  </a:cubicBezTo>
                  <a:lnTo>
                    <a:pt x="3318" y="3374"/>
                  </a:lnTo>
                  <a:cubicBezTo>
                    <a:pt x="3318" y="3338"/>
                    <a:pt x="3311" y="3303"/>
                    <a:pt x="3298" y="3269"/>
                  </a:cubicBezTo>
                  <a:cubicBezTo>
                    <a:pt x="3232" y="3104"/>
                    <a:pt x="3033" y="3035"/>
                    <a:pt x="2865" y="2967"/>
                  </a:cubicBezTo>
                  <a:lnTo>
                    <a:pt x="2865" y="2967"/>
                  </a:lnTo>
                  <a:cubicBezTo>
                    <a:pt x="2849" y="2960"/>
                    <a:pt x="2834" y="2952"/>
                    <a:pt x="2818" y="2945"/>
                  </a:cubicBezTo>
                  <a:lnTo>
                    <a:pt x="2818" y="2945"/>
                  </a:lnTo>
                  <a:lnTo>
                    <a:pt x="2820" y="2949"/>
                  </a:lnTo>
                  <a:lnTo>
                    <a:pt x="2820" y="2949"/>
                  </a:lnTo>
                  <a:cubicBezTo>
                    <a:pt x="2798" y="2940"/>
                    <a:pt x="2777" y="2930"/>
                    <a:pt x="2757" y="2921"/>
                  </a:cubicBezTo>
                  <a:cubicBezTo>
                    <a:pt x="2542" y="2818"/>
                    <a:pt x="2321" y="2709"/>
                    <a:pt x="2161" y="2527"/>
                  </a:cubicBezTo>
                  <a:cubicBezTo>
                    <a:pt x="1986" y="2327"/>
                    <a:pt x="1903" y="2064"/>
                    <a:pt x="1861" y="1803"/>
                  </a:cubicBezTo>
                  <a:cubicBezTo>
                    <a:pt x="1790" y="1341"/>
                    <a:pt x="2057" y="192"/>
                    <a:pt x="1403" y="16"/>
                  </a:cubicBezTo>
                  <a:cubicBezTo>
                    <a:pt x="1362" y="5"/>
                    <a:pt x="1321" y="0"/>
                    <a:pt x="1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a:off x="4549538" y="1552688"/>
              <a:ext cx="1586654" cy="397584"/>
            </a:xfrm>
            <a:custGeom>
              <a:avLst/>
              <a:gdLst/>
              <a:ahLst/>
              <a:cxnLst/>
              <a:rect l="l" t="t" r="r" b="b"/>
              <a:pathLst>
                <a:path w="9909" h="2483" extrusionOk="0">
                  <a:moveTo>
                    <a:pt x="3842" y="0"/>
                  </a:moveTo>
                  <a:cubicBezTo>
                    <a:pt x="1691" y="0"/>
                    <a:pt x="73" y="375"/>
                    <a:pt x="41" y="933"/>
                  </a:cubicBezTo>
                  <a:cubicBezTo>
                    <a:pt x="1" y="1593"/>
                    <a:pt x="2091" y="2288"/>
                    <a:pt x="4805" y="2450"/>
                  </a:cubicBezTo>
                  <a:cubicBezTo>
                    <a:pt x="5186" y="2472"/>
                    <a:pt x="5560" y="2483"/>
                    <a:pt x="5920" y="2483"/>
                  </a:cubicBezTo>
                  <a:cubicBezTo>
                    <a:pt x="8124" y="2483"/>
                    <a:pt x="9837" y="2082"/>
                    <a:pt x="9871" y="1517"/>
                  </a:cubicBezTo>
                  <a:cubicBezTo>
                    <a:pt x="9908" y="860"/>
                    <a:pt x="7741" y="198"/>
                    <a:pt x="5026" y="37"/>
                  </a:cubicBezTo>
                  <a:cubicBezTo>
                    <a:pt x="4619" y="12"/>
                    <a:pt x="4222" y="0"/>
                    <a:pt x="3842"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a:off x="5241431" y="2334091"/>
              <a:ext cx="286619" cy="90789"/>
            </a:xfrm>
            <a:custGeom>
              <a:avLst/>
              <a:gdLst/>
              <a:ahLst/>
              <a:cxnLst/>
              <a:rect l="l" t="t" r="r" b="b"/>
              <a:pathLst>
                <a:path w="1790" h="567" extrusionOk="0">
                  <a:moveTo>
                    <a:pt x="1729" y="0"/>
                  </a:moveTo>
                  <a:cubicBezTo>
                    <a:pt x="1710" y="0"/>
                    <a:pt x="1692" y="10"/>
                    <a:pt x="1682" y="27"/>
                  </a:cubicBezTo>
                  <a:cubicBezTo>
                    <a:pt x="1534" y="288"/>
                    <a:pt x="1234" y="457"/>
                    <a:pt x="917" y="459"/>
                  </a:cubicBezTo>
                  <a:lnTo>
                    <a:pt x="911" y="459"/>
                  </a:lnTo>
                  <a:cubicBezTo>
                    <a:pt x="613" y="459"/>
                    <a:pt x="311" y="317"/>
                    <a:pt x="100" y="75"/>
                  </a:cubicBezTo>
                  <a:cubicBezTo>
                    <a:pt x="90" y="63"/>
                    <a:pt x="75" y="56"/>
                    <a:pt x="60" y="56"/>
                  </a:cubicBezTo>
                  <a:cubicBezTo>
                    <a:pt x="48" y="56"/>
                    <a:pt x="35" y="61"/>
                    <a:pt x="26" y="70"/>
                  </a:cubicBezTo>
                  <a:cubicBezTo>
                    <a:pt x="3" y="90"/>
                    <a:pt x="0" y="124"/>
                    <a:pt x="20" y="145"/>
                  </a:cubicBezTo>
                  <a:cubicBezTo>
                    <a:pt x="250" y="409"/>
                    <a:pt x="583" y="567"/>
                    <a:pt x="911" y="567"/>
                  </a:cubicBezTo>
                  <a:lnTo>
                    <a:pt x="918" y="567"/>
                  </a:lnTo>
                  <a:cubicBezTo>
                    <a:pt x="1271" y="564"/>
                    <a:pt x="1609" y="374"/>
                    <a:pt x="1775" y="81"/>
                  </a:cubicBezTo>
                  <a:cubicBezTo>
                    <a:pt x="1789" y="54"/>
                    <a:pt x="1781" y="21"/>
                    <a:pt x="1755" y="7"/>
                  </a:cubicBezTo>
                  <a:cubicBezTo>
                    <a:pt x="1746" y="2"/>
                    <a:pt x="1737" y="0"/>
                    <a:pt x="1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a:off x="2601799" y="1477750"/>
              <a:ext cx="3157776" cy="2890691"/>
            </a:xfrm>
            <a:custGeom>
              <a:avLst/>
              <a:gdLst/>
              <a:ahLst/>
              <a:cxnLst/>
              <a:rect l="l" t="t" r="r" b="b"/>
              <a:pathLst>
                <a:path w="19721" h="18053" extrusionOk="0">
                  <a:moveTo>
                    <a:pt x="16900" y="0"/>
                  </a:moveTo>
                  <a:cubicBezTo>
                    <a:pt x="16727" y="0"/>
                    <a:pt x="16554" y="10"/>
                    <a:pt x="16382" y="35"/>
                  </a:cubicBezTo>
                  <a:cubicBezTo>
                    <a:pt x="15928" y="99"/>
                    <a:pt x="15478" y="272"/>
                    <a:pt x="15149" y="592"/>
                  </a:cubicBezTo>
                  <a:cubicBezTo>
                    <a:pt x="14822" y="906"/>
                    <a:pt x="14635" y="1340"/>
                    <a:pt x="14542" y="1782"/>
                  </a:cubicBezTo>
                  <a:cubicBezTo>
                    <a:pt x="14390" y="2506"/>
                    <a:pt x="14458" y="3254"/>
                    <a:pt x="14312" y="3983"/>
                  </a:cubicBezTo>
                  <a:cubicBezTo>
                    <a:pt x="14168" y="4694"/>
                    <a:pt x="13848" y="5368"/>
                    <a:pt x="13384" y="5923"/>
                  </a:cubicBezTo>
                  <a:cubicBezTo>
                    <a:pt x="12020" y="7552"/>
                    <a:pt x="9734" y="7956"/>
                    <a:pt x="7753" y="8723"/>
                  </a:cubicBezTo>
                  <a:cubicBezTo>
                    <a:pt x="5669" y="9530"/>
                    <a:pt x="3785" y="10843"/>
                    <a:pt x="2307" y="12518"/>
                  </a:cubicBezTo>
                  <a:cubicBezTo>
                    <a:pt x="1406" y="13539"/>
                    <a:pt x="1" y="15782"/>
                    <a:pt x="475" y="17101"/>
                  </a:cubicBezTo>
                  <a:cubicBezTo>
                    <a:pt x="815" y="18052"/>
                    <a:pt x="2211" y="17887"/>
                    <a:pt x="3049" y="17945"/>
                  </a:cubicBezTo>
                  <a:cubicBezTo>
                    <a:pt x="3826" y="17998"/>
                    <a:pt x="4611" y="18018"/>
                    <a:pt x="5394" y="18018"/>
                  </a:cubicBezTo>
                  <a:cubicBezTo>
                    <a:pt x="5973" y="18018"/>
                    <a:pt x="6551" y="18007"/>
                    <a:pt x="7124" y="17990"/>
                  </a:cubicBezTo>
                  <a:cubicBezTo>
                    <a:pt x="7253" y="17987"/>
                    <a:pt x="7384" y="17981"/>
                    <a:pt x="7498" y="17925"/>
                  </a:cubicBezTo>
                  <a:cubicBezTo>
                    <a:pt x="7610" y="17873"/>
                    <a:pt x="7694" y="17777"/>
                    <a:pt x="7775" y="17687"/>
                  </a:cubicBezTo>
                  <a:cubicBezTo>
                    <a:pt x="7940" y="17503"/>
                    <a:pt x="8104" y="17317"/>
                    <a:pt x="8268" y="17133"/>
                  </a:cubicBezTo>
                  <a:cubicBezTo>
                    <a:pt x="8801" y="16538"/>
                    <a:pt x="9340" y="16171"/>
                    <a:pt x="10168" y="16161"/>
                  </a:cubicBezTo>
                  <a:cubicBezTo>
                    <a:pt x="10186" y="16160"/>
                    <a:pt x="10204" y="16160"/>
                    <a:pt x="10222" y="16160"/>
                  </a:cubicBezTo>
                  <a:cubicBezTo>
                    <a:pt x="11243" y="16160"/>
                    <a:pt x="12220" y="16579"/>
                    <a:pt x="13241" y="16579"/>
                  </a:cubicBezTo>
                  <a:cubicBezTo>
                    <a:pt x="13290" y="16579"/>
                    <a:pt x="13338" y="16578"/>
                    <a:pt x="13387" y="16576"/>
                  </a:cubicBezTo>
                  <a:cubicBezTo>
                    <a:pt x="14269" y="16540"/>
                    <a:pt x="15097" y="16103"/>
                    <a:pt x="15755" y="15518"/>
                  </a:cubicBezTo>
                  <a:cubicBezTo>
                    <a:pt x="16414" y="14933"/>
                    <a:pt x="16928" y="14203"/>
                    <a:pt x="17426" y="13475"/>
                  </a:cubicBezTo>
                  <a:cubicBezTo>
                    <a:pt x="17819" y="12901"/>
                    <a:pt x="18317" y="12275"/>
                    <a:pt x="18500" y="11599"/>
                  </a:cubicBezTo>
                  <a:cubicBezTo>
                    <a:pt x="18698" y="10870"/>
                    <a:pt x="18805" y="10108"/>
                    <a:pt x="18891" y="9360"/>
                  </a:cubicBezTo>
                  <a:cubicBezTo>
                    <a:pt x="18997" y="8450"/>
                    <a:pt x="19045" y="7535"/>
                    <a:pt x="19062" y="6618"/>
                  </a:cubicBezTo>
                  <a:cubicBezTo>
                    <a:pt x="19081" y="5755"/>
                    <a:pt x="18994" y="5001"/>
                    <a:pt x="19291" y="4165"/>
                  </a:cubicBezTo>
                  <a:cubicBezTo>
                    <a:pt x="19488" y="3616"/>
                    <a:pt x="19721" y="3062"/>
                    <a:pt x="19713" y="2478"/>
                  </a:cubicBezTo>
                  <a:cubicBezTo>
                    <a:pt x="19709" y="2019"/>
                    <a:pt x="19549" y="1575"/>
                    <a:pt x="19359" y="1160"/>
                  </a:cubicBezTo>
                  <a:cubicBezTo>
                    <a:pt x="19232" y="886"/>
                    <a:pt x="19087" y="613"/>
                    <a:pt x="18852" y="425"/>
                  </a:cubicBezTo>
                  <a:cubicBezTo>
                    <a:pt x="18548" y="178"/>
                    <a:pt x="18141" y="110"/>
                    <a:pt x="17754" y="62"/>
                  </a:cubicBezTo>
                  <a:cubicBezTo>
                    <a:pt x="17471" y="27"/>
                    <a:pt x="17185" y="0"/>
                    <a:pt x="16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a:off x="4388294" y="2512790"/>
              <a:ext cx="480" cy="320"/>
            </a:xfrm>
            <a:custGeom>
              <a:avLst/>
              <a:gdLst/>
              <a:ahLst/>
              <a:cxnLst/>
              <a:rect l="l" t="t" r="r" b="b"/>
              <a:pathLst>
                <a:path w="3" h="2" extrusionOk="0">
                  <a:moveTo>
                    <a:pt x="1" y="0"/>
                  </a:moveTo>
                  <a:cubicBezTo>
                    <a:pt x="2" y="2"/>
                    <a:pt x="2" y="2"/>
                    <a:pt x="1" y="0"/>
                  </a:cubicBezTo>
                  <a:close/>
                </a:path>
              </a:pathLst>
            </a:custGeom>
            <a:solidFill>
              <a:srgbClr val="E2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a:off x="4405427" y="2493735"/>
              <a:ext cx="3683" cy="801"/>
            </a:xfrm>
            <a:custGeom>
              <a:avLst/>
              <a:gdLst/>
              <a:ahLst/>
              <a:cxnLst/>
              <a:rect l="l" t="t" r="r" b="b"/>
              <a:pathLst>
                <a:path w="23" h="5" extrusionOk="0">
                  <a:moveTo>
                    <a:pt x="20" y="1"/>
                  </a:moveTo>
                  <a:cubicBezTo>
                    <a:pt x="14" y="2"/>
                    <a:pt x="7" y="2"/>
                    <a:pt x="1" y="4"/>
                  </a:cubicBezTo>
                  <a:cubicBezTo>
                    <a:pt x="3" y="4"/>
                    <a:pt x="6" y="4"/>
                    <a:pt x="8" y="4"/>
                  </a:cubicBezTo>
                  <a:cubicBezTo>
                    <a:pt x="13" y="4"/>
                    <a:pt x="18" y="3"/>
                    <a:pt x="22" y="1"/>
                  </a:cubicBezTo>
                  <a:close/>
                </a:path>
              </a:pathLst>
            </a:custGeom>
            <a:solidFill>
              <a:srgbClr val="E2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a:off x="4418718" y="2493735"/>
              <a:ext cx="2882" cy="961"/>
            </a:xfrm>
            <a:custGeom>
              <a:avLst/>
              <a:gdLst/>
              <a:ahLst/>
              <a:cxnLst/>
              <a:rect l="l" t="t" r="r" b="b"/>
              <a:pathLst>
                <a:path w="18" h="6" extrusionOk="0">
                  <a:moveTo>
                    <a:pt x="1" y="1"/>
                  </a:moveTo>
                  <a:cubicBezTo>
                    <a:pt x="2" y="2"/>
                    <a:pt x="3" y="2"/>
                    <a:pt x="5" y="2"/>
                  </a:cubicBezTo>
                  <a:lnTo>
                    <a:pt x="5" y="2"/>
                  </a:lnTo>
                  <a:cubicBezTo>
                    <a:pt x="3" y="2"/>
                    <a:pt x="2" y="1"/>
                    <a:pt x="1" y="1"/>
                  </a:cubicBezTo>
                  <a:close/>
                  <a:moveTo>
                    <a:pt x="5" y="2"/>
                  </a:moveTo>
                  <a:cubicBezTo>
                    <a:pt x="9" y="3"/>
                    <a:pt x="14" y="5"/>
                    <a:pt x="18" y="5"/>
                  </a:cubicBezTo>
                  <a:cubicBezTo>
                    <a:pt x="17" y="5"/>
                    <a:pt x="12" y="2"/>
                    <a:pt x="9" y="2"/>
                  </a:cubicBezTo>
                  <a:cubicBezTo>
                    <a:pt x="8" y="2"/>
                    <a:pt x="6" y="2"/>
                    <a:pt x="5" y="2"/>
                  </a:cubicBezTo>
                  <a:close/>
                </a:path>
              </a:pathLst>
            </a:custGeom>
            <a:solidFill>
              <a:srgbClr val="E2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a:off x="4280691" y="2296462"/>
              <a:ext cx="1400912" cy="1840608"/>
            </a:xfrm>
            <a:custGeom>
              <a:avLst/>
              <a:gdLst/>
              <a:ahLst/>
              <a:cxnLst/>
              <a:rect l="l" t="t" r="r" b="b"/>
              <a:pathLst>
                <a:path w="8749" h="11495" extrusionOk="0">
                  <a:moveTo>
                    <a:pt x="1789" y="489"/>
                  </a:moveTo>
                  <a:cubicBezTo>
                    <a:pt x="1790" y="489"/>
                    <a:pt x="1790" y="490"/>
                    <a:pt x="1792" y="490"/>
                  </a:cubicBezTo>
                  <a:cubicBezTo>
                    <a:pt x="1791" y="489"/>
                    <a:pt x="1790" y="489"/>
                    <a:pt x="1789" y="489"/>
                  </a:cubicBezTo>
                  <a:close/>
                  <a:moveTo>
                    <a:pt x="680" y="1015"/>
                  </a:moveTo>
                  <a:lnTo>
                    <a:pt x="680" y="1015"/>
                  </a:lnTo>
                  <a:cubicBezTo>
                    <a:pt x="678" y="1015"/>
                    <a:pt x="677" y="1016"/>
                    <a:pt x="676" y="1016"/>
                  </a:cubicBezTo>
                  <a:cubicBezTo>
                    <a:pt x="677" y="1016"/>
                    <a:pt x="679" y="1016"/>
                    <a:pt x="680" y="1015"/>
                  </a:cubicBezTo>
                  <a:close/>
                  <a:moveTo>
                    <a:pt x="1791" y="489"/>
                  </a:moveTo>
                  <a:lnTo>
                    <a:pt x="1801" y="495"/>
                  </a:lnTo>
                  <a:cubicBezTo>
                    <a:pt x="1808" y="499"/>
                    <a:pt x="1814" y="502"/>
                    <a:pt x="1817" y="503"/>
                  </a:cubicBezTo>
                  <a:cubicBezTo>
                    <a:pt x="1827" y="512"/>
                    <a:pt x="1835" y="520"/>
                    <a:pt x="1842" y="530"/>
                  </a:cubicBezTo>
                  <a:cubicBezTo>
                    <a:pt x="1839" y="532"/>
                    <a:pt x="1858" y="567"/>
                    <a:pt x="1859" y="573"/>
                  </a:cubicBezTo>
                  <a:cubicBezTo>
                    <a:pt x="1859" y="573"/>
                    <a:pt x="1859" y="573"/>
                    <a:pt x="1859" y="573"/>
                  </a:cubicBezTo>
                  <a:lnTo>
                    <a:pt x="1859" y="573"/>
                  </a:lnTo>
                  <a:cubicBezTo>
                    <a:pt x="1859" y="573"/>
                    <a:pt x="1872" y="626"/>
                    <a:pt x="1872" y="626"/>
                  </a:cubicBezTo>
                  <a:cubicBezTo>
                    <a:pt x="1872" y="626"/>
                    <a:pt x="1872" y="626"/>
                    <a:pt x="1872" y="626"/>
                  </a:cubicBezTo>
                  <a:lnTo>
                    <a:pt x="1872" y="626"/>
                  </a:lnTo>
                  <a:cubicBezTo>
                    <a:pt x="1879" y="690"/>
                    <a:pt x="1874" y="769"/>
                    <a:pt x="1864" y="816"/>
                  </a:cubicBezTo>
                  <a:cubicBezTo>
                    <a:pt x="1834" y="956"/>
                    <a:pt x="1789" y="1060"/>
                    <a:pt x="1708" y="1177"/>
                  </a:cubicBezTo>
                  <a:cubicBezTo>
                    <a:pt x="1708" y="1177"/>
                    <a:pt x="1708" y="1177"/>
                    <a:pt x="1708" y="1177"/>
                  </a:cubicBezTo>
                  <a:cubicBezTo>
                    <a:pt x="1704" y="1177"/>
                    <a:pt x="1678" y="1210"/>
                    <a:pt x="1674" y="1217"/>
                  </a:cubicBezTo>
                  <a:cubicBezTo>
                    <a:pt x="1670" y="1224"/>
                    <a:pt x="1662" y="1231"/>
                    <a:pt x="1657" y="1238"/>
                  </a:cubicBezTo>
                  <a:cubicBezTo>
                    <a:pt x="1658" y="1101"/>
                    <a:pt x="1665" y="966"/>
                    <a:pt x="1678" y="832"/>
                  </a:cubicBezTo>
                  <a:cubicBezTo>
                    <a:pt x="1687" y="746"/>
                    <a:pt x="1688" y="703"/>
                    <a:pt x="1708" y="627"/>
                  </a:cubicBezTo>
                  <a:cubicBezTo>
                    <a:pt x="1715" y="602"/>
                    <a:pt x="1721" y="570"/>
                    <a:pt x="1732" y="546"/>
                  </a:cubicBezTo>
                  <a:lnTo>
                    <a:pt x="1732" y="546"/>
                  </a:lnTo>
                  <a:cubicBezTo>
                    <a:pt x="1732" y="548"/>
                    <a:pt x="1731" y="550"/>
                    <a:pt x="1732" y="550"/>
                  </a:cubicBezTo>
                  <a:cubicBezTo>
                    <a:pt x="1735" y="550"/>
                    <a:pt x="1757" y="513"/>
                    <a:pt x="1757" y="512"/>
                  </a:cubicBezTo>
                  <a:cubicBezTo>
                    <a:pt x="1762" y="506"/>
                    <a:pt x="1767" y="499"/>
                    <a:pt x="1774" y="495"/>
                  </a:cubicBezTo>
                  <a:cubicBezTo>
                    <a:pt x="1777" y="492"/>
                    <a:pt x="1779" y="490"/>
                    <a:pt x="1782" y="489"/>
                  </a:cubicBezTo>
                  <a:lnTo>
                    <a:pt x="1787" y="489"/>
                  </a:lnTo>
                  <a:cubicBezTo>
                    <a:pt x="1787" y="489"/>
                    <a:pt x="1788" y="489"/>
                    <a:pt x="1789" y="489"/>
                  </a:cubicBezTo>
                  <a:lnTo>
                    <a:pt x="1789" y="489"/>
                  </a:lnTo>
                  <a:cubicBezTo>
                    <a:pt x="1789" y="489"/>
                    <a:pt x="1788" y="489"/>
                    <a:pt x="1788" y="489"/>
                  </a:cubicBezTo>
                  <a:close/>
                  <a:moveTo>
                    <a:pt x="681" y="1013"/>
                  </a:moveTo>
                  <a:lnTo>
                    <a:pt x="681" y="1013"/>
                  </a:lnTo>
                  <a:cubicBezTo>
                    <a:pt x="681" y="1014"/>
                    <a:pt x="680" y="1015"/>
                    <a:pt x="680" y="1015"/>
                  </a:cubicBezTo>
                  <a:lnTo>
                    <a:pt x="680" y="1015"/>
                  </a:lnTo>
                  <a:cubicBezTo>
                    <a:pt x="687" y="1014"/>
                    <a:pt x="695" y="1014"/>
                    <a:pt x="703" y="1014"/>
                  </a:cubicBezTo>
                  <a:cubicBezTo>
                    <a:pt x="712" y="1014"/>
                    <a:pt x="721" y="1014"/>
                    <a:pt x="730" y="1016"/>
                  </a:cubicBezTo>
                  <a:lnTo>
                    <a:pt x="737" y="1016"/>
                  </a:lnTo>
                  <a:cubicBezTo>
                    <a:pt x="733" y="1014"/>
                    <a:pt x="731" y="1013"/>
                    <a:pt x="733" y="1013"/>
                  </a:cubicBezTo>
                  <a:cubicBezTo>
                    <a:pt x="734" y="1013"/>
                    <a:pt x="738" y="1014"/>
                    <a:pt x="744" y="1016"/>
                  </a:cubicBezTo>
                  <a:cubicBezTo>
                    <a:pt x="753" y="1016"/>
                    <a:pt x="761" y="1017"/>
                    <a:pt x="761" y="1017"/>
                  </a:cubicBezTo>
                  <a:cubicBezTo>
                    <a:pt x="761" y="1019"/>
                    <a:pt x="759" y="1019"/>
                    <a:pt x="754" y="1019"/>
                  </a:cubicBezTo>
                  <a:cubicBezTo>
                    <a:pt x="773" y="1024"/>
                    <a:pt x="790" y="1027"/>
                    <a:pt x="807" y="1033"/>
                  </a:cubicBezTo>
                  <a:cubicBezTo>
                    <a:pt x="809" y="1034"/>
                    <a:pt x="809" y="1034"/>
                    <a:pt x="810" y="1034"/>
                  </a:cubicBezTo>
                  <a:cubicBezTo>
                    <a:pt x="811" y="1034"/>
                    <a:pt x="812" y="1034"/>
                    <a:pt x="814" y="1034"/>
                  </a:cubicBezTo>
                  <a:cubicBezTo>
                    <a:pt x="821" y="1040"/>
                    <a:pt x="830" y="1044"/>
                    <a:pt x="836" y="1047"/>
                  </a:cubicBezTo>
                  <a:cubicBezTo>
                    <a:pt x="853" y="1056"/>
                    <a:pt x="869" y="1069"/>
                    <a:pt x="887" y="1080"/>
                  </a:cubicBezTo>
                  <a:cubicBezTo>
                    <a:pt x="893" y="1084"/>
                    <a:pt x="900" y="1090"/>
                    <a:pt x="903" y="1091"/>
                  </a:cubicBezTo>
                  <a:cubicBezTo>
                    <a:pt x="918" y="1106"/>
                    <a:pt x="937" y="1123"/>
                    <a:pt x="951" y="1140"/>
                  </a:cubicBezTo>
                  <a:cubicBezTo>
                    <a:pt x="958" y="1148"/>
                    <a:pt x="966" y="1156"/>
                    <a:pt x="973" y="1166"/>
                  </a:cubicBezTo>
                  <a:cubicBezTo>
                    <a:pt x="1000" y="1208"/>
                    <a:pt x="1024" y="1251"/>
                    <a:pt x="1050" y="1296"/>
                  </a:cubicBezTo>
                  <a:cubicBezTo>
                    <a:pt x="1054" y="1310"/>
                    <a:pt x="1060" y="1324"/>
                    <a:pt x="1066" y="1340"/>
                  </a:cubicBezTo>
                  <a:cubicBezTo>
                    <a:pt x="1074" y="1368"/>
                    <a:pt x="1083" y="1398"/>
                    <a:pt x="1090" y="1430"/>
                  </a:cubicBezTo>
                  <a:cubicBezTo>
                    <a:pt x="1096" y="1455"/>
                    <a:pt x="1107" y="1487"/>
                    <a:pt x="1107" y="1513"/>
                  </a:cubicBezTo>
                  <a:lnTo>
                    <a:pt x="1107" y="1517"/>
                  </a:lnTo>
                  <a:cubicBezTo>
                    <a:pt x="1108" y="1534"/>
                    <a:pt x="1110" y="1551"/>
                    <a:pt x="1111" y="1568"/>
                  </a:cubicBezTo>
                  <a:lnTo>
                    <a:pt x="1111" y="1601"/>
                  </a:lnTo>
                  <a:cubicBezTo>
                    <a:pt x="1107" y="1598"/>
                    <a:pt x="1078" y="1587"/>
                    <a:pt x="1070" y="1583"/>
                  </a:cubicBezTo>
                  <a:cubicBezTo>
                    <a:pt x="1044" y="1573"/>
                    <a:pt x="1020" y="1560"/>
                    <a:pt x="996" y="1547"/>
                  </a:cubicBezTo>
                  <a:cubicBezTo>
                    <a:pt x="948" y="1523"/>
                    <a:pt x="901" y="1495"/>
                    <a:pt x="856" y="1467"/>
                  </a:cubicBezTo>
                  <a:cubicBezTo>
                    <a:pt x="836" y="1454"/>
                    <a:pt x="816" y="1440"/>
                    <a:pt x="796" y="1427"/>
                  </a:cubicBezTo>
                  <a:cubicBezTo>
                    <a:pt x="791" y="1424"/>
                    <a:pt x="784" y="1418"/>
                    <a:pt x="779" y="1413"/>
                  </a:cubicBezTo>
                  <a:lnTo>
                    <a:pt x="774" y="1410"/>
                  </a:lnTo>
                  <a:cubicBezTo>
                    <a:pt x="739" y="1377"/>
                    <a:pt x="703" y="1347"/>
                    <a:pt x="670" y="1311"/>
                  </a:cubicBezTo>
                  <a:cubicBezTo>
                    <a:pt x="657" y="1298"/>
                    <a:pt x="639" y="1283"/>
                    <a:pt x="629" y="1267"/>
                  </a:cubicBezTo>
                  <a:cubicBezTo>
                    <a:pt x="629" y="1267"/>
                    <a:pt x="629" y="1266"/>
                    <a:pt x="627" y="1266"/>
                  </a:cubicBezTo>
                  <a:cubicBezTo>
                    <a:pt x="620" y="1256"/>
                    <a:pt x="613" y="1246"/>
                    <a:pt x="607" y="1237"/>
                  </a:cubicBezTo>
                  <a:cubicBezTo>
                    <a:pt x="594" y="1217"/>
                    <a:pt x="582" y="1197"/>
                    <a:pt x="569" y="1176"/>
                  </a:cubicBezTo>
                  <a:lnTo>
                    <a:pt x="553" y="1144"/>
                  </a:lnTo>
                  <a:cubicBezTo>
                    <a:pt x="551" y="1137"/>
                    <a:pt x="535" y="1114"/>
                    <a:pt x="536" y="1114"/>
                  </a:cubicBezTo>
                  <a:lnTo>
                    <a:pt x="536" y="1114"/>
                  </a:lnTo>
                  <a:cubicBezTo>
                    <a:pt x="537" y="1114"/>
                    <a:pt x="539" y="1117"/>
                    <a:pt x="544" y="1124"/>
                  </a:cubicBezTo>
                  <a:cubicBezTo>
                    <a:pt x="549" y="1130"/>
                    <a:pt x="550" y="1131"/>
                    <a:pt x="552" y="1133"/>
                  </a:cubicBezTo>
                  <a:cubicBezTo>
                    <a:pt x="550" y="1130"/>
                    <a:pt x="544" y="1124"/>
                    <a:pt x="543" y="1117"/>
                  </a:cubicBezTo>
                  <a:cubicBezTo>
                    <a:pt x="543" y="1116"/>
                    <a:pt x="537" y="1103"/>
                    <a:pt x="533" y="1091"/>
                  </a:cubicBezTo>
                  <a:cubicBezTo>
                    <a:pt x="536" y="1089"/>
                    <a:pt x="537" y="1083"/>
                    <a:pt x="539" y="1080"/>
                  </a:cubicBezTo>
                  <a:cubicBezTo>
                    <a:pt x="549" y="1073"/>
                    <a:pt x="554" y="1063"/>
                    <a:pt x="563" y="1056"/>
                  </a:cubicBezTo>
                  <a:cubicBezTo>
                    <a:pt x="566" y="1053"/>
                    <a:pt x="572" y="1051"/>
                    <a:pt x="574" y="1047"/>
                  </a:cubicBezTo>
                  <a:cubicBezTo>
                    <a:pt x="582" y="1041"/>
                    <a:pt x="590" y="1039"/>
                    <a:pt x="599" y="1034"/>
                  </a:cubicBezTo>
                  <a:cubicBezTo>
                    <a:pt x="614" y="1031"/>
                    <a:pt x="636" y="1023"/>
                    <a:pt x="650" y="1019"/>
                  </a:cubicBezTo>
                  <a:lnTo>
                    <a:pt x="656" y="1019"/>
                  </a:lnTo>
                  <a:cubicBezTo>
                    <a:pt x="650" y="1019"/>
                    <a:pt x="651" y="1017"/>
                    <a:pt x="673" y="1016"/>
                  </a:cubicBezTo>
                  <a:cubicBezTo>
                    <a:pt x="676" y="1016"/>
                    <a:pt x="680" y="1013"/>
                    <a:pt x="681" y="1013"/>
                  </a:cubicBezTo>
                  <a:close/>
                  <a:moveTo>
                    <a:pt x="1785" y="1"/>
                  </a:moveTo>
                  <a:cubicBezTo>
                    <a:pt x="1743" y="1"/>
                    <a:pt x="1700" y="6"/>
                    <a:pt x="1655" y="18"/>
                  </a:cubicBezTo>
                  <a:cubicBezTo>
                    <a:pt x="1331" y="100"/>
                    <a:pt x="1244" y="422"/>
                    <a:pt x="1205" y="714"/>
                  </a:cubicBezTo>
                  <a:cubicBezTo>
                    <a:pt x="1067" y="604"/>
                    <a:pt x="901" y="533"/>
                    <a:pt x="717" y="529"/>
                  </a:cubicBezTo>
                  <a:cubicBezTo>
                    <a:pt x="714" y="529"/>
                    <a:pt x="710" y="529"/>
                    <a:pt x="707" y="529"/>
                  </a:cubicBezTo>
                  <a:cubicBezTo>
                    <a:pt x="434" y="529"/>
                    <a:pt x="117" y="701"/>
                    <a:pt x="59" y="986"/>
                  </a:cubicBezTo>
                  <a:cubicBezTo>
                    <a:pt x="0" y="1276"/>
                    <a:pt x="220" y="1578"/>
                    <a:pt x="430" y="1754"/>
                  </a:cubicBezTo>
                  <a:cubicBezTo>
                    <a:pt x="582" y="1881"/>
                    <a:pt x="767" y="1968"/>
                    <a:pt x="938" y="2067"/>
                  </a:cubicBezTo>
                  <a:cubicBezTo>
                    <a:pt x="1221" y="2226"/>
                    <a:pt x="1264" y="2161"/>
                    <a:pt x="1424" y="2488"/>
                  </a:cubicBezTo>
                  <a:cubicBezTo>
                    <a:pt x="1577" y="2795"/>
                    <a:pt x="1717" y="3106"/>
                    <a:pt x="1849" y="3423"/>
                  </a:cubicBezTo>
                  <a:cubicBezTo>
                    <a:pt x="2114" y="4054"/>
                    <a:pt x="2343" y="4701"/>
                    <a:pt x="2535" y="5358"/>
                  </a:cubicBezTo>
                  <a:cubicBezTo>
                    <a:pt x="2746" y="6087"/>
                    <a:pt x="2835" y="6835"/>
                    <a:pt x="2842" y="7592"/>
                  </a:cubicBezTo>
                  <a:cubicBezTo>
                    <a:pt x="2849" y="8475"/>
                    <a:pt x="2609" y="9370"/>
                    <a:pt x="2589" y="10259"/>
                  </a:cubicBezTo>
                  <a:lnTo>
                    <a:pt x="2563" y="11476"/>
                  </a:lnTo>
                  <a:cubicBezTo>
                    <a:pt x="2563" y="11489"/>
                    <a:pt x="2596" y="11494"/>
                    <a:pt x="2651" y="11494"/>
                  </a:cubicBezTo>
                  <a:cubicBezTo>
                    <a:pt x="2890" y="11494"/>
                    <a:pt x="3536" y="11395"/>
                    <a:pt x="3603" y="11377"/>
                  </a:cubicBezTo>
                  <a:cubicBezTo>
                    <a:pt x="3964" y="11285"/>
                    <a:pt x="4308" y="11133"/>
                    <a:pt x="4618" y="10926"/>
                  </a:cubicBezTo>
                  <a:cubicBezTo>
                    <a:pt x="5233" y="10516"/>
                    <a:pt x="5763" y="10015"/>
                    <a:pt x="6211" y="9427"/>
                  </a:cubicBezTo>
                  <a:cubicBezTo>
                    <a:pt x="6795" y="8657"/>
                    <a:pt x="7369" y="7951"/>
                    <a:pt x="7773" y="7060"/>
                  </a:cubicBezTo>
                  <a:cubicBezTo>
                    <a:pt x="8053" y="6443"/>
                    <a:pt x="8263" y="5793"/>
                    <a:pt x="8396" y="5126"/>
                  </a:cubicBezTo>
                  <a:cubicBezTo>
                    <a:pt x="8525" y="4482"/>
                    <a:pt x="8707" y="3796"/>
                    <a:pt x="8740" y="3123"/>
                  </a:cubicBezTo>
                  <a:cubicBezTo>
                    <a:pt x="8749" y="2912"/>
                    <a:pt x="8744" y="2701"/>
                    <a:pt x="8717" y="2491"/>
                  </a:cubicBezTo>
                  <a:cubicBezTo>
                    <a:pt x="8702" y="2369"/>
                    <a:pt x="8727" y="2102"/>
                    <a:pt x="8569" y="2055"/>
                  </a:cubicBezTo>
                  <a:cubicBezTo>
                    <a:pt x="8502" y="2288"/>
                    <a:pt x="8477" y="2536"/>
                    <a:pt x="8376" y="2755"/>
                  </a:cubicBezTo>
                  <a:cubicBezTo>
                    <a:pt x="8139" y="3267"/>
                    <a:pt x="7491" y="3480"/>
                    <a:pt x="6981" y="3616"/>
                  </a:cubicBezTo>
                  <a:cubicBezTo>
                    <a:pt x="6363" y="3780"/>
                    <a:pt x="5720" y="3823"/>
                    <a:pt x="5083" y="3840"/>
                  </a:cubicBezTo>
                  <a:cubicBezTo>
                    <a:pt x="4977" y="3843"/>
                    <a:pt x="4870" y="3845"/>
                    <a:pt x="4763" y="3845"/>
                  </a:cubicBezTo>
                  <a:cubicBezTo>
                    <a:pt x="4550" y="3845"/>
                    <a:pt x="4337" y="3835"/>
                    <a:pt x="4127" y="3797"/>
                  </a:cubicBezTo>
                  <a:cubicBezTo>
                    <a:pt x="3401" y="3666"/>
                    <a:pt x="2715" y="3170"/>
                    <a:pt x="2251" y="2605"/>
                  </a:cubicBezTo>
                  <a:cubicBezTo>
                    <a:pt x="2155" y="2488"/>
                    <a:pt x="1794" y="1982"/>
                    <a:pt x="1872" y="1840"/>
                  </a:cubicBezTo>
                  <a:cubicBezTo>
                    <a:pt x="1978" y="1654"/>
                    <a:pt x="1972" y="1631"/>
                    <a:pt x="2108" y="1441"/>
                  </a:cubicBezTo>
                  <a:cubicBezTo>
                    <a:pt x="2288" y="1191"/>
                    <a:pt x="2386" y="863"/>
                    <a:pt x="2345" y="556"/>
                  </a:cubicBezTo>
                  <a:cubicBezTo>
                    <a:pt x="2306" y="267"/>
                    <a:pt x="2078" y="1"/>
                    <a:pt x="1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a:off x="2774251" y="2559706"/>
              <a:ext cx="1587935" cy="1800578"/>
            </a:xfrm>
            <a:custGeom>
              <a:avLst/>
              <a:gdLst/>
              <a:ahLst/>
              <a:cxnLst/>
              <a:rect l="l" t="t" r="r" b="b"/>
              <a:pathLst>
                <a:path w="9917" h="11245" extrusionOk="0">
                  <a:moveTo>
                    <a:pt x="8013" y="495"/>
                  </a:moveTo>
                  <a:cubicBezTo>
                    <a:pt x="8013" y="504"/>
                    <a:pt x="8013" y="511"/>
                    <a:pt x="8012" y="521"/>
                  </a:cubicBezTo>
                  <a:cubicBezTo>
                    <a:pt x="8006" y="550"/>
                    <a:pt x="7999" y="575"/>
                    <a:pt x="7991" y="602"/>
                  </a:cubicBezTo>
                  <a:cubicBezTo>
                    <a:pt x="7958" y="717"/>
                    <a:pt x="7926" y="785"/>
                    <a:pt x="7859" y="897"/>
                  </a:cubicBezTo>
                  <a:cubicBezTo>
                    <a:pt x="7789" y="1015"/>
                    <a:pt x="7704" y="1115"/>
                    <a:pt x="7605" y="1204"/>
                  </a:cubicBezTo>
                  <a:cubicBezTo>
                    <a:pt x="7609" y="1196"/>
                    <a:pt x="7609" y="1189"/>
                    <a:pt x="7611" y="1182"/>
                  </a:cubicBezTo>
                  <a:cubicBezTo>
                    <a:pt x="7626" y="1108"/>
                    <a:pt x="7646" y="1035"/>
                    <a:pt x="7672" y="961"/>
                  </a:cubicBezTo>
                  <a:cubicBezTo>
                    <a:pt x="7678" y="938"/>
                    <a:pt x="7688" y="915"/>
                    <a:pt x="7696" y="892"/>
                  </a:cubicBezTo>
                  <a:cubicBezTo>
                    <a:pt x="7699" y="887"/>
                    <a:pt x="7716" y="849"/>
                    <a:pt x="7718" y="845"/>
                  </a:cubicBezTo>
                  <a:cubicBezTo>
                    <a:pt x="7745" y="788"/>
                    <a:pt x="7776" y="737"/>
                    <a:pt x="7812" y="682"/>
                  </a:cubicBezTo>
                  <a:cubicBezTo>
                    <a:pt x="7831" y="658"/>
                    <a:pt x="7824" y="667"/>
                    <a:pt x="7848" y="638"/>
                  </a:cubicBezTo>
                  <a:cubicBezTo>
                    <a:pt x="7868" y="615"/>
                    <a:pt x="7889" y="592"/>
                    <a:pt x="7912" y="572"/>
                  </a:cubicBezTo>
                  <a:cubicBezTo>
                    <a:pt x="7945" y="543"/>
                    <a:pt x="7969" y="517"/>
                    <a:pt x="8013" y="495"/>
                  </a:cubicBezTo>
                  <a:close/>
                  <a:moveTo>
                    <a:pt x="6701" y="574"/>
                  </a:moveTo>
                  <a:cubicBezTo>
                    <a:pt x="6711" y="580"/>
                    <a:pt x="6723" y="584"/>
                    <a:pt x="6733" y="591"/>
                  </a:cubicBezTo>
                  <a:cubicBezTo>
                    <a:pt x="6744" y="597"/>
                    <a:pt x="6747" y="601"/>
                    <a:pt x="6751" y="602"/>
                  </a:cubicBezTo>
                  <a:cubicBezTo>
                    <a:pt x="6753" y="604"/>
                    <a:pt x="6756" y="610"/>
                    <a:pt x="6766" y="617"/>
                  </a:cubicBezTo>
                  <a:cubicBezTo>
                    <a:pt x="6848" y="697"/>
                    <a:pt x="6884" y="750"/>
                    <a:pt x="6944" y="859"/>
                  </a:cubicBezTo>
                  <a:cubicBezTo>
                    <a:pt x="6960" y="888"/>
                    <a:pt x="6951" y="869"/>
                    <a:pt x="6965" y="909"/>
                  </a:cubicBezTo>
                  <a:cubicBezTo>
                    <a:pt x="6977" y="942"/>
                    <a:pt x="6987" y="974"/>
                    <a:pt x="6997" y="1008"/>
                  </a:cubicBezTo>
                  <a:cubicBezTo>
                    <a:pt x="7015" y="1068"/>
                    <a:pt x="7027" y="1131"/>
                    <a:pt x="7038" y="1194"/>
                  </a:cubicBezTo>
                  <a:cubicBezTo>
                    <a:pt x="7047" y="1256"/>
                    <a:pt x="7052" y="1321"/>
                    <a:pt x="7058" y="1386"/>
                  </a:cubicBezTo>
                  <a:cubicBezTo>
                    <a:pt x="7044" y="1379"/>
                    <a:pt x="7033" y="1371"/>
                    <a:pt x="7023" y="1359"/>
                  </a:cubicBezTo>
                  <a:cubicBezTo>
                    <a:pt x="6930" y="1274"/>
                    <a:pt x="6884" y="1215"/>
                    <a:pt x="6820" y="1108"/>
                  </a:cubicBezTo>
                  <a:cubicBezTo>
                    <a:pt x="6756" y="1002"/>
                    <a:pt x="6718" y="918"/>
                    <a:pt x="6691" y="800"/>
                  </a:cubicBezTo>
                  <a:cubicBezTo>
                    <a:pt x="6690" y="794"/>
                    <a:pt x="6684" y="751"/>
                    <a:pt x="6683" y="745"/>
                  </a:cubicBezTo>
                  <a:cubicBezTo>
                    <a:pt x="6681" y="721"/>
                    <a:pt x="6681" y="694"/>
                    <a:pt x="6681" y="668"/>
                  </a:cubicBezTo>
                  <a:cubicBezTo>
                    <a:pt x="6681" y="651"/>
                    <a:pt x="6691" y="604"/>
                    <a:pt x="6701" y="574"/>
                  </a:cubicBezTo>
                  <a:close/>
                  <a:moveTo>
                    <a:pt x="4962" y="1509"/>
                  </a:moveTo>
                  <a:cubicBezTo>
                    <a:pt x="4962" y="1511"/>
                    <a:pt x="4968" y="1520"/>
                    <a:pt x="4972" y="1520"/>
                  </a:cubicBezTo>
                  <a:cubicBezTo>
                    <a:pt x="4972" y="1520"/>
                    <a:pt x="4972" y="1520"/>
                    <a:pt x="4972" y="1520"/>
                  </a:cubicBezTo>
                  <a:lnTo>
                    <a:pt x="4972" y="1520"/>
                  </a:lnTo>
                  <a:cubicBezTo>
                    <a:pt x="4971" y="1530"/>
                    <a:pt x="4971" y="1550"/>
                    <a:pt x="4971" y="1559"/>
                  </a:cubicBezTo>
                  <a:cubicBezTo>
                    <a:pt x="4969" y="1631"/>
                    <a:pt x="4954" y="1700"/>
                    <a:pt x="4934" y="1775"/>
                  </a:cubicBezTo>
                  <a:cubicBezTo>
                    <a:pt x="4891" y="1935"/>
                    <a:pt x="4824" y="2077"/>
                    <a:pt x="4734" y="2214"/>
                  </a:cubicBezTo>
                  <a:cubicBezTo>
                    <a:pt x="4688" y="2286"/>
                    <a:pt x="4638" y="2353"/>
                    <a:pt x="4588" y="2422"/>
                  </a:cubicBezTo>
                  <a:cubicBezTo>
                    <a:pt x="4595" y="2294"/>
                    <a:pt x="4605" y="2166"/>
                    <a:pt x="4628" y="2046"/>
                  </a:cubicBezTo>
                  <a:cubicBezTo>
                    <a:pt x="4657" y="1896"/>
                    <a:pt x="4692" y="1759"/>
                    <a:pt x="4781" y="1639"/>
                  </a:cubicBezTo>
                  <a:cubicBezTo>
                    <a:pt x="4807" y="1602"/>
                    <a:pt x="4854" y="1552"/>
                    <a:pt x="4902" y="1528"/>
                  </a:cubicBezTo>
                  <a:cubicBezTo>
                    <a:pt x="4904" y="1525"/>
                    <a:pt x="4939" y="1515"/>
                    <a:pt x="4945" y="1511"/>
                  </a:cubicBezTo>
                  <a:cubicBezTo>
                    <a:pt x="4952" y="1509"/>
                    <a:pt x="4959" y="1509"/>
                    <a:pt x="4962" y="1509"/>
                  </a:cubicBezTo>
                  <a:close/>
                  <a:moveTo>
                    <a:pt x="3349" y="1963"/>
                  </a:moveTo>
                  <a:cubicBezTo>
                    <a:pt x="3333" y="1967"/>
                    <a:pt x="3329" y="1968"/>
                    <a:pt x="3331" y="1968"/>
                  </a:cubicBezTo>
                  <a:cubicBezTo>
                    <a:pt x="3334" y="1968"/>
                    <a:pt x="3344" y="1967"/>
                    <a:pt x="3354" y="1966"/>
                  </a:cubicBezTo>
                  <a:lnTo>
                    <a:pt x="3354" y="1966"/>
                  </a:lnTo>
                  <a:cubicBezTo>
                    <a:pt x="3345" y="1968"/>
                    <a:pt x="3377" y="1974"/>
                    <a:pt x="3389" y="1974"/>
                  </a:cubicBezTo>
                  <a:cubicBezTo>
                    <a:pt x="3394" y="1974"/>
                    <a:pt x="3396" y="1973"/>
                    <a:pt x="3389" y="1970"/>
                  </a:cubicBezTo>
                  <a:lnTo>
                    <a:pt x="3389" y="1970"/>
                  </a:lnTo>
                  <a:cubicBezTo>
                    <a:pt x="3413" y="1980"/>
                    <a:pt x="3435" y="1994"/>
                    <a:pt x="3456" y="2007"/>
                  </a:cubicBezTo>
                  <a:cubicBezTo>
                    <a:pt x="3469" y="2015"/>
                    <a:pt x="3480" y="2023"/>
                    <a:pt x="3493" y="2032"/>
                  </a:cubicBezTo>
                  <a:cubicBezTo>
                    <a:pt x="3496" y="2033"/>
                    <a:pt x="3497" y="2036"/>
                    <a:pt x="3500" y="2037"/>
                  </a:cubicBezTo>
                  <a:cubicBezTo>
                    <a:pt x="3549" y="2079"/>
                    <a:pt x="3593" y="2123"/>
                    <a:pt x="3636" y="2173"/>
                  </a:cubicBezTo>
                  <a:cubicBezTo>
                    <a:pt x="3640" y="2179"/>
                    <a:pt x="3665" y="2209"/>
                    <a:pt x="3666" y="2209"/>
                  </a:cubicBezTo>
                  <a:cubicBezTo>
                    <a:pt x="3666" y="2209"/>
                    <a:pt x="3665" y="2208"/>
                    <a:pt x="3663" y="2205"/>
                  </a:cubicBezTo>
                  <a:lnTo>
                    <a:pt x="3663" y="2205"/>
                  </a:lnTo>
                  <a:cubicBezTo>
                    <a:pt x="3680" y="2228"/>
                    <a:pt x="3695" y="2252"/>
                    <a:pt x="3711" y="2276"/>
                  </a:cubicBezTo>
                  <a:cubicBezTo>
                    <a:pt x="3743" y="2326"/>
                    <a:pt x="3773" y="2379"/>
                    <a:pt x="3800" y="2432"/>
                  </a:cubicBezTo>
                  <a:cubicBezTo>
                    <a:pt x="3816" y="2462"/>
                    <a:pt x="3830" y="2493"/>
                    <a:pt x="3844" y="2524"/>
                  </a:cubicBezTo>
                  <a:cubicBezTo>
                    <a:pt x="3847" y="2529"/>
                    <a:pt x="3848" y="2530"/>
                    <a:pt x="3848" y="2531"/>
                  </a:cubicBezTo>
                  <a:lnTo>
                    <a:pt x="3870" y="2586"/>
                  </a:lnTo>
                  <a:cubicBezTo>
                    <a:pt x="3894" y="2653"/>
                    <a:pt x="3918" y="2721"/>
                    <a:pt x="3937" y="2790"/>
                  </a:cubicBezTo>
                  <a:cubicBezTo>
                    <a:pt x="3864" y="2737"/>
                    <a:pt x="3798" y="2686"/>
                    <a:pt x="3734" y="2629"/>
                  </a:cubicBezTo>
                  <a:cubicBezTo>
                    <a:pt x="3646" y="2551"/>
                    <a:pt x="3560" y="2470"/>
                    <a:pt x="3483" y="2380"/>
                  </a:cubicBezTo>
                  <a:cubicBezTo>
                    <a:pt x="3474" y="2372"/>
                    <a:pt x="3467" y="2360"/>
                    <a:pt x="3460" y="2352"/>
                  </a:cubicBezTo>
                  <a:cubicBezTo>
                    <a:pt x="3457" y="2350"/>
                    <a:pt x="3453" y="2343"/>
                    <a:pt x="3449" y="2337"/>
                  </a:cubicBezTo>
                  <a:cubicBezTo>
                    <a:pt x="3436" y="2320"/>
                    <a:pt x="3422" y="2300"/>
                    <a:pt x="3412" y="2282"/>
                  </a:cubicBezTo>
                  <a:cubicBezTo>
                    <a:pt x="3394" y="2259"/>
                    <a:pt x="3383" y="2234"/>
                    <a:pt x="3369" y="2209"/>
                  </a:cubicBezTo>
                  <a:lnTo>
                    <a:pt x="3353" y="2177"/>
                  </a:lnTo>
                  <a:cubicBezTo>
                    <a:pt x="3349" y="2172"/>
                    <a:pt x="3347" y="2167"/>
                    <a:pt x="3347" y="2166"/>
                  </a:cubicBezTo>
                  <a:cubicBezTo>
                    <a:pt x="3347" y="2166"/>
                    <a:pt x="3347" y="2165"/>
                    <a:pt x="3344" y="2159"/>
                  </a:cubicBezTo>
                  <a:cubicBezTo>
                    <a:pt x="3337" y="2136"/>
                    <a:pt x="3330" y="2115"/>
                    <a:pt x="3323" y="2090"/>
                  </a:cubicBezTo>
                  <a:cubicBezTo>
                    <a:pt x="3322" y="2080"/>
                    <a:pt x="3314" y="2039"/>
                    <a:pt x="3314" y="2037"/>
                  </a:cubicBezTo>
                  <a:cubicBezTo>
                    <a:pt x="3313" y="2017"/>
                    <a:pt x="3313" y="1999"/>
                    <a:pt x="3313" y="1980"/>
                  </a:cubicBezTo>
                  <a:cubicBezTo>
                    <a:pt x="3313" y="1977"/>
                    <a:pt x="3313" y="1975"/>
                    <a:pt x="3314" y="1972"/>
                  </a:cubicBezTo>
                  <a:cubicBezTo>
                    <a:pt x="3318" y="1974"/>
                    <a:pt x="3321" y="1976"/>
                    <a:pt x="3323" y="1976"/>
                  </a:cubicBezTo>
                  <a:cubicBezTo>
                    <a:pt x="3326" y="1976"/>
                    <a:pt x="3328" y="1973"/>
                    <a:pt x="3327" y="1967"/>
                  </a:cubicBezTo>
                  <a:lnTo>
                    <a:pt x="3349" y="1963"/>
                  </a:lnTo>
                  <a:close/>
                  <a:moveTo>
                    <a:pt x="926" y="4194"/>
                  </a:moveTo>
                  <a:lnTo>
                    <a:pt x="926" y="4194"/>
                  </a:lnTo>
                  <a:cubicBezTo>
                    <a:pt x="926" y="4194"/>
                    <a:pt x="926" y="4195"/>
                    <a:pt x="926" y="4195"/>
                  </a:cubicBezTo>
                  <a:cubicBezTo>
                    <a:pt x="926" y="4195"/>
                    <a:pt x="926" y="4194"/>
                    <a:pt x="926" y="4194"/>
                  </a:cubicBezTo>
                  <a:close/>
                  <a:moveTo>
                    <a:pt x="1185" y="4085"/>
                  </a:moveTo>
                  <a:cubicBezTo>
                    <a:pt x="1270" y="4085"/>
                    <a:pt x="1367" y="4103"/>
                    <a:pt x="1443" y="4141"/>
                  </a:cubicBezTo>
                  <a:cubicBezTo>
                    <a:pt x="1541" y="4186"/>
                    <a:pt x="1608" y="4238"/>
                    <a:pt x="1681" y="4319"/>
                  </a:cubicBezTo>
                  <a:cubicBezTo>
                    <a:pt x="1755" y="4399"/>
                    <a:pt x="1820" y="4508"/>
                    <a:pt x="1862" y="4609"/>
                  </a:cubicBezTo>
                  <a:cubicBezTo>
                    <a:pt x="1877" y="4643"/>
                    <a:pt x="1889" y="4683"/>
                    <a:pt x="1901" y="4723"/>
                  </a:cubicBezTo>
                  <a:cubicBezTo>
                    <a:pt x="1751" y="4657"/>
                    <a:pt x="1591" y="4619"/>
                    <a:pt x="1434" y="4576"/>
                  </a:cubicBezTo>
                  <a:cubicBezTo>
                    <a:pt x="1334" y="4548"/>
                    <a:pt x="1244" y="4519"/>
                    <a:pt x="1163" y="4476"/>
                  </a:cubicBezTo>
                  <a:cubicBezTo>
                    <a:pt x="1144" y="4462"/>
                    <a:pt x="1123" y="4449"/>
                    <a:pt x="1101" y="4436"/>
                  </a:cubicBezTo>
                  <a:cubicBezTo>
                    <a:pt x="1095" y="4434"/>
                    <a:pt x="1057" y="4405"/>
                    <a:pt x="1055" y="4405"/>
                  </a:cubicBezTo>
                  <a:lnTo>
                    <a:pt x="1055" y="4405"/>
                  </a:lnTo>
                  <a:cubicBezTo>
                    <a:pt x="1054" y="4405"/>
                    <a:pt x="1055" y="4405"/>
                    <a:pt x="1056" y="4406"/>
                  </a:cubicBezTo>
                  <a:cubicBezTo>
                    <a:pt x="1017" y="4376"/>
                    <a:pt x="979" y="4333"/>
                    <a:pt x="964" y="4308"/>
                  </a:cubicBezTo>
                  <a:cubicBezTo>
                    <a:pt x="944" y="4276"/>
                    <a:pt x="927" y="4238"/>
                    <a:pt x="926" y="4213"/>
                  </a:cubicBezTo>
                  <a:cubicBezTo>
                    <a:pt x="924" y="4188"/>
                    <a:pt x="924" y="4181"/>
                    <a:pt x="924" y="4181"/>
                  </a:cubicBezTo>
                  <a:lnTo>
                    <a:pt x="924" y="4181"/>
                  </a:lnTo>
                  <a:cubicBezTo>
                    <a:pt x="925" y="4181"/>
                    <a:pt x="926" y="4190"/>
                    <a:pt x="926" y="4194"/>
                  </a:cubicBezTo>
                  <a:lnTo>
                    <a:pt x="926" y="4194"/>
                  </a:lnTo>
                  <a:cubicBezTo>
                    <a:pt x="927" y="4189"/>
                    <a:pt x="931" y="4179"/>
                    <a:pt x="931" y="4178"/>
                  </a:cubicBezTo>
                  <a:cubicBezTo>
                    <a:pt x="937" y="4166"/>
                    <a:pt x="941" y="4164"/>
                    <a:pt x="960" y="4148"/>
                  </a:cubicBezTo>
                  <a:lnTo>
                    <a:pt x="960" y="4148"/>
                  </a:lnTo>
                  <a:cubicBezTo>
                    <a:pt x="968" y="4144"/>
                    <a:pt x="993" y="4128"/>
                    <a:pt x="999" y="4126"/>
                  </a:cubicBezTo>
                  <a:cubicBezTo>
                    <a:pt x="1000" y="4123"/>
                    <a:pt x="1014" y="4116"/>
                    <a:pt x="1021" y="4115"/>
                  </a:cubicBezTo>
                  <a:cubicBezTo>
                    <a:pt x="1026" y="4114"/>
                    <a:pt x="1037" y="4109"/>
                    <a:pt x="1037" y="4109"/>
                  </a:cubicBezTo>
                  <a:lnTo>
                    <a:pt x="1037" y="4109"/>
                  </a:lnTo>
                  <a:cubicBezTo>
                    <a:pt x="1038" y="4109"/>
                    <a:pt x="1037" y="4109"/>
                    <a:pt x="1037" y="4109"/>
                  </a:cubicBezTo>
                  <a:cubicBezTo>
                    <a:pt x="1094" y="4093"/>
                    <a:pt x="1128" y="4085"/>
                    <a:pt x="1176" y="4085"/>
                  </a:cubicBezTo>
                  <a:cubicBezTo>
                    <a:pt x="1179" y="4085"/>
                    <a:pt x="1182" y="4085"/>
                    <a:pt x="1185" y="4085"/>
                  </a:cubicBezTo>
                  <a:close/>
                  <a:moveTo>
                    <a:pt x="1384" y="5214"/>
                  </a:moveTo>
                  <a:cubicBezTo>
                    <a:pt x="1301" y="5311"/>
                    <a:pt x="1214" y="5406"/>
                    <a:pt x="1123" y="5494"/>
                  </a:cubicBezTo>
                  <a:cubicBezTo>
                    <a:pt x="1037" y="5577"/>
                    <a:pt x="949" y="5657"/>
                    <a:pt x="857" y="5733"/>
                  </a:cubicBezTo>
                  <a:cubicBezTo>
                    <a:pt x="784" y="5793"/>
                    <a:pt x="693" y="5861"/>
                    <a:pt x="594" y="5868"/>
                  </a:cubicBezTo>
                  <a:cubicBezTo>
                    <a:pt x="590" y="5869"/>
                    <a:pt x="585" y="5869"/>
                    <a:pt x="581" y="5869"/>
                  </a:cubicBezTo>
                  <a:cubicBezTo>
                    <a:pt x="410" y="5869"/>
                    <a:pt x="461" y="5653"/>
                    <a:pt x="527" y="5551"/>
                  </a:cubicBezTo>
                  <a:cubicBezTo>
                    <a:pt x="642" y="5377"/>
                    <a:pt x="859" y="5309"/>
                    <a:pt x="1054" y="5269"/>
                  </a:cubicBezTo>
                  <a:cubicBezTo>
                    <a:pt x="1163" y="5244"/>
                    <a:pt x="1273" y="5230"/>
                    <a:pt x="1384" y="5214"/>
                  </a:cubicBezTo>
                  <a:close/>
                  <a:moveTo>
                    <a:pt x="8055" y="1"/>
                  </a:moveTo>
                  <a:cubicBezTo>
                    <a:pt x="7998" y="1"/>
                    <a:pt x="7941" y="11"/>
                    <a:pt x="7888" y="30"/>
                  </a:cubicBezTo>
                  <a:cubicBezTo>
                    <a:pt x="7644" y="117"/>
                    <a:pt x="7452" y="324"/>
                    <a:pt x="7329" y="551"/>
                  </a:cubicBezTo>
                  <a:cubicBezTo>
                    <a:pt x="7232" y="375"/>
                    <a:pt x="7097" y="227"/>
                    <a:pt x="6901" y="131"/>
                  </a:cubicBezTo>
                  <a:cubicBezTo>
                    <a:pt x="6821" y="93"/>
                    <a:pt x="6738" y="70"/>
                    <a:pt x="6658" y="70"/>
                  </a:cubicBezTo>
                  <a:cubicBezTo>
                    <a:pt x="6560" y="70"/>
                    <a:pt x="6467" y="103"/>
                    <a:pt x="6387" y="181"/>
                  </a:cubicBezTo>
                  <a:cubicBezTo>
                    <a:pt x="6269" y="295"/>
                    <a:pt x="6217" y="460"/>
                    <a:pt x="6202" y="618"/>
                  </a:cubicBezTo>
                  <a:cubicBezTo>
                    <a:pt x="6173" y="892"/>
                    <a:pt x="6283" y="1175"/>
                    <a:pt x="6430" y="1402"/>
                  </a:cubicBezTo>
                  <a:cubicBezTo>
                    <a:pt x="6596" y="1660"/>
                    <a:pt x="6831" y="1886"/>
                    <a:pt x="7138" y="1959"/>
                  </a:cubicBezTo>
                  <a:cubicBezTo>
                    <a:pt x="7159" y="1964"/>
                    <a:pt x="7179" y="1966"/>
                    <a:pt x="7200" y="1966"/>
                  </a:cubicBezTo>
                  <a:cubicBezTo>
                    <a:pt x="7210" y="1966"/>
                    <a:pt x="7220" y="1966"/>
                    <a:pt x="7230" y="1965"/>
                  </a:cubicBezTo>
                  <a:cubicBezTo>
                    <a:pt x="7234" y="1965"/>
                    <a:pt x="7577" y="3251"/>
                    <a:pt x="7596" y="3368"/>
                  </a:cubicBezTo>
                  <a:cubicBezTo>
                    <a:pt x="7652" y="3701"/>
                    <a:pt x="7519" y="4222"/>
                    <a:pt x="7295" y="4492"/>
                  </a:cubicBezTo>
                  <a:cubicBezTo>
                    <a:pt x="7134" y="4682"/>
                    <a:pt x="6891" y="4783"/>
                    <a:pt x="6651" y="4847"/>
                  </a:cubicBezTo>
                  <a:cubicBezTo>
                    <a:pt x="6371" y="4923"/>
                    <a:pt x="6082" y="4961"/>
                    <a:pt x="5791" y="4961"/>
                  </a:cubicBezTo>
                  <a:cubicBezTo>
                    <a:pt x="5748" y="4961"/>
                    <a:pt x="5705" y="4960"/>
                    <a:pt x="5662" y="4959"/>
                  </a:cubicBezTo>
                  <a:cubicBezTo>
                    <a:pt x="5391" y="4949"/>
                    <a:pt x="5095" y="4890"/>
                    <a:pt x="4931" y="4676"/>
                  </a:cubicBezTo>
                  <a:cubicBezTo>
                    <a:pt x="4738" y="4423"/>
                    <a:pt x="4719" y="3986"/>
                    <a:pt x="4681" y="3684"/>
                  </a:cubicBezTo>
                  <a:cubicBezTo>
                    <a:pt x="4657" y="3492"/>
                    <a:pt x="4632" y="3301"/>
                    <a:pt x="4609" y="3113"/>
                  </a:cubicBezTo>
                  <a:cubicBezTo>
                    <a:pt x="4605" y="3091"/>
                    <a:pt x="4604" y="3070"/>
                    <a:pt x="4609" y="3048"/>
                  </a:cubicBezTo>
                  <a:cubicBezTo>
                    <a:pt x="4619" y="3013"/>
                    <a:pt x="4654" y="2988"/>
                    <a:pt x="4684" y="2970"/>
                  </a:cubicBezTo>
                  <a:cubicBezTo>
                    <a:pt x="5131" y="2670"/>
                    <a:pt x="5460" y="2096"/>
                    <a:pt x="5459" y="1551"/>
                  </a:cubicBezTo>
                  <a:cubicBezTo>
                    <a:pt x="5459" y="1364"/>
                    <a:pt x="5373" y="1181"/>
                    <a:pt x="5203" y="1092"/>
                  </a:cubicBezTo>
                  <a:cubicBezTo>
                    <a:pt x="5125" y="1051"/>
                    <a:pt x="5042" y="1032"/>
                    <a:pt x="4958" y="1032"/>
                  </a:cubicBezTo>
                  <a:cubicBezTo>
                    <a:pt x="4860" y="1032"/>
                    <a:pt x="4761" y="1059"/>
                    <a:pt x="4669" y="1106"/>
                  </a:cubicBezTo>
                  <a:cubicBezTo>
                    <a:pt x="4371" y="1259"/>
                    <a:pt x="4218" y="1609"/>
                    <a:pt x="4161" y="1922"/>
                  </a:cubicBezTo>
                  <a:cubicBezTo>
                    <a:pt x="4153" y="1966"/>
                    <a:pt x="4148" y="2010"/>
                    <a:pt x="4141" y="2053"/>
                  </a:cubicBezTo>
                  <a:cubicBezTo>
                    <a:pt x="4011" y="1842"/>
                    <a:pt x="3833" y="1639"/>
                    <a:pt x="3607" y="1543"/>
                  </a:cubicBezTo>
                  <a:cubicBezTo>
                    <a:pt x="3520" y="1506"/>
                    <a:pt x="3429" y="1485"/>
                    <a:pt x="3338" y="1485"/>
                  </a:cubicBezTo>
                  <a:cubicBezTo>
                    <a:pt x="3251" y="1485"/>
                    <a:pt x="3164" y="1505"/>
                    <a:pt x="3082" y="1549"/>
                  </a:cubicBezTo>
                  <a:cubicBezTo>
                    <a:pt x="2912" y="1638"/>
                    <a:pt x="2828" y="1816"/>
                    <a:pt x="2826" y="2003"/>
                  </a:cubicBezTo>
                  <a:cubicBezTo>
                    <a:pt x="2825" y="2320"/>
                    <a:pt x="3010" y="2601"/>
                    <a:pt x="3225" y="2820"/>
                  </a:cubicBezTo>
                  <a:cubicBezTo>
                    <a:pt x="3376" y="2974"/>
                    <a:pt x="3546" y="3114"/>
                    <a:pt x="3724" y="3238"/>
                  </a:cubicBezTo>
                  <a:cubicBezTo>
                    <a:pt x="3790" y="3285"/>
                    <a:pt x="3956" y="3351"/>
                    <a:pt x="3996" y="3415"/>
                  </a:cubicBezTo>
                  <a:cubicBezTo>
                    <a:pt x="4046" y="3495"/>
                    <a:pt x="3990" y="3487"/>
                    <a:pt x="4004" y="3567"/>
                  </a:cubicBezTo>
                  <a:cubicBezTo>
                    <a:pt x="4121" y="4265"/>
                    <a:pt x="3486" y="4578"/>
                    <a:pt x="2890" y="4619"/>
                  </a:cubicBezTo>
                  <a:cubicBezTo>
                    <a:pt x="2836" y="4622"/>
                    <a:pt x="2782" y="4623"/>
                    <a:pt x="2727" y="4623"/>
                  </a:cubicBezTo>
                  <a:cubicBezTo>
                    <a:pt x="2714" y="4623"/>
                    <a:pt x="2701" y="4623"/>
                    <a:pt x="2688" y="4623"/>
                  </a:cubicBezTo>
                  <a:cubicBezTo>
                    <a:pt x="2592" y="4623"/>
                    <a:pt x="2496" y="4624"/>
                    <a:pt x="2401" y="4640"/>
                  </a:cubicBezTo>
                  <a:cubicBezTo>
                    <a:pt x="2356" y="4647"/>
                    <a:pt x="2318" y="4663"/>
                    <a:pt x="2278" y="4680"/>
                  </a:cubicBezTo>
                  <a:cubicBezTo>
                    <a:pt x="2269" y="4652"/>
                    <a:pt x="2258" y="4623"/>
                    <a:pt x="2251" y="4598"/>
                  </a:cubicBezTo>
                  <a:cubicBezTo>
                    <a:pt x="2205" y="4458"/>
                    <a:pt x="2144" y="4322"/>
                    <a:pt x="2058" y="4202"/>
                  </a:cubicBezTo>
                  <a:cubicBezTo>
                    <a:pt x="1885" y="3959"/>
                    <a:pt x="1635" y="3777"/>
                    <a:pt x="1334" y="3734"/>
                  </a:cubicBezTo>
                  <a:cubicBezTo>
                    <a:pt x="1292" y="3728"/>
                    <a:pt x="1248" y="3724"/>
                    <a:pt x="1203" y="3724"/>
                  </a:cubicBezTo>
                  <a:cubicBezTo>
                    <a:pt x="942" y="3724"/>
                    <a:pt x="653" y="3832"/>
                    <a:pt x="577" y="4102"/>
                  </a:cubicBezTo>
                  <a:cubicBezTo>
                    <a:pt x="487" y="4423"/>
                    <a:pt x="787" y="4706"/>
                    <a:pt x="1050" y="4823"/>
                  </a:cubicBezTo>
                  <a:cubicBezTo>
                    <a:pt x="1100" y="4845"/>
                    <a:pt x="1151" y="4865"/>
                    <a:pt x="1204" y="4880"/>
                  </a:cubicBezTo>
                  <a:cubicBezTo>
                    <a:pt x="1190" y="4883"/>
                    <a:pt x="1177" y="4885"/>
                    <a:pt x="1163" y="4886"/>
                  </a:cubicBezTo>
                  <a:cubicBezTo>
                    <a:pt x="850" y="4933"/>
                    <a:pt x="519" y="5013"/>
                    <a:pt x="300" y="5259"/>
                  </a:cubicBezTo>
                  <a:cubicBezTo>
                    <a:pt x="100" y="5486"/>
                    <a:pt x="0" y="5870"/>
                    <a:pt x="243" y="6105"/>
                  </a:cubicBezTo>
                  <a:cubicBezTo>
                    <a:pt x="336" y="6195"/>
                    <a:pt x="461" y="6234"/>
                    <a:pt x="586" y="6234"/>
                  </a:cubicBezTo>
                  <a:cubicBezTo>
                    <a:pt x="630" y="6234"/>
                    <a:pt x="675" y="6229"/>
                    <a:pt x="719" y="6220"/>
                  </a:cubicBezTo>
                  <a:cubicBezTo>
                    <a:pt x="961" y="6220"/>
                    <a:pt x="1150" y="5998"/>
                    <a:pt x="1286" y="5823"/>
                  </a:cubicBezTo>
                  <a:cubicBezTo>
                    <a:pt x="1420" y="5651"/>
                    <a:pt x="1557" y="5293"/>
                    <a:pt x="1770" y="5214"/>
                  </a:cubicBezTo>
                  <a:cubicBezTo>
                    <a:pt x="1851" y="5184"/>
                    <a:pt x="1939" y="5184"/>
                    <a:pt x="2027" y="5179"/>
                  </a:cubicBezTo>
                  <a:cubicBezTo>
                    <a:pt x="2387" y="5161"/>
                    <a:pt x="2790" y="5080"/>
                    <a:pt x="3174" y="5080"/>
                  </a:cubicBezTo>
                  <a:cubicBezTo>
                    <a:pt x="3547" y="5080"/>
                    <a:pt x="3903" y="5157"/>
                    <a:pt x="4184" y="5441"/>
                  </a:cubicBezTo>
                  <a:cubicBezTo>
                    <a:pt x="4327" y="5586"/>
                    <a:pt x="4441" y="5755"/>
                    <a:pt x="4552" y="5925"/>
                  </a:cubicBezTo>
                  <a:cubicBezTo>
                    <a:pt x="5128" y="6812"/>
                    <a:pt x="4648" y="8111"/>
                    <a:pt x="3831" y="8691"/>
                  </a:cubicBezTo>
                  <a:cubicBezTo>
                    <a:pt x="3818" y="8700"/>
                    <a:pt x="3807" y="8705"/>
                    <a:pt x="3796" y="8711"/>
                  </a:cubicBezTo>
                  <a:cubicBezTo>
                    <a:pt x="3686" y="8757"/>
                    <a:pt x="3556" y="8952"/>
                    <a:pt x="3456" y="9031"/>
                  </a:cubicBezTo>
                  <a:cubicBezTo>
                    <a:pt x="3326" y="9134"/>
                    <a:pt x="3189" y="9227"/>
                    <a:pt x="3049" y="9318"/>
                  </a:cubicBezTo>
                  <a:cubicBezTo>
                    <a:pt x="2840" y="9455"/>
                    <a:pt x="2656" y="9553"/>
                    <a:pt x="2426" y="9641"/>
                  </a:cubicBezTo>
                  <a:cubicBezTo>
                    <a:pt x="2557" y="9657"/>
                    <a:pt x="2693" y="9661"/>
                    <a:pt x="2830" y="9661"/>
                  </a:cubicBezTo>
                  <a:cubicBezTo>
                    <a:pt x="2974" y="9661"/>
                    <a:pt x="3119" y="9656"/>
                    <a:pt x="3261" y="9656"/>
                  </a:cubicBezTo>
                  <a:cubicBezTo>
                    <a:pt x="3330" y="9656"/>
                    <a:pt x="3398" y="9657"/>
                    <a:pt x="3464" y="9661"/>
                  </a:cubicBezTo>
                  <a:cubicBezTo>
                    <a:pt x="3861" y="9678"/>
                    <a:pt x="4255" y="9712"/>
                    <a:pt x="4649" y="9761"/>
                  </a:cubicBezTo>
                  <a:cubicBezTo>
                    <a:pt x="4914" y="9792"/>
                    <a:pt x="5191" y="9838"/>
                    <a:pt x="5405" y="9996"/>
                  </a:cubicBezTo>
                  <a:cubicBezTo>
                    <a:pt x="5610" y="10149"/>
                    <a:pt x="5692" y="10389"/>
                    <a:pt x="5646" y="10639"/>
                  </a:cubicBezTo>
                  <a:cubicBezTo>
                    <a:pt x="5623" y="10759"/>
                    <a:pt x="5575" y="10874"/>
                    <a:pt x="5510" y="10977"/>
                  </a:cubicBezTo>
                  <a:cubicBezTo>
                    <a:pt x="5460" y="11060"/>
                    <a:pt x="5381" y="11138"/>
                    <a:pt x="5369" y="11238"/>
                  </a:cubicBezTo>
                  <a:cubicBezTo>
                    <a:pt x="5516" y="11238"/>
                    <a:pt x="5655" y="11244"/>
                    <a:pt x="5788" y="11244"/>
                  </a:cubicBezTo>
                  <a:cubicBezTo>
                    <a:pt x="6115" y="11244"/>
                    <a:pt x="6408" y="11208"/>
                    <a:pt x="6706" y="10958"/>
                  </a:cubicBezTo>
                  <a:cubicBezTo>
                    <a:pt x="6910" y="10787"/>
                    <a:pt x="7081" y="10580"/>
                    <a:pt x="7281" y="10402"/>
                  </a:cubicBezTo>
                  <a:cubicBezTo>
                    <a:pt x="7638" y="10082"/>
                    <a:pt x="8039" y="9920"/>
                    <a:pt x="8490" y="9789"/>
                  </a:cubicBezTo>
                  <a:cubicBezTo>
                    <a:pt x="8936" y="9657"/>
                    <a:pt x="9340" y="9463"/>
                    <a:pt x="9816" y="9463"/>
                  </a:cubicBezTo>
                  <a:cubicBezTo>
                    <a:pt x="9827" y="9463"/>
                    <a:pt x="9839" y="9463"/>
                    <a:pt x="9851" y="9464"/>
                  </a:cubicBezTo>
                  <a:cubicBezTo>
                    <a:pt x="9917" y="9462"/>
                    <a:pt x="9483" y="7365"/>
                    <a:pt x="9438" y="7198"/>
                  </a:cubicBezTo>
                  <a:cubicBezTo>
                    <a:pt x="9276" y="6606"/>
                    <a:pt x="9071" y="5964"/>
                    <a:pt x="9114" y="5344"/>
                  </a:cubicBezTo>
                  <a:cubicBezTo>
                    <a:pt x="9114" y="5336"/>
                    <a:pt x="9116" y="5326"/>
                    <a:pt x="9116" y="5316"/>
                  </a:cubicBezTo>
                  <a:cubicBezTo>
                    <a:pt x="9124" y="5211"/>
                    <a:pt x="9140" y="5104"/>
                    <a:pt x="9124" y="4999"/>
                  </a:cubicBezTo>
                  <a:cubicBezTo>
                    <a:pt x="9114" y="4922"/>
                    <a:pt x="9086" y="4849"/>
                    <a:pt x="9057" y="4777"/>
                  </a:cubicBezTo>
                  <a:cubicBezTo>
                    <a:pt x="8853" y="4266"/>
                    <a:pt x="8543" y="3842"/>
                    <a:pt x="8282" y="3367"/>
                  </a:cubicBezTo>
                  <a:cubicBezTo>
                    <a:pt x="8203" y="3224"/>
                    <a:pt x="7559" y="1838"/>
                    <a:pt x="7679" y="1762"/>
                  </a:cubicBezTo>
                  <a:cubicBezTo>
                    <a:pt x="7895" y="1623"/>
                    <a:pt x="8079" y="1446"/>
                    <a:pt x="8223" y="1236"/>
                  </a:cubicBezTo>
                  <a:cubicBezTo>
                    <a:pt x="8368" y="1028"/>
                    <a:pt x="8490" y="762"/>
                    <a:pt x="8502" y="505"/>
                  </a:cubicBezTo>
                  <a:cubicBezTo>
                    <a:pt x="8507" y="365"/>
                    <a:pt x="8462" y="220"/>
                    <a:pt x="8360" y="120"/>
                  </a:cubicBezTo>
                  <a:cubicBezTo>
                    <a:pt x="8279" y="39"/>
                    <a:pt x="8167" y="1"/>
                    <a:pt x="8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a:off x="4961375" y="1841071"/>
              <a:ext cx="665149" cy="520398"/>
            </a:xfrm>
            <a:custGeom>
              <a:avLst/>
              <a:gdLst/>
              <a:ahLst/>
              <a:cxnLst/>
              <a:rect l="l" t="t" r="r" b="b"/>
              <a:pathLst>
                <a:path w="4154" h="3250" extrusionOk="0">
                  <a:moveTo>
                    <a:pt x="3296" y="0"/>
                  </a:moveTo>
                  <a:cubicBezTo>
                    <a:pt x="3261" y="0"/>
                    <a:pt x="3224" y="12"/>
                    <a:pt x="3197" y="35"/>
                  </a:cubicBezTo>
                  <a:cubicBezTo>
                    <a:pt x="3138" y="80"/>
                    <a:pt x="3113" y="156"/>
                    <a:pt x="3094" y="227"/>
                  </a:cubicBezTo>
                  <a:cubicBezTo>
                    <a:pt x="3041" y="426"/>
                    <a:pt x="2988" y="730"/>
                    <a:pt x="3056" y="928"/>
                  </a:cubicBezTo>
                  <a:cubicBezTo>
                    <a:pt x="3120" y="1118"/>
                    <a:pt x="3288" y="1282"/>
                    <a:pt x="3360" y="1477"/>
                  </a:cubicBezTo>
                  <a:cubicBezTo>
                    <a:pt x="3424" y="1651"/>
                    <a:pt x="3391" y="1854"/>
                    <a:pt x="3298" y="2015"/>
                  </a:cubicBezTo>
                  <a:cubicBezTo>
                    <a:pt x="3158" y="2257"/>
                    <a:pt x="2883" y="2412"/>
                    <a:pt x="2602" y="2412"/>
                  </a:cubicBezTo>
                  <a:cubicBezTo>
                    <a:pt x="2593" y="2412"/>
                    <a:pt x="2585" y="2412"/>
                    <a:pt x="2576" y="2412"/>
                  </a:cubicBezTo>
                  <a:cubicBezTo>
                    <a:pt x="2337" y="2402"/>
                    <a:pt x="1960" y="2241"/>
                    <a:pt x="1896" y="1979"/>
                  </a:cubicBezTo>
                  <a:cubicBezTo>
                    <a:pt x="1832" y="1722"/>
                    <a:pt x="1895" y="1287"/>
                    <a:pt x="2019" y="1057"/>
                  </a:cubicBezTo>
                  <a:cubicBezTo>
                    <a:pt x="2125" y="864"/>
                    <a:pt x="2068" y="559"/>
                    <a:pt x="2025" y="346"/>
                  </a:cubicBezTo>
                  <a:cubicBezTo>
                    <a:pt x="1999" y="230"/>
                    <a:pt x="1953" y="113"/>
                    <a:pt x="1859" y="43"/>
                  </a:cubicBezTo>
                  <a:cubicBezTo>
                    <a:pt x="1836" y="27"/>
                    <a:pt x="1809" y="15"/>
                    <a:pt x="1783" y="15"/>
                  </a:cubicBezTo>
                  <a:cubicBezTo>
                    <a:pt x="1771" y="15"/>
                    <a:pt x="1760" y="17"/>
                    <a:pt x="1749" y="23"/>
                  </a:cubicBezTo>
                  <a:cubicBezTo>
                    <a:pt x="1732" y="35"/>
                    <a:pt x="1721" y="53"/>
                    <a:pt x="1712" y="73"/>
                  </a:cubicBezTo>
                  <a:cubicBezTo>
                    <a:pt x="1649" y="209"/>
                    <a:pt x="1652" y="364"/>
                    <a:pt x="1639" y="514"/>
                  </a:cubicBezTo>
                  <a:cubicBezTo>
                    <a:pt x="1618" y="744"/>
                    <a:pt x="1499" y="914"/>
                    <a:pt x="1402" y="1114"/>
                  </a:cubicBezTo>
                  <a:cubicBezTo>
                    <a:pt x="1304" y="1312"/>
                    <a:pt x="1231" y="1492"/>
                    <a:pt x="1211" y="1532"/>
                  </a:cubicBezTo>
                  <a:cubicBezTo>
                    <a:pt x="1134" y="1687"/>
                    <a:pt x="1035" y="1832"/>
                    <a:pt x="918" y="1961"/>
                  </a:cubicBezTo>
                  <a:cubicBezTo>
                    <a:pt x="948" y="1928"/>
                    <a:pt x="495" y="1427"/>
                    <a:pt x="463" y="1332"/>
                  </a:cubicBezTo>
                  <a:cubicBezTo>
                    <a:pt x="390" y="1114"/>
                    <a:pt x="346" y="870"/>
                    <a:pt x="176" y="713"/>
                  </a:cubicBezTo>
                  <a:cubicBezTo>
                    <a:pt x="156" y="694"/>
                    <a:pt x="129" y="677"/>
                    <a:pt x="104" y="677"/>
                  </a:cubicBezTo>
                  <a:cubicBezTo>
                    <a:pt x="96" y="677"/>
                    <a:pt x="87" y="679"/>
                    <a:pt x="79" y="684"/>
                  </a:cubicBezTo>
                  <a:cubicBezTo>
                    <a:pt x="57" y="697"/>
                    <a:pt x="53" y="726"/>
                    <a:pt x="47" y="748"/>
                  </a:cubicBezTo>
                  <a:cubicBezTo>
                    <a:pt x="0" y="1048"/>
                    <a:pt x="89" y="1365"/>
                    <a:pt x="283" y="1598"/>
                  </a:cubicBezTo>
                  <a:cubicBezTo>
                    <a:pt x="428" y="1772"/>
                    <a:pt x="628" y="1899"/>
                    <a:pt x="750" y="2092"/>
                  </a:cubicBezTo>
                  <a:cubicBezTo>
                    <a:pt x="904" y="2335"/>
                    <a:pt x="877" y="2633"/>
                    <a:pt x="1002" y="2884"/>
                  </a:cubicBezTo>
                  <a:cubicBezTo>
                    <a:pt x="1117" y="3117"/>
                    <a:pt x="1448" y="3129"/>
                    <a:pt x="1689" y="3164"/>
                  </a:cubicBezTo>
                  <a:cubicBezTo>
                    <a:pt x="2077" y="3221"/>
                    <a:pt x="2470" y="3250"/>
                    <a:pt x="2862" y="3250"/>
                  </a:cubicBezTo>
                  <a:cubicBezTo>
                    <a:pt x="3004" y="3250"/>
                    <a:pt x="3145" y="3246"/>
                    <a:pt x="3287" y="3239"/>
                  </a:cubicBezTo>
                  <a:cubicBezTo>
                    <a:pt x="3403" y="3233"/>
                    <a:pt x="3520" y="3223"/>
                    <a:pt x="3622" y="3169"/>
                  </a:cubicBezTo>
                  <a:cubicBezTo>
                    <a:pt x="3911" y="3014"/>
                    <a:pt x="3779" y="2627"/>
                    <a:pt x="3797" y="2372"/>
                  </a:cubicBezTo>
                  <a:cubicBezTo>
                    <a:pt x="3815" y="2122"/>
                    <a:pt x="3961" y="2028"/>
                    <a:pt x="4126" y="1851"/>
                  </a:cubicBezTo>
                  <a:cubicBezTo>
                    <a:pt x="4136" y="1842"/>
                    <a:pt x="4145" y="1832"/>
                    <a:pt x="4148" y="1819"/>
                  </a:cubicBezTo>
                  <a:cubicBezTo>
                    <a:pt x="4154" y="1794"/>
                    <a:pt x="4138" y="1771"/>
                    <a:pt x="4122" y="1754"/>
                  </a:cubicBezTo>
                  <a:cubicBezTo>
                    <a:pt x="3908" y="1501"/>
                    <a:pt x="3701" y="1235"/>
                    <a:pt x="3560" y="934"/>
                  </a:cubicBezTo>
                  <a:cubicBezTo>
                    <a:pt x="3491" y="791"/>
                    <a:pt x="3427" y="629"/>
                    <a:pt x="3408" y="471"/>
                  </a:cubicBezTo>
                  <a:cubicBezTo>
                    <a:pt x="3394" y="354"/>
                    <a:pt x="3462" y="145"/>
                    <a:pt x="3395" y="46"/>
                  </a:cubicBezTo>
                  <a:cubicBezTo>
                    <a:pt x="3373" y="15"/>
                    <a:pt x="3335" y="0"/>
                    <a:pt x="3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0"/>
            <p:cNvSpPr/>
            <p:nvPr/>
          </p:nvSpPr>
          <p:spPr>
            <a:xfrm>
              <a:off x="5120218" y="1754604"/>
              <a:ext cx="92070" cy="55883"/>
            </a:xfrm>
            <a:custGeom>
              <a:avLst/>
              <a:gdLst/>
              <a:ahLst/>
              <a:cxnLst/>
              <a:rect l="l" t="t" r="r" b="b"/>
              <a:pathLst>
                <a:path w="575" h="349" extrusionOk="0">
                  <a:moveTo>
                    <a:pt x="239" y="0"/>
                  </a:moveTo>
                  <a:cubicBezTo>
                    <a:pt x="203" y="0"/>
                    <a:pt x="165" y="4"/>
                    <a:pt x="127" y="11"/>
                  </a:cubicBezTo>
                  <a:cubicBezTo>
                    <a:pt x="97" y="16"/>
                    <a:pt x="63" y="21"/>
                    <a:pt x="40" y="42"/>
                  </a:cubicBezTo>
                  <a:cubicBezTo>
                    <a:pt x="0" y="78"/>
                    <a:pt x="6" y="145"/>
                    <a:pt x="36" y="188"/>
                  </a:cubicBezTo>
                  <a:cubicBezTo>
                    <a:pt x="67" y="232"/>
                    <a:pt x="115" y="256"/>
                    <a:pt x="163" y="282"/>
                  </a:cubicBezTo>
                  <a:cubicBezTo>
                    <a:pt x="224" y="313"/>
                    <a:pt x="304" y="348"/>
                    <a:pt x="379" y="348"/>
                  </a:cubicBezTo>
                  <a:cubicBezTo>
                    <a:pt x="425" y="348"/>
                    <a:pt x="469" y="335"/>
                    <a:pt x="506" y="298"/>
                  </a:cubicBezTo>
                  <a:cubicBezTo>
                    <a:pt x="574" y="230"/>
                    <a:pt x="546" y="132"/>
                    <a:pt x="476" y="78"/>
                  </a:cubicBezTo>
                  <a:cubicBezTo>
                    <a:pt x="403" y="21"/>
                    <a:pt x="323"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0"/>
            <p:cNvSpPr/>
            <p:nvPr/>
          </p:nvSpPr>
          <p:spPr>
            <a:xfrm>
              <a:off x="5474090" y="1748199"/>
              <a:ext cx="98315" cy="63729"/>
            </a:xfrm>
            <a:custGeom>
              <a:avLst/>
              <a:gdLst/>
              <a:ahLst/>
              <a:cxnLst/>
              <a:rect l="l" t="t" r="r" b="b"/>
              <a:pathLst>
                <a:path w="614" h="398" extrusionOk="0">
                  <a:moveTo>
                    <a:pt x="357" y="1"/>
                  </a:moveTo>
                  <a:cubicBezTo>
                    <a:pt x="265" y="1"/>
                    <a:pt x="172" y="36"/>
                    <a:pt x="108" y="102"/>
                  </a:cubicBezTo>
                  <a:cubicBezTo>
                    <a:pt x="31" y="181"/>
                    <a:pt x="1" y="332"/>
                    <a:pt x="125" y="386"/>
                  </a:cubicBezTo>
                  <a:cubicBezTo>
                    <a:pt x="144" y="394"/>
                    <a:pt x="161" y="398"/>
                    <a:pt x="178" y="398"/>
                  </a:cubicBezTo>
                  <a:cubicBezTo>
                    <a:pt x="267" y="398"/>
                    <a:pt x="315" y="290"/>
                    <a:pt x="400" y="256"/>
                  </a:cubicBezTo>
                  <a:cubicBezTo>
                    <a:pt x="413" y="250"/>
                    <a:pt x="429" y="248"/>
                    <a:pt x="443" y="246"/>
                  </a:cubicBezTo>
                  <a:cubicBezTo>
                    <a:pt x="450" y="246"/>
                    <a:pt x="456" y="246"/>
                    <a:pt x="462" y="246"/>
                  </a:cubicBezTo>
                  <a:cubicBezTo>
                    <a:pt x="474" y="246"/>
                    <a:pt x="485" y="246"/>
                    <a:pt x="496" y="246"/>
                  </a:cubicBezTo>
                  <a:cubicBezTo>
                    <a:pt x="534" y="246"/>
                    <a:pt x="570" y="242"/>
                    <a:pt x="593" y="209"/>
                  </a:cubicBezTo>
                  <a:cubicBezTo>
                    <a:pt x="613" y="182"/>
                    <a:pt x="610" y="143"/>
                    <a:pt x="596" y="115"/>
                  </a:cubicBezTo>
                  <a:cubicBezTo>
                    <a:pt x="582" y="86"/>
                    <a:pt x="556" y="65"/>
                    <a:pt x="528" y="46"/>
                  </a:cubicBezTo>
                  <a:cubicBezTo>
                    <a:pt x="476" y="15"/>
                    <a:pt x="416" y="1"/>
                    <a:pt x="3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0"/>
            <p:cNvSpPr/>
            <p:nvPr/>
          </p:nvSpPr>
          <p:spPr>
            <a:xfrm>
              <a:off x="4681640" y="1543080"/>
              <a:ext cx="426566" cy="717829"/>
            </a:xfrm>
            <a:custGeom>
              <a:avLst/>
              <a:gdLst/>
              <a:ahLst/>
              <a:cxnLst/>
              <a:rect l="l" t="t" r="r" b="b"/>
              <a:pathLst>
                <a:path w="2664" h="4483" extrusionOk="0">
                  <a:moveTo>
                    <a:pt x="1994" y="1"/>
                  </a:moveTo>
                  <a:cubicBezTo>
                    <a:pt x="1649" y="1"/>
                    <a:pt x="1129" y="446"/>
                    <a:pt x="962" y="575"/>
                  </a:cubicBezTo>
                  <a:cubicBezTo>
                    <a:pt x="793" y="702"/>
                    <a:pt x="629" y="806"/>
                    <a:pt x="488" y="916"/>
                  </a:cubicBezTo>
                  <a:cubicBezTo>
                    <a:pt x="196" y="1139"/>
                    <a:pt x="1" y="1380"/>
                    <a:pt x="54" y="1887"/>
                  </a:cubicBezTo>
                  <a:cubicBezTo>
                    <a:pt x="86" y="2188"/>
                    <a:pt x="179" y="2482"/>
                    <a:pt x="226" y="2782"/>
                  </a:cubicBezTo>
                  <a:cubicBezTo>
                    <a:pt x="312" y="3312"/>
                    <a:pt x="281" y="3902"/>
                    <a:pt x="612" y="4323"/>
                  </a:cubicBezTo>
                  <a:cubicBezTo>
                    <a:pt x="702" y="4437"/>
                    <a:pt x="789" y="4483"/>
                    <a:pt x="869" y="4483"/>
                  </a:cubicBezTo>
                  <a:cubicBezTo>
                    <a:pt x="1112" y="4483"/>
                    <a:pt x="1302" y="4067"/>
                    <a:pt x="1379" y="3836"/>
                  </a:cubicBezTo>
                  <a:cubicBezTo>
                    <a:pt x="1510" y="3432"/>
                    <a:pt x="1507" y="2984"/>
                    <a:pt x="1353" y="2588"/>
                  </a:cubicBezTo>
                  <a:cubicBezTo>
                    <a:pt x="1326" y="2518"/>
                    <a:pt x="1294" y="2451"/>
                    <a:pt x="1282" y="2375"/>
                  </a:cubicBezTo>
                  <a:cubicBezTo>
                    <a:pt x="1267" y="2291"/>
                    <a:pt x="1280" y="2207"/>
                    <a:pt x="1302" y="2125"/>
                  </a:cubicBezTo>
                  <a:cubicBezTo>
                    <a:pt x="1483" y="1437"/>
                    <a:pt x="2664" y="962"/>
                    <a:pt x="2251" y="156"/>
                  </a:cubicBezTo>
                  <a:cubicBezTo>
                    <a:pt x="2194" y="45"/>
                    <a:pt x="2102" y="1"/>
                    <a:pt x="19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0"/>
            <p:cNvSpPr/>
            <p:nvPr/>
          </p:nvSpPr>
          <p:spPr>
            <a:xfrm>
              <a:off x="5607153" y="1541639"/>
              <a:ext cx="382212" cy="778035"/>
            </a:xfrm>
            <a:custGeom>
              <a:avLst/>
              <a:gdLst/>
              <a:ahLst/>
              <a:cxnLst/>
              <a:rect l="l" t="t" r="r" b="b"/>
              <a:pathLst>
                <a:path w="2387" h="4859" extrusionOk="0">
                  <a:moveTo>
                    <a:pt x="113" y="0"/>
                  </a:moveTo>
                  <a:cubicBezTo>
                    <a:pt x="103" y="0"/>
                    <a:pt x="93" y="1"/>
                    <a:pt x="83" y="3"/>
                  </a:cubicBezTo>
                  <a:cubicBezTo>
                    <a:pt x="42" y="11"/>
                    <a:pt x="5" y="43"/>
                    <a:pt x="3" y="84"/>
                  </a:cubicBezTo>
                  <a:cubicBezTo>
                    <a:pt x="1" y="118"/>
                    <a:pt x="25" y="148"/>
                    <a:pt x="46" y="173"/>
                  </a:cubicBezTo>
                  <a:cubicBezTo>
                    <a:pt x="312" y="494"/>
                    <a:pt x="586" y="719"/>
                    <a:pt x="632" y="1151"/>
                  </a:cubicBezTo>
                  <a:cubicBezTo>
                    <a:pt x="679" y="1620"/>
                    <a:pt x="529" y="2084"/>
                    <a:pt x="489" y="2554"/>
                  </a:cubicBezTo>
                  <a:cubicBezTo>
                    <a:pt x="446" y="3041"/>
                    <a:pt x="468" y="3345"/>
                    <a:pt x="328" y="3835"/>
                  </a:cubicBezTo>
                  <a:cubicBezTo>
                    <a:pt x="253" y="4092"/>
                    <a:pt x="222" y="4379"/>
                    <a:pt x="340" y="4620"/>
                  </a:cubicBezTo>
                  <a:cubicBezTo>
                    <a:pt x="403" y="4748"/>
                    <a:pt x="537" y="4858"/>
                    <a:pt x="670" y="4858"/>
                  </a:cubicBezTo>
                  <a:cubicBezTo>
                    <a:pt x="704" y="4858"/>
                    <a:pt x="739" y="4851"/>
                    <a:pt x="772" y="4834"/>
                  </a:cubicBezTo>
                  <a:cubicBezTo>
                    <a:pt x="857" y="4792"/>
                    <a:pt x="906" y="4700"/>
                    <a:pt x="954" y="4617"/>
                  </a:cubicBezTo>
                  <a:cubicBezTo>
                    <a:pt x="1196" y="4201"/>
                    <a:pt x="1563" y="3875"/>
                    <a:pt x="1828" y="3475"/>
                  </a:cubicBezTo>
                  <a:cubicBezTo>
                    <a:pt x="2387" y="2636"/>
                    <a:pt x="1971" y="2242"/>
                    <a:pt x="1541" y="1526"/>
                  </a:cubicBezTo>
                  <a:cubicBezTo>
                    <a:pt x="1346" y="1201"/>
                    <a:pt x="1191" y="848"/>
                    <a:pt x="1012" y="514"/>
                  </a:cubicBezTo>
                  <a:cubicBezTo>
                    <a:pt x="842" y="198"/>
                    <a:pt x="546" y="106"/>
                    <a:pt x="205" y="16"/>
                  </a:cubicBezTo>
                  <a:cubicBezTo>
                    <a:pt x="174" y="8"/>
                    <a:pt x="144" y="0"/>
                    <a:pt x="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0"/>
            <p:cNvSpPr/>
            <p:nvPr/>
          </p:nvSpPr>
          <p:spPr>
            <a:xfrm>
              <a:off x="5266090" y="2102713"/>
              <a:ext cx="240664" cy="161403"/>
            </a:xfrm>
            <a:custGeom>
              <a:avLst/>
              <a:gdLst/>
              <a:ahLst/>
              <a:cxnLst/>
              <a:rect l="l" t="t" r="r" b="b"/>
              <a:pathLst>
                <a:path w="1503" h="1008" extrusionOk="0">
                  <a:moveTo>
                    <a:pt x="766" y="1"/>
                  </a:moveTo>
                  <a:cubicBezTo>
                    <a:pt x="434" y="1"/>
                    <a:pt x="4" y="63"/>
                    <a:pt x="0" y="370"/>
                  </a:cubicBezTo>
                  <a:lnTo>
                    <a:pt x="0" y="381"/>
                  </a:lnTo>
                  <a:cubicBezTo>
                    <a:pt x="6" y="609"/>
                    <a:pt x="192" y="874"/>
                    <a:pt x="400" y="965"/>
                  </a:cubicBezTo>
                  <a:cubicBezTo>
                    <a:pt x="470" y="995"/>
                    <a:pt x="544" y="1008"/>
                    <a:pt x="619" y="1008"/>
                  </a:cubicBezTo>
                  <a:cubicBezTo>
                    <a:pt x="756" y="1008"/>
                    <a:pt x="896" y="967"/>
                    <a:pt x="1028" y="921"/>
                  </a:cubicBezTo>
                  <a:cubicBezTo>
                    <a:pt x="1095" y="895"/>
                    <a:pt x="1164" y="871"/>
                    <a:pt x="1220" y="826"/>
                  </a:cubicBezTo>
                  <a:cubicBezTo>
                    <a:pt x="1502" y="599"/>
                    <a:pt x="1472" y="63"/>
                    <a:pt x="1065" y="17"/>
                  </a:cubicBezTo>
                  <a:cubicBezTo>
                    <a:pt x="996" y="9"/>
                    <a:pt x="888" y="1"/>
                    <a:pt x="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0"/>
            <p:cNvSpPr/>
            <p:nvPr/>
          </p:nvSpPr>
          <p:spPr>
            <a:xfrm>
              <a:off x="4213440" y="3172819"/>
              <a:ext cx="559788" cy="1275216"/>
            </a:xfrm>
            <a:custGeom>
              <a:avLst/>
              <a:gdLst/>
              <a:ahLst/>
              <a:cxnLst/>
              <a:rect l="l" t="t" r="r" b="b"/>
              <a:pathLst>
                <a:path w="3496" h="7964" extrusionOk="0">
                  <a:moveTo>
                    <a:pt x="1668" y="0"/>
                  </a:moveTo>
                  <a:cubicBezTo>
                    <a:pt x="1533" y="0"/>
                    <a:pt x="1394" y="22"/>
                    <a:pt x="1256" y="69"/>
                  </a:cubicBezTo>
                  <a:cubicBezTo>
                    <a:pt x="977" y="162"/>
                    <a:pt x="743" y="354"/>
                    <a:pt x="529" y="556"/>
                  </a:cubicBezTo>
                  <a:cubicBezTo>
                    <a:pt x="370" y="706"/>
                    <a:pt x="215" y="870"/>
                    <a:pt x="129" y="1071"/>
                  </a:cubicBezTo>
                  <a:cubicBezTo>
                    <a:pt x="1" y="1371"/>
                    <a:pt x="142" y="1911"/>
                    <a:pt x="202" y="2226"/>
                  </a:cubicBezTo>
                  <a:cubicBezTo>
                    <a:pt x="279" y="2629"/>
                    <a:pt x="450" y="3117"/>
                    <a:pt x="549" y="3514"/>
                  </a:cubicBezTo>
                  <a:cubicBezTo>
                    <a:pt x="823" y="4639"/>
                    <a:pt x="953" y="6074"/>
                    <a:pt x="1014" y="7239"/>
                  </a:cubicBezTo>
                  <a:cubicBezTo>
                    <a:pt x="1020" y="7349"/>
                    <a:pt x="1043" y="7462"/>
                    <a:pt x="1099" y="7559"/>
                  </a:cubicBezTo>
                  <a:cubicBezTo>
                    <a:pt x="1203" y="7741"/>
                    <a:pt x="1421" y="7823"/>
                    <a:pt x="1627" y="7872"/>
                  </a:cubicBezTo>
                  <a:cubicBezTo>
                    <a:pt x="1888" y="7933"/>
                    <a:pt x="2155" y="7964"/>
                    <a:pt x="2423" y="7964"/>
                  </a:cubicBezTo>
                  <a:cubicBezTo>
                    <a:pt x="2661" y="7964"/>
                    <a:pt x="2899" y="7940"/>
                    <a:pt x="3133" y="7890"/>
                  </a:cubicBezTo>
                  <a:cubicBezTo>
                    <a:pt x="3226" y="7872"/>
                    <a:pt x="3322" y="7846"/>
                    <a:pt x="3389" y="7781"/>
                  </a:cubicBezTo>
                  <a:cubicBezTo>
                    <a:pt x="3489" y="7682"/>
                    <a:pt x="3496" y="7516"/>
                    <a:pt x="3449" y="7384"/>
                  </a:cubicBezTo>
                  <a:cubicBezTo>
                    <a:pt x="3402" y="7251"/>
                    <a:pt x="3315" y="7137"/>
                    <a:pt x="3243" y="7015"/>
                  </a:cubicBezTo>
                  <a:cubicBezTo>
                    <a:pt x="2992" y="6587"/>
                    <a:pt x="2952" y="6069"/>
                    <a:pt x="2938" y="5570"/>
                  </a:cubicBezTo>
                  <a:cubicBezTo>
                    <a:pt x="2915" y="4776"/>
                    <a:pt x="2962" y="3984"/>
                    <a:pt x="3043" y="3196"/>
                  </a:cubicBezTo>
                  <a:cubicBezTo>
                    <a:pt x="3113" y="2528"/>
                    <a:pt x="3430" y="1590"/>
                    <a:pt x="3113" y="951"/>
                  </a:cubicBezTo>
                  <a:cubicBezTo>
                    <a:pt x="3055" y="833"/>
                    <a:pt x="2969" y="729"/>
                    <a:pt x="2883" y="627"/>
                  </a:cubicBezTo>
                  <a:cubicBezTo>
                    <a:pt x="2574" y="261"/>
                    <a:pt x="2138" y="0"/>
                    <a:pt x="16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0"/>
            <p:cNvSpPr/>
            <p:nvPr/>
          </p:nvSpPr>
          <p:spPr>
            <a:xfrm>
              <a:off x="4341058" y="3943335"/>
              <a:ext cx="431850" cy="505347"/>
            </a:xfrm>
            <a:custGeom>
              <a:avLst/>
              <a:gdLst/>
              <a:ahLst/>
              <a:cxnLst/>
              <a:rect l="l" t="t" r="r" b="b"/>
              <a:pathLst>
                <a:path w="2697" h="3156" extrusionOk="0">
                  <a:moveTo>
                    <a:pt x="2035" y="0"/>
                  </a:moveTo>
                  <a:cubicBezTo>
                    <a:pt x="2005" y="0"/>
                    <a:pt x="1974" y="10"/>
                    <a:pt x="1946" y="23"/>
                  </a:cubicBezTo>
                  <a:cubicBezTo>
                    <a:pt x="1899" y="44"/>
                    <a:pt x="1854" y="77"/>
                    <a:pt x="1815" y="113"/>
                  </a:cubicBezTo>
                  <a:cubicBezTo>
                    <a:pt x="1645" y="264"/>
                    <a:pt x="1542" y="498"/>
                    <a:pt x="1361" y="648"/>
                  </a:cubicBezTo>
                  <a:cubicBezTo>
                    <a:pt x="1211" y="771"/>
                    <a:pt x="1018" y="828"/>
                    <a:pt x="833" y="884"/>
                  </a:cubicBezTo>
                  <a:cubicBezTo>
                    <a:pt x="647" y="938"/>
                    <a:pt x="454" y="1000"/>
                    <a:pt x="310" y="1128"/>
                  </a:cubicBezTo>
                  <a:cubicBezTo>
                    <a:pt x="0" y="1405"/>
                    <a:pt x="175" y="2066"/>
                    <a:pt x="216" y="2430"/>
                  </a:cubicBezTo>
                  <a:cubicBezTo>
                    <a:pt x="227" y="2542"/>
                    <a:pt x="245" y="2654"/>
                    <a:pt x="299" y="2750"/>
                  </a:cubicBezTo>
                  <a:cubicBezTo>
                    <a:pt x="404" y="2933"/>
                    <a:pt x="623" y="3014"/>
                    <a:pt x="828" y="3063"/>
                  </a:cubicBezTo>
                  <a:cubicBezTo>
                    <a:pt x="1090" y="3124"/>
                    <a:pt x="1359" y="3155"/>
                    <a:pt x="1627" y="3155"/>
                  </a:cubicBezTo>
                  <a:cubicBezTo>
                    <a:pt x="1864" y="3155"/>
                    <a:pt x="2101" y="3131"/>
                    <a:pt x="2333" y="3083"/>
                  </a:cubicBezTo>
                  <a:cubicBezTo>
                    <a:pt x="2426" y="3063"/>
                    <a:pt x="2523" y="3037"/>
                    <a:pt x="2589" y="2971"/>
                  </a:cubicBezTo>
                  <a:cubicBezTo>
                    <a:pt x="2689" y="2873"/>
                    <a:pt x="2696" y="2707"/>
                    <a:pt x="2650" y="2576"/>
                  </a:cubicBezTo>
                  <a:cubicBezTo>
                    <a:pt x="2603" y="2442"/>
                    <a:pt x="2516" y="2327"/>
                    <a:pt x="2445" y="2206"/>
                  </a:cubicBezTo>
                  <a:cubicBezTo>
                    <a:pt x="2193" y="1778"/>
                    <a:pt x="2154" y="1261"/>
                    <a:pt x="2139" y="763"/>
                  </a:cubicBezTo>
                  <a:cubicBezTo>
                    <a:pt x="2134" y="537"/>
                    <a:pt x="2159" y="337"/>
                    <a:pt x="2129" y="113"/>
                  </a:cubicBezTo>
                  <a:cubicBezTo>
                    <a:pt x="2125" y="80"/>
                    <a:pt x="2118" y="47"/>
                    <a:pt x="2096" y="23"/>
                  </a:cubicBezTo>
                  <a:cubicBezTo>
                    <a:pt x="2080" y="7"/>
                    <a:pt x="2058" y="0"/>
                    <a:pt x="2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0"/>
            <p:cNvSpPr/>
            <p:nvPr/>
          </p:nvSpPr>
          <p:spPr>
            <a:xfrm>
              <a:off x="4907094" y="1612734"/>
              <a:ext cx="83584" cy="270927"/>
            </a:xfrm>
            <a:custGeom>
              <a:avLst/>
              <a:gdLst/>
              <a:ahLst/>
              <a:cxnLst/>
              <a:rect l="l" t="t" r="r" b="b"/>
              <a:pathLst>
                <a:path w="522" h="1692" extrusionOk="0">
                  <a:moveTo>
                    <a:pt x="461" y="1"/>
                  </a:moveTo>
                  <a:cubicBezTo>
                    <a:pt x="442" y="1"/>
                    <a:pt x="423" y="11"/>
                    <a:pt x="413" y="28"/>
                  </a:cubicBezTo>
                  <a:cubicBezTo>
                    <a:pt x="139" y="521"/>
                    <a:pt x="1" y="1078"/>
                    <a:pt x="11" y="1640"/>
                  </a:cubicBezTo>
                  <a:cubicBezTo>
                    <a:pt x="11" y="1669"/>
                    <a:pt x="36" y="1692"/>
                    <a:pt x="65" y="1692"/>
                  </a:cubicBezTo>
                  <a:cubicBezTo>
                    <a:pt x="95" y="1692"/>
                    <a:pt x="118" y="1668"/>
                    <a:pt x="118" y="1636"/>
                  </a:cubicBezTo>
                  <a:cubicBezTo>
                    <a:pt x="109" y="1094"/>
                    <a:pt x="243" y="555"/>
                    <a:pt x="508" y="80"/>
                  </a:cubicBezTo>
                  <a:cubicBezTo>
                    <a:pt x="522" y="54"/>
                    <a:pt x="510" y="21"/>
                    <a:pt x="486" y="7"/>
                  </a:cubicBezTo>
                  <a:cubicBezTo>
                    <a:pt x="478" y="3"/>
                    <a:pt x="469"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0"/>
            <p:cNvSpPr/>
            <p:nvPr/>
          </p:nvSpPr>
          <p:spPr>
            <a:xfrm>
              <a:off x="4957212" y="1619780"/>
              <a:ext cx="805096" cy="751775"/>
            </a:xfrm>
            <a:custGeom>
              <a:avLst/>
              <a:gdLst/>
              <a:ahLst/>
              <a:cxnLst/>
              <a:rect l="l" t="t" r="r" b="b"/>
              <a:pathLst>
                <a:path w="5028" h="4695" extrusionOk="0">
                  <a:moveTo>
                    <a:pt x="4661" y="1"/>
                  </a:moveTo>
                  <a:cubicBezTo>
                    <a:pt x="4655" y="1"/>
                    <a:pt x="4648" y="2"/>
                    <a:pt x="4642" y="4"/>
                  </a:cubicBezTo>
                  <a:cubicBezTo>
                    <a:pt x="4615" y="13"/>
                    <a:pt x="4599" y="43"/>
                    <a:pt x="4609" y="72"/>
                  </a:cubicBezTo>
                  <a:cubicBezTo>
                    <a:pt x="4738" y="429"/>
                    <a:pt x="4886" y="900"/>
                    <a:pt x="4903" y="1395"/>
                  </a:cubicBezTo>
                  <a:cubicBezTo>
                    <a:pt x="4922" y="1856"/>
                    <a:pt x="4804" y="2275"/>
                    <a:pt x="4524" y="2753"/>
                  </a:cubicBezTo>
                  <a:cubicBezTo>
                    <a:pt x="4507" y="2783"/>
                    <a:pt x="4488" y="2816"/>
                    <a:pt x="4471" y="2847"/>
                  </a:cubicBezTo>
                  <a:cubicBezTo>
                    <a:pt x="4415" y="2946"/>
                    <a:pt x="4358" y="3049"/>
                    <a:pt x="4294" y="3123"/>
                  </a:cubicBezTo>
                  <a:cubicBezTo>
                    <a:pt x="4252" y="3169"/>
                    <a:pt x="4204" y="3208"/>
                    <a:pt x="4154" y="3247"/>
                  </a:cubicBezTo>
                  <a:cubicBezTo>
                    <a:pt x="4068" y="3316"/>
                    <a:pt x="3980" y="3384"/>
                    <a:pt x="3925" y="3504"/>
                  </a:cubicBezTo>
                  <a:cubicBezTo>
                    <a:pt x="3867" y="3634"/>
                    <a:pt x="3858" y="3788"/>
                    <a:pt x="3851" y="3937"/>
                  </a:cubicBezTo>
                  <a:cubicBezTo>
                    <a:pt x="3838" y="4158"/>
                    <a:pt x="3828" y="4365"/>
                    <a:pt x="3660" y="4494"/>
                  </a:cubicBezTo>
                  <a:cubicBezTo>
                    <a:pt x="3557" y="4573"/>
                    <a:pt x="3411" y="4583"/>
                    <a:pt x="3273" y="4588"/>
                  </a:cubicBezTo>
                  <a:cubicBezTo>
                    <a:pt x="3240" y="4589"/>
                    <a:pt x="3207" y="4589"/>
                    <a:pt x="3174" y="4589"/>
                  </a:cubicBezTo>
                  <a:cubicBezTo>
                    <a:pt x="3028" y="4589"/>
                    <a:pt x="2882" y="4580"/>
                    <a:pt x="2739" y="4572"/>
                  </a:cubicBezTo>
                  <a:cubicBezTo>
                    <a:pt x="2601" y="4563"/>
                    <a:pt x="2459" y="4555"/>
                    <a:pt x="2316" y="4555"/>
                  </a:cubicBezTo>
                  <a:cubicBezTo>
                    <a:pt x="2273" y="4555"/>
                    <a:pt x="2230" y="4556"/>
                    <a:pt x="2186" y="4558"/>
                  </a:cubicBezTo>
                  <a:cubicBezTo>
                    <a:pt x="2109" y="4560"/>
                    <a:pt x="2030" y="4563"/>
                    <a:pt x="1951" y="4563"/>
                  </a:cubicBezTo>
                  <a:cubicBezTo>
                    <a:pt x="1791" y="4563"/>
                    <a:pt x="1631" y="4552"/>
                    <a:pt x="1480" y="4509"/>
                  </a:cubicBezTo>
                  <a:cubicBezTo>
                    <a:pt x="1103" y="4404"/>
                    <a:pt x="1041" y="4198"/>
                    <a:pt x="948" y="3890"/>
                  </a:cubicBezTo>
                  <a:cubicBezTo>
                    <a:pt x="934" y="3844"/>
                    <a:pt x="920" y="3794"/>
                    <a:pt x="904" y="3744"/>
                  </a:cubicBezTo>
                  <a:cubicBezTo>
                    <a:pt x="846" y="3561"/>
                    <a:pt x="720" y="3416"/>
                    <a:pt x="604" y="3296"/>
                  </a:cubicBezTo>
                  <a:cubicBezTo>
                    <a:pt x="576" y="3266"/>
                    <a:pt x="546" y="3234"/>
                    <a:pt x="517" y="3206"/>
                  </a:cubicBezTo>
                  <a:cubicBezTo>
                    <a:pt x="426" y="3116"/>
                    <a:pt x="333" y="3023"/>
                    <a:pt x="260" y="2917"/>
                  </a:cubicBezTo>
                  <a:cubicBezTo>
                    <a:pt x="155" y="2766"/>
                    <a:pt x="109" y="2605"/>
                    <a:pt x="133" y="2467"/>
                  </a:cubicBezTo>
                  <a:cubicBezTo>
                    <a:pt x="139" y="2439"/>
                    <a:pt x="119" y="2412"/>
                    <a:pt x="90" y="2407"/>
                  </a:cubicBezTo>
                  <a:cubicBezTo>
                    <a:pt x="87" y="2407"/>
                    <a:pt x="84" y="2406"/>
                    <a:pt x="81" y="2406"/>
                  </a:cubicBezTo>
                  <a:cubicBezTo>
                    <a:pt x="56" y="2406"/>
                    <a:pt x="35" y="2425"/>
                    <a:pt x="30" y="2450"/>
                  </a:cubicBezTo>
                  <a:cubicBezTo>
                    <a:pt x="0" y="2616"/>
                    <a:pt x="52" y="2803"/>
                    <a:pt x="173" y="2979"/>
                  </a:cubicBezTo>
                  <a:cubicBezTo>
                    <a:pt x="252" y="3090"/>
                    <a:pt x="347" y="3187"/>
                    <a:pt x="443" y="3281"/>
                  </a:cubicBezTo>
                  <a:cubicBezTo>
                    <a:pt x="472" y="3310"/>
                    <a:pt x="500" y="3340"/>
                    <a:pt x="529" y="3368"/>
                  </a:cubicBezTo>
                  <a:cubicBezTo>
                    <a:pt x="633" y="3480"/>
                    <a:pt x="751" y="3614"/>
                    <a:pt x="803" y="3775"/>
                  </a:cubicBezTo>
                  <a:cubicBezTo>
                    <a:pt x="818" y="3825"/>
                    <a:pt x="833" y="3874"/>
                    <a:pt x="847" y="3921"/>
                  </a:cubicBezTo>
                  <a:cubicBezTo>
                    <a:pt x="943" y="4238"/>
                    <a:pt x="1017" y="4489"/>
                    <a:pt x="1450" y="4611"/>
                  </a:cubicBezTo>
                  <a:cubicBezTo>
                    <a:pt x="1612" y="4657"/>
                    <a:pt x="1779" y="4669"/>
                    <a:pt x="1945" y="4669"/>
                  </a:cubicBezTo>
                  <a:cubicBezTo>
                    <a:pt x="2026" y="4669"/>
                    <a:pt x="2108" y="4666"/>
                    <a:pt x="2188" y="4663"/>
                  </a:cubicBezTo>
                  <a:cubicBezTo>
                    <a:pt x="2230" y="4662"/>
                    <a:pt x="2272" y="4661"/>
                    <a:pt x="2314" y="4661"/>
                  </a:cubicBezTo>
                  <a:cubicBezTo>
                    <a:pt x="2453" y="4661"/>
                    <a:pt x="2593" y="4669"/>
                    <a:pt x="2730" y="4678"/>
                  </a:cubicBezTo>
                  <a:cubicBezTo>
                    <a:pt x="2873" y="4686"/>
                    <a:pt x="3022" y="4695"/>
                    <a:pt x="3170" y="4695"/>
                  </a:cubicBezTo>
                  <a:lnTo>
                    <a:pt x="3273" y="4695"/>
                  </a:lnTo>
                  <a:cubicBezTo>
                    <a:pt x="3423" y="4691"/>
                    <a:pt x="3594" y="4676"/>
                    <a:pt x="3723" y="4579"/>
                  </a:cubicBezTo>
                  <a:cubicBezTo>
                    <a:pt x="3930" y="4422"/>
                    <a:pt x="3943" y="4179"/>
                    <a:pt x="3954" y="3944"/>
                  </a:cubicBezTo>
                  <a:cubicBezTo>
                    <a:pt x="3961" y="3798"/>
                    <a:pt x="3968" y="3661"/>
                    <a:pt x="4021" y="3548"/>
                  </a:cubicBezTo>
                  <a:cubicBezTo>
                    <a:pt x="4065" y="3453"/>
                    <a:pt x="4141" y="3394"/>
                    <a:pt x="4218" y="3331"/>
                  </a:cubicBezTo>
                  <a:cubicBezTo>
                    <a:pt x="4271" y="3290"/>
                    <a:pt x="4324" y="3247"/>
                    <a:pt x="4372" y="3191"/>
                  </a:cubicBezTo>
                  <a:cubicBezTo>
                    <a:pt x="4444" y="3110"/>
                    <a:pt x="4507" y="2997"/>
                    <a:pt x="4562" y="2899"/>
                  </a:cubicBezTo>
                  <a:cubicBezTo>
                    <a:pt x="4579" y="2867"/>
                    <a:pt x="4598" y="2834"/>
                    <a:pt x="4614" y="2806"/>
                  </a:cubicBezTo>
                  <a:cubicBezTo>
                    <a:pt x="4905" y="2310"/>
                    <a:pt x="5028" y="1873"/>
                    <a:pt x="5009" y="1391"/>
                  </a:cubicBezTo>
                  <a:cubicBezTo>
                    <a:pt x="4992" y="881"/>
                    <a:pt x="4839" y="399"/>
                    <a:pt x="4709" y="36"/>
                  </a:cubicBezTo>
                  <a:cubicBezTo>
                    <a:pt x="4703" y="16"/>
                    <a:pt x="4683" y="1"/>
                    <a:pt x="4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0"/>
            <p:cNvSpPr/>
            <p:nvPr/>
          </p:nvSpPr>
          <p:spPr>
            <a:xfrm>
              <a:off x="5506595" y="2030497"/>
              <a:ext cx="74617" cy="266284"/>
            </a:xfrm>
            <a:custGeom>
              <a:avLst/>
              <a:gdLst/>
              <a:ahLst/>
              <a:cxnLst/>
              <a:rect l="l" t="t" r="r" b="b"/>
              <a:pathLst>
                <a:path w="466" h="1663" extrusionOk="0">
                  <a:moveTo>
                    <a:pt x="85" y="0"/>
                  </a:moveTo>
                  <a:cubicBezTo>
                    <a:pt x="60" y="0"/>
                    <a:pt x="38" y="19"/>
                    <a:pt x="33" y="45"/>
                  </a:cubicBezTo>
                  <a:cubicBezTo>
                    <a:pt x="0" y="247"/>
                    <a:pt x="79" y="435"/>
                    <a:pt x="155" y="616"/>
                  </a:cubicBezTo>
                  <a:cubicBezTo>
                    <a:pt x="169" y="651"/>
                    <a:pt x="183" y="686"/>
                    <a:pt x="197" y="721"/>
                  </a:cubicBezTo>
                  <a:cubicBezTo>
                    <a:pt x="306" y="1000"/>
                    <a:pt x="362" y="1307"/>
                    <a:pt x="354" y="1607"/>
                  </a:cubicBezTo>
                  <a:cubicBezTo>
                    <a:pt x="354" y="1637"/>
                    <a:pt x="377" y="1663"/>
                    <a:pt x="407" y="1663"/>
                  </a:cubicBezTo>
                  <a:cubicBezTo>
                    <a:pt x="436" y="1663"/>
                    <a:pt x="460" y="1639"/>
                    <a:pt x="459" y="1607"/>
                  </a:cubicBezTo>
                  <a:cubicBezTo>
                    <a:pt x="466" y="1293"/>
                    <a:pt x="409" y="972"/>
                    <a:pt x="295" y="679"/>
                  </a:cubicBezTo>
                  <a:cubicBezTo>
                    <a:pt x="282" y="643"/>
                    <a:pt x="266" y="609"/>
                    <a:pt x="252" y="574"/>
                  </a:cubicBezTo>
                  <a:cubicBezTo>
                    <a:pt x="183" y="406"/>
                    <a:pt x="109" y="231"/>
                    <a:pt x="139" y="61"/>
                  </a:cubicBezTo>
                  <a:cubicBezTo>
                    <a:pt x="142" y="32"/>
                    <a:pt x="122" y="7"/>
                    <a:pt x="93" y="1"/>
                  </a:cubicBezTo>
                  <a:cubicBezTo>
                    <a:pt x="91" y="1"/>
                    <a:pt x="88" y="0"/>
                    <a:pt x="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0"/>
            <p:cNvSpPr/>
            <p:nvPr/>
          </p:nvSpPr>
          <p:spPr>
            <a:xfrm>
              <a:off x="4847368" y="1684470"/>
              <a:ext cx="181099" cy="593094"/>
            </a:xfrm>
            <a:custGeom>
              <a:avLst/>
              <a:gdLst/>
              <a:ahLst/>
              <a:cxnLst/>
              <a:rect l="l" t="t" r="r" b="b"/>
              <a:pathLst>
                <a:path w="1131" h="3704" extrusionOk="0">
                  <a:moveTo>
                    <a:pt x="851" y="0"/>
                  </a:moveTo>
                  <a:cubicBezTo>
                    <a:pt x="820" y="0"/>
                    <a:pt x="789" y="7"/>
                    <a:pt x="761" y="22"/>
                  </a:cubicBezTo>
                  <a:cubicBezTo>
                    <a:pt x="696" y="53"/>
                    <a:pt x="658" y="122"/>
                    <a:pt x="625" y="186"/>
                  </a:cubicBezTo>
                  <a:cubicBezTo>
                    <a:pt x="574" y="292"/>
                    <a:pt x="534" y="403"/>
                    <a:pt x="495" y="516"/>
                  </a:cubicBezTo>
                  <a:cubicBezTo>
                    <a:pt x="415" y="743"/>
                    <a:pt x="337" y="971"/>
                    <a:pt x="255" y="1200"/>
                  </a:cubicBezTo>
                  <a:cubicBezTo>
                    <a:pt x="159" y="1471"/>
                    <a:pt x="262" y="1645"/>
                    <a:pt x="348" y="1899"/>
                  </a:cubicBezTo>
                  <a:cubicBezTo>
                    <a:pt x="439" y="2178"/>
                    <a:pt x="445" y="2549"/>
                    <a:pt x="348" y="2823"/>
                  </a:cubicBezTo>
                  <a:cubicBezTo>
                    <a:pt x="282" y="3013"/>
                    <a:pt x="179" y="3186"/>
                    <a:pt x="72" y="3356"/>
                  </a:cubicBezTo>
                  <a:cubicBezTo>
                    <a:pt x="52" y="3390"/>
                    <a:pt x="31" y="3423"/>
                    <a:pt x="22" y="3461"/>
                  </a:cubicBezTo>
                  <a:cubicBezTo>
                    <a:pt x="1" y="3556"/>
                    <a:pt x="70" y="3657"/>
                    <a:pt x="162" y="3690"/>
                  </a:cubicBezTo>
                  <a:cubicBezTo>
                    <a:pt x="190" y="3699"/>
                    <a:pt x="220" y="3704"/>
                    <a:pt x="249" y="3704"/>
                  </a:cubicBezTo>
                  <a:cubicBezTo>
                    <a:pt x="317" y="3704"/>
                    <a:pt x="385" y="3680"/>
                    <a:pt x="441" y="3641"/>
                  </a:cubicBezTo>
                  <a:cubicBezTo>
                    <a:pt x="524" y="3586"/>
                    <a:pt x="584" y="3506"/>
                    <a:pt x="636" y="3424"/>
                  </a:cubicBezTo>
                  <a:cubicBezTo>
                    <a:pt x="708" y="3309"/>
                    <a:pt x="772" y="3176"/>
                    <a:pt x="745" y="3042"/>
                  </a:cubicBezTo>
                  <a:cubicBezTo>
                    <a:pt x="732" y="2983"/>
                    <a:pt x="703" y="2927"/>
                    <a:pt x="695" y="2866"/>
                  </a:cubicBezTo>
                  <a:cubicBezTo>
                    <a:pt x="679" y="2770"/>
                    <a:pt x="715" y="2670"/>
                    <a:pt x="688" y="2577"/>
                  </a:cubicBezTo>
                  <a:cubicBezTo>
                    <a:pt x="675" y="2533"/>
                    <a:pt x="648" y="2493"/>
                    <a:pt x="632" y="2450"/>
                  </a:cubicBezTo>
                  <a:cubicBezTo>
                    <a:pt x="574" y="2288"/>
                    <a:pt x="639" y="1992"/>
                    <a:pt x="658" y="1821"/>
                  </a:cubicBezTo>
                  <a:cubicBezTo>
                    <a:pt x="681" y="1599"/>
                    <a:pt x="723" y="1380"/>
                    <a:pt x="811" y="1174"/>
                  </a:cubicBezTo>
                  <a:cubicBezTo>
                    <a:pt x="919" y="920"/>
                    <a:pt x="1096" y="684"/>
                    <a:pt x="1122" y="407"/>
                  </a:cubicBezTo>
                  <a:cubicBezTo>
                    <a:pt x="1130" y="300"/>
                    <a:pt x="1115" y="186"/>
                    <a:pt x="1048" y="100"/>
                  </a:cubicBezTo>
                  <a:cubicBezTo>
                    <a:pt x="1001" y="40"/>
                    <a:pt x="925" y="0"/>
                    <a:pt x="851"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0"/>
            <p:cNvSpPr/>
            <p:nvPr/>
          </p:nvSpPr>
          <p:spPr>
            <a:xfrm>
              <a:off x="5092356" y="2006799"/>
              <a:ext cx="100717" cy="227854"/>
            </a:xfrm>
            <a:custGeom>
              <a:avLst/>
              <a:gdLst/>
              <a:ahLst/>
              <a:cxnLst/>
              <a:rect l="l" t="t" r="r" b="b"/>
              <a:pathLst>
                <a:path w="629" h="1423" extrusionOk="0">
                  <a:moveTo>
                    <a:pt x="567" y="1"/>
                  </a:moveTo>
                  <a:cubicBezTo>
                    <a:pt x="547" y="1"/>
                    <a:pt x="528" y="12"/>
                    <a:pt x="518" y="30"/>
                  </a:cubicBezTo>
                  <a:cubicBezTo>
                    <a:pt x="468" y="140"/>
                    <a:pt x="410" y="250"/>
                    <a:pt x="354" y="356"/>
                  </a:cubicBezTo>
                  <a:cubicBezTo>
                    <a:pt x="192" y="669"/>
                    <a:pt x="19" y="990"/>
                    <a:pt x="2" y="1368"/>
                  </a:cubicBezTo>
                  <a:cubicBezTo>
                    <a:pt x="0" y="1397"/>
                    <a:pt x="23" y="1421"/>
                    <a:pt x="52" y="1423"/>
                  </a:cubicBezTo>
                  <a:lnTo>
                    <a:pt x="53" y="1423"/>
                  </a:lnTo>
                  <a:cubicBezTo>
                    <a:pt x="82" y="1423"/>
                    <a:pt x="106" y="1400"/>
                    <a:pt x="109" y="1375"/>
                  </a:cubicBezTo>
                  <a:cubicBezTo>
                    <a:pt x="124" y="1021"/>
                    <a:pt x="281" y="723"/>
                    <a:pt x="450" y="407"/>
                  </a:cubicBezTo>
                  <a:cubicBezTo>
                    <a:pt x="507" y="300"/>
                    <a:pt x="566" y="190"/>
                    <a:pt x="617" y="78"/>
                  </a:cubicBezTo>
                  <a:cubicBezTo>
                    <a:pt x="628" y="50"/>
                    <a:pt x="617" y="19"/>
                    <a:pt x="590" y="6"/>
                  </a:cubicBezTo>
                  <a:cubicBezTo>
                    <a:pt x="583" y="3"/>
                    <a:pt x="575"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0"/>
            <p:cNvSpPr/>
            <p:nvPr/>
          </p:nvSpPr>
          <p:spPr>
            <a:xfrm>
              <a:off x="5365206" y="2222485"/>
              <a:ext cx="24499" cy="141869"/>
            </a:xfrm>
            <a:custGeom>
              <a:avLst/>
              <a:gdLst/>
              <a:ahLst/>
              <a:cxnLst/>
              <a:rect l="l" t="t" r="r" b="b"/>
              <a:pathLst>
                <a:path w="153" h="886" extrusionOk="0">
                  <a:moveTo>
                    <a:pt x="59" y="1"/>
                  </a:moveTo>
                  <a:cubicBezTo>
                    <a:pt x="57" y="1"/>
                    <a:pt x="55" y="1"/>
                    <a:pt x="52" y="1"/>
                  </a:cubicBezTo>
                  <a:cubicBezTo>
                    <a:pt x="24" y="1"/>
                    <a:pt x="1" y="28"/>
                    <a:pt x="2" y="57"/>
                  </a:cubicBezTo>
                  <a:lnTo>
                    <a:pt x="45" y="835"/>
                  </a:lnTo>
                  <a:cubicBezTo>
                    <a:pt x="47" y="864"/>
                    <a:pt x="70" y="885"/>
                    <a:pt x="98" y="885"/>
                  </a:cubicBezTo>
                  <a:lnTo>
                    <a:pt x="101" y="885"/>
                  </a:lnTo>
                  <a:cubicBezTo>
                    <a:pt x="129" y="885"/>
                    <a:pt x="152" y="858"/>
                    <a:pt x="151" y="829"/>
                  </a:cubicBezTo>
                  <a:lnTo>
                    <a:pt x="108" y="51"/>
                  </a:lnTo>
                  <a:cubicBezTo>
                    <a:pt x="108" y="25"/>
                    <a:pt x="86"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0"/>
            <p:cNvSpPr/>
            <p:nvPr/>
          </p:nvSpPr>
          <p:spPr>
            <a:xfrm>
              <a:off x="5260326" y="2378286"/>
              <a:ext cx="399185" cy="199032"/>
            </a:xfrm>
            <a:custGeom>
              <a:avLst/>
              <a:gdLst/>
              <a:ahLst/>
              <a:cxnLst/>
              <a:rect l="l" t="t" r="r" b="b"/>
              <a:pathLst>
                <a:path w="2493" h="1243" extrusionOk="0">
                  <a:moveTo>
                    <a:pt x="2021" y="1"/>
                  </a:moveTo>
                  <a:cubicBezTo>
                    <a:pt x="1908" y="1"/>
                    <a:pt x="1798" y="13"/>
                    <a:pt x="1705" y="48"/>
                  </a:cubicBezTo>
                  <a:cubicBezTo>
                    <a:pt x="1523" y="113"/>
                    <a:pt x="1403" y="293"/>
                    <a:pt x="1203" y="333"/>
                  </a:cubicBezTo>
                  <a:cubicBezTo>
                    <a:pt x="1175" y="339"/>
                    <a:pt x="1147" y="341"/>
                    <a:pt x="1120" y="341"/>
                  </a:cubicBezTo>
                  <a:cubicBezTo>
                    <a:pt x="987" y="341"/>
                    <a:pt x="853" y="292"/>
                    <a:pt x="717" y="291"/>
                  </a:cubicBezTo>
                  <a:cubicBezTo>
                    <a:pt x="714" y="290"/>
                    <a:pt x="712" y="290"/>
                    <a:pt x="709" y="290"/>
                  </a:cubicBezTo>
                  <a:cubicBezTo>
                    <a:pt x="525" y="290"/>
                    <a:pt x="354" y="379"/>
                    <a:pt x="189" y="465"/>
                  </a:cubicBezTo>
                  <a:cubicBezTo>
                    <a:pt x="132" y="495"/>
                    <a:pt x="1" y="592"/>
                    <a:pt x="81" y="666"/>
                  </a:cubicBezTo>
                  <a:cubicBezTo>
                    <a:pt x="101" y="685"/>
                    <a:pt x="129" y="687"/>
                    <a:pt x="153" y="693"/>
                  </a:cubicBezTo>
                  <a:cubicBezTo>
                    <a:pt x="386" y="727"/>
                    <a:pt x="610" y="806"/>
                    <a:pt x="814" y="923"/>
                  </a:cubicBezTo>
                  <a:cubicBezTo>
                    <a:pt x="980" y="1022"/>
                    <a:pt x="1133" y="1147"/>
                    <a:pt x="1317" y="1204"/>
                  </a:cubicBezTo>
                  <a:cubicBezTo>
                    <a:pt x="1405" y="1231"/>
                    <a:pt x="1496" y="1242"/>
                    <a:pt x="1587" y="1242"/>
                  </a:cubicBezTo>
                  <a:cubicBezTo>
                    <a:pt x="1722" y="1242"/>
                    <a:pt x="1859" y="1219"/>
                    <a:pt x="1992" y="1193"/>
                  </a:cubicBezTo>
                  <a:cubicBezTo>
                    <a:pt x="2147" y="1161"/>
                    <a:pt x="2315" y="1113"/>
                    <a:pt x="2399" y="979"/>
                  </a:cubicBezTo>
                  <a:cubicBezTo>
                    <a:pt x="2492" y="830"/>
                    <a:pt x="2438" y="656"/>
                    <a:pt x="2441" y="495"/>
                  </a:cubicBezTo>
                  <a:cubicBezTo>
                    <a:pt x="2442" y="343"/>
                    <a:pt x="2491" y="205"/>
                    <a:pt x="2464" y="48"/>
                  </a:cubicBezTo>
                  <a:cubicBezTo>
                    <a:pt x="2334" y="24"/>
                    <a:pt x="2174" y="1"/>
                    <a:pt x="2021"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0"/>
            <p:cNvSpPr/>
            <p:nvPr/>
          </p:nvSpPr>
          <p:spPr>
            <a:xfrm>
              <a:off x="5484658" y="1842512"/>
              <a:ext cx="149875" cy="125376"/>
            </a:xfrm>
            <a:custGeom>
              <a:avLst/>
              <a:gdLst/>
              <a:ahLst/>
              <a:cxnLst/>
              <a:rect l="l" t="t" r="r" b="b"/>
              <a:pathLst>
                <a:path w="936" h="783" extrusionOk="0">
                  <a:moveTo>
                    <a:pt x="448" y="0"/>
                  </a:moveTo>
                  <a:cubicBezTo>
                    <a:pt x="250" y="0"/>
                    <a:pt x="78" y="125"/>
                    <a:pt x="42" y="307"/>
                  </a:cubicBezTo>
                  <a:cubicBezTo>
                    <a:pt x="0" y="518"/>
                    <a:pt x="157" y="727"/>
                    <a:pt x="393" y="774"/>
                  </a:cubicBezTo>
                  <a:cubicBezTo>
                    <a:pt x="424" y="780"/>
                    <a:pt x="455" y="783"/>
                    <a:pt x="485" y="783"/>
                  </a:cubicBezTo>
                  <a:cubicBezTo>
                    <a:pt x="685" y="783"/>
                    <a:pt x="859" y="658"/>
                    <a:pt x="894" y="475"/>
                  </a:cubicBezTo>
                  <a:cubicBezTo>
                    <a:pt x="936" y="264"/>
                    <a:pt x="778" y="56"/>
                    <a:pt x="543" y="10"/>
                  </a:cubicBezTo>
                  <a:cubicBezTo>
                    <a:pt x="511" y="3"/>
                    <a:pt x="479" y="0"/>
                    <a:pt x="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0"/>
            <p:cNvSpPr/>
            <p:nvPr/>
          </p:nvSpPr>
          <p:spPr>
            <a:xfrm>
              <a:off x="5552070" y="1867011"/>
              <a:ext cx="57164" cy="44674"/>
            </a:xfrm>
            <a:custGeom>
              <a:avLst/>
              <a:gdLst/>
              <a:ahLst/>
              <a:cxnLst/>
              <a:rect l="l" t="t" r="r" b="b"/>
              <a:pathLst>
                <a:path w="357" h="279" extrusionOk="0">
                  <a:moveTo>
                    <a:pt x="131" y="1"/>
                  </a:moveTo>
                  <a:cubicBezTo>
                    <a:pt x="92" y="1"/>
                    <a:pt x="58" y="15"/>
                    <a:pt x="38" y="44"/>
                  </a:cubicBezTo>
                  <a:cubicBezTo>
                    <a:pt x="1" y="100"/>
                    <a:pt x="33" y="187"/>
                    <a:pt x="109" y="240"/>
                  </a:cubicBezTo>
                  <a:cubicBezTo>
                    <a:pt x="146" y="266"/>
                    <a:pt x="187" y="278"/>
                    <a:pt x="224" y="278"/>
                  </a:cubicBezTo>
                  <a:cubicBezTo>
                    <a:pt x="264" y="278"/>
                    <a:pt x="299" y="263"/>
                    <a:pt x="319" y="235"/>
                  </a:cubicBezTo>
                  <a:cubicBezTo>
                    <a:pt x="356" y="180"/>
                    <a:pt x="323" y="92"/>
                    <a:pt x="248" y="38"/>
                  </a:cubicBezTo>
                  <a:cubicBezTo>
                    <a:pt x="210" y="13"/>
                    <a:pt x="168"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0"/>
            <p:cNvSpPr/>
            <p:nvPr/>
          </p:nvSpPr>
          <p:spPr>
            <a:xfrm>
              <a:off x="5083549" y="1851158"/>
              <a:ext cx="152276" cy="125856"/>
            </a:xfrm>
            <a:custGeom>
              <a:avLst/>
              <a:gdLst/>
              <a:ahLst/>
              <a:cxnLst/>
              <a:rect l="l" t="t" r="r" b="b"/>
              <a:pathLst>
                <a:path w="951" h="786" extrusionOk="0">
                  <a:moveTo>
                    <a:pt x="499" y="0"/>
                  </a:moveTo>
                  <a:cubicBezTo>
                    <a:pt x="461" y="0"/>
                    <a:pt x="422" y="5"/>
                    <a:pt x="384" y="14"/>
                  </a:cubicBezTo>
                  <a:cubicBezTo>
                    <a:pt x="149" y="72"/>
                    <a:pt x="1" y="287"/>
                    <a:pt x="54" y="496"/>
                  </a:cubicBezTo>
                  <a:cubicBezTo>
                    <a:pt x="97" y="670"/>
                    <a:pt x="264" y="785"/>
                    <a:pt x="455" y="785"/>
                  </a:cubicBezTo>
                  <a:cubicBezTo>
                    <a:pt x="492" y="785"/>
                    <a:pt x="531" y="781"/>
                    <a:pt x="569" y="771"/>
                  </a:cubicBezTo>
                  <a:cubicBezTo>
                    <a:pt x="803" y="714"/>
                    <a:pt x="950" y="497"/>
                    <a:pt x="899" y="289"/>
                  </a:cubicBezTo>
                  <a:cubicBezTo>
                    <a:pt x="856" y="115"/>
                    <a:pt x="689"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0"/>
            <p:cNvSpPr/>
            <p:nvPr/>
          </p:nvSpPr>
          <p:spPr>
            <a:xfrm>
              <a:off x="5157847" y="1873256"/>
              <a:ext cx="57164" cy="44674"/>
            </a:xfrm>
            <a:custGeom>
              <a:avLst/>
              <a:gdLst/>
              <a:ahLst/>
              <a:cxnLst/>
              <a:rect l="l" t="t" r="r" b="b"/>
              <a:pathLst>
                <a:path w="357" h="279" extrusionOk="0">
                  <a:moveTo>
                    <a:pt x="133" y="1"/>
                  </a:moveTo>
                  <a:cubicBezTo>
                    <a:pt x="93" y="1"/>
                    <a:pt x="59" y="15"/>
                    <a:pt x="40" y="43"/>
                  </a:cubicBezTo>
                  <a:cubicBezTo>
                    <a:pt x="1" y="99"/>
                    <a:pt x="34" y="186"/>
                    <a:pt x="111" y="240"/>
                  </a:cubicBezTo>
                  <a:cubicBezTo>
                    <a:pt x="147" y="266"/>
                    <a:pt x="188" y="278"/>
                    <a:pt x="225" y="278"/>
                  </a:cubicBezTo>
                  <a:cubicBezTo>
                    <a:pt x="265" y="278"/>
                    <a:pt x="300" y="264"/>
                    <a:pt x="319" y="235"/>
                  </a:cubicBezTo>
                  <a:cubicBezTo>
                    <a:pt x="356" y="179"/>
                    <a:pt x="325" y="92"/>
                    <a:pt x="248" y="38"/>
                  </a:cubicBezTo>
                  <a:cubicBezTo>
                    <a:pt x="210" y="13"/>
                    <a:pt x="169"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0"/>
            <p:cNvSpPr/>
            <p:nvPr/>
          </p:nvSpPr>
          <p:spPr>
            <a:xfrm>
              <a:off x="4856815" y="1969170"/>
              <a:ext cx="88227" cy="268686"/>
            </a:xfrm>
            <a:custGeom>
              <a:avLst/>
              <a:gdLst/>
              <a:ahLst/>
              <a:cxnLst/>
              <a:rect l="l" t="t" r="r" b="b"/>
              <a:pathLst>
                <a:path w="551" h="1678" extrusionOk="0">
                  <a:moveTo>
                    <a:pt x="316" y="1"/>
                  </a:moveTo>
                  <a:cubicBezTo>
                    <a:pt x="310" y="1"/>
                    <a:pt x="304" y="2"/>
                    <a:pt x="298" y="4"/>
                  </a:cubicBezTo>
                  <a:cubicBezTo>
                    <a:pt x="270" y="13"/>
                    <a:pt x="255" y="43"/>
                    <a:pt x="265" y="71"/>
                  </a:cubicBezTo>
                  <a:cubicBezTo>
                    <a:pt x="439" y="582"/>
                    <a:pt x="345" y="1164"/>
                    <a:pt x="18" y="1592"/>
                  </a:cubicBezTo>
                  <a:cubicBezTo>
                    <a:pt x="1" y="1615"/>
                    <a:pt x="5" y="1649"/>
                    <a:pt x="29" y="1668"/>
                  </a:cubicBezTo>
                  <a:cubicBezTo>
                    <a:pt x="38" y="1675"/>
                    <a:pt x="50" y="1678"/>
                    <a:pt x="60" y="1678"/>
                  </a:cubicBezTo>
                  <a:cubicBezTo>
                    <a:pt x="78" y="1678"/>
                    <a:pt x="93" y="1670"/>
                    <a:pt x="103" y="1656"/>
                  </a:cubicBezTo>
                  <a:cubicBezTo>
                    <a:pt x="450" y="1199"/>
                    <a:pt x="550" y="580"/>
                    <a:pt x="366" y="37"/>
                  </a:cubicBezTo>
                  <a:cubicBezTo>
                    <a:pt x="357" y="15"/>
                    <a:pt x="338"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0"/>
            <p:cNvSpPr/>
            <p:nvPr/>
          </p:nvSpPr>
          <p:spPr>
            <a:xfrm>
              <a:off x="5564400" y="2146907"/>
              <a:ext cx="119291" cy="211522"/>
            </a:xfrm>
            <a:custGeom>
              <a:avLst/>
              <a:gdLst/>
              <a:ahLst/>
              <a:cxnLst/>
              <a:rect l="l" t="t" r="r" b="b"/>
              <a:pathLst>
                <a:path w="745" h="1321" extrusionOk="0">
                  <a:moveTo>
                    <a:pt x="418" y="1"/>
                  </a:moveTo>
                  <a:cubicBezTo>
                    <a:pt x="417" y="1"/>
                    <a:pt x="416" y="1"/>
                    <a:pt x="415" y="1"/>
                  </a:cubicBezTo>
                  <a:cubicBezTo>
                    <a:pt x="399" y="2"/>
                    <a:pt x="385" y="12"/>
                    <a:pt x="372" y="25"/>
                  </a:cubicBezTo>
                  <a:cubicBezTo>
                    <a:pt x="201" y="198"/>
                    <a:pt x="101" y="439"/>
                    <a:pt x="99" y="683"/>
                  </a:cubicBezTo>
                  <a:cubicBezTo>
                    <a:pt x="96" y="803"/>
                    <a:pt x="118" y="926"/>
                    <a:pt x="73" y="1037"/>
                  </a:cubicBezTo>
                  <a:cubicBezTo>
                    <a:pt x="56" y="1083"/>
                    <a:pt x="25" y="1126"/>
                    <a:pt x="13" y="1176"/>
                  </a:cubicBezTo>
                  <a:cubicBezTo>
                    <a:pt x="1" y="1226"/>
                    <a:pt x="11" y="1287"/>
                    <a:pt x="56" y="1310"/>
                  </a:cubicBezTo>
                  <a:cubicBezTo>
                    <a:pt x="70" y="1318"/>
                    <a:pt x="85" y="1321"/>
                    <a:pt x="101" y="1321"/>
                  </a:cubicBezTo>
                  <a:cubicBezTo>
                    <a:pt x="128" y="1321"/>
                    <a:pt x="156" y="1312"/>
                    <a:pt x="181" y="1303"/>
                  </a:cubicBezTo>
                  <a:cubicBezTo>
                    <a:pt x="263" y="1273"/>
                    <a:pt x="342" y="1237"/>
                    <a:pt x="416" y="1194"/>
                  </a:cubicBezTo>
                  <a:cubicBezTo>
                    <a:pt x="745" y="1012"/>
                    <a:pt x="416" y="622"/>
                    <a:pt x="452" y="351"/>
                  </a:cubicBezTo>
                  <a:cubicBezTo>
                    <a:pt x="465" y="252"/>
                    <a:pt x="496" y="152"/>
                    <a:pt x="470" y="55"/>
                  </a:cubicBezTo>
                  <a:cubicBezTo>
                    <a:pt x="464" y="30"/>
                    <a:pt x="445" y="1"/>
                    <a:pt x="418"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0"/>
            <p:cNvSpPr/>
            <p:nvPr/>
          </p:nvSpPr>
          <p:spPr>
            <a:xfrm>
              <a:off x="3082008" y="3848862"/>
              <a:ext cx="322327" cy="268365"/>
            </a:xfrm>
            <a:custGeom>
              <a:avLst/>
              <a:gdLst/>
              <a:ahLst/>
              <a:cxnLst/>
              <a:rect l="l" t="t" r="r" b="b"/>
              <a:pathLst>
                <a:path w="2013" h="1676" extrusionOk="0">
                  <a:moveTo>
                    <a:pt x="1378" y="0"/>
                  </a:moveTo>
                  <a:cubicBezTo>
                    <a:pt x="1244" y="0"/>
                    <a:pt x="1109" y="28"/>
                    <a:pt x="987" y="83"/>
                  </a:cubicBezTo>
                  <a:cubicBezTo>
                    <a:pt x="733" y="199"/>
                    <a:pt x="533" y="432"/>
                    <a:pt x="454" y="701"/>
                  </a:cubicBezTo>
                  <a:cubicBezTo>
                    <a:pt x="414" y="833"/>
                    <a:pt x="404" y="973"/>
                    <a:pt x="370" y="1106"/>
                  </a:cubicBezTo>
                  <a:cubicBezTo>
                    <a:pt x="336" y="1240"/>
                    <a:pt x="272" y="1374"/>
                    <a:pt x="157" y="1451"/>
                  </a:cubicBezTo>
                  <a:cubicBezTo>
                    <a:pt x="120" y="1475"/>
                    <a:pt x="79" y="1494"/>
                    <a:pt x="47" y="1524"/>
                  </a:cubicBezTo>
                  <a:cubicBezTo>
                    <a:pt x="32" y="1538"/>
                    <a:pt x="17" y="1558"/>
                    <a:pt x="10" y="1580"/>
                  </a:cubicBezTo>
                  <a:cubicBezTo>
                    <a:pt x="3" y="1601"/>
                    <a:pt x="0" y="1624"/>
                    <a:pt x="9" y="1641"/>
                  </a:cubicBezTo>
                  <a:cubicBezTo>
                    <a:pt x="21" y="1669"/>
                    <a:pt x="90" y="1676"/>
                    <a:pt x="163" y="1676"/>
                  </a:cubicBezTo>
                  <a:cubicBezTo>
                    <a:pt x="232" y="1676"/>
                    <a:pt x="305" y="1669"/>
                    <a:pt x="338" y="1669"/>
                  </a:cubicBezTo>
                  <a:cubicBezTo>
                    <a:pt x="340" y="1669"/>
                    <a:pt x="342" y="1670"/>
                    <a:pt x="343" y="1670"/>
                  </a:cubicBezTo>
                  <a:cubicBezTo>
                    <a:pt x="352" y="1671"/>
                    <a:pt x="361" y="1672"/>
                    <a:pt x="370" y="1672"/>
                  </a:cubicBezTo>
                  <a:cubicBezTo>
                    <a:pt x="381" y="1672"/>
                    <a:pt x="391" y="1670"/>
                    <a:pt x="402" y="1668"/>
                  </a:cubicBezTo>
                  <a:cubicBezTo>
                    <a:pt x="426" y="1662"/>
                    <a:pt x="447" y="1652"/>
                    <a:pt x="469" y="1641"/>
                  </a:cubicBezTo>
                  <a:cubicBezTo>
                    <a:pt x="991" y="1368"/>
                    <a:pt x="1532" y="1060"/>
                    <a:pt x="1898" y="584"/>
                  </a:cubicBezTo>
                  <a:cubicBezTo>
                    <a:pt x="1956" y="510"/>
                    <a:pt x="2012" y="423"/>
                    <a:pt x="2002" y="327"/>
                  </a:cubicBezTo>
                  <a:cubicBezTo>
                    <a:pt x="1989" y="223"/>
                    <a:pt x="1896" y="147"/>
                    <a:pt x="1802" y="99"/>
                  </a:cubicBezTo>
                  <a:cubicBezTo>
                    <a:pt x="1672" y="33"/>
                    <a:pt x="1525" y="0"/>
                    <a:pt x="1378"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0"/>
            <p:cNvSpPr/>
            <p:nvPr/>
          </p:nvSpPr>
          <p:spPr>
            <a:xfrm>
              <a:off x="4102634" y="3100283"/>
              <a:ext cx="182540" cy="240184"/>
            </a:xfrm>
            <a:custGeom>
              <a:avLst/>
              <a:gdLst/>
              <a:ahLst/>
              <a:cxnLst/>
              <a:rect l="l" t="t" r="r" b="b"/>
              <a:pathLst>
                <a:path w="1140" h="1500" extrusionOk="0">
                  <a:moveTo>
                    <a:pt x="194" y="0"/>
                  </a:moveTo>
                  <a:cubicBezTo>
                    <a:pt x="123" y="0"/>
                    <a:pt x="55" y="13"/>
                    <a:pt x="0" y="36"/>
                  </a:cubicBezTo>
                  <a:cubicBezTo>
                    <a:pt x="321" y="508"/>
                    <a:pt x="613" y="939"/>
                    <a:pt x="763" y="1500"/>
                  </a:cubicBezTo>
                  <a:cubicBezTo>
                    <a:pt x="843" y="1390"/>
                    <a:pt x="921" y="1280"/>
                    <a:pt x="1000" y="1172"/>
                  </a:cubicBezTo>
                  <a:cubicBezTo>
                    <a:pt x="1047" y="1109"/>
                    <a:pt x="1092" y="1044"/>
                    <a:pt x="1115" y="969"/>
                  </a:cubicBezTo>
                  <a:cubicBezTo>
                    <a:pt x="1140" y="895"/>
                    <a:pt x="1137" y="809"/>
                    <a:pt x="1092" y="745"/>
                  </a:cubicBezTo>
                  <a:cubicBezTo>
                    <a:pt x="1025" y="648"/>
                    <a:pt x="915" y="623"/>
                    <a:pt x="815" y="575"/>
                  </a:cubicBezTo>
                  <a:cubicBezTo>
                    <a:pt x="728" y="533"/>
                    <a:pt x="677" y="441"/>
                    <a:pt x="640" y="352"/>
                  </a:cubicBezTo>
                  <a:cubicBezTo>
                    <a:pt x="600" y="262"/>
                    <a:pt x="568" y="166"/>
                    <a:pt x="497" y="101"/>
                  </a:cubicBezTo>
                  <a:cubicBezTo>
                    <a:pt x="480" y="84"/>
                    <a:pt x="461" y="71"/>
                    <a:pt x="441" y="59"/>
                  </a:cubicBezTo>
                  <a:cubicBezTo>
                    <a:pt x="371" y="19"/>
                    <a:pt x="281" y="0"/>
                    <a:pt x="194"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10"/>
            <p:cNvGrpSpPr/>
            <p:nvPr/>
          </p:nvGrpSpPr>
          <p:grpSpPr>
            <a:xfrm>
              <a:off x="2656721" y="3081389"/>
              <a:ext cx="2716011" cy="1373860"/>
              <a:chOff x="2656721" y="3081389"/>
              <a:chExt cx="2716011" cy="1373860"/>
            </a:xfrm>
          </p:grpSpPr>
          <p:sp>
            <p:nvSpPr>
              <p:cNvPr id="644" name="Google Shape;644;p10"/>
              <p:cNvSpPr/>
              <p:nvPr/>
            </p:nvSpPr>
            <p:spPr>
              <a:xfrm>
                <a:off x="3129725" y="3840695"/>
                <a:ext cx="354351" cy="279734"/>
              </a:xfrm>
              <a:custGeom>
                <a:avLst/>
                <a:gdLst/>
                <a:ahLst/>
                <a:cxnLst/>
                <a:rect l="l" t="t" r="r" b="b"/>
                <a:pathLst>
                  <a:path w="2213" h="1747" extrusionOk="0">
                    <a:moveTo>
                      <a:pt x="2152" y="0"/>
                    </a:moveTo>
                    <a:cubicBezTo>
                      <a:pt x="2135" y="0"/>
                      <a:pt x="2119" y="8"/>
                      <a:pt x="2108" y="24"/>
                    </a:cubicBezTo>
                    <a:cubicBezTo>
                      <a:pt x="1576" y="817"/>
                      <a:pt x="762" y="1288"/>
                      <a:pt x="36" y="1645"/>
                    </a:cubicBezTo>
                    <a:cubicBezTo>
                      <a:pt x="14" y="1656"/>
                      <a:pt x="1" y="1682"/>
                      <a:pt x="8" y="1706"/>
                    </a:cubicBezTo>
                    <a:cubicBezTo>
                      <a:pt x="15" y="1731"/>
                      <a:pt x="36" y="1746"/>
                      <a:pt x="59" y="1746"/>
                    </a:cubicBezTo>
                    <a:lnTo>
                      <a:pt x="62" y="1746"/>
                    </a:lnTo>
                    <a:cubicBezTo>
                      <a:pt x="319" y="1726"/>
                      <a:pt x="582" y="1720"/>
                      <a:pt x="843" y="1720"/>
                    </a:cubicBezTo>
                    <a:cubicBezTo>
                      <a:pt x="1058" y="1720"/>
                      <a:pt x="1272" y="1724"/>
                      <a:pt x="1483" y="1728"/>
                    </a:cubicBezTo>
                    <a:cubicBezTo>
                      <a:pt x="1698" y="1733"/>
                      <a:pt x="1913" y="1738"/>
                      <a:pt x="2127" y="1738"/>
                    </a:cubicBezTo>
                    <a:cubicBezTo>
                      <a:pt x="2157" y="1738"/>
                      <a:pt x="2180" y="1713"/>
                      <a:pt x="2180" y="1683"/>
                    </a:cubicBezTo>
                    <a:cubicBezTo>
                      <a:pt x="2180" y="1653"/>
                      <a:pt x="2155" y="1631"/>
                      <a:pt x="2127" y="1631"/>
                    </a:cubicBezTo>
                    <a:cubicBezTo>
                      <a:pt x="1914" y="1631"/>
                      <a:pt x="1700" y="1625"/>
                      <a:pt x="1486" y="1621"/>
                    </a:cubicBezTo>
                    <a:cubicBezTo>
                      <a:pt x="1279" y="1616"/>
                      <a:pt x="1069" y="1612"/>
                      <a:pt x="858" y="1612"/>
                    </a:cubicBezTo>
                    <a:cubicBezTo>
                      <a:pt x="677" y="1612"/>
                      <a:pt x="496" y="1615"/>
                      <a:pt x="315" y="1623"/>
                    </a:cubicBezTo>
                    <a:cubicBezTo>
                      <a:pt x="990" y="1274"/>
                      <a:pt x="1706" y="812"/>
                      <a:pt x="2197" y="83"/>
                    </a:cubicBezTo>
                    <a:cubicBezTo>
                      <a:pt x="2212" y="60"/>
                      <a:pt x="2207" y="26"/>
                      <a:pt x="2182" y="10"/>
                    </a:cubicBezTo>
                    <a:cubicBezTo>
                      <a:pt x="2173" y="3"/>
                      <a:pt x="2163" y="0"/>
                      <a:pt x="2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0"/>
              <p:cNvSpPr/>
              <p:nvPr/>
            </p:nvSpPr>
            <p:spPr>
              <a:xfrm>
                <a:off x="3340768" y="3368651"/>
                <a:ext cx="207359" cy="277172"/>
              </a:xfrm>
              <a:custGeom>
                <a:avLst/>
                <a:gdLst/>
                <a:ahLst/>
                <a:cxnLst/>
                <a:rect l="l" t="t" r="r" b="b"/>
                <a:pathLst>
                  <a:path w="1295" h="1731" extrusionOk="0">
                    <a:moveTo>
                      <a:pt x="59" y="1"/>
                    </a:moveTo>
                    <a:cubicBezTo>
                      <a:pt x="36" y="1"/>
                      <a:pt x="16" y="15"/>
                      <a:pt x="9" y="37"/>
                    </a:cubicBezTo>
                    <a:cubicBezTo>
                      <a:pt x="1" y="67"/>
                      <a:pt x="13" y="97"/>
                      <a:pt x="43" y="105"/>
                    </a:cubicBezTo>
                    <a:cubicBezTo>
                      <a:pt x="687" y="322"/>
                      <a:pt x="1146" y="956"/>
                      <a:pt x="1186" y="1679"/>
                    </a:cubicBezTo>
                    <a:cubicBezTo>
                      <a:pt x="1187" y="1709"/>
                      <a:pt x="1210" y="1730"/>
                      <a:pt x="1239" y="1730"/>
                    </a:cubicBezTo>
                    <a:cubicBezTo>
                      <a:pt x="1240" y="1730"/>
                      <a:pt x="1240" y="1730"/>
                      <a:pt x="1243" y="1727"/>
                    </a:cubicBezTo>
                    <a:cubicBezTo>
                      <a:pt x="1271" y="1727"/>
                      <a:pt x="1294" y="1700"/>
                      <a:pt x="1293" y="1672"/>
                    </a:cubicBezTo>
                    <a:cubicBezTo>
                      <a:pt x="1250" y="906"/>
                      <a:pt x="762" y="235"/>
                      <a:pt x="76" y="4"/>
                    </a:cubicBezTo>
                    <a:cubicBezTo>
                      <a:pt x="70" y="2"/>
                      <a:pt x="64"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0"/>
              <p:cNvSpPr/>
              <p:nvPr/>
            </p:nvSpPr>
            <p:spPr>
              <a:xfrm>
                <a:off x="4881794" y="3834130"/>
                <a:ext cx="371004" cy="276852"/>
              </a:xfrm>
              <a:custGeom>
                <a:avLst/>
                <a:gdLst/>
                <a:ahLst/>
                <a:cxnLst/>
                <a:rect l="l" t="t" r="r" b="b"/>
                <a:pathLst>
                  <a:path w="2317" h="1729" extrusionOk="0">
                    <a:moveTo>
                      <a:pt x="2257" y="1"/>
                    </a:moveTo>
                    <a:cubicBezTo>
                      <a:pt x="2239" y="1"/>
                      <a:pt x="2222" y="9"/>
                      <a:pt x="2210" y="25"/>
                    </a:cubicBezTo>
                    <a:cubicBezTo>
                      <a:pt x="1745" y="783"/>
                      <a:pt x="807" y="1280"/>
                      <a:pt x="39" y="1626"/>
                    </a:cubicBezTo>
                    <a:cubicBezTo>
                      <a:pt x="12" y="1637"/>
                      <a:pt x="0" y="1669"/>
                      <a:pt x="12" y="1696"/>
                    </a:cubicBezTo>
                    <a:cubicBezTo>
                      <a:pt x="22" y="1716"/>
                      <a:pt x="40" y="1729"/>
                      <a:pt x="60" y="1729"/>
                    </a:cubicBezTo>
                    <a:cubicBezTo>
                      <a:pt x="69" y="1729"/>
                      <a:pt x="76" y="1726"/>
                      <a:pt x="83" y="1723"/>
                    </a:cubicBezTo>
                    <a:cubicBezTo>
                      <a:pt x="865" y="1369"/>
                      <a:pt x="1822" y="865"/>
                      <a:pt x="2302" y="81"/>
                    </a:cubicBezTo>
                    <a:cubicBezTo>
                      <a:pt x="2316" y="55"/>
                      <a:pt x="2309" y="24"/>
                      <a:pt x="2285" y="8"/>
                    </a:cubicBezTo>
                    <a:cubicBezTo>
                      <a:pt x="2276" y="3"/>
                      <a:pt x="2266"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0"/>
              <p:cNvSpPr/>
              <p:nvPr/>
            </p:nvSpPr>
            <p:spPr>
              <a:xfrm>
                <a:off x="4541692" y="4318825"/>
                <a:ext cx="49318" cy="136424"/>
              </a:xfrm>
              <a:custGeom>
                <a:avLst/>
                <a:gdLst/>
                <a:ahLst/>
                <a:cxnLst/>
                <a:rect l="l" t="t" r="r" b="b"/>
                <a:pathLst>
                  <a:path w="308" h="852" extrusionOk="0">
                    <a:moveTo>
                      <a:pt x="61" y="1"/>
                    </a:moveTo>
                    <a:cubicBezTo>
                      <a:pt x="52" y="1"/>
                      <a:pt x="42" y="3"/>
                      <a:pt x="34" y="8"/>
                    </a:cubicBezTo>
                    <a:cubicBezTo>
                      <a:pt x="8" y="24"/>
                      <a:pt x="1" y="55"/>
                      <a:pt x="15" y="81"/>
                    </a:cubicBezTo>
                    <a:cubicBezTo>
                      <a:pt x="142" y="294"/>
                      <a:pt x="204" y="546"/>
                      <a:pt x="184" y="795"/>
                    </a:cubicBezTo>
                    <a:cubicBezTo>
                      <a:pt x="179" y="823"/>
                      <a:pt x="204" y="851"/>
                      <a:pt x="232" y="852"/>
                    </a:cubicBezTo>
                    <a:lnTo>
                      <a:pt x="235" y="852"/>
                    </a:lnTo>
                    <a:cubicBezTo>
                      <a:pt x="262" y="852"/>
                      <a:pt x="285" y="831"/>
                      <a:pt x="289" y="802"/>
                    </a:cubicBezTo>
                    <a:cubicBezTo>
                      <a:pt x="308" y="534"/>
                      <a:pt x="244" y="258"/>
                      <a:pt x="107" y="25"/>
                    </a:cubicBezTo>
                    <a:cubicBezTo>
                      <a:pt x="96" y="9"/>
                      <a:pt x="79"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0"/>
              <p:cNvSpPr/>
              <p:nvPr/>
            </p:nvSpPr>
            <p:spPr>
              <a:xfrm>
                <a:off x="4645772" y="4300571"/>
                <a:ext cx="77980" cy="139146"/>
              </a:xfrm>
              <a:custGeom>
                <a:avLst/>
                <a:gdLst/>
                <a:ahLst/>
                <a:cxnLst/>
                <a:rect l="l" t="t" r="r" b="b"/>
                <a:pathLst>
                  <a:path w="487" h="869" extrusionOk="0">
                    <a:moveTo>
                      <a:pt x="60" y="1"/>
                    </a:moveTo>
                    <a:cubicBezTo>
                      <a:pt x="48" y="1"/>
                      <a:pt x="35" y="6"/>
                      <a:pt x="25" y="15"/>
                    </a:cubicBezTo>
                    <a:cubicBezTo>
                      <a:pt x="3" y="34"/>
                      <a:pt x="1" y="68"/>
                      <a:pt x="21" y="89"/>
                    </a:cubicBezTo>
                    <a:cubicBezTo>
                      <a:pt x="205" y="293"/>
                      <a:pt x="329" y="553"/>
                      <a:pt x="376" y="825"/>
                    </a:cubicBezTo>
                    <a:cubicBezTo>
                      <a:pt x="379" y="852"/>
                      <a:pt x="403" y="869"/>
                      <a:pt x="428" y="869"/>
                    </a:cubicBezTo>
                    <a:cubicBezTo>
                      <a:pt x="432" y="869"/>
                      <a:pt x="433" y="869"/>
                      <a:pt x="439" y="867"/>
                    </a:cubicBezTo>
                    <a:cubicBezTo>
                      <a:pt x="468" y="865"/>
                      <a:pt x="486" y="836"/>
                      <a:pt x="482" y="808"/>
                    </a:cubicBezTo>
                    <a:cubicBezTo>
                      <a:pt x="432" y="516"/>
                      <a:pt x="296" y="236"/>
                      <a:pt x="99" y="18"/>
                    </a:cubicBezTo>
                    <a:cubicBezTo>
                      <a:pt x="89" y="7"/>
                      <a:pt x="75"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0"/>
              <p:cNvSpPr/>
              <p:nvPr/>
            </p:nvSpPr>
            <p:spPr>
              <a:xfrm>
                <a:off x="5226219" y="4285359"/>
                <a:ext cx="146512" cy="124735"/>
              </a:xfrm>
              <a:custGeom>
                <a:avLst/>
                <a:gdLst/>
                <a:ahLst/>
                <a:cxnLst/>
                <a:rect l="l" t="t" r="r" b="b"/>
                <a:pathLst>
                  <a:path w="915" h="779" extrusionOk="0">
                    <a:moveTo>
                      <a:pt x="55" y="0"/>
                    </a:moveTo>
                    <a:cubicBezTo>
                      <a:pt x="24" y="0"/>
                      <a:pt x="1" y="26"/>
                      <a:pt x="1" y="54"/>
                    </a:cubicBezTo>
                    <a:cubicBezTo>
                      <a:pt x="1" y="84"/>
                      <a:pt x="27" y="107"/>
                      <a:pt x="55" y="107"/>
                    </a:cubicBezTo>
                    <a:lnTo>
                      <a:pt x="58" y="107"/>
                    </a:lnTo>
                    <a:cubicBezTo>
                      <a:pt x="359" y="107"/>
                      <a:pt x="655" y="286"/>
                      <a:pt x="792" y="556"/>
                    </a:cubicBezTo>
                    <a:cubicBezTo>
                      <a:pt x="805" y="580"/>
                      <a:pt x="802" y="597"/>
                      <a:pt x="798" y="630"/>
                    </a:cubicBezTo>
                    <a:cubicBezTo>
                      <a:pt x="792" y="658"/>
                      <a:pt x="786" y="693"/>
                      <a:pt x="795" y="735"/>
                    </a:cubicBezTo>
                    <a:cubicBezTo>
                      <a:pt x="800" y="761"/>
                      <a:pt x="822" y="778"/>
                      <a:pt x="848" y="778"/>
                    </a:cubicBezTo>
                    <a:lnTo>
                      <a:pt x="858" y="778"/>
                    </a:lnTo>
                    <a:cubicBezTo>
                      <a:pt x="888" y="774"/>
                      <a:pt x="906" y="745"/>
                      <a:pt x="900" y="717"/>
                    </a:cubicBezTo>
                    <a:cubicBezTo>
                      <a:pt x="895" y="691"/>
                      <a:pt x="899" y="670"/>
                      <a:pt x="902" y="647"/>
                    </a:cubicBezTo>
                    <a:cubicBezTo>
                      <a:pt x="908" y="610"/>
                      <a:pt x="915" y="563"/>
                      <a:pt x="886" y="507"/>
                    </a:cubicBezTo>
                    <a:cubicBezTo>
                      <a:pt x="730" y="204"/>
                      <a:pt x="399"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0"/>
              <p:cNvSpPr/>
              <p:nvPr/>
            </p:nvSpPr>
            <p:spPr>
              <a:xfrm>
                <a:off x="5154484" y="4317704"/>
                <a:ext cx="93191" cy="111285"/>
              </a:xfrm>
              <a:custGeom>
                <a:avLst/>
                <a:gdLst/>
                <a:ahLst/>
                <a:cxnLst/>
                <a:rect l="l" t="t" r="r" b="b"/>
                <a:pathLst>
                  <a:path w="582" h="695" extrusionOk="0">
                    <a:moveTo>
                      <a:pt x="59" y="1"/>
                    </a:moveTo>
                    <a:cubicBezTo>
                      <a:pt x="35" y="1"/>
                      <a:pt x="14" y="17"/>
                      <a:pt x="8" y="41"/>
                    </a:cubicBezTo>
                    <a:cubicBezTo>
                      <a:pt x="1" y="69"/>
                      <a:pt x="19" y="98"/>
                      <a:pt x="48" y="105"/>
                    </a:cubicBezTo>
                    <a:cubicBezTo>
                      <a:pt x="286" y="161"/>
                      <a:pt x="475" y="395"/>
                      <a:pt x="472" y="641"/>
                    </a:cubicBezTo>
                    <a:cubicBezTo>
                      <a:pt x="472" y="672"/>
                      <a:pt x="496" y="695"/>
                      <a:pt x="526" y="695"/>
                    </a:cubicBezTo>
                    <a:cubicBezTo>
                      <a:pt x="556" y="695"/>
                      <a:pt x="579" y="672"/>
                      <a:pt x="579" y="641"/>
                    </a:cubicBezTo>
                    <a:cubicBezTo>
                      <a:pt x="582" y="348"/>
                      <a:pt x="357" y="68"/>
                      <a:pt x="72" y="2"/>
                    </a:cubicBezTo>
                    <a:cubicBezTo>
                      <a:pt x="68" y="1"/>
                      <a:pt x="63"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0"/>
              <p:cNvSpPr/>
              <p:nvPr/>
            </p:nvSpPr>
            <p:spPr>
              <a:xfrm>
                <a:off x="4903891" y="4232518"/>
                <a:ext cx="26260" cy="61807"/>
              </a:xfrm>
              <a:custGeom>
                <a:avLst/>
                <a:gdLst/>
                <a:ahLst/>
                <a:cxnLst/>
                <a:rect l="l" t="t" r="r" b="b"/>
                <a:pathLst>
                  <a:path w="164" h="386" extrusionOk="0">
                    <a:moveTo>
                      <a:pt x="108" y="0"/>
                    </a:moveTo>
                    <a:cubicBezTo>
                      <a:pt x="79" y="0"/>
                      <a:pt x="56" y="26"/>
                      <a:pt x="56" y="55"/>
                    </a:cubicBezTo>
                    <a:cubicBezTo>
                      <a:pt x="58" y="143"/>
                      <a:pt x="42" y="233"/>
                      <a:pt x="12" y="314"/>
                    </a:cubicBezTo>
                    <a:cubicBezTo>
                      <a:pt x="1" y="342"/>
                      <a:pt x="15" y="372"/>
                      <a:pt x="42" y="383"/>
                    </a:cubicBezTo>
                    <a:cubicBezTo>
                      <a:pt x="49" y="384"/>
                      <a:pt x="56" y="386"/>
                      <a:pt x="62" y="386"/>
                    </a:cubicBezTo>
                    <a:cubicBezTo>
                      <a:pt x="83" y="386"/>
                      <a:pt x="102" y="373"/>
                      <a:pt x="109" y="352"/>
                    </a:cubicBezTo>
                    <a:cubicBezTo>
                      <a:pt x="145" y="257"/>
                      <a:pt x="163" y="155"/>
                      <a:pt x="161" y="52"/>
                    </a:cubicBezTo>
                    <a:cubicBezTo>
                      <a:pt x="161" y="23"/>
                      <a:pt x="136" y="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0"/>
              <p:cNvSpPr/>
              <p:nvPr/>
            </p:nvSpPr>
            <p:spPr>
              <a:xfrm>
                <a:off x="4666428" y="3522369"/>
                <a:ext cx="78140" cy="632324"/>
              </a:xfrm>
              <a:custGeom>
                <a:avLst/>
                <a:gdLst/>
                <a:ahLst/>
                <a:cxnLst/>
                <a:rect l="l" t="t" r="r" b="b"/>
                <a:pathLst>
                  <a:path w="488" h="3949" extrusionOk="0">
                    <a:moveTo>
                      <a:pt x="433" y="0"/>
                    </a:moveTo>
                    <a:cubicBezTo>
                      <a:pt x="402" y="0"/>
                      <a:pt x="381" y="23"/>
                      <a:pt x="379" y="50"/>
                    </a:cubicBezTo>
                    <a:cubicBezTo>
                      <a:pt x="350" y="527"/>
                      <a:pt x="284" y="1007"/>
                      <a:pt x="220" y="1473"/>
                    </a:cubicBezTo>
                    <a:cubicBezTo>
                      <a:pt x="112" y="2262"/>
                      <a:pt x="0" y="3077"/>
                      <a:pt x="64" y="3898"/>
                    </a:cubicBezTo>
                    <a:cubicBezTo>
                      <a:pt x="69" y="3926"/>
                      <a:pt x="92" y="3947"/>
                      <a:pt x="119" y="3947"/>
                    </a:cubicBezTo>
                    <a:cubicBezTo>
                      <a:pt x="120" y="3947"/>
                      <a:pt x="122" y="3947"/>
                      <a:pt x="124" y="3948"/>
                    </a:cubicBezTo>
                    <a:cubicBezTo>
                      <a:pt x="153" y="3946"/>
                      <a:pt x="174" y="3920"/>
                      <a:pt x="171" y="3891"/>
                    </a:cubicBezTo>
                    <a:cubicBezTo>
                      <a:pt x="110" y="3083"/>
                      <a:pt x="220" y="2272"/>
                      <a:pt x="327" y="1488"/>
                    </a:cubicBezTo>
                    <a:cubicBezTo>
                      <a:pt x="391" y="1021"/>
                      <a:pt x="457" y="537"/>
                      <a:pt x="486" y="58"/>
                    </a:cubicBezTo>
                    <a:cubicBezTo>
                      <a:pt x="487" y="28"/>
                      <a:pt x="464" y="2"/>
                      <a:pt x="436" y="0"/>
                    </a:cubicBezTo>
                    <a:cubicBezTo>
                      <a:pt x="435" y="0"/>
                      <a:pt x="434" y="0"/>
                      <a:pt x="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0"/>
              <p:cNvSpPr/>
              <p:nvPr/>
            </p:nvSpPr>
            <p:spPr>
              <a:xfrm>
                <a:off x="4176611" y="3271456"/>
                <a:ext cx="125216" cy="438736"/>
              </a:xfrm>
              <a:custGeom>
                <a:avLst/>
                <a:gdLst/>
                <a:ahLst/>
                <a:cxnLst/>
                <a:rect l="l" t="t" r="r" b="b"/>
                <a:pathLst>
                  <a:path w="782" h="2740" extrusionOk="0">
                    <a:moveTo>
                      <a:pt x="523" y="0"/>
                    </a:moveTo>
                    <a:cubicBezTo>
                      <a:pt x="507" y="0"/>
                      <a:pt x="492" y="8"/>
                      <a:pt x="480" y="21"/>
                    </a:cubicBezTo>
                    <a:cubicBezTo>
                      <a:pt x="1" y="668"/>
                      <a:pt x="306" y="1589"/>
                      <a:pt x="550" y="2330"/>
                    </a:cubicBezTo>
                    <a:cubicBezTo>
                      <a:pt x="593" y="2460"/>
                      <a:pt x="636" y="2587"/>
                      <a:pt x="670" y="2703"/>
                    </a:cubicBezTo>
                    <a:cubicBezTo>
                      <a:pt x="678" y="2725"/>
                      <a:pt x="699" y="2740"/>
                      <a:pt x="722" y="2740"/>
                    </a:cubicBezTo>
                    <a:lnTo>
                      <a:pt x="738" y="2740"/>
                    </a:lnTo>
                    <a:cubicBezTo>
                      <a:pt x="766" y="2731"/>
                      <a:pt x="782" y="2703"/>
                      <a:pt x="773" y="2674"/>
                    </a:cubicBezTo>
                    <a:cubicBezTo>
                      <a:pt x="738" y="2556"/>
                      <a:pt x="696" y="2430"/>
                      <a:pt x="652" y="2297"/>
                    </a:cubicBezTo>
                    <a:cubicBezTo>
                      <a:pt x="415" y="1580"/>
                      <a:pt x="121" y="688"/>
                      <a:pt x="566" y="85"/>
                    </a:cubicBezTo>
                    <a:cubicBezTo>
                      <a:pt x="585" y="61"/>
                      <a:pt x="579" y="28"/>
                      <a:pt x="556" y="11"/>
                    </a:cubicBezTo>
                    <a:cubicBezTo>
                      <a:pt x="546" y="4"/>
                      <a:pt x="534" y="0"/>
                      <a:pt x="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0"/>
              <p:cNvSpPr/>
              <p:nvPr/>
            </p:nvSpPr>
            <p:spPr>
              <a:xfrm>
                <a:off x="4314477" y="3859270"/>
                <a:ext cx="61167" cy="239703"/>
              </a:xfrm>
              <a:custGeom>
                <a:avLst/>
                <a:gdLst/>
                <a:ahLst/>
                <a:cxnLst/>
                <a:rect l="l" t="t" r="r" b="b"/>
                <a:pathLst>
                  <a:path w="382" h="1497" extrusionOk="0">
                    <a:moveTo>
                      <a:pt x="59" y="0"/>
                    </a:moveTo>
                    <a:cubicBezTo>
                      <a:pt x="56" y="0"/>
                      <a:pt x="53" y="0"/>
                      <a:pt x="49" y="1"/>
                    </a:cubicBezTo>
                    <a:cubicBezTo>
                      <a:pt x="21" y="4"/>
                      <a:pt x="1" y="33"/>
                      <a:pt x="6" y="61"/>
                    </a:cubicBezTo>
                    <a:cubicBezTo>
                      <a:pt x="34" y="208"/>
                      <a:pt x="74" y="367"/>
                      <a:pt x="116" y="534"/>
                    </a:cubicBezTo>
                    <a:cubicBezTo>
                      <a:pt x="196" y="846"/>
                      <a:pt x="278" y="1169"/>
                      <a:pt x="269" y="1440"/>
                    </a:cubicBezTo>
                    <a:cubicBezTo>
                      <a:pt x="269" y="1472"/>
                      <a:pt x="292" y="1495"/>
                      <a:pt x="323" y="1496"/>
                    </a:cubicBezTo>
                    <a:cubicBezTo>
                      <a:pt x="352" y="1496"/>
                      <a:pt x="375" y="1473"/>
                      <a:pt x="372" y="1443"/>
                    </a:cubicBezTo>
                    <a:cubicBezTo>
                      <a:pt x="382" y="1158"/>
                      <a:pt x="298" y="826"/>
                      <a:pt x="218" y="508"/>
                    </a:cubicBezTo>
                    <a:cubicBezTo>
                      <a:pt x="175" y="344"/>
                      <a:pt x="135" y="187"/>
                      <a:pt x="111" y="44"/>
                    </a:cubicBezTo>
                    <a:cubicBezTo>
                      <a:pt x="107" y="19"/>
                      <a:pt x="84"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0"/>
              <p:cNvSpPr/>
              <p:nvPr/>
            </p:nvSpPr>
            <p:spPr>
              <a:xfrm>
                <a:off x="2656721" y="4076557"/>
                <a:ext cx="95913" cy="240184"/>
              </a:xfrm>
              <a:custGeom>
                <a:avLst/>
                <a:gdLst/>
                <a:ahLst/>
                <a:cxnLst/>
                <a:rect l="l" t="t" r="r" b="b"/>
                <a:pathLst>
                  <a:path w="599" h="1500" extrusionOk="0">
                    <a:moveTo>
                      <a:pt x="58" y="0"/>
                    </a:moveTo>
                    <a:cubicBezTo>
                      <a:pt x="57" y="0"/>
                      <a:pt x="55" y="0"/>
                      <a:pt x="53" y="1"/>
                    </a:cubicBezTo>
                    <a:cubicBezTo>
                      <a:pt x="25" y="2"/>
                      <a:pt x="1" y="29"/>
                      <a:pt x="3" y="58"/>
                    </a:cubicBezTo>
                    <a:cubicBezTo>
                      <a:pt x="32" y="517"/>
                      <a:pt x="72" y="1214"/>
                      <a:pt x="510" y="1490"/>
                    </a:cubicBezTo>
                    <a:cubicBezTo>
                      <a:pt x="519" y="1497"/>
                      <a:pt x="529" y="1500"/>
                      <a:pt x="539" y="1500"/>
                    </a:cubicBezTo>
                    <a:cubicBezTo>
                      <a:pt x="556" y="1500"/>
                      <a:pt x="572" y="1490"/>
                      <a:pt x="583" y="1473"/>
                    </a:cubicBezTo>
                    <a:cubicBezTo>
                      <a:pt x="599" y="1447"/>
                      <a:pt x="592" y="1415"/>
                      <a:pt x="567" y="1400"/>
                    </a:cubicBezTo>
                    <a:cubicBezTo>
                      <a:pt x="176" y="1151"/>
                      <a:pt x="136" y="489"/>
                      <a:pt x="111" y="50"/>
                    </a:cubicBezTo>
                    <a:cubicBezTo>
                      <a:pt x="108" y="23"/>
                      <a:pt x="87"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0"/>
              <p:cNvSpPr/>
              <p:nvPr/>
            </p:nvSpPr>
            <p:spPr>
              <a:xfrm>
                <a:off x="3389285" y="4225312"/>
                <a:ext cx="255075" cy="137865"/>
              </a:xfrm>
              <a:custGeom>
                <a:avLst/>
                <a:gdLst/>
                <a:ahLst/>
                <a:cxnLst/>
                <a:rect l="l" t="t" r="r" b="b"/>
                <a:pathLst>
                  <a:path w="1593" h="861" extrusionOk="0">
                    <a:moveTo>
                      <a:pt x="56" y="0"/>
                    </a:moveTo>
                    <a:cubicBezTo>
                      <a:pt x="30" y="0"/>
                      <a:pt x="7" y="21"/>
                      <a:pt x="3" y="47"/>
                    </a:cubicBezTo>
                    <a:cubicBezTo>
                      <a:pt x="0" y="75"/>
                      <a:pt x="22" y="102"/>
                      <a:pt x="50" y="107"/>
                    </a:cubicBezTo>
                    <a:cubicBezTo>
                      <a:pt x="337" y="140"/>
                      <a:pt x="636" y="174"/>
                      <a:pt x="920" y="251"/>
                    </a:cubicBezTo>
                    <a:cubicBezTo>
                      <a:pt x="1043" y="282"/>
                      <a:pt x="1198" y="335"/>
                      <a:pt x="1312" y="437"/>
                    </a:cubicBezTo>
                    <a:cubicBezTo>
                      <a:pt x="1424" y="535"/>
                      <a:pt x="1481" y="678"/>
                      <a:pt x="1457" y="796"/>
                    </a:cubicBezTo>
                    <a:cubicBezTo>
                      <a:pt x="1450" y="825"/>
                      <a:pt x="1470" y="853"/>
                      <a:pt x="1498" y="859"/>
                    </a:cubicBezTo>
                    <a:cubicBezTo>
                      <a:pt x="1501" y="861"/>
                      <a:pt x="1505" y="861"/>
                      <a:pt x="1508" y="861"/>
                    </a:cubicBezTo>
                    <a:cubicBezTo>
                      <a:pt x="1534" y="861"/>
                      <a:pt x="1555" y="843"/>
                      <a:pt x="1561" y="816"/>
                    </a:cubicBezTo>
                    <a:cubicBezTo>
                      <a:pt x="1592" y="658"/>
                      <a:pt x="1525" y="481"/>
                      <a:pt x="1382" y="357"/>
                    </a:cubicBezTo>
                    <a:cubicBezTo>
                      <a:pt x="1251" y="239"/>
                      <a:pt x="1083" y="185"/>
                      <a:pt x="948" y="147"/>
                    </a:cubicBezTo>
                    <a:cubicBezTo>
                      <a:pt x="657" y="68"/>
                      <a:pt x="356" y="35"/>
                      <a:pt x="63" y="1"/>
                    </a:cubicBezTo>
                    <a:cubicBezTo>
                      <a:pt x="61" y="1"/>
                      <a:pt x="58" y="0"/>
                      <a:pt x="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0"/>
              <p:cNvSpPr/>
              <p:nvPr/>
            </p:nvSpPr>
            <p:spPr>
              <a:xfrm>
                <a:off x="3442126" y="4175994"/>
                <a:ext cx="230737" cy="129859"/>
              </a:xfrm>
              <a:custGeom>
                <a:avLst/>
                <a:gdLst/>
                <a:ahLst/>
                <a:cxnLst/>
                <a:rect l="l" t="t" r="r" b="b"/>
                <a:pathLst>
                  <a:path w="1441" h="811" extrusionOk="0">
                    <a:moveTo>
                      <a:pt x="51" y="0"/>
                    </a:moveTo>
                    <a:cubicBezTo>
                      <a:pt x="24" y="0"/>
                      <a:pt x="3" y="25"/>
                      <a:pt x="3" y="52"/>
                    </a:cubicBezTo>
                    <a:cubicBezTo>
                      <a:pt x="0" y="81"/>
                      <a:pt x="26" y="105"/>
                      <a:pt x="54" y="105"/>
                    </a:cubicBezTo>
                    <a:cubicBezTo>
                      <a:pt x="346" y="111"/>
                      <a:pt x="606" y="125"/>
                      <a:pt x="843" y="219"/>
                    </a:cubicBezTo>
                    <a:cubicBezTo>
                      <a:pt x="1050" y="303"/>
                      <a:pt x="1289" y="490"/>
                      <a:pt x="1331" y="765"/>
                    </a:cubicBezTo>
                    <a:cubicBezTo>
                      <a:pt x="1334" y="789"/>
                      <a:pt x="1357" y="809"/>
                      <a:pt x="1382" y="809"/>
                    </a:cubicBezTo>
                    <a:cubicBezTo>
                      <a:pt x="1385" y="809"/>
                      <a:pt x="1388" y="809"/>
                      <a:pt x="1391" y="810"/>
                    </a:cubicBezTo>
                    <a:cubicBezTo>
                      <a:pt x="1419" y="804"/>
                      <a:pt x="1441" y="777"/>
                      <a:pt x="1435" y="750"/>
                    </a:cubicBezTo>
                    <a:cubicBezTo>
                      <a:pt x="1388" y="432"/>
                      <a:pt x="1118" y="218"/>
                      <a:pt x="883" y="123"/>
                    </a:cubicBezTo>
                    <a:cubicBezTo>
                      <a:pt x="627" y="19"/>
                      <a:pt x="357" y="8"/>
                      <a:pt x="56" y="1"/>
                    </a:cubicBezTo>
                    <a:cubicBezTo>
                      <a:pt x="54" y="0"/>
                      <a:pt x="53" y="0"/>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0"/>
              <p:cNvSpPr/>
              <p:nvPr/>
            </p:nvSpPr>
            <p:spPr>
              <a:xfrm>
                <a:off x="2771049" y="3368010"/>
                <a:ext cx="307435" cy="423204"/>
              </a:xfrm>
              <a:custGeom>
                <a:avLst/>
                <a:gdLst/>
                <a:ahLst/>
                <a:cxnLst/>
                <a:rect l="l" t="t" r="r" b="b"/>
                <a:pathLst>
                  <a:path w="1920" h="2643" extrusionOk="0">
                    <a:moveTo>
                      <a:pt x="1860" y="1"/>
                    </a:moveTo>
                    <a:cubicBezTo>
                      <a:pt x="1846" y="1"/>
                      <a:pt x="1831" y="7"/>
                      <a:pt x="1821" y="18"/>
                    </a:cubicBezTo>
                    <a:cubicBezTo>
                      <a:pt x="1096" y="810"/>
                      <a:pt x="469" y="1693"/>
                      <a:pt x="13" y="2565"/>
                    </a:cubicBezTo>
                    <a:cubicBezTo>
                      <a:pt x="0" y="2591"/>
                      <a:pt x="10" y="2622"/>
                      <a:pt x="36" y="2636"/>
                    </a:cubicBezTo>
                    <a:cubicBezTo>
                      <a:pt x="46" y="2641"/>
                      <a:pt x="53" y="2642"/>
                      <a:pt x="62" y="2642"/>
                    </a:cubicBezTo>
                    <a:cubicBezTo>
                      <a:pt x="82" y="2642"/>
                      <a:pt x="99" y="2631"/>
                      <a:pt x="108" y="2614"/>
                    </a:cubicBezTo>
                    <a:cubicBezTo>
                      <a:pt x="560" y="1748"/>
                      <a:pt x="1178" y="875"/>
                      <a:pt x="1899" y="89"/>
                    </a:cubicBezTo>
                    <a:cubicBezTo>
                      <a:pt x="1919" y="68"/>
                      <a:pt x="1918" y="35"/>
                      <a:pt x="1897" y="15"/>
                    </a:cubicBezTo>
                    <a:cubicBezTo>
                      <a:pt x="1886" y="6"/>
                      <a:pt x="1873" y="1"/>
                      <a:pt x="1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0"/>
              <p:cNvSpPr/>
              <p:nvPr/>
            </p:nvSpPr>
            <p:spPr>
              <a:xfrm>
                <a:off x="2686984" y="3859430"/>
                <a:ext cx="52840" cy="100877"/>
              </a:xfrm>
              <a:custGeom>
                <a:avLst/>
                <a:gdLst/>
                <a:ahLst/>
                <a:cxnLst/>
                <a:rect l="l" t="t" r="r" b="b"/>
                <a:pathLst>
                  <a:path w="330" h="630" extrusionOk="0">
                    <a:moveTo>
                      <a:pt x="269" y="0"/>
                    </a:moveTo>
                    <a:cubicBezTo>
                      <a:pt x="251" y="0"/>
                      <a:pt x="234" y="9"/>
                      <a:pt x="224" y="24"/>
                    </a:cubicBezTo>
                    <a:cubicBezTo>
                      <a:pt x="119" y="190"/>
                      <a:pt x="46" y="373"/>
                      <a:pt x="7" y="566"/>
                    </a:cubicBezTo>
                    <a:cubicBezTo>
                      <a:pt x="0" y="594"/>
                      <a:pt x="19" y="623"/>
                      <a:pt x="47" y="628"/>
                    </a:cubicBezTo>
                    <a:cubicBezTo>
                      <a:pt x="51" y="630"/>
                      <a:pt x="54" y="630"/>
                      <a:pt x="59" y="630"/>
                    </a:cubicBezTo>
                    <a:cubicBezTo>
                      <a:pt x="83" y="630"/>
                      <a:pt x="104" y="611"/>
                      <a:pt x="110" y="587"/>
                    </a:cubicBezTo>
                    <a:cubicBezTo>
                      <a:pt x="147" y="408"/>
                      <a:pt x="216" y="237"/>
                      <a:pt x="313" y="81"/>
                    </a:cubicBezTo>
                    <a:cubicBezTo>
                      <a:pt x="330" y="57"/>
                      <a:pt x="323" y="24"/>
                      <a:pt x="297" y="9"/>
                    </a:cubicBezTo>
                    <a:cubicBezTo>
                      <a:pt x="288" y="3"/>
                      <a:pt x="278" y="0"/>
                      <a:pt x="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p:nvPr/>
            </p:nvSpPr>
            <p:spPr>
              <a:xfrm>
                <a:off x="3219554" y="3081389"/>
                <a:ext cx="223851" cy="161564"/>
              </a:xfrm>
              <a:custGeom>
                <a:avLst/>
                <a:gdLst/>
                <a:ahLst/>
                <a:cxnLst/>
                <a:rect l="l" t="t" r="r" b="b"/>
                <a:pathLst>
                  <a:path w="1398" h="1009" extrusionOk="0">
                    <a:moveTo>
                      <a:pt x="1337" y="0"/>
                    </a:moveTo>
                    <a:cubicBezTo>
                      <a:pt x="1328" y="0"/>
                      <a:pt x="1319" y="3"/>
                      <a:pt x="1310" y="7"/>
                    </a:cubicBezTo>
                    <a:cubicBezTo>
                      <a:pt x="855" y="269"/>
                      <a:pt x="424" y="573"/>
                      <a:pt x="25" y="915"/>
                    </a:cubicBezTo>
                    <a:cubicBezTo>
                      <a:pt x="4" y="935"/>
                      <a:pt x="1" y="970"/>
                      <a:pt x="19" y="991"/>
                    </a:cubicBezTo>
                    <a:cubicBezTo>
                      <a:pt x="31" y="1001"/>
                      <a:pt x="47" y="1008"/>
                      <a:pt x="61" y="1008"/>
                    </a:cubicBezTo>
                    <a:cubicBezTo>
                      <a:pt x="74" y="1008"/>
                      <a:pt x="87" y="1005"/>
                      <a:pt x="95" y="998"/>
                    </a:cubicBezTo>
                    <a:cubicBezTo>
                      <a:pt x="488" y="658"/>
                      <a:pt x="915" y="357"/>
                      <a:pt x="1364" y="100"/>
                    </a:cubicBezTo>
                    <a:cubicBezTo>
                      <a:pt x="1389" y="84"/>
                      <a:pt x="1397" y="52"/>
                      <a:pt x="1383" y="27"/>
                    </a:cubicBezTo>
                    <a:cubicBezTo>
                      <a:pt x="1373" y="10"/>
                      <a:pt x="1355" y="0"/>
                      <a:pt x="1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10"/>
            <p:cNvSpPr/>
            <p:nvPr/>
          </p:nvSpPr>
          <p:spPr>
            <a:xfrm>
              <a:off x="4547457" y="1708488"/>
              <a:ext cx="1580889" cy="791325"/>
            </a:xfrm>
            <a:custGeom>
              <a:avLst/>
              <a:gdLst/>
              <a:ahLst/>
              <a:cxnLst/>
              <a:rect l="l" t="t" r="r" b="b"/>
              <a:pathLst>
                <a:path w="9873" h="4942" extrusionOk="0">
                  <a:moveTo>
                    <a:pt x="263" y="403"/>
                  </a:moveTo>
                  <a:lnTo>
                    <a:pt x="263" y="403"/>
                  </a:lnTo>
                  <a:cubicBezTo>
                    <a:pt x="735" y="813"/>
                    <a:pt x="1687" y="1071"/>
                    <a:pt x="2484" y="1222"/>
                  </a:cubicBezTo>
                  <a:cubicBezTo>
                    <a:pt x="3541" y="1425"/>
                    <a:pt x="4802" y="1530"/>
                    <a:pt x="5986" y="1530"/>
                  </a:cubicBezTo>
                  <a:cubicBezTo>
                    <a:pt x="7498" y="1530"/>
                    <a:pt x="8885" y="1359"/>
                    <a:pt x="9563" y="998"/>
                  </a:cubicBezTo>
                  <a:lnTo>
                    <a:pt x="9563" y="998"/>
                  </a:lnTo>
                  <a:lnTo>
                    <a:pt x="6880" y="4563"/>
                  </a:lnTo>
                  <a:cubicBezTo>
                    <a:pt x="6311" y="4749"/>
                    <a:pt x="5734" y="4842"/>
                    <a:pt x="5146" y="4842"/>
                  </a:cubicBezTo>
                  <a:cubicBezTo>
                    <a:pt x="4043" y="4842"/>
                    <a:pt x="2899" y="4516"/>
                    <a:pt x="1686" y="3861"/>
                  </a:cubicBezTo>
                  <a:lnTo>
                    <a:pt x="263" y="403"/>
                  </a:lnTo>
                  <a:close/>
                  <a:moveTo>
                    <a:pt x="61" y="0"/>
                  </a:moveTo>
                  <a:cubicBezTo>
                    <a:pt x="54" y="0"/>
                    <a:pt x="47" y="2"/>
                    <a:pt x="41" y="4"/>
                  </a:cubicBezTo>
                  <a:cubicBezTo>
                    <a:pt x="14" y="14"/>
                    <a:pt x="1" y="47"/>
                    <a:pt x="12" y="73"/>
                  </a:cubicBezTo>
                  <a:cubicBezTo>
                    <a:pt x="14" y="76"/>
                    <a:pt x="14" y="79"/>
                    <a:pt x="15" y="80"/>
                  </a:cubicBezTo>
                  <a:lnTo>
                    <a:pt x="1596" y="3920"/>
                  </a:lnTo>
                  <a:cubicBezTo>
                    <a:pt x="1598" y="3931"/>
                    <a:pt x="1607" y="3941"/>
                    <a:pt x="1618" y="3947"/>
                  </a:cubicBezTo>
                  <a:cubicBezTo>
                    <a:pt x="2842" y="4611"/>
                    <a:pt x="4030" y="4942"/>
                    <a:pt x="5165" y="4942"/>
                  </a:cubicBezTo>
                  <a:cubicBezTo>
                    <a:pt x="5768" y="4942"/>
                    <a:pt x="6354" y="4848"/>
                    <a:pt x="6930" y="4662"/>
                  </a:cubicBezTo>
                  <a:cubicBezTo>
                    <a:pt x="6938" y="4661"/>
                    <a:pt x="6947" y="4653"/>
                    <a:pt x="6954" y="4645"/>
                  </a:cubicBezTo>
                  <a:lnTo>
                    <a:pt x="9857" y="785"/>
                  </a:lnTo>
                  <a:cubicBezTo>
                    <a:pt x="9873" y="763"/>
                    <a:pt x="9870" y="730"/>
                    <a:pt x="9848" y="713"/>
                  </a:cubicBezTo>
                  <a:cubicBezTo>
                    <a:pt x="9838" y="704"/>
                    <a:pt x="9825" y="700"/>
                    <a:pt x="9813" y="700"/>
                  </a:cubicBezTo>
                  <a:cubicBezTo>
                    <a:pt x="9799" y="700"/>
                    <a:pt x="9785" y="706"/>
                    <a:pt x="9774" y="716"/>
                  </a:cubicBezTo>
                  <a:cubicBezTo>
                    <a:pt x="9312" y="1202"/>
                    <a:pt x="7758" y="1430"/>
                    <a:pt x="6024" y="1430"/>
                  </a:cubicBezTo>
                  <a:cubicBezTo>
                    <a:pt x="4838" y="1430"/>
                    <a:pt x="3568" y="1323"/>
                    <a:pt x="2504" y="1120"/>
                  </a:cubicBezTo>
                  <a:cubicBezTo>
                    <a:pt x="1146" y="858"/>
                    <a:pt x="296" y="477"/>
                    <a:pt x="113" y="40"/>
                  </a:cubicBezTo>
                  <a:lnTo>
                    <a:pt x="111" y="32"/>
                  </a:lnTo>
                  <a:cubicBezTo>
                    <a:pt x="102" y="12"/>
                    <a:pt x="82" y="0"/>
                    <a:pt x="61"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10"/>
          <p:cNvGrpSpPr/>
          <p:nvPr/>
        </p:nvGrpSpPr>
        <p:grpSpPr>
          <a:xfrm>
            <a:off x="8223319" y="4550011"/>
            <a:ext cx="604797" cy="255989"/>
            <a:chOff x="5742237" y="4424857"/>
            <a:chExt cx="803077" cy="339913"/>
          </a:xfrm>
        </p:grpSpPr>
        <p:sp>
          <p:nvSpPr>
            <p:cNvPr id="663" name="Google Shape;663;p10"/>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0"/>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0"/>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0"/>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0"/>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10"/>
          <p:cNvGrpSpPr/>
          <p:nvPr/>
        </p:nvGrpSpPr>
        <p:grpSpPr>
          <a:xfrm>
            <a:off x="8745661" y="4182180"/>
            <a:ext cx="280917" cy="171762"/>
            <a:chOff x="4596061" y="4300930"/>
            <a:chExt cx="280917" cy="171762"/>
          </a:xfrm>
        </p:grpSpPr>
        <p:sp>
          <p:nvSpPr>
            <p:cNvPr id="669" name="Google Shape;669;p10"/>
            <p:cNvSpPr/>
            <p:nvPr/>
          </p:nvSpPr>
          <p:spPr>
            <a:xfrm>
              <a:off x="4624573" y="4300930"/>
              <a:ext cx="217963" cy="167208"/>
            </a:xfrm>
            <a:custGeom>
              <a:avLst/>
              <a:gdLst/>
              <a:ahLst/>
              <a:cxnLst/>
              <a:rect l="l" t="t" r="r" b="b"/>
              <a:pathLst>
                <a:path w="2538" h="1947" extrusionOk="0">
                  <a:moveTo>
                    <a:pt x="1268" y="0"/>
                  </a:moveTo>
                  <a:cubicBezTo>
                    <a:pt x="567" y="0"/>
                    <a:pt x="0" y="568"/>
                    <a:pt x="0" y="1269"/>
                  </a:cubicBezTo>
                  <a:cubicBezTo>
                    <a:pt x="0" y="1518"/>
                    <a:pt x="73" y="1749"/>
                    <a:pt x="196" y="1946"/>
                  </a:cubicBezTo>
                  <a:lnTo>
                    <a:pt x="2342" y="1946"/>
                  </a:lnTo>
                  <a:cubicBezTo>
                    <a:pt x="2465" y="1749"/>
                    <a:pt x="2537" y="1519"/>
                    <a:pt x="2537" y="1269"/>
                  </a:cubicBezTo>
                  <a:cubicBezTo>
                    <a:pt x="2537" y="568"/>
                    <a:pt x="1971" y="0"/>
                    <a:pt x="1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0"/>
            <p:cNvSpPr/>
            <p:nvPr/>
          </p:nvSpPr>
          <p:spPr>
            <a:xfrm>
              <a:off x="4806127" y="4463332"/>
              <a:ext cx="70851" cy="9361"/>
            </a:xfrm>
            <a:custGeom>
              <a:avLst/>
              <a:gdLst/>
              <a:ahLst/>
              <a:cxnLst/>
              <a:rect l="l" t="t" r="r" b="b"/>
              <a:pathLst>
                <a:path w="825" h="109" extrusionOk="0">
                  <a:moveTo>
                    <a:pt x="1" y="1"/>
                  </a:moveTo>
                  <a:lnTo>
                    <a:pt x="1" y="108"/>
                  </a:lnTo>
                  <a:lnTo>
                    <a:pt x="825" y="108"/>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0"/>
            <p:cNvSpPr/>
            <p:nvPr/>
          </p:nvSpPr>
          <p:spPr>
            <a:xfrm>
              <a:off x="4596061" y="4463332"/>
              <a:ext cx="168840" cy="9361"/>
            </a:xfrm>
            <a:custGeom>
              <a:avLst/>
              <a:gdLst/>
              <a:ahLst/>
              <a:cxnLst/>
              <a:rect l="l" t="t" r="r" b="b"/>
              <a:pathLst>
                <a:path w="1966" h="109" extrusionOk="0">
                  <a:moveTo>
                    <a:pt x="1" y="1"/>
                  </a:moveTo>
                  <a:lnTo>
                    <a:pt x="1" y="108"/>
                  </a:lnTo>
                  <a:lnTo>
                    <a:pt x="1966" y="108"/>
                  </a:lnTo>
                  <a:lnTo>
                    <a:pt x="1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10"/>
          <p:cNvGrpSpPr/>
          <p:nvPr/>
        </p:nvGrpSpPr>
        <p:grpSpPr>
          <a:xfrm>
            <a:off x="1495617" y="283509"/>
            <a:ext cx="280947" cy="255982"/>
            <a:chOff x="6872954" y="4168931"/>
            <a:chExt cx="437816" cy="398913"/>
          </a:xfrm>
        </p:grpSpPr>
        <p:sp>
          <p:nvSpPr>
            <p:cNvPr id="673" name="Google Shape;673;p10"/>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0"/>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0"/>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0"/>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0"/>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0"/>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10"/>
          <p:cNvSpPr/>
          <p:nvPr/>
        </p:nvSpPr>
        <p:spPr>
          <a:xfrm>
            <a:off x="2070704" y="61271"/>
            <a:ext cx="264900" cy="264900"/>
          </a:xfrm>
          <a:prstGeom prst="mathPlus">
            <a:avLst>
              <a:gd name="adj1" fmla="val 2352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0"/>
          <p:cNvSpPr/>
          <p:nvPr/>
        </p:nvSpPr>
        <p:spPr>
          <a:xfrm>
            <a:off x="8568944" y="969207"/>
            <a:ext cx="176700" cy="1767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0"/>
          <p:cNvSpPr/>
          <p:nvPr/>
        </p:nvSpPr>
        <p:spPr>
          <a:xfrm>
            <a:off x="163707" y="3392617"/>
            <a:ext cx="208700" cy="194774"/>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10"/>
          <p:cNvGrpSpPr/>
          <p:nvPr/>
        </p:nvGrpSpPr>
        <p:grpSpPr>
          <a:xfrm rot="899962">
            <a:off x="8311264" y="170928"/>
            <a:ext cx="299039" cy="264894"/>
            <a:chOff x="4733471" y="1796460"/>
            <a:chExt cx="190484" cy="168755"/>
          </a:xfrm>
        </p:grpSpPr>
        <p:sp>
          <p:nvSpPr>
            <p:cNvPr id="683" name="Google Shape;683;p10"/>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0"/>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0"/>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0"/>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0"/>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10"/>
          <p:cNvGrpSpPr/>
          <p:nvPr/>
        </p:nvGrpSpPr>
        <p:grpSpPr>
          <a:xfrm rot="3600192">
            <a:off x="378661" y="4433732"/>
            <a:ext cx="158596" cy="340537"/>
            <a:chOff x="4576975" y="1448100"/>
            <a:chExt cx="292800" cy="628700"/>
          </a:xfrm>
        </p:grpSpPr>
        <p:sp>
          <p:nvSpPr>
            <p:cNvPr id="689" name="Google Shape;689;p10"/>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0" name="Google Shape;690;p10"/>
            <p:cNvGrpSpPr/>
            <p:nvPr/>
          </p:nvGrpSpPr>
          <p:grpSpPr>
            <a:xfrm>
              <a:off x="4576975" y="1448100"/>
              <a:ext cx="292800" cy="146400"/>
              <a:chOff x="4584725" y="1420525"/>
              <a:chExt cx="292800" cy="146400"/>
            </a:xfrm>
          </p:grpSpPr>
          <p:sp>
            <p:nvSpPr>
              <p:cNvPr id="691" name="Google Shape;691;p10"/>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0"/>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10"/>
            <p:cNvGrpSpPr/>
            <p:nvPr/>
          </p:nvGrpSpPr>
          <p:grpSpPr>
            <a:xfrm>
              <a:off x="4576975" y="1930400"/>
              <a:ext cx="292800" cy="146400"/>
              <a:chOff x="4584725" y="1420525"/>
              <a:chExt cx="292800" cy="146400"/>
            </a:xfrm>
          </p:grpSpPr>
          <p:sp>
            <p:nvSpPr>
              <p:cNvPr id="694" name="Google Shape;694;p10"/>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0"/>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87"/>
        <p:cNvGrpSpPr/>
        <p:nvPr/>
      </p:nvGrpSpPr>
      <p:grpSpPr>
        <a:xfrm>
          <a:off x="0" y="0"/>
          <a:ext cx="0" cy="0"/>
          <a:chOff x="0" y="0"/>
          <a:chExt cx="0" cy="0"/>
        </a:xfrm>
      </p:grpSpPr>
      <p:sp>
        <p:nvSpPr>
          <p:cNvPr id="788" name="Google Shape;788;p15"/>
          <p:cNvSpPr txBox="1">
            <a:spLocks noGrp="1"/>
          </p:cNvSpPr>
          <p:nvPr>
            <p:ph type="title"/>
          </p:nvPr>
        </p:nvSpPr>
        <p:spPr>
          <a:xfrm>
            <a:off x="720000" y="539500"/>
            <a:ext cx="7704000" cy="65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89" name="Google Shape;789;p15"/>
          <p:cNvSpPr txBox="1">
            <a:spLocks noGrp="1"/>
          </p:cNvSpPr>
          <p:nvPr>
            <p:ph type="subTitle" idx="1"/>
          </p:nvPr>
        </p:nvSpPr>
        <p:spPr>
          <a:xfrm>
            <a:off x="713225" y="2872875"/>
            <a:ext cx="2286300" cy="12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90" name="Google Shape;790;p15"/>
          <p:cNvSpPr txBox="1">
            <a:spLocks noGrp="1"/>
          </p:cNvSpPr>
          <p:nvPr>
            <p:ph type="subTitle" idx="2"/>
          </p:nvPr>
        </p:nvSpPr>
        <p:spPr>
          <a:xfrm>
            <a:off x="3249351" y="2872875"/>
            <a:ext cx="2286300" cy="12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91" name="Google Shape;791;p15"/>
          <p:cNvSpPr txBox="1">
            <a:spLocks noGrp="1"/>
          </p:cNvSpPr>
          <p:nvPr>
            <p:ph type="subTitle" idx="3"/>
          </p:nvPr>
        </p:nvSpPr>
        <p:spPr>
          <a:xfrm>
            <a:off x="5785480" y="2872875"/>
            <a:ext cx="2286300" cy="12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92" name="Google Shape;792;p15"/>
          <p:cNvSpPr txBox="1">
            <a:spLocks noGrp="1"/>
          </p:cNvSpPr>
          <p:nvPr>
            <p:ph type="subTitle" idx="4"/>
          </p:nvPr>
        </p:nvSpPr>
        <p:spPr>
          <a:xfrm>
            <a:off x="713225" y="2400950"/>
            <a:ext cx="2286300" cy="55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3" name="Google Shape;793;p15"/>
          <p:cNvSpPr txBox="1">
            <a:spLocks noGrp="1"/>
          </p:cNvSpPr>
          <p:nvPr>
            <p:ph type="subTitle" idx="5"/>
          </p:nvPr>
        </p:nvSpPr>
        <p:spPr>
          <a:xfrm>
            <a:off x="3249351" y="2400950"/>
            <a:ext cx="2286300" cy="55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4" name="Google Shape;794;p15"/>
          <p:cNvSpPr txBox="1">
            <a:spLocks noGrp="1"/>
          </p:cNvSpPr>
          <p:nvPr>
            <p:ph type="subTitle" idx="6"/>
          </p:nvPr>
        </p:nvSpPr>
        <p:spPr>
          <a:xfrm>
            <a:off x="5785480" y="2400950"/>
            <a:ext cx="2286300" cy="55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i="1">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5" name="Google Shape;795;p15"/>
          <p:cNvSpPr/>
          <p:nvPr/>
        </p:nvSpPr>
        <p:spPr>
          <a:xfrm rot="10800000" flipH="1">
            <a:off x="-2" y="3116607"/>
            <a:ext cx="1439304" cy="2026874"/>
          </a:xfrm>
          <a:custGeom>
            <a:avLst/>
            <a:gdLst/>
            <a:ahLst/>
            <a:cxnLst/>
            <a:rect l="l" t="t" r="r" b="b"/>
            <a:pathLst>
              <a:path w="22399" h="31543" extrusionOk="0">
                <a:moveTo>
                  <a:pt x="0" y="1"/>
                </a:moveTo>
                <a:lnTo>
                  <a:pt x="0" y="31543"/>
                </a:lnTo>
                <a:lnTo>
                  <a:pt x="2" y="31543"/>
                </a:lnTo>
                <a:cubicBezTo>
                  <a:pt x="2850" y="31257"/>
                  <a:pt x="5565" y="29816"/>
                  <a:pt x="7397" y="27616"/>
                </a:cubicBezTo>
                <a:cubicBezTo>
                  <a:pt x="9230" y="25417"/>
                  <a:pt x="10158" y="22486"/>
                  <a:pt x="9927" y="19633"/>
                </a:cubicBezTo>
                <a:cubicBezTo>
                  <a:pt x="9769" y="17680"/>
                  <a:pt x="9096" y="15807"/>
                  <a:pt x="8756" y="13876"/>
                </a:cubicBezTo>
                <a:cubicBezTo>
                  <a:pt x="8416" y="11947"/>
                  <a:pt x="8454" y="9816"/>
                  <a:pt x="9572" y="8206"/>
                </a:cubicBezTo>
                <a:cubicBezTo>
                  <a:pt x="11097" y="6014"/>
                  <a:pt x="14037" y="5486"/>
                  <a:pt x="16619" y="4809"/>
                </a:cubicBezTo>
                <a:cubicBezTo>
                  <a:pt x="19202" y="4133"/>
                  <a:pt x="22098" y="2654"/>
                  <a:pt x="22398"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7584261" y="-14"/>
            <a:ext cx="1556625" cy="1249427"/>
          </a:xfrm>
          <a:custGeom>
            <a:avLst/>
            <a:gdLst/>
            <a:ahLst/>
            <a:cxnLst/>
            <a:rect l="l" t="t" r="r" b="b"/>
            <a:pathLst>
              <a:path w="48493" h="38926" extrusionOk="0">
                <a:moveTo>
                  <a:pt x="48492" y="1"/>
                </a:moveTo>
                <a:lnTo>
                  <a:pt x="2426" y="213"/>
                </a:lnTo>
                <a:cubicBezTo>
                  <a:pt x="1" y="3362"/>
                  <a:pt x="598" y="8412"/>
                  <a:pt x="3692" y="10908"/>
                </a:cubicBezTo>
                <a:cubicBezTo>
                  <a:pt x="5700" y="12528"/>
                  <a:pt x="8384" y="13038"/>
                  <a:pt x="10958" y="13154"/>
                </a:cubicBezTo>
                <a:cubicBezTo>
                  <a:pt x="11675" y="13186"/>
                  <a:pt x="12394" y="13192"/>
                  <a:pt x="13113" y="13192"/>
                </a:cubicBezTo>
                <a:cubicBezTo>
                  <a:pt x="13524" y="13192"/>
                  <a:pt x="13935" y="13190"/>
                  <a:pt x="14346" y="13190"/>
                </a:cubicBezTo>
                <a:cubicBezTo>
                  <a:pt x="15800" y="13190"/>
                  <a:pt x="17251" y="13214"/>
                  <a:pt x="18687" y="13431"/>
                </a:cubicBezTo>
                <a:cubicBezTo>
                  <a:pt x="21237" y="13816"/>
                  <a:pt x="23832" y="14936"/>
                  <a:pt x="25236" y="17100"/>
                </a:cubicBezTo>
                <a:cubicBezTo>
                  <a:pt x="26526" y="19092"/>
                  <a:pt x="26602" y="21601"/>
                  <a:pt x="26951" y="23948"/>
                </a:cubicBezTo>
                <a:cubicBezTo>
                  <a:pt x="27452" y="27319"/>
                  <a:pt x="28627" y="30632"/>
                  <a:pt x="30686" y="33346"/>
                </a:cubicBezTo>
                <a:cubicBezTo>
                  <a:pt x="32746" y="36059"/>
                  <a:pt x="35735" y="38135"/>
                  <a:pt x="39087" y="38747"/>
                </a:cubicBezTo>
                <a:cubicBezTo>
                  <a:pt x="39740" y="38866"/>
                  <a:pt x="40406" y="38925"/>
                  <a:pt x="41072" y="38925"/>
                </a:cubicBezTo>
                <a:cubicBezTo>
                  <a:pt x="43824" y="38925"/>
                  <a:pt x="46583" y="37914"/>
                  <a:pt x="48492" y="35946"/>
                </a:cubicBezTo>
                <a:lnTo>
                  <a:pt x="48492" y="1"/>
                </a:ln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flipH="1">
            <a:off x="6794471" y="4415565"/>
            <a:ext cx="2349530" cy="727933"/>
          </a:xfrm>
          <a:custGeom>
            <a:avLst/>
            <a:gdLst/>
            <a:ahLst/>
            <a:cxnLst/>
            <a:rect l="l" t="t" r="r" b="b"/>
            <a:pathLst>
              <a:path w="63398" h="19642" extrusionOk="0">
                <a:moveTo>
                  <a:pt x="8154" y="0"/>
                </a:moveTo>
                <a:cubicBezTo>
                  <a:pt x="4957" y="0"/>
                  <a:pt x="1775" y="1682"/>
                  <a:pt x="46" y="4382"/>
                </a:cubicBezTo>
                <a:lnTo>
                  <a:pt x="0" y="19642"/>
                </a:lnTo>
                <a:lnTo>
                  <a:pt x="63398" y="19642"/>
                </a:lnTo>
                <a:cubicBezTo>
                  <a:pt x="63205" y="15988"/>
                  <a:pt x="60507" y="12797"/>
                  <a:pt x="57210" y="11214"/>
                </a:cubicBezTo>
                <a:cubicBezTo>
                  <a:pt x="54758" y="10036"/>
                  <a:pt x="52030" y="9625"/>
                  <a:pt x="49294" y="9625"/>
                </a:cubicBezTo>
                <a:cubicBezTo>
                  <a:pt x="48350" y="9625"/>
                  <a:pt x="47404" y="9674"/>
                  <a:pt x="46469" y="9757"/>
                </a:cubicBezTo>
                <a:cubicBezTo>
                  <a:pt x="42825" y="10081"/>
                  <a:pt x="39240" y="10897"/>
                  <a:pt x="35597" y="11233"/>
                </a:cubicBezTo>
                <a:cubicBezTo>
                  <a:pt x="34622" y="11323"/>
                  <a:pt x="33635" y="11377"/>
                  <a:pt x="32649" y="11377"/>
                </a:cubicBezTo>
                <a:cubicBezTo>
                  <a:pt x="29955" y="11377"/>
                  <a:pt x="27269" y="10978"/>
                  <a:pt x="24844" y="9842"/>
                </a:cubicBezTo>
                <a:cubicBezTo>
                  <a:pt x="22055" y="8535"/>
                  <a:pt x="19801" y="6345"/>
                  <a:pt x="17444" y="4362"/>
                </a:cubicBezTo>
                <a:cubicBezTo>
                  <a:pt x="15087" y="2380"/>
                  <a:pt x="12446" y="515"/>
                  <a:pt x="9396" y="87"/>
                </a:cubicBezTo>
                <a:cubicBezTo>
                  <a:pt x="8984" y="28"/>
                  <a:pt x="8569" y="0"/>
                  <a:pt x="8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7" y="-10"/>
            <a:ext cx="1367592" cy="1249475"/>
          </a:xfrm>
          <a:custGeom>
            <a:avLst/>
            <a:gdLst/>
            <a:ahLst/>
            <a:cxnLst/>
            <a:rect l="l" t="t" r="r" b="b"/>
            <a:pathLst>
              <a:path w="57486" h="52521" extrusionOk="0">
                <a:moveTo>
                  <a:pt x="0" y="1"/>
                </a:moveTo>
                <a:lnTo>
                  <a:pt x="0" y="51619"/>
                </a:lnTo>
                <a:cubicBezTo>
                  <a:pt x="1652" y="52229"/>
                  <a:pt x="3401" y="52520"/>
                  <a:pt x="5154" y="52520"/>
                </a:cubicBezTo>
                <a:cubicBezTo>
                  <a:pt x="10034" y="52520"/>
                  <a:pt x="14948" y="50263"/>
                  <a:pt x="17887" y="46341"/>
                </a:cubicBezTo>
                <a:cubicBezTo>
                  <a:pt x="20553" y="42781"/>
                  <a:pt x="21567" y="38298"/>
                  <a:pt x="22770" y="34016"/>
                </a:cubicBezTo>
                <a:cubicBezTo>
                  <a:pt x="23972" y="29736"/>
                  <a:pt x="25572" y="25299"/>
                  <a:pt x="28986" y="22450"/>
                </a:cubicBezTo>
                <a:cubicBezTo>
                  <a:pt x="32847" y="19230"/>
                  <a:pt x="38189" y="18692"/>
                  <a:pt x="43137" y="17799"/>
                </a:cubicBezTo>
                <a:cubicBezTo>
                  <a:pt x="48084" y="16904"/>
                  <a:pt x="53480" y="15108"/>
                  <a:pt x="55808" y="10652"/>
                </a:cubicBezTo>
                <a:cubicBezTo>
                  <a:pt x="57485" y="7444"/>
                  <a:pt x="57156" y="3601"/>
                  <a:pt x="56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15"/>
          <p:cNvGrpSpPr/>
          <p:nvPr/>
        </p:nvGrpSpPr>
        <p:grpSpPr>
          <a:xfrm>
            <a:off x="7741631" y="4525358"/>
            <a:ext cx="457211" cy="416584"/>
            <a:chOff x="6872954" y="4168931"/>
            <a:chExt cx="437816" cy="398913"/>
          </a:xfrm>
        </p:grpSpPr>
        <p:sp>
          <p:nvSpPr>
            <p:cNvPr id="800" name="Google Shape;800;p15"/>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6" name="Google Shape;806;p15"/>
          <p:cNvSpPr/>
          <p:nvPr/>
        </p:nvSpPr>
        <p:spPr>
          <a:xfrm>
            <a:off x="405201" y="4444800"/>
            <a:ext cx="375000" cy="375000"/>
          </a:xfrm>
          <a:prstGeom prst="mathPlus">
            <a:avLst>
              <a:gd name="adj1" fmla="val 2352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118001" y="685328"/>
            <a:ext cx="228900" cy="228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a:off x="8267728" y="376451"/>
            <a:ext cx="326100" cy="3261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5"/>
          <p:cNvSpPr/>
          <p:nvPr/>
        </p:nvSpPr>
        <p:spPr>
          <a:xfrm>
            <a:off x="8756626" y="685321"/>
            <a:ext cx="228900" cy="228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5"/>
          <p:cNvSpPr/>
          <p:nvPr/>
        </p:nvSpPr>
        <p:spPr>
          <a:xfrm>
            <a:off x="140375" y="3107652"/>
            <a:ext cx="385339" cy="359625"/>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15"/>
          <p:cNvGrpSpPr/>
          <p:nvPr/>
        </p:nvGrpSpPr>
        <p:grpSpPr>
          <a:xfrm rot="-1799867">
            <a:off x="8570721" y="4733568"/>
            <a:ext cx="292794" cy="259342"/>
            <a:chOff x="4733471" y="1796460"/>
            <a:chExt cx="190484" cy="168755"/>
          </a:xfrm>
        </p:grpSpPr>
        <p:sp>
          <p:nvSpPr>
            <p:cNvPr id="812" name="Google Shape;812;p15"/>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15"/>
          <p:cNvGrpSpPr/>
          <p:nvPr/>
        </p:nvGrpSpPr>
        <p:grpSpPr>
          <a:xfrm>
            <a:off x="405189" y="112620"/>
            <a:ext cx="616076" cy="572697"/>
            <a:chOff x="3981885" y="361545"/>
            <a:chExt cx="340148" cy="316198"/>
          </a:xfrm>
        </p:grpSpPr>
        <p:sp>
          <p:nvSpPr>
            <p:cNvPr id="818" name="Google Shape;818;p15"/>
            <p:cNvSpPr/>
            <p:nvPr/>
          </p:nvSpPr>
          <p:spPr>
            <a:xfrm>
              <a:off x="4169157" y="361545"/>
              <a:ext cx="108473" cy="107131"/>
            </a:xfrm>
            <a:custGeom>
              <a:avLst/>
              <a:gdLst/>
              <a:ahLst/>
              <a:cxnLst/>
              <a:rect l="l" t="t" r="r" b="b"/>
              <a:pathLst>
                <a:path w="3718" h="3672" extrusionOk="0">
                  <a:moveTo>
                    <a:pt x="2641" y="1"/>
                  </a:moveTo>
                  <a:cubicBezTo>
                    <a:pt x="2641" y="1"/>
                    <a:pt x="598" y="866"/>
                    <a:pt x="1" y="2595"/>
                  </a:cubicBezTo>
                  <a:lnTo>
                    <a:pt x="3119" y="3672"/>
                  </a:lnTo>
                  <a:cubicBezTo>
                    <a:pt x="3717" y="1940"/>
                    <a:pt x="2641" y="1"/>
                    <a:pt x="2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4197573" y="382171"/>
              <a:ext cx="68065" cy="83645"/>
            </a:xfrm>
            <a:custGeom>
              <a:avLst/>
              <a:gdLst/>
              <a:ahLst/>
              <a:cxnLst/>
              <a:rect l="l" t="t" r="r" b="b"/>
              <a:pathLst>
                <a:path w="2333" h="2867" extrusionOk="0">
                  <a:moveTo>
                    <a:pt x="1698" y="1"/>
                  </a:moveTo>
                  <a:cubicBezTo>
                    <a:pt x="1698" y="1"/>
                    <a:pt x="472" y="860"/>
                    <a:pt x="1" y="2225"/>
                  </a:cubicBezTo>
                  <a:lnTo>
                    <a:pt x="1861" y="2866"/>
                  </a:lnTo>
                  <a:cubicBezTo>
                    <a:pt x="2332" y="1501"/>
                    <a:pt x="1698" y="1"/>
                    <a:pt x="1698"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981885" y="414671"/>
              <a:ext cx="115504" cy="108006"/>
            </a:xfrm>
            <a:custGeom>
              <a:avLst/>
              <a:gdLst/>
              <a:ahLst/>
              <a:cxnLst/>
              <a:rect l="l" t="t" r="r" b="b"/>
              <a:pathLst>
                <a:path w="3959" h="3702" extrusionOk="0">
                  <a:moveTo>
                    <a:pt x="782" y="0"/>
                  </a:moveTo>
                  <a:cubicBezTo>
                    <a:pt x="485" y="0"/>
                    <a:pt x="299" y="20"/>
                    <a:pt x="299" y="20"/>
                  </a:cubicBezTo>
                  <a:cubicBezTo>
                    <a:pt x="299" y="20"/>
                    <a:pt x="0" y="2395"/>
                    <a:pt x="1281" y="3701"/>
                  </a:cubicBezTo>
                  <a:lnTo>
                    <a:pt x="3958" y="1073"/>
                  </a:lnTo>
                  <a:cubicBezTo>
                    <a:pt x="3035" y="132"/>
                    <a:pt x="1545" y="0"/>
                    <a:pt x="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3996618" y="434568"/>
              <a:ext cx="79735" cy="81427"/>
            </a:xfrm>
            <a:custGeom>
              <a:avLst/>
              <a:gdLst/>
              <a:ahLst/>
              <a:cxnLst/>
              <a:rect l="l" t="t" r="r" b="b"/>
              <a:pathLst>
                <a:path w="2733" h="2791" extrusionOk="0">
                  <a:moveTo>
                    <a:pt x="125" y="1"/>
                  </a:moveTo>
                  <a:lnTo>
                    <a:pt x="125" y="1"/>
                  </a:lnTo>
                  <a:cubicBezTo>
                    <a:pt x="125" y="1"/>
                    <a:pt x="1" y="1760"/>
                    <a:pt x="1010" y="2791"/>
                  </a:cubicBezTo>
                  <a:lnTo>
                    <a:pt x="2732" y="1099"/>
                  </a:lnTo>
                  <a:cubicBezTo>
                    <a:pt x="1700" y="1"/>
                    <a:pt x="125" y="1"/>
                    <a:pt x="125"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3992679" y="427391"/>
              <a:ext cx="323988" cy="250351"/>
            </a:xfrm>
            <a:custGeom>
              <a:avLst/>
              <a:gdLst/>
              <a:ahLst/>
              <a:cxnLst/>
              <a:rect l="l" t="t" r="r" b="b"/>
              <a:pathLst>
                <a:path w="11105" h="8581" extrusionOk="0">
                  <a:moveTo>
                    <a:pt x="6470" y="1"/>
                  </a:moveTo>
                  <a:cubicBezTo>
                    <a:pt x="5914" y="1"/>
                    <a:pt x="5330" y="68"/>
                    <a:pt x="4736" y="201"/>
                  </a:cubicBezTo>
                  <a:cubicBezTo>
                    <a:pt x="1953" y="828"/>
                    <a:pt x="0" y="2693"/>
                    <a:pt x="517" y="4972"/>
                  </a:cubicBezTo>
                  <a:cubicBezTo>
                    <a:pt x="963" y="6943"/>
                    <a:pt x="3104" y="8580"/>
                    <a:pt x="5475" y="8580"/>
                  </a:cubicBezTo>
                  <a:cubicBezTo>
                    <a:pt x="5845" y="8580"/>
                    <a:pt x="6221" y="8540"/>
                    <a:pt x="6597" y="8455"/>
                  </a:cubicBezTo>
                  <a:cubicBezTo>
                    <a:pt x="9378" y="7829"/>
                    <a:pt x="11104" y="4980"/>
                    <a:pt x="10595" y="2700"/>
                  </a:cubicBezTo>
                  <a:cubicBezTo>
                    <a:pt x="10192" y="907"/>
                    <a:pt x="8520" y="1"/>
                    <a:pt x="64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005283" y="427421"/>
              <a:ext cx="289037" cy="140186"/>
            </a:xfrm>
            <a:custGeom>
              <a:avLst/>
              <a:gdLst/>
              <a:ahLst/>
              <a:cxnLst/>
              <a:rect l="l" t="t" r="r" b="b"/>
              <a:pathLst>
                <a:path w="9907" h="4805" extrusionOk="0">
                  <a:moveTo>
                    <a:pt x="6037" y="0"/>
                  </a:moveTo>
                  <a:cubicBezTo>
                    <a:pt x="5481" y="0"/>
                    <a:pt x="4898" y="67"/>
                    <a:pt x="4304" y="200"/>
                  </a:cubicBezTo>
                  <a:cubicBezTo>
                    <a:pt x="1824" y="760"/>
                    <a:pt x="1" y="2305"/>
                    <a:pt x="4" y="4248"/>
                  </a:cubicBezTo>
                  <a:cubicBezTo>
                    <a:pt x="9" y="4248"/>
                    <a:pt x="14" y="4247"/>
                    <a:pt x="19" y="4247"/>
                  </a:cubicBezTo>
                  <a:cubicBezTo>
                    <a:pt x="283" y="4247"/>
                    <a:pt x="938" y="4805"/>
                    <a:pt x="2998" y="4805"/>
                  </a:cubicBezTo>
                  <a:cubicBezTo>
                    <a:pt x="3625" y="4805"/>
                    <a:pt x="4383" y="4753"/>
                    <a:pt x="5301" y="4618"/>
                  </a:cubicBezTo>
                  <a:cubicBezTo>
                    <a:pt x="5732" y="4555"/>
                    <a:pt x="4955" y="1928"/>
                    <a:pt x="5636" y="1638"/>
                  </a:cubicBezTo>
                  <a:cubicBezTo>
                    <a:pt x="5658" y="1629"/>
                    <a:pt x="5680" y="1624"/>
                    <a:pt x="5703" y="1624"/>
                  </a:cubicBezTo>
                  <a:cubicBezTo>
                    <a:pt x="6203" y="1624"/>
                    <a:pt x="6906" y="3794"/>
                    <a:pt x="7354" y="3950"/>
                  </a:cubicBezTo>
                  <a:cubicBezTo>
                    <a:pt x="7439" y="3979"/>
                    <a:pt x="7527" y="3993"/>
                    <a:pt x="7617" y="3993"/>
                  </a:cubicBezTo>
                  <a:cubicBezTo>
                    <a:pt x="8469" y="3993"/>
                    <a:pt x="9503" y="2761"/>
                    <a:pt x="9907" y="1972"/>
                  </a:cubicBezTo>
                  <a:cubicBezTo>
                    <a:pt x="9264" y="661"/>
                    <a:pt x="7788" y="0"/>
                    <a:pt x="60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4156874" y="426224"/>
              <a:ext cx="88750" cy="14179"/>
            </a:xfrm>
            <a:custGeom>
              <a:avLst/>
              <a:gdLst/>
              <a:ahLst/>
              <a:cxnLst/>
              <a:rect l="l" t="t" r="r" b="b"/>
              <a:pathLst>
                <a:path w="3042" h="486" extrusionOk="0">
                  <a:moveTo>
                    <a:pt x="838" y="1"/>
                  </a:moveTo>
                  <a:cubicBezTo>
                    <a:pt x="578" y="1"/>
                    <a:pt x="310" y="15"/>
                    <a:pt x="38" y="44"/>
                  </a:cubicBezTo>
                  <a:cubicBezTo>
                    <a:pt x="16" y="48"/>
                    <a:pt x="1" y="68"/>
                    <a:pt x="2" y="90"/>
                  </a:cubicBezTo>
                  <a:cubicBezTo>
                    <a:pt x="6" y="110"/>
                    <a:pt x="23" y="126"/>
                    <a:pt x="45" y="126"/>
                  </a:cubicBezTo>
                  <a:cubicBezTo>
                    <a:pt x="46" y="126"/>
                    <a:pt x="47" y="126"/>
                    <a:pt x="48" y="126"/>
                  </a:cubicBezTo>
                  <a:cubicBezTo>
                    <a:pt x="320" y="96"/>
                    <a:pt x="588" y="81"/>
                    <a:pt x="848" y="81"/>
                  </a:cubicBezTo>
                  <a:cubicBezTo>
                    <a:pt x="1636" y="81"/>
                    <a:pt x="2363" y="216"/>
                    <a:pt x="2982" y="483"/>
                  </a:cubicBezTo>
                  <a:cubicBezTo>
                    <a:pt x="2986" y="484"/>
                    <a:pt x="2992" y="485"/>
                    <a:pt x="2998" y="485"/>
                  </a:cubicBezTo>
                  <a:cubicBezTo>
                    <a:pt x="3012" y="485"/>
                    <a:pt x="3028" y="477"/>
                    <a:pt x="3033" y="461"/>
                  </a:cubicBezTo>
                  <a:cubicBezTo>
                    <a:pt x="3042" y="441"/>
                    <a:pt x="3032" y="418"/>
                    <a:pt x="3012" y="408"/>
                  </a:cubicBezTo>
                  <a:cubicBezTo>
                    <a:pt x="2382" y="138"/>
                    <a:pt x="1642" y="1"/>
                    <a:pt x="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4200694" y="577553"/>
              <a:ext cx="68094" cy="34485"/>
            </a:xfrm>
            <a:custGeom>
              <a:avLst/>
              <a:gdLst/>
              <a:ahLst/>
              <a:cxnLst/>
              <a:rect l="l" t="t" r="r" b="b"/>
              <a:pathLst>
                <a:path w="2334" h="1182" extrusionOk="0">
                  <a:moveTo>
                    <a:pt x="2290" y="1"/>
                  </a:moveTo>
                  <a:cubicBezTo>
                    <a:pt x="2271" y="1"/>
                    <a:pt x="2255" y="17"/>
                    <a:pt x="2252" y="36"/>
                  </a:cubicBezTo>
                  <a:cubicBezTo>
                    <a:pt x="2175" y="580"/>
                    <a:pt x="1811" y="993"/>
                    <a:pt x="1324" y="1085"/>
                  </a:cubicBezTo>
                  <a:cubicBezTo>
                    <a:pt x="1261" y="1097"/>
                    <a:pt x="1197" y="1103"/>
                    <a:pt x="1133" y="1103"/>
                  </a:cubicBezTo>
                  <a:cubicBezTo>
                    <a:pt x="717" y="1103"/>
                    <a:pt x="311" y="856"/>
                    <a:pt x="82" y="447"/>
                  </a:cubicBezTo>
                  <a:cubicBezTo>
                    <a:pt x="74" y="434"/>
                    <a:pt x="61" y="427"/>
                    <a:pt x="47" y="427"/>
                  </a:cubicBezTo>
                  <a:cubicBezTo>
                    <a:pt x="40" y="427"/>
                    <a:pt x="34" y="428"/>
                    <a:pt x="28" y="431"/>
                  </a:cubicBezTo>
                  <a:cubicBezTo>
                    <a:pt x="8" y="443"/>
                    <a:pt x="1" y="466"/>
                    <a:pt x="12" y="486"/>
                  </a:cubicBezTo>
                  <a:cubicBezTo>
                    <a:pt x="255" y="918"/>
                    <a:pt x="685" y="1181"/>
                    <a:pt x="1130" y="1181"/>
                  </a:cubicBezTo>
                  <a:cubicBezTo>
                    <a:pt x="1199" y="1181"/>
                    <a:pt x="1269" y="1174"/>
                    <a:pt x="1339" y="1164"/>
                  </a:cubicBezTo>
                  <a:cubicBezTo>
                    <a:pt x="1853" y="1065"/>
                    <a:pt x="2249" y="617"/>
                    <a:pt x="2331" y="46"/>
                  </a:cubicBezTo>
                  <a:cubicBezTo>
                    <a:pt x="2334" y="24"/>
                    <a:pt x="2318" y="4"/>
                    <a:pt x="2297" y="2"/>
                  </a:cubicBezTo>
                  <a:cubicBezTo>
                    <a:pt x="2294" y="1"/>
                    <a:pt x="2292" y="1"/>
                    <a:pt x="22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4128837" y="589952"/>
              <a:ext cx="74484" cy="37869"/>
            </a:xfrm>
            <a:custGeom>
              <a:avLst/>
              <a:gdLst/>
              <a:ahLst/>
              <a:cxnLst/>
              <a:rect l="l" t="t" r="r" b="b"/>
              <a:pathLst>
                <a:path w="2553" h="1298" extrusionOk="0">
                  <a:moveTo>
                    <a:pt x="2512" y="1"/>
                  </a:moveTo>
                  <a:cubicBezTo>
                    <a:pt x="2492" y="1"/>
                    <a:pt x="2472" y="16"/>
                    <a:pt x="2469" y="36"/>
                  </a:cubicBezTo>
                  <a:cubicBezTo>
                    <a:pt x="2412" y="582"/>
                    <a:pt x="2018" y="1039"/>
                    <a:pt x="1490" y="1174"/>
                  </a:cubicBezTo>
                  <a:cubicBezTo>
                    <a:pt x="1379" y="1203"/>
                    <a:pt x="1268" y="1216"/>
                    <a:pt x="1159" y="1216"/>
                  </a:cubicBezTo>
                  <a:cubicBezTo>
                    <a:pt x="735" y="1216"/>
                    <a:pt x="332" y="1012"/>
                    <a:pt x="78" y="649"/>
                  </a:cubicBezTo>
                  <a:cubicBezTo>
                    <a:pt x="70" y="639"/>
                    <a:pt x="58" y="633"/>
                    <a:pt x="46" y="633"/>
                  </a:cubicBezTo>
                  <a:cubicBezTo>
                    <a:pt x="38" y="633"/>
                    <a:pt x="29" y="635"/>
                    <a:pt x="22" y="640"/>
                  </a:cubicBezTo>
                  <a:cubicBezTo>
                    <a:pt x="5" y="652"/>
                    <a:pt x="1" y="677"/>
                    <a:pt x="14" y="696"/>
                  </a:cubicBezTo>
                  <a:cubicBezTo>
                    <a:pt x="283" y="1079"/>
                    <a:pt x="707" y="1297"/>
                    <a:pt x="1159" y="1297"/>
                  </a:cubicBezTo>
                  <a:cubicBezTo>
                    <a:pt x="1274" y="1297"/>
                    <a:pt x="1394" y="1281"/>
                    <a:pt x="1511" y="1253"/>
                  </a:cubicBezTo>
                  <a:cubicBezTo>
                    <a:pt x="2072" y="1107"/>
                    <a:pt x="2489" y="625"/>
                    <a:pt x="2551" y="46"/>
                  </a:cubicBezTo>
                  <a:cubicBezTo>
                    <a:pt x="2552" y="22"/>
                    <a:pt x="2536" y="4"/>
                    <a:pt x="2515" y="1"/>
                  </a:cubicBezTo>
                  <a:cubicBezTo>
                    <a:pt x="2514" y="1"/>
                    <a:pt x="2513" y="1"/>
                    <a:pt x="2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4198944" y="583008"/>
              <a:ext cx="4376" cy="9365"/>
            </a:xfrm>
            <a:custGeom>
              <a:avLst/>
              <a:gdLst/>
              <a:ahLst/>
              <a:cxnLst/>
              <a:rect l="l" t="t" r="r" b="b"/>
              <a:pathLst>
                <a:path w="150" h="321" extrusionOk="0">
                  <a:moveTo>
                    <a:pt x="45" y="0"/>
                  </a:moveTo>
                  <a:cubicBezTo>
                    <a:pt x="42" y="0"/>
                    <a:pt x="38" y="1"/>
                    <a:pt x="35" y="2"/>
                  </a:cubicBezTo>
                  <a:cubicBezTo>
                    <a:pt x="14" y="7"/>
                    <a:pt x="1" y="29"/>
                    <a:pt x="6" y="50"/>
                  </a:cubicBezTo>
                  <a:lnTo>
                    <a:pt x="66" y="289"/>
                  </a:lnTo>
                  <a:cubicBezTo>
                    <a:pt x="72" y="307"/>
                    <a:pt x="88" y="320"/>
                    <a:pt x="106" y="320"/>
                  </a:cubicBezTo>
                  <a:cubicBezTo>
                    <a:pt x="109" y="320"/>
                    <a:pt x="114" y="317"/>
                    <a:pt x="115" y="317"/>
                  </a:cubicBezTo>
                  <a:cubicBezTo>
                    <a:pt x="136" y="313"/>
                    <a:pt x="149" y="292"/>
                    <a:pt x="143" y="270"/>
                  </a:cubicBezTo>
                  <a:lnTo>
                    <a:pt x="84" y="30"/>
                  </a:lnTo>
                  <a:cubicBezTo>
                    <a:pt x="79" y="12"/>
                    <a:pt x="63" y="0"/>
                    <a:pt x="45" y="0"/>
                  </a:cubicBezTo>
                  <a:close/>
                </a:path>
              </a:pathLst>
            </a:custGeom>
            <a:solidFill>
              <a:srgbClr val="1B1B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4169302" y="551500"/>
              <a:ext cx="50619" cy="33172"/>
            </a:xfrm>
            <a:custGeom>
              <a:avLst/>
              <a:gdLst/>
              <a:ahLst/>
              <a:cxnLst/>
              <a:rect l="l" t="t" r="r" b="b"/>
              <a:pathLst>
                <a:path w="1735" h="1137" extrusionOk="0">
                  <a:moveTo>
                    <a:pt x="1586" y="1"/>
                  </a:moveTo>
                  <a:cubicBezTo>
                    <a:pt x="1426" y="1"/>
                    <a:pt x="1136" y="350"/>
                    <a:pt x="880" y="416"/>
                  </a:cubicBezTo>
                  <a:cubicBezTo>
                    <a:pt x="835" y="428"/>
                    <a:pt x="785" y="432"/>
                    <a:pt x="733" y="432"/>
                  </a:cubicBezTo>
                  <a:cubicBezTo>
                    <a:pt x="544" y="432"/>
                    <a:pt x="320" y="373"/>
                    <a:pt x="173" y="373"/>
                  </a:cubicBezTo>
                  <a:cubicBezTo>
                    <a:pt x="83" y="373"/>
                    <a:pt x="22" y="395"/>
                    <a:pt x="14" y="466"/>
                  </a:cubicBezTo>
                  <a:cubicBezTo>
                    <a:pt x="0" y="592"/>
                    <a:pt x="97" y="695"/>
                    <a:pt x="183" y="765"/>
                  </a:cubicBezTo>
                  <a:cubicBezTo>
                    <a:pt x="384" y="925"/>
                    <a:pt x="793" y="1137"/>
                    <a:pt x="1007" y="1137"/>
                  </a:cubicBezTo>
                  <a:cubicBezTo>
                    <a:pt x="1028" y="1137"/>
                    <a:pt x="1047" y="1135"/>
                    <a:pt x="1064" y="1130"/>
                  </a:cubicBezTo>
                  <a:cubicBezTo>
                    <a:pt x="1251" y="1082"/>
                    <a:pt x="1549" y="646"/>
                    <a:pt x="1656" y="386"/>
                  </a:cubicBezTo>
                  <a:cubicBezTo>
                    <a:pt x="1699" y="282"/>
                    <a:pt x="1735" y="145"/>
                    <a:pt x="1661" y="41"/>
                  </a:cubicBezTo>
                  <a:cubicBezTo>
                    <a:pt x="1641" y="13"/>
                    <a:pt x="1616"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4219687" y="528831"/>
              <a:ext cx="98874" cy="50502"/>
            </a:xfrm>
            <a:custGeom>
              <a:avLst/>
              <a:gdLst/>
              <a:ahLst/>
              <a:cxnLst/>
              <a:rect l="l" t="t" r="r" b="b"/>
              <a:pathLst>
                <a:path w="3389" h="1731" extrusionOk="0">
                  <a:moveTo>
                    <a:pt x="3347" y="1"/>
                  </a:moveTo>
                  <a:cubicBezTo>
                    <a:pt x="3347" y="1"/>
                    <a:pt x="3346" y="1"/>
                    <a:pt x="3345" y="1"/>
                  </a:cubicBezTo>
                  <a:cubicBezTo>
                    <a:pt x="1931" y="135"/>
                    <a:pt x="686" y="758"/>
                    <a:pt x="12" y="1667"/>
                  </a:cubicBezTo>
                  <a:cubicBezTo>
                    <a:pt x="1" y="1686"/>
                    <a:pt x="4" y="1710"/>
                    <a:pt x="22" y="1723"/>
                  </a:cubicBezTo>
                  <a:cubicBezTo>
                    <a:pt x="29" y="1729"/>
                    <a:pt x="36" y="1730"/>
                    <a:pt x="45" y="1730"/>
                  </a:cubicBezTo>
                  <a:cubicBezTo>
                    <a:pt x="58" y="1730"/>
                    <a:pt x="68" y="1724"/>
                    <a:pt x="76" y="1714"/>
                  </a:cubicBezTo>
                  <a:cubicBezTo>
                    <a:pt x="736" y="822"/>
                    <a:pt x="1961" y="211"/>
                    <a:pt x="3352" y="80"/>
                  </a:cubicBezTo>
                  <a:cubicBezTo>
                    <a:pt x="3373" y="78"/>
                    <a:pt x="3389" y="58"/>
                    <a:pt x="3388" y="37"/>
                  </a:cubicBezTo>
                  <a:cubicBezTo>
                    <a:pt x="3386" y="16"/>
                    <a:pt x="3368" y="1"/>
                    <a:pt x="3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4231386" y="570317"/>
              <a:ext cx="90647" cy="19635"/>
            </a:xfrm>
            <a:custGeom>
              <a:avLst/>
              <a:gdLst/>
              <a:ahLst/>
              <a:cxnLst/>
              <a:rect l="l" t="t" r="r" b="b"/>
              <a:pathLst>
                <a:path w="3107" h="673" extrusionOk="0">
                  <a:moveTo>
                    <a:pt x="2268" y="1"/>
                  </a:moveTo>
                  <a:cubicBezTo>
                    <a:pt x="1414" y="1"/>
                    <a:pt x="625" y="207"/>
                    <a:pt x="24" y="599"/>
                  </a:cubicBezTo>
                  <a:cubicBezTo>
                    <a:pt x="7" y="611"/>
                    <a:pt x="1" y="637"/>
                    <a:pt x="14" y="655"/>
                  </a:cubicBezTo>
                  <a:cubicBezTo>
                    <a:pt x="22" y="665"/>
                    <a:pt x="35" y="672"/>
                    <a:pt x="47" y="672"/>
                  </a:cubicBezTo>
                  <a:cubicBezTo>
                    <a:pt x="54" y="672"/>
                    <a:pt x="64" y="671"/>
                    <a:pt x="68" y="665"/>
                  </a:cubicBezTo>
                  <a:cubicBezTo>
                    <a:pt x="655" y="282"/>
                    <a:pt x="1431" y="80"/>
                    <a:pt x="2269" y="80"/>
                  </a:cubicBezTo>
                  <a:cubicBezTo>
                    <a:pt x="2527" y="80"/>
                    <a:pt x="2791" y="99"/>
                    <a:pt x="3058" y="138"/>
                  </a:cubicBezTo>
                  <a:cubicBezTo>
                    <a:pt x="3060" y="139"/>
                    <a:pt x="3063" y="139"/>
                    <a:pt x="3065" y="139"/>
                  </a:cubicBezTo>
                  <a:cubicBezTo>
                    <a:pt x="3084" y="139"/>
                    <a:pt x="3100" y="124"/>
                    <a:pt x="3102" y="105"/>
                  </a:cubicBezTo>
                  <a:cubicBezTo>
                    <a:pt x="3106" y="84"/>
                    <a:pt x="3091" y="64"/>
                    <a:pt x="3069" y="60"/>
                  </a:cubicBezTo>
                  <a:cubicBezTo>
                    <a:pt x="2799" y="20"/>
                    <a:pt x="2530"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4063603" y="575686"/>
              <a:ext cx="110369" cy="14500"/>
            </a:xfrm>
            <a:custGeom>
              <a:avLst/>
              <a:gdLst/>
              <a:ahLst/>
              <a:cxnLst/>
              <a:rect l="l" t="t" r="r" b="b"/>
              <a:pathLst>
                <a:path w="3783" h="497" extrusionOk="0">
                  <a:moveTo>
                    <a:pt x="1921" y="1"/>
                  </a:moveTo>
                  <a:cubicBezTo>
                    <a:pt x="1310" y="1"/>
                    <a:pt x="664" y="115"/>
                    <a:pt x="32" y="345"/>
                  </a:cubicBezTo>
                  <a:cubicBezTo>
                    <a:pt x="12" y="354"/>
                    <a:pt x="1" y="375"/>
                    <a:pt x="8" y="397"/>
                  </a:cubicBezTo>
                  <a:cubicBezTo>
                    <a:pt x="16" y="413"/>
                    <a:pt x="31" y="423"/>
                    <a:pt x="48" y="423"/>
                  </a:cubicBezTo>
                  <a:cubicBezTo>
                    <a:pt x="52" y="423"/>
                    <a:pt x="56" y="423"/>
                    <a:pt x="61" y="421"/>
                  </a:cubicBezTo>
                  <a:cubicBezTo>
                    <a:pt x="686" y="194"/>
                    <a:pt x="1323" y="81"/>
                    <a:pt x="1925" y="81"/>
                  </a:cubicBezTo>
                  <a:cubicBezTo>
                    <a:pt x="2588" y="81"/>
                    <a:pt x="3207" y="218"/>
                    <a:pt x="3720" y="493"/>
                  </a:cubicBezTo>
                  <a:cubicBezTo>
                    <a:pt x="3726" y="495"/>
                    <a:pt x="3732" y="497"/>
                    <a:pt x="3739" y="497"/>
                  </a:cubicBezTo>
                  <a:cubicBezTo>
                    <a:pt x="3753" y="497"/>
                    <a:pt x="3767" y="490"/>
                    <a:pt x="3773" y="474"/>
                  </a:cubicBezTo>
                  <a:cubicBezTo>
                    <a:pt x="3783" y="454"/>
                    <a:pt x="3776" y="431"/>
                    <a:pt x="3756" y="421"/>
                  </a:cubicBezTo>
                  <a:cubicBezTo>
                    <a:pt x="3231" y="141"/>
                    <a:pt x="2597" y="1"/>
                    <a:pt x="1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4079036" y="601709"/>
              <a:ext cx="88838" cy="26899"/>
            </a:xfrm>
            <a:custGeom>
              <a:avLst/>
              <a:gdLst/>
              <a:ahLst/>
              <a:cxnLst/>
              <a:rect l="l" t="t" r="r" b="b"/>
              <a:pathLst>
                <a:path w="3045" h="922" extrusionOk="0">
                  <a:moveTo>
                    <a:pt x="2575" y="0"/>
                  </a:moveTo>
                  <a:cubicBezTo>
                    <a:pt x="1752" y="0"/>
                    <a:pt x="845" y="299"/>
                    <a:pt x="24" y="847"/>
                  </a:cubicBezTo>
                  <a:cubicBezTo>
                    <a:pt x="6" y="860"/>
                    <a:pt x="0" y="886"/>
                    <a:pt x="13" y="903"/>
                  </a:cubicBezTo>
                  <a:cubicBezTo>
                    <a:pt x="21" y="916"/>
                    <a:pt x="34" y="921"/>
                    <a:pt x="47" y="921"/>
                  </a:cubicBezTo>
                  <a:cubicBezTo>
                    <a:pt x="54" y="921"/>
                    <a:pt x="63" y="918"/>
                    <a:pt x="69" y="914"/>
                  </a:cubicBezTo>
                  <a:cubicBezTo>
                    <a:pt x="877" y="374"/>
                    <a:pt x="1767" y="80"/>
                    <a:pt x="2576" y="80"/>
                  </a:cubicBezTo>
                  <a:cubicBezTo>
                    <a:pt x="2719" y="80"/>
                    <a:pt x="2859" y="89"/>
                    <a:pt x="2996" y="107"/>
                  </a:cubicBezTo>
                  <a:cubicBezTo>
                    <a:pt x="2997" y="108"/>
                    <a:pt x="2999" y="108"/>
                    <a:pt x="3001" y="108"/>
                  </a:cubicBezTo>
                  <a:cubicBezTo>
                    <a:pt x="3020" y="108"/>
                    <a:pt x="3037" y="93"/>
                    <a:pt x="3040" y="73"/>
                  </a:cubicBezTo>
                  <a:cubicBezTo>
                    <a:pt x="3044" y="52"/>
                    <a:pt x="3027" y="32"/>
                    <a:pt x="3006" y="29"/>
                  </a:cubicBezTo>
                  <a:cubicBezTo>
                    <a:pt x="2865" y="10"/>
                    <a:pt x="2722" y="0"/>
                    <a:pt x="2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4214786" y="489037"/>
              <a:ext cx="51727" cy="42800"/>
            </a:xfrm>
            <a:custGeom>
              <a:avLst/>
              <a:gdLst/>
              <a:ahLst/>
              <a:cxnLst/>
              <a:rect l="l" t="t" r="r" b="b"/>
              <a:pathLst>
                <a:path w="1773" h="1467" extrusionOk="0">
                  <a:moveTo>
                    <a:pt x="1427" y="1"/>
                  </a:moveTo>
                  <a:cubicBezTo>
                    <a:pt x="744" y="1"/>
                    <a:pt x="0" y="410"/>
                    <a:pt x="16" y="1090"/>
                  </a:cubicBezTo>
                  <a:cubicBezTo>
                    <a:pt x="20" y="1271"/>
                    <a:pt x="92" y="1375"/>
                    <a:pt x="200" y="1428"/>
                  </a:cubicBezTo>
                  <a:cubicBezTo>
                    <a:pt x="258" y="1455"/>
                    <a:pt x="326" y="1467"/>
                    <a:pt x="401" y="1467"/>
                  </a:cubicBezTo>
                  <a:cubicBezTo>
                    <a:pt x="710" y="1467"/>
                    <a:pt x="1124" y="1261"/>
                    <a:pt x="1318" y="1081"/>
                  </a:cubicBezTo>
                  <a:cubicBezTo>
                    <a:pt x="1618" y="807"/>
                    <a:pt x="1772" y="414"/>
                    <a:pt x="1761" y="36"/>
                  </a:cubicBezTo>
                  <a:cubicBezTo>
                    <a:pt x="1654" y="12"/>
                    <a:pt x="1542" y="1"/>
                    <a:pt x="1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4226864" y="492159"/>
              <a:ext cx="27104" cy="33260"/>
            </a:xfrm>
            <a:custGeom>
              <a:avLst/>
              <a:gdLst/>
              <a:ahLst/>
              <a:cxnLst/>
              <a:rect l="l" t="t" r="r" b="b"/>
              <a:pathLst>
                <a:path w="929" h="1140" extrusionOk="0">
                  <a:moveTo>
                    <a:pt x="420" y="0"/>
                  </a:moveTo>
                  <a:cubicBezTo>
                    <a:pt x="411" y="0"/>
                    <a:pt x="401" y="1"/>
                    <a:pt x="392" y="2"/>
                  </a:cubicBezTo>
                  <a:cubicBezTo>
                    <a:pt x="230" y="16"/>
                    <a:pt x="106" y="149"/>
                    <a:pt x="69" y="290"/>
                  </a:cubicBezTo>
                  <a:cubicBezTo>
                    <a:pt x="0" y="530"/>
                    <a:pt x="87" y="843"/>
                    <a:pt x="276" y="1018"/>
                  </a:cubicBezTo>
                  <a:cubicBezTo>
                    <a:pt x="359" y="1097"/>
                    <a:pt x="467" y="1140"/>
                    <a:pt x="571" y="1140"/>
                  </a:cubicBezTo>
                  <a:cubicBezTo>
                    <a:pt x="697" y="1140"/>
                    <a:pt x="818" y="1078"/>
                    <a:pt x="884" y="944"/>
                  </a:cubicBezTo>
                  <a:cubicBezTo>
                    <a:pt x="921" y="867"/>
                    <a:pt x="928" y="780"/>
                    <a:pt x="927" y="696"/>
                  </a:cubicBezTo>
                  <a:cubicBezTo>
                    <a:pt x="920" y="524"/>
                    <a:pt x="871" y="353"/>
                    <a:pt x="770" y="210"/>
                  </a:cubicBezTo>
                  <a:cubicBezTo>
                    <a:pt x="691" y="100"/>
                    <a:pt x="565"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4081574" y="522500"/>
              <a:ext cx="61413" cy="33755"/>
            </a:xfrm>
            <a:custGeom>
              <a:avLst/>
              <a:gdLst/>
              <a:ahLst/>
              <a:cxnLst/>
              <a:rect l="l" t="t" r="r" b="b"/>
              <a:pathLst>
                <a:path w="2105" h="1157" extrusionOk="0">
                  <a:moveTo>
                    <a:pt x="1060" y="0"/>
                  </a:moveTo>
                  <a:cubicBezTo>
                    <a:pt x="684" y="0"/>
                    <a:pt x="285" y="135"/>
                    <a:pt x="0" y="362"/>
                  </a:cubicBezTo>
                  <a:cubicBezTo>
                    <a:pt x="157" y="709"/>
                    <a:pt x="468" y="991"/>
                    <a:pt x="860" y="1106"/>
                  </a:cubicBezTo>
                  <a:cubicBezTo>
                    <a:pt x="969" y="1138"/>
                    <a:pt x="1116" y="1157"/>
                    <a:pt x="1271" y="1157"/>
                  </a:cubicBezTo>
                  <a:cubicBezTo>
                    <a:pt x="1563" y="1157"/>
                    <a:pt x="1880" y="1090"/>
                    <a:pt x="2015" y="921"/>
                  </a:cubicBezTo>
                  <a:cubicBezTo>
                    <a:pt x="2089" y="826"/>
                    <a:pt x="2105" y="702"/>
                    <a:pt x="2030" y="538"/>
                  </a:cubicBezTo>
                  <a:cubicBezTo>
                    <a:pt x="1856" y="162"/>
                    <a:pt x="1472" y="0"/>
                    <a:pt x="1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4099429" y="522004"/>
              <a:ext cx="26870" cy="33901"/>
            </a:xfrm>
            <a:custGeom>
              <a:avLst/>
              <a:gdLst/>
              <a:ahLst/>
              <a:cxnLst/>
              <a:rect l="l" t="t" r="r" b="b"/>
              <a:pathLst>
                <a:path w="921" h="1162" extrusionOk="0">
                  <a:moveTo>
                    <a:pt x="395" y="0"/>
                  </a:moveTo>
                  <a:cubicBezTo>
                    <a:pt x="355" y="0"/>
                    <a:pt x="315" y="7"/>
                    <a:pt x="276" y="22"/>
                  </a:cubicBezTo>
                  <a:cubicBezTo>
                    <a:pt x="128" y="79"/>
                    <a:pt x="51" y="235"/>
                    <a:pt x="28" y="378"/>
                  </a:cubicBezTo>
                  <a:cubicBezTo>
                    <a:pt x="1" y="551"/>
                    <a:pt x="33" y="726"/>
                    <a:pt x="103" y="883"/>
                  </a:cubicBezTo>
                  <a:cubicBezTo>
                    <a:pt x="139" y="959"/>
                    <a:pt x="183" y="1033"/>
                    <a:pt x="251" y="1086"/>
                  </a:cubicBezTo>
                  <a:cubicBezTo>
                    <a:pt x="318" y="1138"/>
                    <a:pt x="391" y="1161"/>
                    <a:pt x="463" y="1161"/>
                  </a:cubicBezTo>
                  <a:cubicBezTo>
                    <a:pt x="621" y="1161"/>
                    <a:pt x="771" y="1047"/>
                    <a:pt x="832" y="885"/>
                  </a:cubicBezTo>
                  <a:cubicBezTo>
                    <a:pt x="920" y="643"/>
                    <a:pt x="860" y="324"/>
                    <a:pt x="693" y="138"/>
                  </a:cubicBezTo>
                  <a:cubicBezTo>
                    <a:pt x="622" y="57"/>
                    <a:pt x="509"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15"/>
          <p:cNvGrpSpPr/>
          <p:nvPr/>
        </p:nvGrpSpPr>
        <p:grpSpPr>
          <a:xfrm>
            <a:off x="6934686" y="4819805"/>
            <a:ext cx="280917" cy="171762"/>
            <a:chOff x="4596061" y="4300930"/>
            <a:chExt cx="280917" cy="171762"/>
          </a:xfrm>
        </p:grpSpPr>
        <p:sp>
          <p:nvSpPr>
            <p:cNvPr id="838" name="Google Shape;838;p15"/>
            <p:cNvSpPr/>
            <p:nvPr/>
          </p:nvSpPr>
          <p:spPr>
            <a:xfrm>
              <a:off x="4624573" y="4300930"/>
              <a:ext cx="217963" cy="167208"/>
            </a:xfrm>
            <a:custGeom>
              <a:avLst/>
              <a:gdLst/>
              <a:ahLst/>
              <a:cxnLst/>
              <a:rect l="l" t="t" r="r" b="b"/>
              <a:pathLst>
                <a:path w="2538" h="1947" extrusionOk="0">
                  <a:moveTo>
                    <a:pt x="1268" y="0"/>
                  </a:moveTo>
                  <a:cubicBezTo>
                    <a:pt x="567" y="0"/>
                    <a:pt x="0" y="568"/>
                    <a:pt x="0" y="1269"/>
                  </a:cubicBezTo>
                  <a:cubicBezTo>
                    <a:pt x="0" y="1518"/>
                    <a:pt x="73" y="1749"/>
                    <a:pt x="196" y="1946"/>
                  </a:cubicBezTo>
                  <a:lnTo>
                    <a:pt x="2342" y="1946"/>
                  </a:lnTo>
                  <a:cubicBezTo>
                    <a:pt x="2465" y="1749"/>
                    <a:pt x="2537" y="1519"/>
                    <a:pt x="2537" y="1269"/>
                  </a:cubicBezTo>
                  <a:cubicBezTo>
                    <a:pt x="2537" y="568"/>
                    <a:pt x="1971" y="0"/>
                    <a:pt x="1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4806127" y="4463332"/>
              <a:ext cx="70851" cy="9361"/>
            </a:xfrm>
            <a:custGeom>
              <a:avLst/>
              <a:gdLst/>
              <a:ahLst/>
              <a:cxnLst/>
              <a:rect l="l" t="t" r="r" b="b"/>
              <a:pathLst>
                <a:path w="825" h="109" extrusionOk="0">
                  <a:moveTo>
                    <a:pt x="1" y="1"/>
                  </a:moveTo>
                  <a:lnTo>
                    <a:pt x="1" y="108"/>
                  </a:lnTo>
                  <a:lnTo>
                    <a:pt x="825" y="108"/>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4596061" y="4463332"/>
              <a:ext cx="168840" cy="9361"/>
            </a:xfrm>
            <a:custGeom>
              <a:avLst/>
              <a:gdLst/>
              <a:ahLst/>
              <a:cxnLst/>
              <a:rect l="l" t="t" r="r" b="b"/>
              <a:pathLst>
                <a:path w="1966" h="109" extrusionOk="0">
                  <a:moveTo>
                    <a:pt x="1" y="1"/>
                  </a:moveTo>
                  <a:lnTo>
                    <a:pt x="1" y="108"/>
                  </a:lnTo>
                  <a:lnTo>
                    <a:pt x="1966" y="108"/>
                  </a:lnTo>
                  <a:lnTo>
                    <a:pt x="1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15"/>
          <p:cNvGrpSpPr/>
          <p:nvPr/>
        </p:nvGrpSpPr>
        <p:grpSpPr>
          <a:xfrm>
            <a:off x="7430285" y="4902395"/>
            <a:ext cx="205254" cy="146342"/>
            <a:chOff x="7330360" y="4550845"/>
            <a:chExt cx="205254" cy="146342"/>
          </a:xfrm>
        </p:grpSpPr>
        <p:sp>
          <p:nvSpPr>
            <p:cNvPr id="842" name="Google Shape;842;p15"/>
            <p:cNvSpPr/>
            <p:nvPr/>
          </p:nvSpPr>
          <p:spPr>
            <a:xfrm>
              <a:off x="7330360" y="4550845"/>
              <a:ext cx="141702" cy="141702"/>
            </a:xfrm>
            <a:custGeom>
              <a:avLst/>
              <a:gdLst/>
              <a:ahLst/>
              <a:cxnLst/>
              <a:rect l="l" t="t" r="r" b="b"/>
              <a:pathLst>
                <a:path w="1650" h="1650" extrusionOk="0">
                  <a:moveTo>
                    <a:pt x="824" y="0"/>
                  </a:moveTo>
                  <a:cubicBezTo>
                    <a:pt x="369" y="0"/>
                    <a:pt x="0" y="368"/>
                    <a:pt x="0" y="824"/>
                  </a:cubicBezTo>
                  <a:cubicBezTo>
                    <a:pt x="0" y="1279"/>
                    <a:pt x="369" y="1649"/>
                    <a:pt x="824" y="1649"/>
                  </a:cubicBezTo>
                  <a:cubicBezTo>
                    <a:pt x="1280" y="1649"/>
                    <a:pt x="1650" y="1279"/>
                    <a:pt x="1650" y="824"/>
                  </a:cubicBezTo>
                  <a:cubicBezTo>
                    <a:pt x="1650" y="368"/>
                    <a:pt x="1280" y="0"/>
                    <a:pt x="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7355609" y="4687911"/>
              <a:ext cx="180004" cy="9275"/>
            </a:xfrm>
            <a:custGeom>
              <a:avLst/>
              <a:gdLst/>
              <a:ahLst/>
              <a:cxnLst/>
              <a:rect l="l" t="t" r="r" b="b"/>
              <a:pathLst>
                <a:path w="2096" h="108" extrusionOk="0">
                  <a:moveTo>
                    <a:pt x="1" y="0"/>
                  </a:moveTo>
                  <a:lnTo>
                    <a:pt x="1" y="107"/>
                  </a:lnTo>
                  <a:lnTo>
                    <a:pt x="2095" y="107"/>
                  </a:lnTo>
                  <a:lnTo>
                    <a:pt x="2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6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1pPr>
            <a:lvl2pPr lvl="1"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2pPr>
            <a:lvl3pPr lvl="2"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3pPr>
            <a:lvl4pPr lvl="3"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4pPr>
            <a:lvl5pPr lvl="4"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5pPr>
            <a:lvl6pPr lvl="5"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6pPr>
            <a:lvl7pPr lvl="6"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7pPr>
            <a:lvl8pPr lvl="7"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8pPr>
            <a:lvl9pPr lvl="8"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9pPr>
          </a:lstStyle>
          <a:p>
            <a:endParaRPr/>
          </a:p>
        </p:txBody>
      </p:sp>
      <p:sp>
        <p:nvSpPr>
          <p:cNvPr id="7" name="Google Shape;7;p1"/>
          <p:cNvSpPr txBox="1">
            <a:spLocks noGrp="1"/>
          </p:cNvSpPr>
          <p:nvPr>
            <p:ph type="body" idx="1"/>
          </p:nvPr>
        </p:nvSpPr>
        <p:spPr>
          <a:xfrm>
            <a:off x="713225" y="1352825"/>
            <a:ext cx="7717500" cy="32160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Hind"/>
              <a:buChar char="●"/>
              <a:defRPr sz="1200">
                <a:solidFill>
                  <a:schemeClr val="dk2"/>
                </a:solidFill>
                <a:latin typeface="Hind"/>
                <a:ea typeface="Hind"/>
                <a:cs typeface="Hind"/>
                <a:sym typeface="Hind"/>
              </a:defRPr>
            </a:lvl1pPr>
            <a:lvl2pPr marL="914400" lvl="1" indent="-304800">
              <a:lnSpc>
                <a:spcPct val="100000"/>
              </a:lnSpc>
              <a:spcBef>
                <a:spcPts val="0"/>
              </a:spcBef>
              <a:spcAft>
                <a:spcPts val="0"/>
              </a:spcAft>
              <a:buClr>
                <a:schemeClr val="dk2"/>
              </a:buClr>
              <a:buSzPts val="1200"/>
              <a:buFont typeface="Hind"/>
              <a:buChar char="○"/>
              <a:defRPr sz="1200">
                <a:solidFill>
                  <a:schemeClr val="dk2"/>
                </a:solidFill>
                <a:latin typeface="Hind"/>
                <a:ea typeface="Hind"/>
                <a:cs typeface="Hind"/>
                <a:sym typeface="Hind"/>
              </a:defRPr>
            </a:lvl2pPr>
            <a:lvl3pPr marL="1371600" lvl="2" indent="-304800">
              <a:lnSpc>
                <a:spcPct val="100000"/>
              </a:lnSpc>
              <a:spcBef>
                <a:spcPts val="0"/>
              </a:spcBef>
              <a:spcAft>
                <a:spcPts val="0"/>
              </a:spcAft>
              <a:buClr>
                <a:schemeClr val="dk2"/>
              </a:buClr>
              <a:buSzPts val="1200"/>
              <a:buFont typeface="Hind"/>
              <a:buChar char="■"/>
              <a:defRPr sz="1200">
                <a:solidFill>
                  <a:schemeClr val="dk2"/>
                </a:solidFill>
                <a:latin typeface="Hind"/>
                <a:ea typeface="Hind"/>
                <a:cs typeface="Hind"/>
                <a:sym typeface="Hind"/>
              </a:defRPr>
            </a:lvl3pPr>
            <a:lvl4pPr marL="1828800" lvl="3" indent="-304800">
              <a:lnSpc>
                <a:spcPct val="100000"/>
              </a:lnSpc>
              <a:spcBef>
                <a:spcPts val="0"/>
              </a:spcBef>
              <a:spcAft>
                <a:spcPts val="0"/>
              </a:spcAft>
              <a:buClr>
                <a:schemeClr val="dk2"/>
              </a:buClr>
              <a:buSzPts val="1200"/>
              <a:buFont typeface="Hind"/>
              <a:buChar char="●"/>
              <a:defRPr sz="1200">
                <a:solidFill>
                  <a:schemeClr val="dk2"/>
                </a:solidFill>
                <a:latin typeface="Hind"/>
                <a:ea typeface="Hind"/>
                <a:cs typeface="Hind"/>
                <a:sym typeface="Hind"/>
              </a:defRPr>
            </a:lvl4pPr>
            <a:lvl5pPr marL="2286000" lvl="4" indent="-304800">
              <a:lnSpc>
                <a:spcPct val="100000"/>
              </a:lnSpc>
              <a:spcBef>
                <a:spcPts val="0"/>
              </a:spcBef>
              <a:spcAft>
                <a:spcPts val="0"/>
              </a:spcAft>
              <a:buClr>
                <a:schemeClr val="dk2"/>
              </a:buClr>
              <a:buSzPts val="1200"/>
              <a:buFont typeface="Hind"/>
              <a:buChar char="○"/>
              <a:defRPr sz="1200">
                <a:solidFill>
                  <a:schemeClr val="dk2"/>
                </a:solidFill>
                <a:latin typeface="Hind"/>
                <a:ea typeface="Hind"/>
                <a:cs typeface="Hind"/>
                <a:sym typeface="Hind"/>
              </a:defRPr>
            </a:lvl5pPr>
            <a:lvl6pPr marL="2743200" lvl="5" indent="-304800">
              <a:lnSpc>
                <a:spcPct val="100000"/>
              </a:lnSpc>
              <a:spcBef>
                <a:spcPts val="0"/>
              </a:spcBef>
              <a:spcAft>
                <a:spcPts val="0"/>
              </a:spcAft>
              <a:buClr>
                <a:schemeClr val="dk2"/>
              </a:buClr>
              <a:buSzPts val="1200"/>
              <a:buFont typeface="Hind"/>
              <a:buChar char="■"/>
              <a:defRPr sz="1200">
                <a:solidFill>
                  <a:schemeClr val="dk2"/>
                </a:solidFill>
                <a:latin typeface="Hind"/>
                <a:ea typeface="Hind"/>
                <a:cs typeface="Hind"/>
                <a:sym typeface="Hind"/>
              </a:defRPr>
            </a:lvl6pPr>
            <a:lvl7pPr marL="3200400" lvl="6" indent="-304800">
              <a:lnSpc>
                <a:spcPct val="100000"/>
              </a:lnSpc>
              <a:spcBef>
                <a:spcPts val="0"/>
              </a:spcBef>
              <a:spcAft>
                <a:spcPts val="0"/>
              </a:spcAft>
              <a:buClr>
                <a:schemeClr val="dk2"/>
              </a:buClr>
              <a:buSzPts val="1200"/>
              <a:buFont typeface="Hind"/>
              <a:buChar char="●"/>
              <a:defRPr sz="1200">
                <a:solidFill>
                  <a:schemeClr val="dk2"/>
                </a:solidFill>
                <a:latin typeface="Hind"/>
                <a:ea typeface="Hind"/>
                <a:cs typeface="Hind"/>
                <a:sym typeface="Hind"/>
              </a:defRPr>
            </a:lvl7pPr>
            <a:lvl8pPr marL="3657600" lvl="7" indent="-304800">
              <a:lnSpc>
                <a:spcPct val="100000"/>
              </a:lnSpc>
              <a:spcBef>
                <a:spcPts val="0"/>
              </a:spcBef>
              <a:spcAft>
                <a:spcPts val="0"/>
              </a:spcAft>
              <a:buClr>
                <a:schemeClr val="dk2"/>
              </a:buClr>
              <a:buSzPts val="1200"/>
              <a:buFont typeface="Hind"/>
              <a:buChar char="○"/>
              <a:defRPr sz="1200">
                <a:solidFill>
                  <a:schemeClr val="dk2"/>
                </a:solidFill>
                <a:latin typeface="Hind"/>
                <a:ea typeface="Hind"/>
                <a:cs typeface="Hind"/>
                <a:sym typeface="Hind"/>
              </a:defRPr>
            </a:lvl8pPr>
            <a:lvl9pPr marL="4114800" lvl="8" indent="-304800">
              <a:lnSpc>
                <a:spcPct val="100000"/>
              </a:lnSpc>
              <a:spcBef>
                <a:spcPts val="0"/>
              </a:spcBef>
              <a:spcAft>
                <a:spcPts val="0"/>
              </a:spcAft>
              <a:buClr>
                <a:schemeClr val="dk2"/>
              </a:buClr>
              <a:buSzPts val="1200"/>
              <a:buFont typeface="Hind"/>
              <a:buChar char="■"/>
              <a:defRPr sz="1200">
                <a:solidFill>
                  <a:schemeClr val="dk2"/>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8" r:id="rId8"/>
    <p:sldLayoutId id="2147483661" r:id="rId9"/>
    <p:sldLayoutId id="2147483662" r:id="rId10"/>
    <p:sldLayoutId id="2147483663" r:id="rId11"/>
    <p:sldLayoutId id="2147483666" r:id="rId12"/>
    <p:sldLayoutId id="2147483668" r:id="rId13"/>
    <p:sldLayoutId id="2147483669" r:id="rId14"/>
    <p:sldLayoutId id="2147483670" r:id="rId15"/>
    <p:sldLayoutId id="214748367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1" name="Google Shape;1681;p28"/>
          <p:cNvSpPr/>
          <p:nvPr/>
        </p:nvSpPr>
        <p:spPr>
          <a:xfrm>
            <a:off x="1844329" y="710139"/>
            <a:ext cx="260400" cy="2604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8"/>
          <p:cNvSpPr/>
          <p:nvPr/>
        </p:nvSpPr>
        <p:spPr>
          <a:xfrm>
            <a:off x="1219403" y="1885870"/>
            <a:ext cx="260408" cy="243031"/>
          </a:xfrm>
          <a:custGeom>
            <a:avLst/>
            <a:gdLst/>
            <a:ahLst/>
            <a:cxnLst/>
            <a:rect l="l" t="t" r="r" b="b"/>
            <a:pathLst>
              <a:path w="34018" h="31748" extrusionOk="0">
                <a:moveTo>
                  <a:pt x="18420" y="1"/>
                </a:moveTo>
                <a:lnTo>
                  <a:pt x="15653" y="13538"/>
                </a:lnTo>
                <a:lnTo>
                  <a:pt x="8309" y="5956"/>
                </a:lnTo>
                <a:lnTo>
                  <a:pt x="8309" y="5956"/>
                </a:lnTo>
                <a:lnTo>
                  <a:pt x="11225" y="15874"/>
                </a:lnTo>
                <a:lnTo>
                  <a:pt x="1" y="19126"/>
                </a:lnTo>
                <a:lnTo>
                  <a:pt x="11665" y="20195"/>
                </a:lnTo>
                <a:lnTo>
                  <a:pt x="7398" y="31748"/>
                </a:lnTo>
                <a:lnTo>
                  <a:pt x="7398" y="31748"/>
                </a:lnTo>
                <a:lnTo>
                  <a:pt x="17010" y="23217"/>
                </a:lnTo>
                <a:lnTo>
                  <a:pt x="20335" y="31748"/>
                </a:lnTo>
                <a:lnTo>
                  <a:pt x="21479" y="22667"/>
                </a:lnTo>
                <a:lnTo>
                  <a:pt x="34018" y="23710"/>
                </a:lnTo>
                <a:lnTo>
                  <a:pt x="23869" y="16361"/>
                </a:lnTo>
                <a:lnTo>
                  <a:pt x="31243" y="5940"/>
                </a:lnTo>
                <a:lnTo>
                  <a:pt x="20228" y="13538"/>
                </a:lnTo>
                <a:lnTo>
                  <a:pt x="18420" y="1"/>
                </a:lnTo>
                <a:close/>
                <a:moveTo>
                  <a:pt x="20335" y="31748"/>
                </a:moveTo>
                <a:lnTo>
                  <a:pt x="20335" y="31748"/>
                </a:lnTo>
                <a:lnTo>
                  <a:pt x="20335" y="31748"/>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3" name="Google Shape;1683;p28"/>
          <p:cNvGrpSpPr/>
          <p:nvPr/>
        </p:nvGrpSpPr>
        <p:grpSpPr>
          <a:xfrm>
            <a:off x="5161262" y="4157107"/>
            <a:ext cx="803077" cy="339913"/>
            <a:chOff x="5742237" y="4424857"/>
            <a:chExt cx="803077" cy="339913"/>
          </a:xfrm>
        </p:grpSpPr>
        <p:sp>
          <p:nvSpPr>
            <p:cNvPr id="1684" name="Google Shape;1684;p28"/>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8"/>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8"/>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8"/>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8"/>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9" name="Google Shape;1689;p28"/>
          <p:cNvSpPr txBox="1">
            <a:spLocks noGrp="1"/>
          </p:cNvSpPr>
          <p:nvPr>
            <p:ph type="ctrTitle"/>
          </p:nvPr>
        </p:nvSpPr>
        <p:spPr>
          <a:xfrm>
            <a:off x="3491892" y="987007"/>
            <a:ext cx="5199900" cy="157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Vet For Every Pet</a:t>
            </a:r>
            <a:endParaRPr lang="en-US" dirty="0">
              <a:solidFill>
                <a:schemeClr val="dk2"/>
              </a:solidFill>
            </a:endParaRPr>
          </a:p>
        </p:txBody>
      </p:sp>
      <p:grpSp>
        <p:nvGrpSpPr>
          <p:cNvPr id="1690" name="Google Shape;1690;p28"/>
          <p:cNvGrpSpPr/>
          <p:nvPr/>
        </p:nvGrpSpPr>
        <p:grpSpPr>
          <a:xfrm>
            <a:off x="341570" y="1524559"/>
            <a:ext cx="4438383" cy="3156782"/>
            <a:chOff x="4508771" y="2997998"/>
            <a:chExt cx="1805762" cy="1284341"/>
          </a:xfrm>
        </p:grpSpPr>
        <p:sp>
          <p:nvSpPr>
            <p:cNvPr id="1691" name="Google Shape;1691;p28"/>
            <p:cNvSpPr/>
            <p:nvPr/>
          </p:nvSpPr>
          <p:spPr>
            <a:xfrm>
              <a:off x="5070329" y="4097105"/>
              <a:ext cx="588718" cy="161935"/>
            </a:xfrm>
            <a:custGeom>
              <a:avLst/>
              <a:gdLst/>
              <a:ahLst/>
              <a:cxnLst/>
              <a:rect l="l" t="t" r="r" b="b"/>
              <a:pathLst>
                <a:path w="14982" h="4121" extrusionOk="0">
                  <a:moveTo>
                    <a:pt x="826" y="0"/>
                  </a:moveTo>
                  <a:cubicBezTo>
                    <a:pt x="552" y="1372"/>
                    <a:pt x="275" y="2745"/>
                    <a:pt x="1" y="4119"/>
                  </a:cubicBezTo>
                  <a:lnTo>
                    <a:pt x="14595" y="4119"/>
                  </a:lnTo>
                  <a:lnTo>
                    <a:pt x="14595" y="4121"/>
                  </a:lnTo>
                  <a:cubicBezTo>
                    <a:pt x="14700" y="3880"/>
                    <a:pt x="14789" y="3635"/>
                    <a:pt x="14837" y="3381"/>
                  </a:cubicBezTo>
                  <a:cubicBezTo>
                    <a:pt x="14982" y="2622"/>
                    <a:pt x="14706" y="1265"/>
                    <a:pt x="13961" y="831"/>
                  </a:cubicBezTo>
                  <a:cubicBezTo>
                    <a:pt x="13551" y="593"/>
                    <a:pt x="13001" y="633"/>
                    <a:pt x="12547" y="616"/>
                  </a:cubicBezTo>
                  <a:cubicBezTo>
                    <a:pt x="11796" y="586"/>
                    <a:pt x="11045" y="553"/>
                    <a:pt x="10291" y="519"/>
                  </a:cubicBezTo>
                  <a:cubicBezTo>
                    <a:pt x="8805" y="453"/>
                    <a:pt x="7318" y="379"/>
                    <a:pt x="5834" y="297"/>
                  </a:cubicBezTo>
                  <a:cubicBezTo>
                    <a:pt x="4164" y="207"/>
                    <a:pt x="2494" y="109"/>
                    <a:pt x="826" y="0"/>
                  </a:cubicBezTo>
                  <a:close/>
                </a:path>
              </a:pathLst>
            </a:custGeom>
            <a:solidFill>
              <a:srgbClr val="48BD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8"/>
            <p:cNvSpPr/>
            <p:nvPr/>
          </p:nvSpPr>
          <p:spPr>
            <a:xfrm>
              <a:off x="5140981" y="3051439"/>
              <a:ext cx="477827" cy="634496"/>
            </a:xfrm>
            <a:custGeom>
              <a:avLst/>
              <a:gdLst/>
              <a:ahLst/>
              <a:cxnLst/>
              <a:rect l="l" t="t" r="r" b="b"/>
              <a:pathLst>
                <a:path w="12160" h="16147" extrusionOk="0">
                  <a:moveTo>
                    <a:pt x="4607" y="51"/>
                  </a:moveTo>
                  <a:cubicBezTo>
                    <a:pt x="4475" y="51"/>
                    <a:pt x="4349" y="80"/>
                    <a:pt x="4254" y="169"/>
                  </a:cubicBezTo>
                  <a:cubicBezTo>
                    <a:pt x="4158" y="261"/>
                    <a:pt x="4117" y="394"/>
                    <a:pt x="4081" y="521"/>
                  </a:cubicBezTo>
                  <a:cubicBezTo>
                    <a:pt x="3831" y="1427"/>
                    <a:pt x="3761" y="2384"/>
                    <a:pt x="3514" y="3282"/>
                  </a:cubicBezTo>
                  <a:cubicBezTo>
                    <a:pt x="3276" y="4143"/>
                    <a:pt x="3097" y="5667"/>
                    <a:pt x="3961" y="6285"/>
                  </a:cubicBezTo>
                  <a:cubicBezTo>
                    <a:pt x="4158" y="6426"/>
                    <a:pt x="4447" y="6519"/>
                    <a:pt x="4474" y="6759"/>
                  </a:cubicBezTo>
                  <a:cubicBezTo>
                    <a:pt x="4482" y="6840"/>
                    <a:pt x="4457" y="6923"/>
                    <a:pt x="4430" y="7002"/>
                  </a:cubicBezTo>
                  <a:cubicBezTo>
                    <a:pt x="4150" y="7815"/>
                    <a:pt x="3968" y="9125"/>
                    <a:pt x="3252" y="9637"/>
                  </a:cubicBezTo>
                  <a:cubicBezTo>
                    <a:pt x="2605" y="10100"/>
                    <a:pt x="1760" y="10228"/>
                    <a:pt x="984" y="10233"/>
                  </a:cubicBezTo>
                  <a:cubicBezTo>
                    <a:pt x="577" y="10237"/>
                    <a:pt x="352" y="10326"/>
                    <a:pt x="242" y="10471"/>
                  </a:cubicBezTo>
                  <a:cubicBezTo>
                    <a:pt x="1" y="10794"/>
                    <a:pt x="339" y="11398"/>
                    <a:pt x="566" y="11950"/>
                  </a:cubicBezTo>
                  <a:cubicBezTo>
                    <a:pt x="567" y="11958"/>
                    <a:pt x="567" y="11963"/>
                    <a:pt x="569" y="11970"/>
                  </a:cubicBezTo>
                  <a:cubicBezTo>
                    <a:pt x="1233" y="14625"/>
                    <a:pt x="3901" y="16075"/>
                    <a:pt x="6501" y="16110"/>
                  </a:cubicBezTo>
                  <a:lnTo>
                    <a:pt x="6563" y="16110"/>
                  </a:lnTo>
                  <a:cubicBezTo>
                    <a:pt x="6614" y="16114"/>
                    <a:pt x="6664" y="16124"/>
                    <a:pt x="6716" y="16127"/>
                  </a:cubicBezTo>
                  <a:cubicBezTo>
                    <a:pt x="6866" y="16140"/>
                    <a:pt x="7019" y="16147"/>
                    <a:pt x="7172" y="16147"/>
                  </a:cubicBezTo>
                  <a:cubicBezTo>
                    <a:pt x="8382" y="16147"/>
                    <a:pt x="9629" y="15730"/>
                    <a:pt x="10516" y="14962"/>
                  </a:cubicBezTo>
                  <a:cubicBezTo>
                    <a:pt x="10989" y="14590"/>
                    <a:pt x="11317" y="14111"/>
                    <a:pt x="11519" y="13572"/>
                  </a:cubicBezTo>
                  <a:cubicBezTo>
                    <a:pt x="11523" y="13562"/>
                    <a:pt x="11526" y="13550"/>
                    <a:pt x="11532" y="13540"/>
                  </a:cubicBezTo>
                  <a:cubicBezTo>
                    <a:pt x="11546" y="13498"/>
                    <a:pt x="11562" y="13457"/>
                    <a:pt x="11576" y="13414"/>
                  </a:cubicBezTo>
                  <a:cubicBezTo>
                    <a:pt x="11717" y="12994"/>
                    <a:pt x="11791" y="12559"/>
                    <a:pt x="11933" y="12159"/>
                  </a:cubicBezTo>
                  <a:cubicBezTo>
                    <a:pt x="12047" y="11835"/>
                    <a:pt x="12160" y="11601"/>
                    <a:pt x="11769" y="11332"/>
                  </a:cubicBezTo>
                  <a:cubicBezTo>
                    <a:pt x="11496" y="11148"/>
                    <a:pt x="11153" y="11109"/>
                    <a:pt x="10839" y="11009"/>
                  </a:cubicBezTo>
                  <a:cubicBezTo>
                    <a:pt x="9827" y="10687"/>
                    <a:pt x="9143" y="9689"/>
                    <a:pt x="8924" y="8651"/>
                  </a:cubicBezTo>
                  <a:cubicBezTo>
                    <a:pt x="8703" y="7611"/>
                    <a:pt x="8872" y="6532"/>
                    <a:pt x="9097" y="5495"/>
                  </a:cubicBezTo>
                  <a:cubicBezTo>
                    <a:pt x="9276" y="4670"/>
                    <a:pt x="9493" y="3839"/>
                    <a:pt x="9447" y="2997"/>
                  </a:cubicBezTo>
                  <a:cubicBezTo>
                    <a:pt x="9404" y="2208"/>
                    <a:pt x="9089" y="1642"/>
                    <a:pt x="8619" y="1035"/>
                  </a:cubicBezTo>
                  <a:cubicBezTo>
                    <a:pt x="7816" y="1"/>
                    <a:pt x="6126" y="326"/>
                    <a:pt x="4935" y="92"/>
                  </a:cubicBezTo>
                  <a:cubicBezTo>
                    <a:pt x="4829" y="71"/>
                    <a:pt x="4716" y="51"/>
                    <a:pt x="4607" y="51"/>
                  </a:cubicBezTo>
                  <a:close/>
                </a:path>
              </a:pathLst>
            </a:custGeom>
            <a:solidFill>
              <a:srgbClr val="BB6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8"/>
            <p:cNvSpPr/>
            <p:nvPr/>
          </p:nvSpPr>
          <p:spPr>
            <a:xfrm>
              <a:off x="5101529" y="3450160"/>
              <a:ext cx="618071" cy="800361"/>
            </a:xfrm>
            <a:custGeom>
              <a:avLst/>
              <a:gdLst/>
              <a:ahLst/>
              <a:cxnLst/>
              <a:rect l="l" t="t" r="r" b="b"/>
              <a:pathLst>
                <a:path w="15729" h="20368" extrusionOk="0">
                  <a:moveTo>
                    <a:pt x="3388" y="1"/>
                  </a:moveTo>
                  <a:cubicBezTo>
                    <a:pt x="3335" y="1"/>
                    <a:pt x="3286" y="10"/>
                    <a:pt x="3243" y="31"/>
                  </a:cubicBezTo>
                  <a:cubicBezTo>
                    <a:pt x="2811" y="247"/>
                    <a:pt x="2771" y="2108"/>
                    <a:pt x="2662" y="2514"/>
                  </a:cubicBezTo>
                  <a:cubicBezTo>
                    <a:pt x="2419" y="3431"/>
                    <a:pt x="2068" y="4316"/>
                    <a:pt x="1783" y="5220"/>
                  </a:cubicBezTo>
                  <a:cubicBezTo>
                    <a:pt x="1570" y="5891"/>
                    <a:pt x="1393" y="6574"/>
                    <a:pt x="1319" y="7293"/>
                  </a:cubicBezTo>
                  <a:cubicBezTo>
                    <a:pt x="1097" y="9528"/>
                    <a:pt x="852" y="11760"/>
                    <a:pt x="620" y="13991"/>
                  </a:cubicBezTo>
                  <a:cubicBezTo>
                    <a:pt x="406" y="16052"/>
                    <a:pt x="24" y="18086"/>
                    <a:pt x="1" y="20144"/>
                  </a:cubicBezTo>
                  <a:cubicBezTo>
                    <a:pt x="1306" y="20334"/>
                    <a:pt x="2626" y="20367"/>
                    <a:pt x="3946" y="20367"/>
                  </a:cubicBezTo>
                  <a:cubicBezTo>
                    <a:pt x="4302" y="20367"/>
                    <a:pt x="4658" y="20365"/>
                    <a:pt x="5014" y="20362"/>
                  </a:cubicBezTo>
                  <a:cubicBezTo>
                    <a:pt x="6620" y="20349"/>
                    <a:pt x="8229" y="20338"/>
                    <a:pt x="9836" y="20326"/>
                  </a:cubicBezTo>
                  <a:cubicBezTo>
                    <a:pt x="11542" y="20314"/>
                    <a:pt x="13251" y="20301"/>
                    <a:pt x="14950" y="20151"/>
                  </a:cubicBezTo>
                  <a:cubicBezTo>
                    <a:pt x="15064" y="20139"/>
                    <a:pt x="15186" y="20127"/>
                    <a:pt x="15271" y="20051"/>
                  </a:cubicBezTo>
                  <a:cubicBezTo>
                    <a:pt x="15364" y="19968"/>
                    <a:pt x="15387" y="19837"/>
                    <a:pt x="15407" y="19715"/>
                  </a:cubicBezTo>
                  <a:cubicBezTo>
                    <a:pt x="15478" y="19260"/>
                    <a:pt x="15637" y="18774"/>
                    <a:pt x="15680" y="18326"/>
                  </a:cubicBezTo>
                  <a:cubicBezTo>
                    <a:pt x="15728" y="17836"/>
                    <a:pt x="15587" y="17275"/>
                    <a:pt x="15535" y="16784"/>
                  </a:cubicBezTo>
                  <a:cubicBezTo>
                    <a:pt x="15423" y="15713"/>
                    <a:pt x="15311" y="14642"/>
                    <a:pt x="15194" y="13574"/>
                  </a:cubicBezTo>
                  <a:cubicBezTo>
                    <a:pt x="14959" y="11394"/>
                    <a:pt x="14713" y="9217"/>
                    <a:pt x="14443" y="7043"/>
                  </a:cubicBezTo>
                  <a:cubicBezTo>
                    <a:pt x="14350" y="6295"/>
                    <a:pt x="14252" y="5543"/>
                    <a:pt x="14008" y="4829"/>
                  </a:cubicBezTo>
                  <a:cubicBezTo>
                    <a:pt x="13620" y="3702"/>
                    <a:pt x="12330" y="671"/>
                    <a:pt x="11072" y="671"/>
                  </a:cubicBezTo>
                  <a:cubicBezTo>
                    <a:pt x="11051" y="671"/>
                    <a:pt x="11029" y="672"/>
                    <a:pt x="11008" y="674"/>
                  </a:cubicBezTo>
                  <a:cubicBezTo>
                    <a:pt x="10144" y="747"/>
                    <a:pt x="9239" y="1471"/>
                    <a:pt x="8279" y="1554"/>
                  </a:cubicBezTo>
                  <a:cubicBezTo>
                    <a:pt x="8098" y="1569"/>
                    <a:pt x="7916" y="1577"/>
                    <a:pt x="7734" y="1577"/>
                  </a:cubicBezTo>
                  <a:cubicBezTo>
                    <a:pt x="6884" y="1577"/>
                    <a:pt x="6033" y="1408"/>
                    <a:pt x="5255" y="1061"/>
                  </a:cubicBezTo>
                  <a:cubicBezTo>
                    <a:pt x="4839" y="875"/>
                    <a:pt x="3896" y="1"/>
                    <a:pt x="33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8"/>
            <p:cNvSpPr/>
            <p:nvPr/>
          </p:nvSpPr>
          <p:spPr>
            <a:xfrm>
              <a:off x="5333327" y="3834146"/>
              <a:ext cx="1650" cy="53716"/>
            </a:xfrm>
            <a:custGeom>
              <a:avLst/>
              <a:gdLst/>
              <a:ahLst/>
              <a:cxnLst/>
              <a:rect l="l" t="t" r="r" b="b"/>
              <a:pathLst>
                <a:path w="42" h="1367" extrusionOk="0">
                  <a:moveTo>
                    <a:pt x="41" y="0"/>
                  </a:moveTo>
                  <a:lnTo>
                    <a:pt x="41" y="0"/>
                  </a:lnTo>
                  <a:cubicBezTo>
                    <a:pt x="0" y="410"/>
                    <a:pt x="6" y="824"/>
                    <a:pt x="14" y="1205"/>
                  </a:cubicBezTo>
                  <a:cubicBezTo>
                    <a:pt x="17" y="1259"/>
                    <a:pt x="20" y="1312"/>
                    <a:pt x="21" y="1366"/>
                  </a:cubicBezTo>
                  <a:cubicBezTo>
                    <a:pt x="26" y="911"/>
                    <a:pt x="34" y="456"/>
                    <a:pt x="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8"/>
            <p:cNvSpPr/>
            <p:nvPr/>
          </p:nvSpPr>
          <p:spPr>
            <a:xfrm rot="459133">
              <a:off x="5311408" y="3317682"/>
              <a:ext cx="93679" cy="45228"/>
            </a:xfrm>
            <a:custGeom>
              <a:avLst/>
              <a:gdLst/>
              <a:ahLst/>
              <a:cxnLst/>
              <a:rect l="l" t="t" r="r" b="b"/>
              <a:pathLst>
                <a:path w="2384" h="1151" extrusionOk="0">
                  <a:moveTo>
                    <a:pt x="114" y="1"/>
                  </a:moveTo>
                  <a:cubicBezTo>
                    <a:pt x="110" y="58"/>
                    <a:pt x="106" y="129"/>
                    <a:pt x="93" y="225"/>
                  </a:cubicBezTo>
                  <a:cubicBezTo>
                    <a:pt x="53" y="532"/>
                    <a:pt x="27" y="840"/>
                    <a:pt x="0" y="1150"/>
                  </a:cubicBezTo>
                  <a:cubicBezTo>
                    <a:pt x="7" y="1067"/>
                    <a:pt x="1048" y="1097"/>
                    <a:pt x="1131" y="1079"/>
                  </a:cubicBezTo>
                  <a:cubicBezTo>
                    <a:pt x="1278" y="1045"/>
                    <a:pt x="1405" y="957"/>
                    <a:pt x="1545" y="905"/>
                  </a:cubicBezTo>
                  <a:cubicBezTo>
                    <a:pt x="1685" y="855"/>
                    <a:pt x="1834" y="840"/>
                    <a:pt x="1976" y="805"/>
                  </a:cubicBezTo>
                  <a:cubicBezTo>
                    <a:pt x="2119" y="769"/>
                    <a:pt x="2265" y="708"/>
                    <a:pt x="2350" y="586"/>
                  </a:cubicBezTo>
                  <a:cubicBezTo>
                    <a:pt x="2369" y="561"/>
                    <a:pt x="2383" y="526"/>
                    <a:pt x="2365" y="502"/>
                  </a:cubicBezTo>
                  <a:cubicBezTo>
                    <a:pt x="2352" y="483"/>
                    <a:pt x="2329" y="482"/>
                    <a:pt x="2306" y="482"/>
                  </a:cubicBezTo>
                  <a:lnTo>
                    <a:pt x="2298" y="482"/>
                  </a:lnTo>
                  <a:cubicBezTo>
                    <a:pt x="2233" y="483"/>
                    <a:pt x="2169" y="484"/>
                    <a:pt x="2106" y="484"/>
                  </a:cubicBezTo>
                  <a:cubicBezTo>
                    <a:pt x="1802" y="484"/>
                    <a:pt x="1514" y="468"/>
                    <a:pt x="1208" y="393"/>
                  </a:cubicBezTo>
                  <a:cubicBezTo>
                    <a:pt x="831" y="301"/>
                    <a:pt x="467" y="159"/>
                    <a:pt x="114"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8"/>
            <p:cNvSpPr/>
            <p:nvPr/>
          </p:nvSpPr>
          <p:spPr>
            <a:xfrm>
              <a:off x="4651017" y="3425287"/>
              <a:ext cx="690177" cy="826531"/>
            </a:xfrm>
            <a:custGeom>
              <a:avLst/>
              <a:gdLst/>
              <a:ahLst/>
              <a:cxnLst/>
              <a:rect l="l" t="t" r="r" b="b"/>
              <a:pathLst>
                <a:path w="17564" h="21034" extrusionOk="0">
                  <a:moveTo>
                    <a:pt x="8634" y="11178"/>
                  </a:moveTo>
                  <a:lnTo>
                    <a:pt x="8634" y="11178"/>
                  </a:lnTo>
                  <a:cubicBezTo>
                    <a:pt x="8634" y="11178"/>
                    <a:pt x="8633" y="11179"/>
                    <a:pt x="8633" y="11179"/>
                  </a:cubicBezTo>
                  <a:cubicBezTo>
                    <a:pt x="8633" y="11179"/>
                    <a:pt x="8634" y="11178"/>
                    <a:pt x="8634" y="11178"/>
                  </a:cubicBezTo>
                  <a:close/>
                  <a:moveTo>
                    <a:pt x="15254" y="1"/>
                  </a:moveTo>
                  <a:lnTo>
                    <a:pt x="14675" y="110"/>
                  </a:lnTo>
                  <a:lnTo>
                    <a:pt x="14670" y="282"/>
                  </a:lnTo>
                  <a:cubicBezTo>
                    <a:pt x="14640" y="278"/>
                    <a:pt x="14610" y="276"/>
                    <a:pt x="14579" y="276"/>
                  </a:cubicBezTo>
                  <a:cubicBezTo>
                    <a:pt x="14368" y="276"/>
                    <a:pt x="14119" y="353"/>
                    <a:pt x="13820" y="400"/>
                  </a:cubicBezTo>
                  <a:cubicBezTo>
                    <a:pt x="13405" y="465"/>
                    <a:pt x="12988" y="527"/>
                    <a:pt x="12574" y="602"/>
                  </a:cubicBezTo>
                  <a:cubicBezTo>
                    <a:pt x="11730" y="752"/>
                    <a:pt x="10907" y="1043"/>
                    <a:pt x="10132" y="1410"/>
                  </a:cubicBezTo>
                  <a:cubicBezTo>
                    <a:pt x="9774" y="1565"/>
                    <a:pt x="9424" y="1758"/>
                    <a:pt x="9080" y="1971"/>
                  </a:cubicBezTo>
                  <a:cubicBezTo>
                    <a:pt x="8183" y="2499"/>
                    <a:pt x="7345" y="3122"/>
                    <a:pt x="6535" y="3777"/>
                  </a:cubicBezTo>
                  <a:cubicBezTo>
                    <a:pt x="4705" y="5051"/>
                    <a:pt x="2643" y="6126"/>
                    <a:pt x="1335" y="7988"/>
                  </a:cubicBezTo>
                  <a:cubicBezTo>
                    <a:pt x="788" y="8763"/>
                    <a:pt x="470" y="9610"/>
                    <a:pt x="229" y="10519"/>
                  </a:cubicBezTo>
                  <a:cubicBezTo>
                    <a:pt x="15" y="11333"/>
                    <a:pt x="0" y="12151"/>
                    <a:pt x="807" y="12660"/>
                  </a:cubicBezTo>
                  <a:cubicBezTo>
                    <a:pt x="1347" y="12999"/>
                    <a:pt x="2008" y="13058"/>
                    <a:pt x="2651" y="13058"/>
                  </a:cubicBezTo>
                  <a:cubicBezTo>
                    <a:pt x="2722" y="13058"/>
                    <a:pt x="2792" y="13058"/>
                    <a:pt x="2862" y="13057"/>
                  </a:cubicBezTo>
                  <a:cubicBezTo>
                    <a:pt x="4125" y="13032"/>
                    <a:pt x="5427" y="12944"/>
                    <a:pt x="6518" y="12258"/>
                  </a:cubicBezTo>
                  <a:cubicBezTo>
                    <a:pt x="7282" y="11779"/>
                    <a:pt x="8043" y="11290"/>
                    <a:pt x="8801" y="10801"/>
                  </a:cubicBezTo>
                  <a:lnTo>
                    <a:pt x="8801" y="10801"/>
                  </a:lnTo>
                  <a:cubicBezTo>
                    <a:pt x="8773" y="10975"/>
                    <a:pt x="8722" y="11123"/>
                    <a:pt x="8634" y="11178"/>
                  </a:cubicBezTo>
                  <a:lnTo>
                    <a:pt x="8634" y="11178"/>
                  </a:lnTo>
                  <a:cubicBezTo>
                    <a:pt x="9438" y="10680"/>
                    <a:pt x="10228" y="10165"/>
                    <a:pt x="11006" y="9630"/>
                  </a:cubicBezTo>
                  <a:lnTo>
                    <a:pt x="11006" y="9630"/>
                  </a:lnTo>
                  <a:cubicBezTo>
                    <a:pt x="10806" y="13482"/>
                    <a:pt x="9914" y="17344"/>
                    <a:pt x="8719" y="21034"/>
                  </a:cubicBezTo>
                  <a:lnTo>
                    <a:pt x="16717" y="21034"/>
                  </a:lnTo>
                  <a:cubicBezTo>
                    <a:pt x="16739" y="20860"/>
                    <a:pt x="16762" y="20682"/>
                    <a:pt x="16783" y="20505"/>
                  </a:cubicBezTo>
                  <a:lnTo>
                    <a:pt x="16786" y="20534"/>
                  </a:lnTo>
                  <a:cubicBezTo>
                    <a:pt x="16786" y="20534"/>
                    <a:pt x="16801" y="20552"/>
                    <a:pt x="16827" y="20552"/>
                  </a:cubicBezTo>
                  <a:cubicBezTo>
                    <a:pt x="16973" y="20552"/>
                    <a:pt x="17467" y="19976"/>
                    <a:pt x="17550" y="12300"/>
                  </a:cubicBezTo>
                  <a:cubicBezTo>
                    <a:pt x="17564" y="10584"/>
                    <a:pt x="17428" y="7100"/>
                    <a:pt x="16953" y="4875"/>
                  </a:cubicBezTo>
                  <a:cubicBezTo>
                    <a:pt x="16956" y="4865"/>
                    <a:pt x="16961" y="4857"/>
                    <a:pt x="16967" y="4849"/>
                  </a:cubicBezTo>
                  <a:cubicBezTo>
                    <a:pt x="16954" y="4825"/>
                    <a:pt x="16941" y="4799"/>
                    <a:pt x="16931" y="4775"/>
                  </a:cubicBezTo>
                  <a:cubicBezTo>
                    <a:pt x="16884" y="4564"/>
                    <a:pt x="16834" y="4364"/>
                    <a:pt x="16782" y="4180"/>
                  </a:cubicBezTo>
                  <a:cubicBezTo>
                    <a:pt x="16079" y="1771"/>
                    <a:pt x="15544" y="8"/>
                    <a:pt x="152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8"/>
            <p:cNvSpPr/>
            <p:nvPr/>
          </p:nvSpPr>
          <p:spPr>
            <a:xfrm>
              <a:off x="5435572" y="3455976"/>
              <a:ext cx="824331" cy="795802"/>
            </a:xfrm>
            <a:custGeom>
              <a:avLst/>
              <a:gdLst/>
              <a:ahLst/>
              <a:cxnLst/>
              <a:rect l="l" t="t" r="r" b="b"/>
              <a:pathLst>
                <a:path w="20978" h="20252" extrusionOk="0">
                  <a:moveTo>
                    <a:pt x="2840" y="1"/>
                  </a:moveTo>
                  <a:cubicBezTo>
                    <a:pt x="2840" y="1"/>
                    <a:pt x="1612" y="4395"/>
                    <a:pt x="1222" y="6210"/>
                  </a:cubicBezTo>
                  <a:cubicBezTo>
                    <a:pt x="802" y="8161"/>
                    <a:pt x="746" y="10138"/>
                    <a:pt x="519" y="12111"/>
                  </a:cubicBezTo>
                  <a:cubicBezTo>
                    <a:pt x="365" y="13451"/>
                    <a:pt x="254" y="14796"/>
                    <a:pt x="187" y="16141"/>
                  </a:cubicBezTo>
                  <a:cubicBezTo>
                    <a:pt x="152" y="16792"/>
                    <a:pt x="155" y="17447"/>
                    <a:pt x="98" y="18097"/>
                  </a:cubicBezTo>
                  <a:cubicBezTo>
                    <a:pt x="44" y="18736"/>
                    <a:pt x="1" y="19383"/>
                    <a:pt x="130" y="20017"/>
                  </a:cubicBezTo>
                  <a:cubicBezTo>
                    <a:pt x="241" y="20001"/>
                    <a:pt x="354" y="19993"/>
                    <a:pt x="467" y="19993"/>
                  </a:cubicBezTo>
                  <a:cubicBezTo>
                    <a:pt x="514" y="19993"/>
                    <a:pt x="562" y="19994"/>
                    <a:pt x="609" y="19997"/>
                  </a:cubicBezTo>
                  <a:cubicBezTo>
                    <a:pt x="616" y="20081"/>
                    <a:pt x="622" y="20167"/>
                    <a:pt x="629" y="20251"/>
                  </a:cubicBezTo>
                  <a:lnTo>
                    <a:pt x="9927" y="20251"/>
                  </a:lnTo>
                  <a:cubicBezTo>
                    <a:pt x="9849" y="20019"/>
                    <a:pt x="9772" y="19786"/>
                    <a:pt x="9703" y="19547"/>
                  </a:cubicBezTo>
                  <a:cubicBezTo>
                    <a:pt x="8836" y="16602"/>
                    <a:pt x="8596" y="13732"/>
                    <a:pt x="8357" y="10766"/>
                  </a:cubicBezTo>
                  <a:lnTo>
                    <a:pt x="8357" y="10766"/>
                  </a:lnTo>
                  <a:cubicBezTo>
                    <a:pt x="9460" y="11597"/>
                    <a:pt x="10567" y="12420"/>
                    <a:pt x="11568" y="13368"/>
                  </a:cubicBezTo>
                  <a:cubicBezTo>
                    <a:pt x="12404" y="14162"/>
                    <a:pt x="13174" y="15048"/>
                    <a:pt x="14159" y="15648"/>
                  </a:cubicBezTo>
                  <a:cubicBezTo>
                    <a:pt x="14950" y="16132"/>
                    <a:pt x="15850" y="16410"/>
                    <a:pt x="16756" y="16599"/>
                  </a:cubicBezTo>
                  <a:cubicBezTo>
                    <a:pt x="17263" y="16705"/>
                    <a:pt x="17966" y="16839"/>
                    <a:pt x="18648" y="16839"/>
                  </a:cubicBezTo>
                  <a:cubicBezTo>
                    <a:pt x="19475" y="16839"/>
                    <a:pt x="20269" y="16641"/>
                    <a:pt x="20637" y="15952"/>
                  </a:cubicBezTo>
                  <a:cubicBezTo>
                    <a:pt x="20977" y="15320"/>
                    <a:pt x="20933" y="14556"/>
                    <a:pt x="20814" y="13850"/>
                  </a:cubicBezTo>
                  <a:cubicBezTo>
                    <a:pt x="20400" y="11392"/>
                    <a:pt x="19172" y="9107"/>
                    <a:pt x="17516" y="7242"/>
                  </a:cubicBezTo>
                  <a:cubicBezTo>
                    <a:pt x="16161" y="5716"/>
                    <a:pt x="14531" y="4458"/>
                    <a:pt x="12770" y="3417"/>
                  </a:cubicBezTo>
                  <a:cubicBezTo>
                    <a:pt x="12380" y="3185"/>
                    <a:pt x="11982" y="2963"/>
                    <a:pt x="11578" y="2753"/>
                  </a:cubicBezTo>
                  <a:cubicBezTo>
                    <a:pt x="9185" y="1500"/>
                    <a:pt x="6609" y="593"/>
                    <a:pt x="3959" y="69"/>
                  </a:cubicBezTo>
                  <a:cubicBezTo>
                    <a:pt x="3895" y="57"/>
                    <a:pt x="3827" y="46"/>
                    <a:pt x="3761" y="46"/>
                  </a:cubicBezTo>
                  <a:cubicBezTo>
                    <a:pt x="3673" y="46"/>
                    <a:pt x="3590" y="65"/>
                    <a:pt x="3529" y="126"/>
                  </a:cubicBezTo>
                  <a:cubicBezTo>
                    <a:pt x="3499" y="156"/>
                    <a:pt x="3479" y="190"/>
                    <a:pt x="3466" y="229"/>
                  </a:cubicBezTo>
                  <a:lnTo>
                    <a:pt x="28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8"/>
            <p:cNvSpPr/>
            <p:nvPr/>
          </p:nvSpPr>
          <p:spPr>
            <a:xfrm>
              <a:off x="5481428" y="3218126"/>
              <a:ext cx="12771" cy="19530"/>
            </a:xfrm>
            <a:custGeom>
              <a:avLst/>
              <a:gdLst/>
              <a:ahLst/>
              <a:cxnLst/>
              <a:rect l="l" t="t" r="r" b="b"/>
              <a:pathLst>
                <a:path w="325" h="497" extrusionOk="0">
                  <a:moveTo>
                    <a:pt x="39" y="1"/>
                  </a:moveTo>
                  <a:cubicBezTo>
                    <a:pt x="26" y="1"/>
                    <a:pt x="13" y="2"/>
                    <a:pt x="1" y="4"/>
                  </a:cubicBezTo>
                  <a:lnTo>
                    <a:pt x="85" y="488"/>
                  </a:lnTo>
                  <a:cubicBezTo>
                    <a:pt x="93" y="494"/>
                    <a:pt x="104" y="497"/>
                    <a:pt x="114" y="497"/>
                  </a:cubicBezTo>
                  <a:cubicBezTo>
                    <a:pt x="130" y="497"/>
                    <a:pt x="146" y="491"/>
                    <a:pt x="160" y="484"/>
                  </a:cubicBezTo>
                  <a:cubicBezTo>
                    <a:pt x="268" y="428"/>
                    <a:pt x="325" y="289"/>
                    <a:pt x="286" y="175"/>
                  </a:cubicBezTo>
                  <a:cubicBezTo>
                    <a:pt x="253" y="73"/>
                    <a:pt x="147" y="1"/>
                    <a:pt x="39" y="1"/>
                  </a:cubicBezTo>
                  <a:close/>
                </a:path>
              </a:pathLst>
            </a:custGeom>
            <a:solidFill>
              <a:srgbClr val="332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8"/>
            <p:cNvSpPr/>
            <p:nvPr/>
          </p:nvSpPr>
          <p:spPr>
            <a:xfrm>
              <a:off x="5275643" y="2997998"/>
              <a:ext cx="435742" cy="504941"/>
            </a:xfrm>
            <a:custGeom>
              <a:avLst/>
              <a:gdLst/>
              <a:ahLst/>
              <a:cxnLst/>
              <a:rect l="l" t="t" r="r" b="b"/>
              <a:pathLst>
                <a:path w="11089" h="12850" extrusionOk="0">
                  <a:moveTo>
                    <a:pt x="1365" y="0"/>
                  </a:moveTo>
                  <a:cubicBezTo>
                    <a:pt x="1201" y="0"/>
                    <a:pt x="1035" y="27"/>
                    <a:pt x="867" y="89"/>
                  </a:cubicBezTo>
                  <a:cubicBezTo>
                    <a:pt x="316" y="293"/>
                    <a:pt x="0" y="980"/>
                    <a:pt x="203" y="1531"/>
                  </a:cubicBezTo>
                  <a:cubicBezTo>
                    <a:pt x="461" y="2228"/>
                    <a:pt x="1188" y="2413"/>
                    <a:pt x="1836" y="2513"/>
                  </a:cubicBezTo>
                  <a:cubicBezTo>
                    <a:pt x="2020" y="2542"/>
                    <a:pt x="3974" y="2950"/>
                    <a:pt x="4006" y="2950"/>
                  </a:cubicBezTo>
                  <a:cubicBezTo>
                    <a:pt x="4007" y="2950"/>
                    <a:pt x="4007" y="2950"/>
                    <a:pt x="4007" y="2950"/>
                  </a:cubicBezTo>
                  <a:lnTo>
                    <a:pt x="4007" y="2950"/>
                  </a:lnTo>
                  <a:cubicBezTo>
                    <a:pt x="4064" y="3364"/>
                    <a:pt x="4172" y="3781"/>
                    <a:pt x="4424" y="4114"/>
                  </a:cubicBezTo>
                  <a:cubicBezTo>
                    <a:pt x="4644" y="4403"/>
                    <a:pt x="4994" y="4613"/>
                    <a:pt x="5351" y="4613"/>
                  </a:cubicBezTo>
                  <a:cubicBezTo>
                    <a:pt x="5403" y="4613"/>
                    <a:pt x="5455" y="4608"/>
                    <a:pt x="5507" y="4599"/>
                  </a:cubicBezTo>
                  <a:lnTo>
                    <a:pt x="5507" y="4599"/>
                  </a:lnTo>
                  <a:cubicBezTo>
                    <a:pt x="5492" y="5373"/>
                    <a:pt x="5248" y="6261"/>
                    <a:pt x="5078" y="7019"/>
                  </a:cubicBezTo>
                  <a:cubicBezTo>
                    <a:pt x="4926" y="7698"/>
                    <a:pt x="4858" y="8300"/>
                    <a:pt x="4902" y="8990"/>
                  </a:cubicBezTo>
                  <a:cubicBezTo>
                    <a:pt x="4905" y="8997"/>
                    <a:pt x="4905" y="9003"/>
                    <a:pt x="4905" y="9007"/>
                  </a:cubicBezTo>
                  <a:cubicBezTo>
                    <a:pt x="5002" y="10468"/>
                    <a:pt x="5193" y="12222"/>
                    <a:pt x="6828" y="12688"/>
                  </a:cubicBezTo>
                  <a:cubicBezTo>
                    <a:pt x="7205" y="12795"/>
                    <a:pt x="7587" y="12849"/>
                    <a:pt x="7959" y="12849"/>
                  </a:cubicBezTo>
                  <a:cubicBezTo>
                    <a:pt x="9373" y="12849"/>
                    <a:pt x="10643" y="12068"/>
                    <a:pt x="10910" y="10468"/>
                  </a:cubicBezTo>
                  <a:cubicBezTo>
                    <a:pt x="11089" y="9402"/>
                    <a:pt x="10466" y="8320"/>
                    <a:pt x="9590" y="7690"/>
                  </a:cubicBezTo>
                  <a:cubicBezTo>
                    <a:pt x="8713" y="7061"/>
                    <a:pt x="7622" y="6805"/>
                    <a:pt x="6554" y="6655"/>
                  </a:cubicBezTo>
                  <a:cubicBezTo>
                    <a:pt x="7750" y="5073"/>
                    <a:pt x="7456" y="2259"/>
                    <a:pt x="5529" y="1380"/>
                  </a:cubicBezTo>
                  <a:cubicBezTo>
                    <a:pt x="4955" y="1117"/>
                    <a:pt x="4321" y="1057"/>
                    <a:pt x="3720" y="881"/>
                  </a:cubicBezTo>
                  <a:cubicBezTo>
                    <a:pt x="2973" y="662"/>
                    <a:pt x="2188" y="0"/>
                    <a:pt x="13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8"/>
            <p:cNvSpPr/>
            <p:nvPr/>
          </p:nvSpPr>
          <p:spPr>
            <a:xfrm>
              <a:off x="5435415" y="3168183"/>
              <a:ext cx="77175" cy="75486"/>
            </a:xfrm>
            <a:custGeom>
              <a:avLst/>
              <a:gdLst/>
              <a:ahLst/>
              <a:cxnLst/>
              <a:rect l="l" t="t" r="r" b="b"/>
              <a:pathLst>
                <a:path w="1964" h="1921" extrusionOk="0">
                  <a:moveTo>
                    <a:pt x="1108" y="0"/>
                  </a:moveTo>
                  <a:cubicBezTo>
                    <a:pt x="952" y="0"/>
                    <a:pt x="799" y="45"/>
                    <a:pt x="649" y="95"/>
                  </a:cubicBezTo>
                  <a:cubicBezTo>
                    <a:pt x="505" y="143"/>
                    <a:pt x="351" y="205"/>
                    <a:pt x="271" y="342"/>
                  </a:cubicBezTo>
                  <a:cubicBezTo>
                    <a:pt x="11" y="784"/>
                    <a:pt x="1" y="1262"/>
                    <a:pt x="371" y="1598"/>
                  </a:cubicBezTo>
                  <a:cubicBezTo>
                    <a:pt x="372" y="1633"/>
                    <a:pt x="373" y="1668"/>
                    <a:pt x="376" y="1703"/>
                  </a:cubicBezTo>
                  <a:cubicBezTo>
                    <a:pt x="546" y="1845"/>
                    <a:pt x="762" y="1921"/>
                    <a:pt x="978" y="1921"/>
                  </a:cubicBezTo>
                  <a:cubicBezTo>
                    <a:pt x="1060" y="1921"/>
                    <a:pt x="1142" y="1910"/>
                    <a:pt x="1222" y="1887"/>
                  </a:cubicBezTo>
                  <a:cubicBezTo>
                    <a:pt x="1511" y="1805"/>
                    <a:pt x="1757" y="1569"/>
                    <a:pt x="1867" y="1275"/>
                  </a:cubicBezTo>
                  <a:cubicBezTo>
                    <a:pt x="1964" y="1009"/>
                    <a:pt x="1953" y="697"/>
                    <a:pt x="1820" y="448"/>
                  </a:cubicBezTo>
                  <a:cubicBezTo>
                    <a:pt x="1688" y="200"/>
                    <a:pt x="1439" y="24"/>
                    <a:pt x="1170" y="3"/>
                  </a:cubicBezTo>
                  <a:cubicBezTo>
                    <a:pt x="1149" y="1"/>
                    <a:pt x="1129" y="0"/>
                    <a:pt x="1108" y="0"/>
                  </a:cubicBezTo>
                  <a:close/>
                </a:path>
              </a:pathLst>
            </a:custGeom>
            <a:solidFill>
              <a:srgbClr val="BB6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8"/>
            <p:cNvSpPr/>
            <p:nvPr/>
          </p:nvSpPr>
          <p:spPr>
            <a:xfrm>
              <a:off x="5284720" y="3223038"/>
              <a:ext cx="60632" cy="32261"/>
            </a:xfrm>
            <a:custGeom>
              <a:avLst/>
              <a:gdLst/>
              <a:ahLst/>
              <a:cxnLst/>
              <a:rect l="l" t="t" r="r" b="b"/>
              <a:pathLst>
                <a:path w="1543" h="821" extrusionOk="0">
                  <a:moveTo>
                    <a:pt x="1" y="0"/>
                  </a:moveTo>
                  <a:lnTo>
                    <a:pt x="1" y="0"/>
                  </a:lnTo>
                  <a:cubicBezTo>
                    <a:pt x="15" y="349"/>
                    <a:pt x="263" y="673"/>
                    <a:pt x="597" y="781"/>
                  </a:cubicBezTo>
                  <a:cubicBezTo>
                    <a:pt x="680" y="808"/>
                    <a:pt x="767" y="821"/>
                    <a:pt x="854" y="821"/>
                  </a:cubicBezTo>
                  <a:cubicBezTo>
                    <a:pt x="1116" y="821"/>
                    <a:pt x="1380" y="705"/>
                    <a:pt x="1543" y="500"/>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8"/>
            <p:cNvSpPr/>
            <p:nvPr/>
          </p:nvSpPr>
          <p:spPr>
            <a:xfrm>
              <a:off x="5076852" y="3736460"/>
              <a:ext cx="17211" cy="114820"/>
            </a:xfrm>
            <a:custGeom>
              <a:avLst/>
              <a:gdLst/>
              <a:ahLst/>
              <a:cxnLst/>
              <a:rect l="l" t="t" r="r" b="b"/>
              <a:pathLst>
                <a:path w="438" h="2922" extrusionOk="0">
                  <a:moveTo>
                    <a:pt x="379" y="0"/>
                  </a:moveTo>
                  <a:cubicBezTo>
                    <a:pt x="354" y="0"/>
                    <a:pt x="332" y="18"/>
                    <a:pt x="327" y="43"/>
                  </a:cubicBezTo>
                  <a:cubicBezTo>
                    <a:pt x="143" y="971"/>
                    <a:pt x="35" y="1921"/>
                    <a:pt x="1" y="2867"/>
                  </a:cubicBezTo>
                  <a:cubicBezTo>
                    <a:pt x="1" y="2897"/>
                    <a:pt x="23" y="2920"/>
                    <a:pt x="52" y="2922"/>
                  </a:cubicBezTo>
                  <a:lnTo>
                    <a:pt x="53" y="2922"/>
                  </a:lnTo>
                  <a:cubicBezTo>
                    <a:pt x="83" y="2922"/>
                    <a:pt x="106" y="2899"/>
                    <a:pt x="106" y="2870"/>
                  </a:cubicBezTo>
                  <a:cubicBezTo>
                    <a:pt x="140" y="1932"/>
                    <a:pt x="249" y="987"/>
                    <a:pt x="430" y="64"/>
                  </a:cubicBezTo>
                  <a:cubicBezTo>
                    <a:pt x="437" y="36"/>
                    <a:pt x="419" y="7"/>
                    <a:pt x="390" y="2"/>
                  </a:cubicBezTo>
                  <a:cubicBezTo>
                    <a:pt x="386" y="1"/>
                    <a:pt x="382" y="0"/>
                    <a:pt x="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8"/>
            <p:cNvSpPr/>
            <p:nvPr/>
          </p:nvSpPr>
          <p:spPr>
            <a:xfrm>
              <a:off x="5229472" y="3100361"/>
              <a:ext cx="91204" cy="89946"/>
            </a:xfrm>
            <a:custGeom>
              <a:avLst/>
              <a:gdLst/>
              <a:ahLst/>
              <a:cxnLst/>
              <a:rect l="l" t="t" r="r" b="b"/>
              <a:pathLst>
                <a:path w="2321" h="2289" extrusionOk="0">
                  <a:moveTo>
                    <a:pt x="1190" y="105"/>
                  </a:moveTo>
                  <a:cubicBezTo>
                    <a:pt x="1762" y="122"/>
                    <a:pt x="2215" y="598"/>
                    <a:pt x="2199" y="1172"/>
                  </a:cubicBezTo>
                  <a:cubicBezTo>
                    <a:pt x="2192" y="1450"/>
                    <a:pt x="2078" y="1707"/>
                    <a:pt x="1876" y="1897"/>
                  </a:cubicBezTo>
                  <a:cubicBezTo>
                    <a:pt x="1682" y="2082"/>
                    <a:pt x="1424" y="2182"/>
                    <a:pt x="1161" y="2182"/>
                  </a:cubicBezTo>
                  <a:cubicBezTo>
                    <a:pt x="1152" y="2182"/>
                    <a:pt x="1143" y="2182"/>
                    <a:pt x="1134" y="2181"/>
                  </a:cubicBezTo>
                  <a:cubicBezTo>
                    <a:pt x="561" y="2166"/>
                    <a:pt x="109" y="1689"/>
                    <a:pt x="123" y="1116"/>
                  </a:cubicBezTo>
                  <a:cubicBezTo>
                    <a:pt x="137" y="554"/>
                    <a:pt x="600" y="105"/>
                    <a:pt x="1161" y="105"/>
                  </a:cubicBezTo>
                  <a:close/>
                  <a:moveTo>
                    <a:pt x="1163" y="1"/>
                  </a:moveTo>
                  <a:cubicBezTo>
                    <a:pt x="865" y="1"/>
                    <a:pt x="587" y="110"/>
                    <a:pt x="373" y="315"/>
                  </a:cubicBezTo>
                  <a:cubicBezTo>
                    <a:pt x="152" y="525"/>
                    <a:pt x="26" y="809"/>
                    <a:pt x="16" y="1115"/>
                  </a:cubicBezTo>
                  <a:cubicBezTo>
                    <a:pt x="0" y="1744"/>
                    <a:pt x="500" y="2273"/>
                    <a:pt x="1130" y="2288"/>
                  </a:cubicBezTo>
                  <a:lnTo>
                    <a:pt x="1161" y="2288"/>
                  </a:lnTo>
                  <a:cubicBezTo>
                    <a:pt x="1455" y="2288"/>
                    <a:pt x="1734" y="2178"/>
                    <a:pt x="1948" y="1974"/>
                  </a:cubicBezTo>
                  <a:cubicBezTo>
                    <a:pt x="2169" y="1764"/>
                    <a:pt x="2296" y="1480"/>
                    <a:pt x="2305" y="1175"/>
                  </a:cubicBezTo>
                  <a:cubicBezTo>
                    <a:pt x="2320" y="545"/>
                    <a:pt x="1821" y="17"/>
                    <a:pt x="1191" y="1"/>
                  </a:cubicBezTo>
                  <a:cubicBezTo>
                    <a:pt x="1182" y="1"/>
                    <a:pt x="1172"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8"/>
            <p:cNvSpPr/>
            <p:nvPr/>
          </p:nvSpPr>
          <p:spPr>
            <a:xfrm>
              <a:off x="5331166" y="3133800"/>
              <a:ext cx="91243" cy="89946"/>
            </a:xfrm>
            <a:custGeom>
              <a:avLst/>
              <a:gdLst/>
              <a:ahLst/>
              <a:cxnLst/>
              <a:rect l="l" t="t" r="r" b="b"/>
              <a:pathLst>
                <a:path w="2322" h="2289" extrusionOk="0">
                  <a:moveTo>
                    <a:pt x="1159" y="107"/>
                  </a:moveTo>
                  <a:cubicBezTo>
                    <a:pt x="1169" y="107"/>
                    <a:pt x="1179" y="107"/>
                    <a:pt x="1187" y="108"/>
                  </a:cubicBezTo>
                  <a:cubicBezTo>
                    <a:pt x="1760" y="124"/>
                    <a:pt x="2214" y="601"/>
                    <a:pt x="2197" y="1173"/>
                  </a:cubicBezTo>
                  <a:cubicBezTo>
                    <a:pt x="2183" y="1736"/>
                    <a:pt x="1721" y="2184"/>
                    <a:pt x="1160" y="2184"/>
                  </a:cubicBezTo>
                  <a:lnTo>
                    <a:pt x="1132" y="2184"/>
                  </a:lnTo>
                  <a:cubicBezTo>
                    <a:pt x="559" y="2167"/>
                    <a:pt x="105" y="1692"/>
                    <a:pt x="122" y="1118"/>
                  </a:cubicBezTo>
                  <a:cubicBezTo>
                    <a:pt x="129" y="839"/>
                    <a:pt x="242" y="582"/>
                    <a:pt x="445" y="392"/>
                  </a:cubicBezTo>
                  <a:cubicBezTo>
                    <a:pt x="639" y="207"/>
                    <a:pt x="893" y="107"/>
                    <a:pt x="1159" y="107"/>
                  </a:cubicBezTo>
                  <a:close/>
                  <a:moveTo>
                    <a:pt x="1162" y="1"/>
                  </a:moveTo>
                  <a:cubicBezTo>
                    <a:pt x="864" y="1"/>
                    <a:pt x="588" y="110"/>
                    <a:pt x="373" y="315"/>
                  </a:cubicBezTo>
                  <a:cubicBezTo>
                    <a:pt x="152" y="525"/>
                    <a:pt x="25" y="809"/>
                    <a:pt x="17" y="1115"/>
                  </a:cubicBezTo>
                  <a:cubicBezTo>
                    <a:pt x="1" y="1744"/>
                    <a:pt x="501" y="2273"/>
                    <a:pt x="1130" y="2288"/>
                  </a:cubicBezTo>
                  <a:lnTo>
                    <a:pt x="1160" y="2288"/>
                  </a:lnTo>
                  <a:cubicBezTo>
                    <a:pt x="1778" y="2288"/>
                    <a:pt x="2288" y="1796"/>
                    <a:pt x="2304" y="1175"/>
                  </a:cubicBezTo>
                  <a:cubicBezTo>
                    <a:pt x="2321" y="545"/>
                    <a:pt x="1821" y="17"/>
                    <a:pt x="1190" y="1"/>
                  </a:cubicBezTo>
                  <a:cubicBezTo>
                    <a:pt x="1181" y="1"/>
                    <a:pt x="1171" y="1"/>
                    <a:pt x="1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8"/>
            <p:cNvSpPr/>
            <p:nvPr/>
          </p:nvSpPr>
          <p:spPr>
            <a:xfrm>
              <a:off x="5453529" y="3183154"/>
              <a:ext cx="42478" cy="42006"/>
            </a:xfrm>
            <a:custGeom>
              <a:avLst/>
              <a:gdLst/>
              <a:ahLst/>
              <a:cxnLst/>
              <a:rect l="l" t="t" r="r" b="b"/>
              <a:pathLst>
                <a:path w="1081" h="1069" extrusionOk="0">
                  <a:moveTo>
                    <a:pt x="790" y="1"/>
                  </a:moveTo>
                  <a:cubicBezTo>
                    <a:pt x="587" y="1"/>
                    <a:pt x="385" y="84"/>
                    <a:pt x="246" y="233"/>
                  </a:cubicBezTo>
                  <a:cubicBezTo>
                    <a:pt x="51" y="446"/>
                    <a:pt x="1" y="778"/>
                    <a:pt x="125" y="1038"/>
                  </a:cubicBezTo>
                  <a:cubicBezTo>
                    <a:pt x="135" y="1058"/>
                    <a:pt x="154" y="1068"/>
                    <a:pt x="174" y="1068"/>
                  </a:cubicBezTo>
                  <a:cubicBezTo>
                    <a:pt x="182" y="1068"/>
                    <a:pt x="189" y="1067"/>
                    <a:pt x="197" y="1064"/>
                  </a:cubicBezTo>
                  <a:cubicBezTo>
                    <a:pt x="224" y="1051"/>
                    <a:pt x="234" y="1018"/>
                    <a:pt x="222" y="992"/>
                  </a:cubicBezTo>
                  <a:cubicBezTo>
                    <a:pt x="115" y="768"/>
                    <a:pt x="158" y="487"/>
                    <a:pt x="325" y="304"/>
                  </a:cubicBezTo>
                  <a:cubicBezTo>
                    <a:pt x="444" y="176"/>
                    <a:pt x="616" y="106"/>
                    <a:pt x="789" y="106"/>
                  </a:cubicBezTo>
                  <a:cubicBezTo>
                    <a:pt x="861" y="106"/>
                    <a:pt x="933" y="119"/>
                    <a:pt x="1002" y="144"/>
                  </a:cubicBezTo>
                  <a:cubicBezTo>
                    <a:pt x="1008" y="146"/>
                    <a:pt x="1014" y="147"/>
                    <a:pt x="1020" y="147"/>
                  </a:cubicBezTo>
                  <a:cubicBezTo>
                    <a:pt x="1041" y="147"/>
                    <a:pt x="1061" y="134"/>
                    <a:pt x="1070" y="114"/>
                  </a:cubicBezTo>
                  <a:cubicBezTo>
                    <a:pt x="1080" y="87"/>
                    <a:pt x="1066" y="57"/>
                    <a:pt x="1039" y="46"/>
                  </a:cubicBezTo>
                  <a:cubicBezTo>
                    <a:pt x="959" y="15"/>
                    <a:pt x="874" y="1"/>
                    <a:pt x="7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8"/>
            <p:cNvSpPr/>
            <p:nvPr/>
          </p:nvSpPr>
          <p:spPr>
            <a:xfrm>
              <a:off x="5312541" y="3155530"/>
              <a:ext cx="25817" cy="11985"/>
            </a:xfrm>
            <a:custGeom>
              <a:avLst/>
              <a:gdLst/>
              <a:ahLst/>
              <a:cxnLst/>
              <a:rect l="l" t="t" r="r" b="b"/>
              <a:pathLst>
                <a:path w="657" h="305" extrusionOk="0">
                  <a:moveTo>
                    <a:pt x="60" y="0"/>
                  </a:moveTo>
                  <a:cubicBezTo>
                    <a:pt x="39" y="0"/>
                    <a:pt x="19" y="14"/>
                    <a:pt x="11" y="35"/>
                  </a:cubicBezTo>
                  <a:cubicBezTo>
                    <a:pt x="1" y="62"/>
                    <a:pt x="15" y="92"/>
                    <a:pt x="42" y="103"/>
                  </a:cubicBezTo>
                  <a:lnTo>
                    <a:pt x="579" y="300"/>
                  </a:lnTo>
                  <a:cubicBezTo>
                    <a:pt x="585" y="303"/>
                    <a:pt x="592" y="305"/>
                    <a:pt x="598" y="305"/>
                  </a:cubicBezTo>
                  <a:cubicBezTo>
                    <a:pt x="619" y="305"/>
                    <a:pt x="640" y="292"/>
                    <a:pt x="648" y="269"/>
                  </a:cubicBezTo>
                  <a:cubicBezTo>
                    <a:pt x="656" y="242"/>
                    <a:pt x="642" y="212"/>
                    <a:pt x="615" y="200"/>
                  </a:cubicBezTo>
                  <a:lnTo>
                    <a:pt x="78" y="3"/>
                  </a:lnTo>
                  <a:cubicBezTo>
                    <a:pt x="72" y="1"/>
                    <a:pt x="66"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8"/>
            <p:cNvSpPr/>
            <p:nvPr/>
          </p:nvSpPr>
          <p:spPr>
            <a:xfrm>
              <a:off x="5939642" y="3948847"/>
              <a:ext cx="316050" cy="102481"/>
            </a:xfrm>
            <a:custGeom>
              <a:avLst/>
              <a:gdLst/>
              <a:ahLst/>
              <a:cxnLst/>
              <a:rect l="l" t="t" r="r" b="b"/>
              <a:pathLst>
                <a:path w="8043" h="2608" extrusionOk="0">
                  <a:moveTo>
                    <a:pt x="5183" y="1"/>
                  </a:moveTo>
                  <a:cubicBezTo>
                    <a:pt x="4362" y="1"/>
                    <a:pt x="3472" y="270"/>
                    <a:pt x="2775" y="425"/>
                  </a:cubicBezTo>
                  <a:cubicBezTo>
                    <a:pt x="2601" y="464"/>
                    <a:pt x="2424" y="504"/>
                    <a:pt x="2267" y="589"/>
                  </a:cubicBezTo>
                  <a:cubicBezTo>
                    <a:pt x="2188" y="632"/>
                    <a:pt x="2115" y="686"/>
                    <a:pt x="2035" y="726"/>
                  </a:cubicBezTo>
                  <a:cubicBezTo>
                    <a:pt x="1868" y="808"/>
                    <a:pt x="1684" y="822"/>
                    <a:pt x="1497" y="822"/>
                  </a:cubicBezTo>
                  <a:cubicBezTo>
                    <a:pt x="1392" y="822"/>
                    <a:pt x="1286" y="818"/>
                    <a:pt x="1181" y="818"/>
                  </a:cubicBezTo>
                  <a:cubicBezTo>
                    <a:pt x="776" y="818"/>
                    <a:pt x="373" y="899"/>
                    <a:pt x="1" y="1056"/>
                  </a:cubicBezTo>
                  <a:cubicBezTo>
                    <a:pt x="322" y="1343"/>
                    <a:pt x="783" y="1379"/>
                    <a:pt x="1204" y="1467"/>
                  </a:cubicBezTo>
                  <a:cubicBezTo>
                    <a:pt x="1752" y="1582"/>
                    <a:pt x="2281" y="1806"/>
                    <a:pt x="2743" y="2118"/>
                  </a:cubicBezTo>
                  <a:cubicBezTo>
                    <a:pt x="3065" y="2335"/>
                    <a:pt x="3364" y="2464"/>
                    <a:pt x="3753" y="2531"/>
                  </a:cubicBezTo>
                  <a:cubicBezTo>
                    <a:pt x="4116" y="2592"/>
                    <a:pt x="4481" y="2607"/>
                    <a:pt x="4847" y="2607"/>
                  </a:cubicBezTo>
                  <a:cubicBezTo>
                    <a:pt x="5216" y="2607"/>
                    <a:pt x="5586" y="2592"/>
                    <a:pt x="5956" y="2592"/>
                  </a:cubicBezTo>
                  <a:cubicBezTo>
                    <a:pt x="5999" y="2592"/>
                    <a:pt x="6042" y="2592"/>
                    <a:pt x="6084" y="2592"/>
                  </a:cubicBezTo>
                  <a:cubicBezTo>
                    <a:pt x="6100" y="2593"/>
                    <a:pt x="6115" y="2593"/>
                    <a:pt x="6131" y="2593"/>
                  </a:cubicBezTo>
                  <a:cubicBezTo>
                    <a:pt x="6787" y="2593"/>
                    <a:pt x="8043" y="2441"/>
                    <a:pt x="7839" y="1507"/>
                  </a:cubicBezTo>
                  <a:cubicBezTo>
                    <a:pt x="7786" y="1275"/>
                    <a:pt x="7627" y="1069"/>
                    <a:pt x="7414" y="958"/>
                  </a:cubicBezTo>
                  <a:cubicBezTo>
                    <a:pt x="7312" y="905"/>
                    <a:pt x="7201" y="872"/>
                    <a:pt x="7100" y="821"/>
                  </a:cubicBezTo>
                  <a:cubicBezTo>
                    <a:pt x="6918" y="726"/>
                    <a:pt x="6777" y="569"/>
                    <a:pt x="6619" y="441"/>
                  </a:cubicBezTo>
                  <a:cubicBezTo>
                    <a:pt x="6491" y="339"/>
                    <a:pt x="6357" y="257"/>
                    <a:pt x="6214" y="194"/>
                  </a:cubicBezTo>
                  <a:cubicBezTo>
                    <a:pt x="5900" y="54"/>
                    <a:pt x="5548" y="1"/>
                    <a:pt x="5183"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8"/>
            <p:cNvSpPr/>
            <p:nvPr/>
          </p:nvSpPr>
          <p:spPr>
            <a:xfrm>
              <a:off x="5415060" y="3168183"/>
              <a:ext cx="51083" cy="28528"/>
            </a:xfrm>
            <a:custGeom>
              <a:avLst/>
              <a:gdLst/>
              <a:ahLst/>
              <a:cxnLst/>
              <a:rect l="l" t="t" r="r" b="b"/>
              <a:pathLst>
                <a:path w="1300" h="726" extrusionOk="0">
                  <a:moveTo>
                    <a:pt x="1238" y="1"/>
                  </a:moveTo>
                  <a:cubicBezTo>
                    <a:pt x="1229" y="1"/>
                    <a:pt x="1221" y="3"/>
                    <a:pt x="1214" y="7"/>
                  </a:cubicBezTo>
                  <a:lnTo>
                    <a:pt x="38" y="625"/>
                  </a:lnTo>
                  <a:cubicBezTo>
                    <a:pt x="10" y="637"/>
                    <a:pt x="0" y="669"/>
                    <a:pt x="15" y="697"/>
                  </a:cubicBezTo>
                  <a:cubicBezTo>
                    <a:pt x="23" y="714"/>
                    <a:pt x="40" y="725"/>
                    <a:pt x="60" y="725"/>
                  </a:cubicBezTo>
                  <a:cubicBezTo>
                    <a:pt x="69" y="725"/>
                    <a:pt x="79" y="724"/>
                    <a:pt x="86" y="719"/>
                  </a:cubicBezTo>
                  <a:lnTo>
                    <a:pt x="1261" y="101"/>
                  </a:lnTo>
                  <a:cubicBezTo>
                    <a:pt x="1288" y="90"/>
                    <a:pt x="1300" y="57"/>
                    <a:pt x="1285" y="30"/>
                  </a:cubicBezTo>
                  <a:cubicBezTo>
                    <a:pt x="1276" y="12"/>
                    <a:pt x="1257" y="1"/>
                    <a:pt x="12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8"/>
            <p:cNvSpPr/>
            <p:nvPr/>
          </p:nvSpPr>
          <p:spPr>
            <a:xfrm>
              <a:off x="5426730" y="3243078"/>
              <a:ext cx="73678" cy="42989"/>
            </a:xfrm>
            <a:custGeom>
              <a:avLst/>
              <a:gdLst/>
              <a:ahLst/>
              <a:cxnLst/>
              <a:rect l="l" t="t" r="r" b="b"/>
              <a:pathLst>
                <a:path w="1875" h="1094" extrusionOk="0">
                  <a:moveTo>
                    <a:pt x="1470" y="1"/>
                  </a:moveTo>
                  <a:cubicBezTo>
                    <a:pt x="1326" y="1"/>
                    <a:pt x="1171" y="39"/>
                    <a:pt x="1071" y="84"/>
                  </a:cubicBezTo>
                  <a:cubicBezTo>
                    <a:pt x="933" y="148"/>
                    <a:pt x="840" y="278"/>
                    <a:pt x="740" y="397"/>
                  </a:cubicBezTo>
                  <a:cubicBezTo>
                    <a:pt x="563" y="604"/>
                    <a:pt x="347" y="781"/>
                    <a:pt x="107" y="911"/>
                  </a:cubicBezTo>
                  <a:cubicBezTo>
                    <a:pt x="58" y="938"/>
                    <a:pt x="0" y="995"/>
                    <a:pt x="36" y="1038"/>
                  </a:cubicBezTo>
                  <a:cubicBezTo>
                    <a:pt x="43" y="1047"/>
                    <a:pt x="53" y="1052"/>
                    <a:pt x="63" y="1057"/>
                  </a:cubicBezTo>
                  <a:cubicBezTo>
                    <a:pt x="114" y="1083"/>
                    <a:pt x="169" y="1094"/>
                    <a:pt x="225" y="1094"/>
                  </a:cubicBezTo>
                  <a:cubicBezTo>
                    <a:pt x="301" y="1094"/>
                    <a:pt x="378" y="1074"/>
                    <a:pt x="449" y="1045"/>
                  </a:cubicBezTo>
                  <a:cubicBezTo>
                    <a:pt x="572" y="992"/>
                    <a:pt x="683" y="917"/>
                    <a:pt x="804" y="867"/>
                  </a:cubicBezTo>
                  <a:cubicBezTo>
                    <a:pt x="1020" y="778"/>
                    <a:pt x="1263" y="778"/>
                    <a:pt x="1481" y="700"/>
                  </a:cubicBezTo>
                  <a:cubicBezTo>
                    <a:pt x="1645" y="641"/>
                    <a:pt x="1804" y="520"/>
                    <a:pt x="1831" y="347"/>
                  </a:cubicBezTo>
                  <a:cubicBezTo>
                    <a:pt x="1874" y="84"/>
                    <a:pt x="1683" y="1"/>
                    <a:pt x="1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8"/>
            <p:cNvSpPr/>
            <p:nvPr/>
          </p:nvSpPr>
          <p:spPr>
            <a:xfrm>
              <a:off x="5444059" y="3454090"/>
              <a:ext cx="148967" cy="693046"/>
            </a:xfrm>
            <a:custGeom>
              <a:avLst/>
              <a:gdLst/>
              <a:ahLst/>
              <a:cxnLst/>
              <a:rect l="l" t="t" r="r" b="b"/>
              <a:pathLst>
                <a:path w="3791" h="17637" extrusionOk="0">
                  <a:moveTo>
                    <a:pt x="2630" y="0"/>
                  </a:moveTo>
                  <a:cubicBezTo>
                    <a:pt x="2608" y="0"/>
                    <a:pt x="2587" y="14"/>
                    <a:pt x="2578" y="34"/>
                  </a:cubicBezTo>
                  <a:cubicBezTo>
                    <a:pt x="2569" y="61"/>
                    <a:pt x="2584" y="91"/>
                    <a:pt x="2611" y="103"/>
                  </a:cubicBezTo>
                  <a:lnTo>
                    <a:pt x="3442" y="404"/>
                  </a:lnTo>
                  <a:lnTo>
                    <a:pt x="3679" y="5591"/>
                  </a:lnTo>
                  <a:lnTo>
                    <a:pt x="1568" y="5674"/>
                  </a:lnTo>
                  <a:cubicBezTo>
                    <a:pt x="1548" y="5674"/>
                    <a:pt x="1530" y="5686"/>
                    <a:pt x="1521" y="5703"/>
                  </a:cubicBezTo>
                  <a:cubicBezTo>
                    <a:pt x="1513" y="5720"/>
                    <a:pt x="1514" y="5741"/>
                    <a:pt x="1526" y="5757"/>
                  </a:cubicBezTo>
                  <a:lnTo>
                    <a:pt x="3222" y="8234"/>
                  </a:lnTo>
                  <a:lnTo>
                    <a:pt x="11" y="17565"/>
                  </a:lnTo>
                  <a:cubicBezTo>
                    <a:pt x="1" y="17594"/>
                    <a:pt x="15" y="17624"/>
                    <a:pt x="43" y="17632"/>
                  </a:cubicBezTo>
                  <a:cubicBezTo>
                    <a:pt x="51" y="17635"/>
                    <a:pt x="56" y="17636"/>
                    <a:pt x="62" y="17636"/>
                  </a:cubicBezTo>
                  <a:cubicBezTo>
                    <a:pt x="83" y="17636"/>
                    <a:pt x="105" y="17622"/>
                    <a:pt x="112" y="17599"/>
                  </a:cubicBezTo>
                  <a:lnTo>
                    <a:pt x="3335" y="8249"/>
                  </a:lnTo>
                  <a:cubicBezTo>
                    <a:pt x="3340" y="8233"/>
                    <a:pt x="3336" y="8214"/>
                    <a:pt x="3327" y="8200"/>
                  </a:cubicBezTo>
                  <a:lnTo>
                    <a:pt x="1670" y="5780"/>
                  </a:lnTo>
                  <a:lnTo>
                    <a:pt x="3739" y="5698"/>
                  </a:lnTo>
                  <a:cubicBezTo>
                    <a:pt x="3751" y="5696"/>
                    <a:pt x="3767" y="5691"/>
                    <a:pt x="3776" y="5680"/>
                  </a:cubicBezTo>
                  <a:cubicBezTo>
                    <a:pt x="3786" y="5670"/>
                    <a:pt x="3790" y="5656"/>
                    <a:pt x="3790" y="5641"/>
                  </a:cubicBezTo>
                  <a:lnTo>
                    <a:pt x="3547" y="366"/>
                  </a:lnTo>
                  <a:cubicBezTo>
                    <a:pt x="3546" y="344"/>
                    <a:pt x="3532" y="324"/>
                    <a:pt x="3512" y="317"/>
                  </a:cubicBezTo>
                  <a:lnTo>
                    <a:pt x="2646" y="3"/>
                  </a:lnTo>
                  <a:cubicBezTo>
                    <a:pt x="2641" y="1"/>
                    <a:pt x="2636" y="0"/>
                    <a:pt x="26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8"/>
            <p:cNvSpPr/>
            <p:nvPr/>
          </p:nvSpPr>
          <p:spPr>
            <a:xfrm>
              <a:off x="5219412" y="3423244"/>
              <a:ext cx="99456" cy="756429"/>
            </a:xfrm>
            <a:custGeom>
              <a:avLst/>
              <a:gdLst/>
              <a:ahLst/>
              <a:cxnLst/>
              <a:rect l="l" t="t" r="r" b="b"/>
              <a:pathLst>
                <a:path w="2531" h="19250" extrusionOk="0">
                  <a:moveTo>
                    <a:pt x="785" y="0"/>
                  </a:moveTo>
                  <a:cubicBezTo>
                    <a:pt x="782" y="0"/>
                    <a:pt x="778" y="0"/>
                    <a:pt x="774" y="1"/>
                  </a:cubicBezTo>
                  <a:lnTo>
                    <a:pt x="196" y="111"/>
                  </a:lnTo>
                  <a:cubicBezTo>
                    <a:pt x="171" y="115"/>
                    <a:pt x="153" y="137"/>
                    <a:pt x="153" y="161"/>
                  </a:cubicBezTo>
                  <a:lnTo>
                    <a:pt x="3" y="5567"/>
                  </a:lnTo>
                  <a:cubicBezTo>
                    <a:pt x="1" y="5591"/>
                    <a:pt x="16" y="5612"/>
                    <a:pt x="41" y="5620"/>
                  </a:cubicBezTo>
                  <a:lnTo>
                    <a:pt x="2018" y="6194"/>
                  </a:lnTo>
                  <a:lnTo>
                    <a:pt x="232" y="7659"/>
                  </a:lnTo>
                  <a:cubicBezTo>
                    <a:pt x="218" y="7671"/>
                    <a:pt x="210" y="7691"/>
                    <a:pt x="213" y="7711"/>
                  </a:cubicBezTo>
                  <a:lnTo>
                    <a:pt x="2421" y="19202"/>
                  </a:lnTo>
                  <a:cubicBezTo>
                    <a:pt x="2426" y="19228"/>
                    <a:pt x="2448" y="19245"/>
                    <a:pt x="2474" y="19245"/>
                  </a:cubicBezTo>
                  <a:cubicBezTo>
                    <a:pt x="2475" y="19245"/>
                    <a:pt x="2476" y="19245"/>
                    <a:pt x="2477" y="19245"/>
                  </a:cubicBezTo>
                  <a:cubicBezTo>
                    <a:pt x="2479" y="19245"/>
                    <a:pt x="2481" y="19246"/>
                    <a:pt x="2482" y="19250"/>
                  </a:cubicBezTo>
                  <a:cubicBezTo>
                    <a:pt x="2511" y="19244"/>
                    <a:pt x="2531" y="19215"/>
                    <a:pt x="2525" y="19187"/>
                  </a:cubicBezTo>
                  <a:lnTo>
                    <a:pt x="322" y="7727"/>
                  </a:lnTo>
                  <a:lnTo>
                    <a:pt x="2162" y="6216"/>
                  </a:lnTo>
                  <a:cubicBezTo>
                    <a:pt x="2177" y="6205"/>
                    <a:pt x="2184" y="6185"/>
                    <a:pt x="2181" y="6165"/>
                  </a:cubicBezTo>
                  <a:cubicBezTo>
                    <a:pt x="2177" y="6145"/>
                    <a:pt x="2162" y="6129"/>
                    <a:pt x="2142" y="6124"/>
                  </a:cubicBezTo>
                  <a:lnTo>
                    <a:pt x="108" y="5531"/>
                  </a:lnTo>
                  <a:lnTo>
                    <a:pt x="256" y="210"/>
                  </a:lnTo>
                  <a:lnTo>
                    <a:pt x="793" y="105"/>
                  </a:lnTo>
                  <a:cubicBezTo>
                    <a:pt x="822" y="101"/>
                    <a:pt x="842" y="73"/>
                    <a:pt x="836" y="44"/>
                  </a:cubicBezTo>
                  <a:cubicBezTo>
                    <a:pt x="832" y="17"/>
                    <a:pt x="810" y="0"/>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8"/>
            <p:cNvSpPr/>
            <p:nvPr/>
          </p:nvSpPr>
          <p:spPr>
            <a:xfrm>
              <a:off x="4823206" y="4246935"/>
              <a:ext cx="40356" cy="9706"/>
            </a:xfrm>
            <a:custGeom>
              <a:avLst/>
              <a:gdLst/>
              <a:ahLst/>
              <a:cxnLst/>
              <a:rect l="l" t="t" r="r" b="b"/>
              <a:pathLst>
                <a:path w="1027" h="247" extrusionOk="0">
                  <a:moveTo>
                    <a:pt x="966" y="1"/>
                  </a:moveTo>
                  <a:cubicBezTo>
                    <a:pt x="958" y="1"/>
                    <a:pt x="949" y="3"/>
                    <a:pt x="941" y="7"/>
                  </a:cubicBezTo>
                  <a:cubicBezTo>
                    <a:pt x="768" y="96"/>
                    <a:pt x="571" y="142"/>
                    <a:pt x="375" y="142"/>
                  </a:cubicBezTo>
                  <a:cubicBezTo>
                    <a:pt x="272" y="142"/>
                    <a:pt x="170" y="129"/>
                    <a:pt x="72" y="104"/>
                  </a:cubicBezTo>
                  <a:cubicBezTo>
                    <a:pt x="68" y="103"/>
                    <a:pt x="63" y="102"/>
                    <a:pt x="59" y="102"/>
                  </a:cubicBezTo>
                  <a:cubicBezTo>
                    <a:pt x="35" y="102"/>
                    <a:pt x="14" y="119"/>
                    <a:pt x="7" y="144"/>
                  </a:cubicBezTo>
                  <a:cubicBezTo>
                    <a:pt x="0" y="172"/>
                    <a:pt x="17" y="201"/>
                    <a:pt x="46" y="208"/>
                  </a:cubicBezTo>
                  <a:cubicBezTo>
                    <a:pt x="152" y="235"/>
                    <a:pt x="260" y="247"/>
                    <a:pt x="372" y="247"/>
                  </a:cubicBezTo>
                  <a:cubicBezTo>
                    <a:pt x="583" y="247"/>
                    <a:pt x="797" y="197"/>
                    <a:pt x="988" y="101"/>
                  </a:cubicBezTo>
                  <a:cubicBezTo>
                    <a:pt x="1016" y="88"/>
                    <a:pt x="1027" y="57"/>
                    <a:pt x="1013" y="29"/>
                  </a:cubicBezTo>
                  <a:cubicBezTo>
                    <a:pt x="1004" y="11"/>
                    <a:pt x="985" y="1"/>
                    <a:pt x="966"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8"/>
            <p:cNvSpPr/>
            <p:nvPr/>
          </p:nvSpPr>
          <p:spPr>
            <a:xfrm>
              <a:off x="4508771" y="4236836"/>
              <a:ext cx="1805762" cy="42989"/>
            </a:xfrm>
            <a:custGeom>
              <a:avLst/>
              <a:gdLst/>
              <a:ahLst/>
              <a:cxnLst/>
              <a:rect l="l" t="t" r="r" b="b"/>
              <a:pathLst>
                <a:path w="45954" h="1094" extrusionOk="0">
                  <a:moveTo>
                    <a:pt x="548" y="1"/>
                  </a:moveTo>
                  <a:cubicBezTo>
                    <a:pt x="245" y="1"/>
                    <a:pt x="1" y="245"/>
                    <a:pt x="1" y="546"/>
                  </a:cubicBezTo>
                  <a:cubicBezTo>
                    <a:pt x="1" y="849"/>
                    <a:pt x="245" y="1093"/>
                    <a:pt x="548" y="1093"/>
                  </a:cubicBezTo>
                  <a:lnTo>
                    <a:pt x="45407" y="1093"/>
                  </a:lnTo>
                  <a:cubicBezTo>
                    <a:pt x="45710" y="1093"/>
                    <a:pt x="45954" y="848"/>
                    <a:pt x="45954" y="546"/>
                  </a:cubicBezTo>
                  <a:cubicBezTo>
                    <a:pt x="45954" y="245"/>
                    <a:pt x="45710" y="1"/>
                    <a:pt x="45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8"/>
            <p:cNvSpPr/>
            <p:nvPr/>
          </p:nvSpPr>
          <p:spPr>
            <a:xfrm>
              <a:off x="5468933" y="3784360"/>
              <a:ext cx="79" cy="79"/>
            </a:xfrm>
            <a:custGeom>
              <a:avLst/>
              <a:gdLst/>
              <a:ahLst/>
              <a:cxnLst/>
              <a:rect l="l" t="t" r="r" b="b"/>
              <a:pathLst>
                <a:path w="2" h="2" extrusionOk="0">
                  <a:moveTo>
                    <a:pt x="0" y="1"/>
                  </a:moveTo>
                  <a:cubicBezTo>
                    <a:pt x="2" y="2"/>
                    <a:pt x="2" y="2"/>
                    <a:pt x="0" y="1"/>
                  </a:cubicBezTo>
                  <a:close/>
                </a:path>
              </a:pathLst>
            </a:custGeom>
            <a:solidFill>
              <a:srgbClr val="E2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8"/>
            <p:cNvSpPr/>
            <p:nvPr/>
          </p:nvSpPr>
          <p:spPr>
            <a:xfrm>
              <a:off x="5473137" y="3779802"/>
              <a:ext cx="864" cy="157"/>
            </a:xfrm>
            <a:custGeom>
              <a:avLst/>
              <a:gdLst/>
              <a:ahLst/>
              <a:cxnLst/>
              <a:rect l="l" t="t" r="r" b="b"/>
              <a:pathLst>
                <a:path w="22" h="4" extrusionOk="0">
                  <a:moveTo>
                    <a:pt x="17" y="1"/>
                  </a:moveTo>
                  <a:cubicBezTo>
                    <a:pt x="12" y="2"/>
                    <a:pt x="4" y="2"/>
                    <a:pt x="0" y="4"/>
                  </a:cubicBezTo>
                  <a:cubicBezTo>
                    <a:pt x="4" y="4"/>
                    <a:pt x="14" y="2"/>
                    <a:pt x="22" y="1"/>
                  </a:cubicBezTo>
                  <a:close/>
                </a:path>
              </a:pathLst>
            </a:custGeom>
            <a:solidFill>
              <a:srgbClr val="E2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8"/>
            <p:cNvSpPr/>
            <p:nvPr/>
          </p:nvSpPr>
          <p:spPr>
            <a:xfrm>
              <a:off x="5476320" y="3779723"/>
              <a:ext cx="786" cy="196"/>
            </a:xfrm>
            <a:custGeom>
              <a:avLst/>
              <a:gdLst/>
              <a:ahLst/>
              <a:cxnLst/>
              <a:rect l="l" t="t" r="r" b="b"/>
              <a:pathLst>
                <a:path w="20" h="5" extrusionOk="0">
                  <a:moveTo>
                    <a:pt x="1" y="0"/>
                  </a:moveTo>
                  <a:cubicBezTo>
                    <a:pt x="2" y="3"/>
                    <a:pt x="6" y="3"/>
                    <a:pt x="8" y="3"/>
                  </a:cubicBezTo>
                  <a:lnTo>
                    <a:pt x="8" y="3"/>
                  </a:lnTo>
                  <a:cubicBezTo>
                    <a:pt x="6" y="2"/>
                    <a:pt x="3" y="1"/>
                    <a:pt x="1" y="0"/>
                  </a:cubicBezTo>
                  <a:close/>
                  <a:moveTo>
                    <a:pt x="8" y="3"/>
                  </a:moveTo>
                  <a:cubicBezTo>
                    <a:pt x="9" y="3"/>
                    <a:pt x="11" y="3"/>
                    <a:pt x="12" y="4"/>
                  </a:cubicBezTo>
                  <a:lnTo>
                    <a:pt x="12" y="4"/>
                  </a:lnTo>
                  <a:cubicBezTo>
                    <a:pt x="11" y="3"/>
                    <a:pt x="10" y="3"/>
                    <a:pt x="9" y="3"/>
                  </a:cubicBezTo>
                  <a:cubicBezTo>
                    <a:pt x="9" y="3"/>
                    <a:pt x="9" y="3"/>
                    <a:pt x="8" y="3"/>
                  </a:cubicBezTo>
                  <a:close/>
                  <a:moveTo>
                    <a:pt x="12" y="4"/>
                  </a:moveTo>
                  <a:cubicBezTo>
                    <a:pt x="15" y="4"/>
                    <a:pt x="17" y="4"/>
                    <a:pt x="19" y="4"/>
                  </a:cubicBezTo>
                  <a:cubicBezTo>
                    <a:pt x="17" y="4"/>
                    <a:pt x="14" y="4"/>
                    <a:pt x="12" y="4"/>
                  </a:cubicBezTo>
                  <a:close/>
                </a:path>
              </a:pathLst>
            </a:custGeom>
            <a:solidFill>
              <a:srgbClr val="E2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8"/>
            <p:cNvSpPr/>
            <p:nvPr/>
          </p:nvSpPr>
          <p:spPr>
            <a:xfrm>
              <a:off x="5623989" y="3957806"/>
              <a:ext cx="640508" cy="277462"/>
            </a:xfrm>
            <a:custGeom>
              <a:avLst/>
              <a:gdLst/>
              <a:ahLst/>
              <a:cxnLst/>
              <a:rect l="l" t="t" r="r" b="b"/>
              <a:pathLst>
                <a:path w="16300" h="7061" extrusionOk="0">
                  <a:moveTo>
                    <a:pt x="1673" y="1"/>
                  </a:moveTo>
                  <a:cubicBezTo>
                    <a:pt x="1126" y="1"/>
                    <a:pt x="638" y="141"/>
                    <a:pt x="346" y="750"/>
                  </a:cubicBezTo>
                  <a:cubicBezTo>
                    <a:pt x="1" y="1465"/>
                    <a:pt x="378" y="2673"/>
                    <a:pt x="862" y="3223"/>
                  </a:cubicBezTo>
                  <a:cubicBezTo>
                    <a:pt x="1384" y="3818"/>
                    <a:pt x="2131" y="4161"/>
                    <a:pt x="2859" y="4475"/>
                  </a:cubicBezTo>
                  <a:cubicBezTo>
                    <a:pt x="5899" y="5783"/>
                    <a:pt x="9086" y="6876"/>
                    <a:pt x="12391" y="7048"/>
                  </a:cubicBezTo>
                  <a:cubicBezTo>
                    <a:pt x="12541" y="7055"/>
                    <a:pt x="12692" y="7061"/>
                    <a:pt x="12843" y="7061"/>
                  </a:cubicBezTo>
                  <a:cubicBezTo>
                    <a:pt x="13283" y="7061"/>
                    <a:pt x="13722" y="7014"/>
                    <a:pt x="14120" y="6836"/>
                  </a:cubicBezTo>
                  <a:cubicBezTo>
                    <a:pt x="14759" y="6552"/>
                    <a:pt x="15210" y="5981"/>
                    <a:pt x="15528" y="5304"/>
                  </a:cubicBezTo>
                  <a:cubicBezTo>
                    <a:pt x="15955" y="4403"/>
                    <a:pt x="16145" y="3314"/>
                    <a:pt x="16219" y="2479"/>
                  </a:cubicBezTo>
                  <a:cubicBezTo>
                    <a:pt x="16299" y="1579"/>
                    <a:pt x="16024" y="1039"/>
                    <a:pt x="15116" y="822"/>
                  </a:cubicBezTo>
                  <a:cubicBezTo>
                    <a:pt x="13524" y="444"/>
                    <a:pt x="11864" y="478"/>
                    <a:pt x="10228" y="468"/>
                  </a:cubicBezTo>
                  <a:cubicBezTo>
                    <a:pt x="7681" y="451"/>
                    <a:pt x="5134" y="320"/>
                    <a:pt x="2599" y="73"/>
                  </a:cubicBezTo>
                  <a:cubicBezTo>
                    <a:pt x="2288" y="43"/>
                    <a:pt x="1971" y="1"/>
                    <a:pt x="1673" y="1"/>
                  </a:cubicBezTo>
                  <a:close/>
                </a:path>
              </a:pathLst>
            </a:custGeom>
            <a:solidFill>
              <a:srgbClr val="BB6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8" name="Google Shape;1718;p28"/>
            <p:cNvGrpSpPr/>
            <p:nvPr/>
          </p:nvGrpSpPr>
          <p:grpSpPr>
            <a:xfrm>
              <a:off x="4603196" y="4233143"/>
              <a:ext cx="1575593" cy="49197"/>
              <a:chOff x="1297380" y="4804931"/>
              <a:chExt cx="5224115" cy="163119"/>
            </a:xfrm>
          </p:grpSpPr>
          <p:sp>
            <p:nvSpPr>
              <p:cNvPr id="1719" name="Google Shape;1719;p28"/>
              <p:cNvSpPr/>
              <p:nvPr/>
            </p:nvSpPr>
            <p:spPr>
              <a:xfrm>
                <a:off x="6274991" y="4952415"/>
                <a:ext cx="246504" cy="14462"/>
              </a:xfrm>
              <a:custGeom>
                <a:avLst/>
                <a:gdLst/>
                <a:ahLst/>
                <a:cxnLst/>
                <a:rect l="l" t="t" r="r" b="b"/>
                <a:pathLst>
                  <a:path w="1892" h="111" extrusionOk="0">
                    <a:moveTo>
                      <a:pt x="1838" y="1"/>
                    </a:moveTo>
                    <a:lnTo>
                      <a:pt x="54" y="4"/>
                    </a:lnTo>
                    <a:cubicBezTo>
                      <a:pt x="23" y="4"/>
                      <a:pt x="0" y="28"/>
                      <a:pt x="0" y="57"/>
                    </a:cubicBezTo>
                    <a:cubicBezTo>
                      <a:pt x="0" y="87"/>
                      <a:pt x="26" y="111"/>
                      <a:pt x="54" y="111"/>
                    </a:cubicBezTo>
                    <a:lnTo>
                      <a:pt x="1838" y="108"/>
                    </a:lnTo>
                    <a:cubicBezTo>
                      <a:pt x="1869" y="108"/>
                      <a:pt x="1892" y="85"/>
                      <a:pt x="1892" y="55"/>
                    </a:cubicBezTo>
                    <a:cubicBezTo>
                      <a:pt x="1892" y="24"/>
                      <a:pt x="1868" y="1"/>
                      <a:pt x="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8"/>
              <p:cNvSpPr/>
              <p:nvPr/>
            </p:nvSpPr>
            <p:spPr>
              <a:xfrm>
                <a:off x="1727717" y="4953197"/>
                <a:ext cx="961522" cy="14853"/>
              </a:xfrm>
              <a:custGeom>
                <a:avLst/>
                <a:gdLst/>
                <a:ahLst/>
                <a:cxnLst/>
                <a:rect l="l" t="t" r="r" b="b"/>
                <a:pathLst>
                  <a:path w="7380" h="114" extrusionOk="0">
                    <a:moveTo>
                      <a:pt x="55" y="1"/>
                    </a:moveTo>
                    <a:cubicBezTo>
                      <a:pt x="25" y="1"/>
                      <a:pt x="0" y="26"/>
                      <a:pt x="0" y="55"/>
                    </a:cubicBezTo>
                    <a:cubicBezTo>
                      <a:pt x="0" y="85"/>
                      <a:pt x="26" y="108"/>
                      <a:pt x="55" y="108"/>
                    </a:cubicBezTo>
                    <a:cubicBezTo>
                      <a:pt x="2478" y="111"/>
                      <a:pt x="4902" y="111"/>
                      <a:pt x="7325" y="113"/>
                    </a:cubicBezTo>
                    <a:cubicBezTo>
                      <a:pt x="7357" y="113"/>
                      <a:pt x="7379" y="91"/>
                      <a:pt x="7379" y="59"/>
                    </a:cubicBezTo>
                    <a:cubicBezTo>
                      <a:pt x="7379" y="29"/>
                      <a:pt x="7354" y="6"/>
                      <a:pt x="7325" y="6"/>
                    </a:cubicBezTo>
                    <a:lnTo>
                      <a:pt x="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8"/>
              <p:cNvSpPr/>
              <p:nvPr/>
            </p:nvSpPr>
            <p:spPr>
              <a:xfrm>
                <a:off x="1297380" y="4805191"/>
                <a:ext cx="2728220" cy="19804"/>
              </a:xfrm>
              <a:custGeom>
                <a:avLst/>
                <a:gdLst/>
                <a:ahLst/>
                <a:cxnLst/>
                <a:rect l="l" t="t" r="r" b="b"/>
                <a:pathLst>
                  <a:path w="20940" h="152" extrusionOk="0">
                    <a:moveTo>
                      <a:pt x="54" y="0"/>
                    </a:moveTo>
                    <a:cubicBezTo>
                      <a:pt x="24" y="0"/>
                      <a:pt x="1" y="24"/>
                      <a:pt x="1" y="53"/>
                    </a:cubicBezTo>
                    <a:cubicBezTo>
                      <a:pt x="1" y="82"/>
                      <a:pt x="25" y="107"/>
                      <a:pt x="54" y="107"/>
                    </a:cubicBezTo>
                    <a:cubicBezTo>
                      <a:pt x="3816" y="137"/>
                      <a:pt x="7740" y="151"/>
                      <a:pt x="11902" y="151"/>
                    </a:cubicBezTo>
                    <a:cubicBezTo>
                      <a:pt x="14773" y="151"/>
                      <a:pt x="17759" y="144"/>
                      <a:pt x="20886" y="130"/>
                    </a:cubicBezTo>
                    <a:cubicBezTo>
                      <a:pt x="20916" y="130"/>
                      <a:pt x="20940" y="106"/>
                      <a:pt x="20940" y="77"/>
                    </a:cubicBezTo>
                    <a:cubicBezTo>
                      <a:pt x="20940" y="46"/>
                      <a:pt x="20914" y="23"/>
                      <a:pt x="20886" y="23"/>
                    </a:cubicBezTo>
                    <a:cubicBezTo>
                      <a:pt x="17757" y="38"/>
                      <a:pt x="14769" y="45"/>
                      <a:pt x="11895" y="45"/>
                    </a:cubicBezTo>
                    <a:cubicBezTo>
                      <a:pt x="7736" y="45"/>
                      <a:pt x="3815" y="3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8"/>
              <p:cNvSpPr/>
              <p:nvPr/>
            </p:nvSpPr>
            <p:spPr>
              <a:xfrm>
                <a:off x="4507258" y="4804931"/>
                <a:ext cx="80127" cy="14462"/>
              </a:xfrm>
              <a:custGeom>
                <a:avLst/>
                <a:gdLst/>
                <a:ahLst/>
                <a:cxnLst/>
                <a:rect l="l" t="t" r="r" b="b"/>
                <a:pathLst>
                  <a:path w="615" h="111" extrusionOk="0">
                    <a:moveTo>
                      <a:pt x="561" y="1"/>
                    </a:moveTo>
                    <a:lnTo>
                      <a:pt x="54" y="4"/>
                    </a:lnTo>
                    <a:cubicBezTo>
                      <a:pt x="24" y="4"/>
                      <a:pt x="1" y="29"/>
                      <a:pt x="1" y="58"/>
                    </a:cubicBezTo>
                    <a:cubicBezTo>
                      <a:pt x="1" y="88"/>
                      <a:pt x="25" y="111"/>
                      <a:pt x="54" y="111"/>
                    </a:cubicBezTo>
                    <a:lnTo>
                      <a:pt x="561" y="108"/>
                    </a:lnTo>
                    <a:cubicBezTo>
                      <a:pt x="591" y="108"/>
                      <a:pt x="615" y="82"/>
                      <a:pt x="615" y="54"/>
                    </a:cubicBezTo>
                    <a:cubicBezTo>
                      <a:pt x="615" y="24"/>
                      <a:pt x="589" y="1"/>
                      <a:pt x="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8"/>
              <p:cNvSpPr/>
              <p:nvPr/>
            </p:nvSpPr>
            <p:spPr>
              <a:xfrm>
                <a:off x="5014726" y="4805191"/>
                <a:ext cx="813515" cy="19413"/>
              </a:xfrm>
              <a:custGeom>
                <a:avLst/>
                <a:gdLst/>
                <a:ahLst/>
                <a:cxnLst/>
                <a:rect l="l" t="t" r="r" b="b"/>
                <a:pathLst>
                  <a:path w="6244" h="149" extrusionOk="0">
                    <a:moveTo>
                      <a:pt x="55" y="0"/>
                    </a:moveTo>
                    <a:cubicBezTo>
                      <a:pt x="27" y="0"/>
                      <a:pt x="1" y="23"/>
                      <a:pt x="1" y="52"/>
                    </a:cubicBezTo>
                    <a:cubicBezTo>
                      <a:pt x="1" y="82"/>
                      <a:pt x="25" y="107"/>
                      <a:pt x="54" y="107"/>
                    </a:cubicBezTo>
                    <a:cubicBezTo>
                      <a:pt x="1096" y="134"/>
                      <a:pt x="2106" y="149"/>
                      <a:pt x="3117" y="149"/>
                    </a:cubicBezTo>
                    <a:cubicBezTo>
                      <a:pt x="4126" y="149"/>
                      <a:pt x="5138" y="134"/>
                      <a:pt x="6191" y="107"/>
                    </a:cubicBezTo>
                    <a:cubicBezTo>
                      <a:pt x="6219" y="104"/>
                      <a:pt x="6243" y="80"/>
                      <a:pt x="6243" y="52"/>
                    </a:cubicBezTo>
                    <a:cubicBezTo>
                      <a:pt x="6241" y="23"/>
                      <a:pt x="6218" y="0"/>
                      <a:pt x="6189" y="0"/>
                    </a:cubicBezTo>
                    <a:lnTo>
                      <a:pt x="6188" y="0"/>
                    </a:lnTo>
                    <a:cubicBezTo>
                      <a:pt x="5138" y="28"/>
                      <a:pt x="4127" y="42"/>
                      <a:pt x="3117" y="42"/>
                    </a:cubicBezTo>
                    <a:cubicBezTo>
                      <a:pt x="2107" y="42"/>
                      <a:pt x="1099" y="28"/>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4" name="Google Shape;1724;p28"/>
            <p:cNvGrpSpPr/>
            <p:nvPr/>
          </p:nvGrpSpPr>
          <p:grpSpPr>
            <a:xfrm>
              <a:off x="4545646" y="3438386"/>
              <a:ext cx="508924" cy="823686"/>
              <a:chOff x="2681525" y="136125"/>
              <a:chExt cx="2928216" cy="4739275"/>
            </a:xfrm>
          </p:grpSpPr>
          <p:sp>
            <p:nvSpPr>
              <p:cNvPr id="1725" name="Google Shape;1725;p28"/>
              <p:cNvSpPr/>
              <p:nvPr/>
            </p:nvSpPr>
            <p:spPr>
              <a:xfrm>
                <a:off x="2814363" y="1899219"/>
                <a:ext cx="2795378" cy="2836474"/>
              </a:xfrm>
              <a:custGeom>
                <a:avLst/>
                <a:gdLst/>
                <a:ahLst/>
                <a:cxnLst/>
                <a:rect l="l" t="t" r="r" b="b"/>
                <a:pathLst>
                  <a:path w="12584" h="12769" extrusionOk="0">
                    <a:moveTo>
                      <a:pt x="2958" y="0"/>
                    </a:moveTo>
                    <a:cubicBezTo>
                      <a:pt x="2785" y="0"/>
                      <a:pt x="2619" y="137"/>
                      <a:pt x="2492" y="269"/>
                    </a:cubicBezTo>
                    <a:cubicBezTo>
                      <a:pt x="1918" y="865"/>
                      <a:pt x="1426" y="1543"/>
                      <a:pt x="1040" y="2277"/>
                    </a:cubicBezTo>
                    <a:cubicBezTo>
                      <a:pt x="1004" y="2344"/>
                      <a:pt x="970" y="2415"/>
                      <a:pt x="937" y="2489"/>
                    </a:cubicBezTo>
                    <a:cubicBezTo>
                      <a:pt x="694" y="3053"/>
                      <a:pt x="628" y="3663"/>
                      <a:pt x="530" y="4263"/>
                    </a:cubicBezTo>
                    <a:cubicBezTo>
                      <a:pt x="430" y="4875"/>
                      <a:pt x="123" y="5435"/>
                      <a:pt x="49" y="6049"/>
                    </a:cubicBezTo>
                    <a:cubicBezTo>
                      <a:pt x="0" y="6452"/>
                      <a:pt x="76" y="6860"/>
                      <a:pt x="183" y="7248"/>
                    </a:cubicBezTo>
                    <a:cubicBezTo>
                      <a:pt x="466" y="8276"/>
                      <a:pt x="991" y="9237"/>
                      <a:pt x="1703" y="10031"/>
                    </a:cubicBezTo>
                    <a:cubicBezTo>
                      <a:pt x="2115" y="10492"/>
                      <a:pt x="2647" y="10921"/>
                      <a:pt x="3264" y="10925"/>
                    </a:cubicBezTo>
                    <a:cubicBezTo>
                      <a:pt x="3774" y="10929"/>
                      <a:pt x="4324" y="10968"/>
                      <a:pt x="4795" y="11166"/>
                    </a:cubicBezTo>
                    <a:cubicBezTo>
                      <a:pt x="5333" y="11393"/>
                      <a:pt x="5856" y="11646"/>
                      <a:pt x="6384" y="11900"/>
                    </a:cubicBezTo>
                    <a:cubicBezTo>
                      <a:pt x="6925" y="12159"/>
                      <a:pt x="7475" y="12398"/>
                      <a:pt x="8032" y="12621"/>
                    </a:cubicBezTo>
                    <a:cubicBezTo>
                      <a:pt x="8190" y="12684"/>
                      <a:pt x="8353" y="12745"/>
                      <a:pt x="8524" y="12764"/>
                    </a:cubicBezTo>
                    <a:cubicBezTo>
                      <a:pt x="8556" y="12767"/>
                      <a:pt x="8588" y="12768"/>
                      <a:pt x="8620" y="12768"/>
                    </a:cubicBezTo>
                    <a:cubicBezTo>
                      <a:pt x="8790" y="12768"/>
                      <a:pt x="8960" y="12731"/>
                      <a:pt x="9128" y="12701"/>
                    </a:cubicBezTo>
                    <a:cubicBezTo>
                      <a:pt x="9510" y="12632"/>
                      <a:pt x="9899" y="12597"/>
                      <a:pt x="10286" y="12597"/>
                    </a:cubicBezTo>
                    <a:cubicBezTo>
                      <a:pt x="10348" y="12597"/>
                      <a:pt x="10409" y="12598"/>
                      <a:pt x="10470" y="12600"/>
                    </a:cubicBezTo>
                    <a:cubicBezTo>
                      <a:pt x="10631" y="12604"/>
                      <a:pt x="10792" y="12614"/>
                      <a:pt x="10953" y="12614"/>
                    </a:cubicBezTo>
                    <a:cubicBezTo>
                      <a:pt x="11053" y="12614"/>
                      <a:pt x="11153" y="12610"/>
                      <a:pt x="11253" y="12598"/>
                    </a:cubicBezTo>
                    <a:cubicBezTo>
                      <a:pt x="11514" y="12565"/>
                      <a:pt x="11777" y="12473"/>
                      <a:pt x="11955" y="12281"/>
                    </a:cubicBezTo>
                    <a:cubicBezTo>
                      <a:pt x="12174" y="12050"/>
                      <a:pt x="12181" y="11675"/>
                      <a:pt x="12224" y="11373"/>
                    </a:cubicBezTo>
                    <a:cubicBezTo>
                      <a:pt x="12287" y="10931"/>
                      <a:pt x="12324" y="10485"/>
                      <a:pt x="12374" y="10043"/>
                    </a:cubicBezTo>
                    <a:cubicBezTo>
                      <a:pt x="12488" y="9015"/>
                      <a:pt x="12583" y="8005"/>
                      <a:pt x="12194" y="7018"/>
                    </a:cubicBezTo>
                    <a:cubicBezTo>
                      <a:pt x="12059" y="6677"/>
                      <a:pt x="11852" y="6332"/>
                      <a:pt x="11513" y="6196"/>
                    </a:cubicBezTo>
                    <a:cubicBezTo>
                      <a:pt x="11534" y="5346"/>
                      <a:pt x="11301" y="4588"/>
                      <a:pt x="10944" y="3810"/>
                    </a:cubicBezTo>
                    <a:cubicBezTo>
                      <a:pt x="10253" y="2307"/>
                      <a:pt x="9151" y="879"/>
                      <a:pt x="7583" y="349"/>
                    </a:cubicBezTo>
                    <a:cubicBezTo>
                      <a:pt x="7103" y="187"/>
                      <a:pt x="6599" y="117"/>
                      <a:pt x="6092" y="117"/>
                    </a:cubicBezTo>
                    <a:cubicBezTo>
                      <a:pt x="5570" y="117"/>
                      <a:pt x="5043" y="191"/>
                      <a:pt x="4535" y="315"/>
                    </a:cubicBezTo>
                    <a:cubicBezTo>
                      <a:pt x="4277" y="377"/>
                      <a:pt x="4035" y="501"/>
                      <a:pt x="3804" y="501"/>
                    </a:cubicBezTo>
                    <a:cubicBezTo>
                      <a:pt x="3660" y="501"/>
                      <a:pt x="3521" y="453"/>
                      <a:pt x="3385" y="313"/>
                    </a:cubicBezTo>
                    <a:cubicBezTo>
                      <a:pt x="3283" y="206"/>
                      <a:pt x="3198" y="65"/>
                      <a:pt x="3057" y="16"/>
                    </a:cubicBezTo>
                    <a:cubicBezTo>
                      <a:pt x="3024" y="5"/>
                      <a:pt x="2991" y="0"/>
                      <a:pt x="2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8"/>
              <p:cNvSpPr/>
              <p:nvPr/>
            </p:nvSpPr>
            <p:spPr>
              <a:xfrm>
                <a:off x="3098476" y="4240090"/>
                <a:ext cx="1001840" cy="546903"/>
              </a:xfrm>
              <a:custGeom>
                <a:avLst/>
                <a:gdLst/>
                <a:ahLst/>
                <a:cxnLst/>
                <a:rect l="l" t="t" r="r" b="b"/>
                <a:pathLst>
                  <a:path w="4510" h="2462" extrusionOk="0">
                    <a:moveTo>
                      <a:pt x="2539" y="0"/>
                    </a:moveTo>
                    <a:cubicBezTo>
                      <a:pt x="2265" y="0"/>
                      <a:pt x="2001" y="91"/>
                      <a:pt x="1778" y="308"/>
                    </a:cubicBezTo>
                    <a:cubicBezTo>
                      <a:pt x="1577" y="507"/>
                      <a:pt x="1395" y="735"/>
                      <a:pt x="1141" y="862"/>
                    </a:cubicBezTo>
                    <a:cubicBezTo>
                      <a:pt x="976" y="947"/>
                      <a:pt x="834" y="999"/>
                      <a:pt x="706" y="1058"/>
                    </a:cubicBezTo>
                    <a:cubicBezTo>
                      <a:pt x="512" y="1149"/>
                      <a:pt x="346" y="1255"/>
                      <a:pt x="176" y="1489"/>
                    </a:cubicBezTo>
                    <a:cubicBezTo>
                      <a:pt x="60" y="1649"/>
                      <a:pt x="0" y="1862"/>
                      <a:pt x="72" y="2046"/>
                    </a:cubicBezTo>
                    <a:cubicBezTo>
                      <a:pt x="139" y="2215"/>
                      <a:pt x="305" y="2332"/>
                      <a:pt x="479" y="2382"/>
                    </a:cubicBezTo>
                    <a:cubicBezTo>
                      <a:pt x="682" y="2440"/>
                      <a:pt x="878" y="2462"/>
                      <a:pt x="1070" y="2462"/>
                    </a:cubicBezTo>
                    <a:cubicBezTo>
                      <a:pt x="1452" y="2462"/>
                      <a:pt x="1823" y="2377"/>
                      <a:pt x="2224" y="2324"/>
                    </a:cubicBezTo>
                    <a:cubicBezTo>
                      <a:pt x="2470" y="2292"/>
                      <a:pt x="2727" y="2278"/>
                      <a:pt x="2983" y="2278"/>
                    </a:cubicBezTo>
                    <a:cubicBezTo>
                      <a:pt x="3209" y="2278"/>
                      <a:pt x="3434" y="2289"/>
                      <a:pt x="3654" y="2307"/>
                    </a:cubicBezTo>
                    <a:cubicBezTo>
                      <a:pt x="3738" y="2315"/>
                      <a:pt x="3823" y="2323"/>
                      <a:pt x="3908" y="2323"/>
                    </a:cubicBezTo>
                    <a:cubicBezTo>
                      <a:pt x="4031" y="2323"/>
                      <a:pt x="4152" y="2305"/>
                      <a:pt x="4255" y="2242"/>
                    </a:cubicBezTo>
                    <a:cubicBezTo>
                      <a:pt x="4420" y="2142"/>
                      <a:pt x="4505" y="1942"/>
                      <a:pt x="4508" y="1749"/>
                    </a:cubicBezTo>
                    <a:cubicBezTo>
                      <a:pt x="4509" y="1556"/>
                      <a:pt x="4438" y="1371"/>
                      <a:pt x="4351" y="1199"/>
                    </a:cubicBezTo>
                    <a:cubicBezTo>
                      <a:pt x="4051" y="623"/>
                      <a:pt x="3259" y="0"/>
                      <a:pt x="2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8"/>
              <p:cNvSpPr/>
              <p:nvPr/>
            </p:nvSpPr>
            <p:spPr>
              <a:xfrm>
                <a:off x="3207323" y="1211264"/>
                <a:ext cx="1698685" cy="1480769"/>
              </a:xfrm>
              <a:custGeom>
                <a:avLst/>
                <a:gdLst/>
                <a:ahLst/>
                <a:cxnLst/>
                <a:rect l="l" t="t" r="r" b="b"/>
                <a:pathLst>
                  <a:path w="7647" h="6666" extrusionOk="0">
                    <a:moveTo>
                      <a:pt x="3351" y="1"/>
                    </a:moveTo>
                    <a:cubicBezTo>
                      <a:pt x="2902" y="1"/>
                      <a:pt x="2443" y="191"/>
                      <a:pt x="2091" y="442"/>
                    </a:cubicBezTo>
                    <a:cubicBezTo>
                      <a:pt x="1555" y="826"/>
                      <a:pt x="1170" y="1379"/>
                      <a:pt x="821" y="1940"/>
                    </a:cubicBezTo>
                    <a:cubicBezTo>
                      <a:pt x="556" y="2369"/>
                      <a:pt x="303" y="2814"/>
                      <a:pt x="163" y="3299"/>
                    </a:cubicBezTo>
                    <a:cubicBezTo>
                      <a:pt x="22" y="3784"/>
                      <a:pt x="0" y="4318"/>
                      <a:pt x="193" y="4787"/>
                    </a:cubicBezTo>
                    <a:cubicBezTo>
                      <a:pt x="478" y="5481"/>
                      <a:pt x="1177" y="5916"/>
                      <a:pt x="1878" y="6183"/>
                    </a:cubicBezTo>
                    <a:cubicBezTo>
                      <a:pt x="2615" y="6464"/>
                      <a:pt x="3398" y="6612"/>
                      <a:pt x="4185" y="6654"/>
                    </a:cubicBezTo>
                    <a:cubicBezTo>
                      <a:pt x="4315" y="6662"/>
                      <a:pt x="4446" y="6666"/>
                      <a:pt x="4578" y="6666"/>
                    </a:cubicBezTo>
                    <a:cubicBezTo>
                      <a:pt x="5428" y="6666"/>
                      <a:pt x="6295" y="6498"/>
                      <a:pt x="6939" y="5959"/>
                    </a:cubicBezTo>
                    <a:cubicBezTo>
                      <a:pt x="7128" y="5801"/>
                      <a:pt x="7296" y="5609"/>
                      <a:pt x="7391" y="5382"/>
                    </a:cubicBezTo>
                    <a:cubicBezTo>
                      <a:pt x="7646" y="4768"/>
                      <a:pt x="7319" y="4076"/>
                      <a:pt x="6961" y="3516"/>
                    </a:cubicBezTo>
                    <a:cubicBezTo>
                      <a:pt x="6313" y="2504"/>
                      <a:pt x="5533" y="1578"/>
                      <a:pt x="4642" y="772"/>
                    </a:cubicBezTo>
                    <a:cubicBezTo>
                      <a:pt x="4334" y="492"/>
                      <a:pt x="4037" y="101"/>
                      <a:pt x="3613" y="24"/>
                    </a:cubicBezTo>
                    <a:cubicBezTo>
                      <a:pt x="3526" y="8"/>
                      <a:pt x="3439" y="1"/>
                      <a:pt x="33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8"/>
              <p:cNvSpPr/>
              <p:nvPr/>
            </p:nvSpPr>
            <p:spPr>
              <a:xfrm>
                <a:off x="3692469" y="136125"/>
                <a:ext cx="465156" cy="1270627"/>
              </a:xfrm>
              <a:custGeom>
                <a:avLst/>
                <a:gdLst/>
                <a:ahLst/>
                <a:cxnLst/>
                <a:rect l="l" t="t" r="r" b="b"/>
                <a:pathLst>
                  <a:path w="2094" h="5720" extrusionOk="0">
                    <a:moveTo>
                      <a:pt x="1750" y="0"/>
                    </a:moveTo>
                    <a:cubicBezTo>
                      <a:pt x="1536" y="39"/>
                      <a:pt x="1381" y="222"/>
                      <a:pt x="1257" y="400"/>
                    </a:cubicBezTo>
                    <a:cubicBezTo>
                      <a:pt x="453" y="1552"/>
                      <a:pt x="1" y="3149"/>
                      <a:pt x="251" y="4554"/>
                    </a:cubicBezTo>
                    <a:cubicBezTo>
                      <a:pt x="323" y="4962"/>
                      <a:pt x="618" y="5720"/>
                      <a:pt x="1123" y="5720"/>
                    </a:cubicBezTo>
                    <a:cubicBezTo>
                      <a:pt x="1178" y="5720"/>
                      <a:pt x="1235" y="5711"/>
                      <a:pt x="1294" y="5692"/>
                    </a:cubicBezTo>
                    <a:cubicBezTo>
                      <a:pt x="1938" y="5489"/>
                      <a:pt x="2008" y="4388"/>
                      <a:pt x="2034" y="3850"/>
                    </a:cubicBezTo>
                    <a:cubicBezTo>
                      <a:pt x="2094" y="2562"/>
                      <a:pt x="2000" y="1267"/>
                      <a:pt x="1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8"/>
              <p:cNvSpPr/>
              <p:nvPr/>
            </p:nvSpPr>
            <p:spPr>
              <a:xfrm>
                <a:off x="2681525" y="596835"/>
                <a:ext cx="1025165" cy="1425678"/>
              </a:xfrm>
              <a:custGeom>
                <a:avLst/>
                <a:gdLst/>
                <a:ahLst/>
                <a:cxnLst/>
                <a:rect l="l" t="t" r="r" b="b"/>
                <a:pathLst>
                  <a:path w="4615" h="6418" extrusionOk="0">
                    <a:moveTo>
                      <a:pt x="595" y="1"/>
                    </a:moveTo>
                    <a:cubicBezTo>
                      <a:pt x="84" y="1"/>
                      <a:pt x="1" y="222"/>
                      <a:pt x="68" y="821"/>
                    </a:cubicBezTo>
                    <a:cubicBezTo>
                      <a:pt x="235" y="2288"/>
                      <a:pt x="1014" y="3683"/>
                      <a:pt x="2190" y="4580"/>
                    </a:cubicBezTo>
                    <a:cubicBezTo>
                      <a:pt x="2360" y="4711"/>
                      <a:pt x="2544" y="4837"/>
                      <a:pt x="2644" y="5026"/>
                    </a:cubicBezTo>
                    <a:cubicBezTo>
                      <a:pt x="2698" y="5130"/>
                      <a:pt x="2726" y="5248"/>
                      <a:pt x="2751" y="5365"/>
                    </a:cubicBezTo>
                    <a:cubicBezTo>
                      <a:pt x="2827" y="5715"/>
                      <a:pt x="2904" y="6065"/>
                      <a:pt x="2981" y="6418"/>
                    </a:cubicBezTo>
                    <a:lnTo>
                      <a:pt x="2981" y="6418"/>
                    </a:lnTo>
                    <a:cubicBezTo>
                      <a:pt x="2981" y="6410"/>
                      <a:pt x="3778" y="5685"/>
                      <a:pt x="3852" y="5585"/>
                    </a:cubicBezTo>
                    <a:cubicBezTo>
                      <a:pt x="4096" y="5251"/>
                      <a:pt x="4280" y="4873"/>
                      <a:pt x="4389" y="4473"/>
                    </a:cubicBezTo>
                    <a:cubicBezTo>
                      <a:pt x="4615" y="3652"/>
                      <a:pt x="4061" y="2574"/>
                      <a:pt x="3659" y="1863"/>
                    </a:cubicBezTo>
                    <a:cubicBezTo>
                      <a:pt x="3282" y="1196"/>
                      <a:pt x="2740" y="601"/>
                      <a:pt x="2037" y="302"/>
                    </a:cubicBezTo>
                    <a:cubicBezTo>
                      <a:pt x="1655" y="140"/>
                      <a:pt x="1205" y="44"/>
                      <a:pt x="792" y="10"/>
                    </a:cubicBezTo>
                    <a:cubicBezTo>
                      <a:pt x="720" y="4"/>
                      <a:pt x="655" y="1"/>
                      <a:pt x="595" y="1"/>
                    </a:cubicBezTo>
                    <a:close/>
                    <a:moveTo>
                      <a:pt x="2981" y="6418"/>
                    </a:moveTo>
                    <a:cubicBezTo>
                      <a:pt x="2981" y="6418"/>
                      <a:pt x="2981" y="6418"/>
                      <a:pt x="2981" y="6418"/>
                    </a:cubicBezTo>
                    <a:cubicBezTo>
                      <a:pt x="2981" y="6418"/>
                      <a:pt x="2981" y="6418"/>
                      <a:pt x="2981" y="64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8"/>
              <p:cNvSpPr/>
              <p:nvPr/>
            </p:nvSpPr>
            <p:spPr>
              <a:xfrm>
                <a:off x="3186664" y="3305785"/>
                <a:ext cx="785256" cy="1535637"/>
              </a:xfrm>
              <a:custGeom>
                <a:avLst/>
                <a:gdLst/>
                <a:ahLst/>
                <a:cxnLst/>
                <a:rect l="l" t="t" r="r" b="b"/>
                <a:pathLst>
                  <a:path w="3535" h="6913" extrusionOk="0">
                    <a:moveTo>
                      <a:pt x="1788" y="1"/>
                    </a:moveTo>
                    <a:cubicBezTo>
                      <a:pt x="1493" y="1"/>
                      <a:pt x="1202" y="47"/>
                      <a:pt x="958" y="181"/>
                    </a:cubicBezTo>
                    <a:cubicBezTo>
                      <a:pt x="0" y="708"/>
                      <a:pt x="359" y="1547"/>
                      <a:pt x="660" y="2326"/>
                    </a:cubicBezTo>
                    <a:cubicBezTo>
                      <a:pt x="1071" y="3382"/>
                      <a:pt x="1341" y="4493"/>
                      <a:pt x="1452" y="5620"/>
                    </a:cubicBezTo>
                    <a:cubicBezTo>
                      <a:pt x="1484" y="5919"/>
                      <a:pt x="1510" y="6242"/>
                      <a:pt x="1698" y="6478"/>
                    </a:cubicBezTo>
                    <a:cubicBezTo>
                      <a:pt x="1903" y="6737"/>
                      <a:pt x="2481" y="6912"/>
                      <a:pt x="2941" y="6912"/>
                    </a:cubicBezTo>
                    <a:cubicBezTo>
                      <a:pt x="3115" y="6912"/>
                      <a:pt x="3272" y="6887"/>
                      <a:pt x="3386" y="6832"/>
                    </a:cubicBezTo>
                    <a:cubicBezTo>
                      <a:pt x="3456" y="6797"/>
                      <a:pt x="3501" y="6745"/>
                      <a:pt x="3534" y="6678"/>
                    </a:cubicBezTo>
                    <a:cubicBezTo>
                      <a:pt x="3483" y="6141"/>
                      <a:pt x="3451" y="5600"/>
                      <a:pt x="3423" y="5060"/>
                    </a:cubicBezTo>
                    <a:cubicBezTo>
                      <a:pt x="3369" y="3998"/>
                      <a:pt x="3291" y="2942"/>
                      <a:pt x="3129" y="1891"/>
                    </a:cubicBezTo>
                    <a:cubicBezTo>
                      <a:pt x="3040" y="1313"/>
                      <a:pt x="2943" y="735"/>
                      <a:pt x="2886" y="151"/>
                    </a:cubicBezTo>
                    <a:cubicBezTo>
                      <a:pt x="2793" y="131"/>
                      <a:pt x="2699" y="114"/>
                      <a:pt x="2606" y="94"/>
                    </a:cubicBezTo>
                    <a:cubicBezTo>
                      <a:pt x="2355" y="44"/>
                      <a:pt x="2070" y="1"/>
                      <a:pt x="17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8"/>
              <p:cNvSpPr/>
              <p:nvPr/>
            </p:nvSpPr>
            <p:spPr>
              <a:xfrm>
                <a:off x="3975027" y="3356433"/>
                <a:ext cx="765042" cy="1501650"/>
              </a:xfrm>
              <a:custGeom>
                <a:avLst/>
                <a:gdLst/>
                <a:ahLst/>
                <a:cxnLst/>
                <a:rect l="l" t="t" r="r" b="b"/>
                <a:pathLst>
                  <a:path w="3444" h="6760" extrusionOk="0">
                    <a:moveTo>
                      <a:pt x="1" y="0"/>
                    </a:moveTo>
                    <a:cubicBezTo>
                      <a:pt x="14" y="109"/>
                      <a:pt x="27" y="220"/>
                      <a:pt x="41" y="328"/>
                    </a:cubicBezTo>
                    <a:cubicBezTo>
                      <a:pt x="177" y="1374"/>
                      <a:pt x="369" y="2409"/>
                      <a:pt x="451" y="3463"/>
                    </a:cubicBezTo>
                    <a:cubicBezTo>
                      <a:pt x="529" y="4472"/>
                      <a:pt x="551" y="5486"/>
                      <a:pt x="649" y="6495"/>
                    </a:cubicBezTo>
                    <a:cubicBezTo>
                      <a:pt x="651" y="6497"/>
                      <a:pt x="652" y="6500"/>
                      <a:pt x="655" y="6502"/>
                    </a:cubicBezTo>
                    <a:cubicBezTo>
                      <a:pt x="824" y="6676"/>
                      <a:pt x="1147" y="6760"/>
                      <a:pt x="1475" y="6760"/>
                    </a:cubicBezTo>
                    <a:cubicBezTo>
                      <a:pt x="1856" y="6760"/>
                      <a:pt x="2245" y="6647"/>
                      <a:pt x="2415" y="6431"/>
                    </a:cubicBezTo>
                    <a:cubicBezTo>
                      <a:pt x="2554" y="6257"/>
                      <a:pt x="2597" y="6028"/>
                      <a:pt x="2628" y="5810"/>
                    </a:cubicBezTo>
                    <a:cubicBezTo>
                      <a:pt x="2708" y="5269"/>
                      <a:pt x="2685" y="4770"/>
                      <a:pt x="2680" y="4239"/>
                    </a:cubicBezTo>
                    <a:cubicBezTo>
                      <a:pt x="2672" y="3368"/>
                      <a:pt x="3341" y="2779"/>
                      <a:pt x="3411" y="1963"/>
                    </a:cubicBezTo>
                    <a:cubicBezTo>
                      <a:pt x="3443" y="1556"/>
                      <a:pt x="3308" y="1129"/>
                      <a:pt x="3012" y="850"/>
                    </a:cubicBezTo>
                    <a:cubicBezTo>
                      <a:pt x="2692" y="548"/>
                      <a:pt x="2237" y="450"/>
                      <a:pt x="1807" y="364"/>
                    </a:cubicBezTo>
                    <a:cubicBezTo>
                      <a:pt x="1206" y="243"/>
                      <a:pt x="602" y="121"/>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8"/>
              <p:cNvSpPr/>
              <p:nvPr/>
            </p:nvSpPr>
            <p:spPr>
              <a:xfrm>
                <a:off x="2874118" y="2261746"/>
                <a:ext cx="2516818" cy="2337109"/>
              </a:xfrm>
              <a:custGeom>
                <a:avLst/>
                <a:gdLst/>
                <a:ahLst/>
                <a:cxnLst/>
                <a:rect l="l" t="t" r="r" b="b"/>
                <a:pathLst>
                  <a:path w="11330" h="10521" extrusionOk="0">
                    <a:moveTo>
                      <a:pt x="9248" y="1"/>
                    </a:moveTo>
                    <a:cubicBezTo>
                      <a:pt x="9238" y="569"/>
                      <a:pt x="9309" y="1280"/>
                      <a:pt x="8895" y="1708"/>
                    </a:cubicBezTo>
                    <a:cubicBezTo>
                      <a:pt x="8338" y="2287"/>
                      <a:pt x="7543" y="2604"/>
                      <a:pt x="6770" y="2761"/>
                    </a:cubicBezTo>
                    <a:cubicBezTo>
                      <a:pt x="6330" y="2851"/>
                      <a:pt x="5881" y="2895"/>
                      <a:pt x="5431" y="2895"/>
                    </a:cubicBezTo>
                    <a:cubicBezTo>
                      <a:pt x="4955" y="2895"/>
                      <a:pt x="4479" y="2845"/>
                      <a:pt x="4013" y="2749"/>
                    </a:cubicBezTo>
                    <a:cubicBezTo>
                      <a:pt x="3135" y="2568"/>
                      <a:pt x="2274" y="2204"/>
                      <a:pt x="1596" y="1608"/>
                    </a:cubicBezTo>
                    <a:cubicBezTo>
                      <a:pt x="1249" y="1301"/>
                      <a:pt x="975" y="936"/>
                      <a:pt x="778" y="532"/>
                    </a:cubicBezTo>
                    <a:cubicBezTo>
                      <a:pt x="578" y="1029"/>
                      <a:pt x="422" y="1540"/>
                      <a:pt x="302" y="2061"/>
                    </a:cubicBezTo>
                    <a:cubicBezTo>
                      <a:pt x="278" y="2172"/>
                      <a:pt x="1" y="3437"/>
                      <a:pt x="44" y="3453"/>
                    </a:cubicBezTo>
                    <a:cubicBezTo>
                      <a:pt x="558" y="3650"/>
                      <a:pt x="942" y="4106"/>
                      <a:pt x="1163" y="4608"/>
                    </a:cubicBezTo>
                    <a:cubicBezTo>
                      <a:pt x="1452" y="5265"/>
                      <a:pt x="1379" y="5998"/>
                      <a:pt x="1670" y="6643"/>
                    </a:cubicBezTo>
                    <a:cubicBezTo>
                      <a:pt x="1686" y="6679"/>
                      <a:pt x="1703" y="6714"/>
                      <a:pt x="1736" y="6736"/>
                    </a:cubicBezTo>
                    <a:cubicBezTo>
                      <a:pt x="1744" y="6741"/>
                      <a:pt x="1751" y="6743"/>
                      <a:pt x="1757" y="6743"/>
                    </a:cubicBezTo>
                    <a:cubicBezTo>
                      <a:pt x="1863" y="6743"/>
                      <a:pt x="1763" y="6050"/>
                      <a:pt x="1767" y="5952"/>
                    </a:cubicBezTo>
                    <a:cubicBezTo>
                      <a:pt x="1786" y="5589"/>
                      <a:pt x="1836" y="5208"/>
                      <a:pt x="2013" y="4885"/>
                    </a:cubicBezTo>
                    <a:cubicBezTo>
                      <a:pt x="2238" y="4471"/>
                      <a:pt x="2732" y="4351"/>
                      <a:pt x="3161" y="4287"/>
                    </a:cubicBezTo>
                    <a:cubicBezTo>
                      <a:pt x="3284" y="4269"/>
                      <a:pt x="3410" y="4255"/>
                      <a:pt x="3535" y="4255"/>
                    </a:cubicBezTo>
                    <a:cubicBezTo>
                      <a:pt x="3657" y="4255"/>
                      <a:pt x="3777" y="4268"/>
                      <a:pt x="3893" y="4304"/>
                    </a:cubicBezTo>
                    <a:cubicBezTo>
                      <a:pt x="4714" y="4558"/>
                      <a:pt x="4493" y="6025"/>
                      <a:pt x="4539" y="6694"/>
                    </a:cubicBezTo>
                    <a:cubicBezTo>
                      <a:pt x="4577" y="7230"/>
                      <a:pt x="4607" y="7765"/>
                      <a:pt x="4641" y="8299"/>
                    </a:cubicBezTo>
                    <a:cubicBezTo>
                      <a:pt x="4663" y="8619"/>
                      <a:pt x="4667" y="8945"/>
                      <a:pt x="4708" y="9263"/>
                    </a:cubicBezTo>
                    <a:cubicBezTo>
                      <a:pt x="4707" y="9263"/>
                      <a:pt x="4820" y="10292"/>
                      <a:pt x="4828" y="10361"/>
                    </a:cubicBezTo>
                    <a:cubicBezTo>
                      <a:pt x="4830" y="10380"/>
                      <a:pt x="4834" y="10399"/>
                      <a:pt x="4848" y="10414"/>
                    </a:cubicBezTo>
                    <a:cubicBezTo>
                      <a:pt x="4858" y="10425"/>
                      <a:pt x="4873" y="10428"/>
                      <a:pt x="4887" y="10429"/>
                    </a:cubicBezTo>
                    <a:cubicBezTo>
                      <a:pt x="5098" y="10477"/>
                      <a:pt x="5312" y="10507"/>
                      <a:pt x="5527" y="10521"/>
                    </a:cubicBezTo>
                    <a:cubicBezTo>
                      <a:pt x="5532" y="9648"/>
                      <a:pt x="5442" y="8872"/>
                      <a:pt x="5270" y="8009"/>
                    </a:cubicBezTo>
                    <a:cubicBezTo>
                      <a:pt x="5158" y="7457"/>
                      <a:pt x="5033" y="6898"/>
                      <a:pt x="4990" y="6336"/>
                    </a:cubicBezTo>
                    <a:cubicBezTo>
                      <a:pt x="4934" y="5603"/>
                      <a:pt x="4978" y="4640"/>
                      <a:pt x="5655" y="4180"/>
                    </a:cubicBezTo>
                    <a:cubicBezTo>
                      <a:pt x="5844" y="4051"/>
                      <a:pt x="6068" y="3983"/>
                      <a:pt x="6293" y="3953"/>
                    </a:cubicBezTo>
                    <a:cubicBezTo>
                      <a:pt x="6375" y="3942"/>
                      <a:pt x="6458" y="3936"/>
                      <a:pt x="6541" y="3936"/>
                    </a:cubicBezTo>
                    <a:cubicBezTo>
                      <a:pt x="6827" y="3936"/>
                      <a:pt x="7114" y="4003"/>
                      <a:pt x="7357" y="4153"/>
                    </a:cubicBezTo>
                    <a:cubicBezTo>
                      <a:pt x="7670" y="4346"/>
                      <a:pt x="7900" y="4687"/>
                      <a:pt x="7913" y="5054"/>
                    </a:cubicBezTo>
                    <a:cubicBezTo>
                      <a:pt x="7918" y="5204"/>
                      <a:pt x="7888" y="5352"/>
                      <a:pt x="7857" y="5499"/>
                    </a:cubicBezTo>
                    <a:cubicBezTo>
                      <a:pt x="7754" y="5980"/>
                      <a:pt x="7624" y="6456"/>
                      <a:pt x="7467" y="6923"/>
                    </a:cubicBezTo>
                    <a:cubicBezTo>
                      <a:pt x="7271" y="7508"/>
                      <a:pt x="7207" y="8161"/>
                      <a:pt x="7204" y="8777"/>
                    </a:cubicBezTo>
                    <a:cubicBezTo>
                      <a:pt x="7203" y="9025"/>
                      <a:pt x="7213" y="9270"/>
                      <a:pt x="7236" y="9514"/>
                    </a:cubicBezTo>
                    <a:cubicBezTo>
                      <a:pt x="7247" y="9633"/>
                      <a:pt x="7381" y="10068"/>
                      <a:pt x="7331" y="10160"/>
                    </a:cubicBezTo>
                    <a:cubicBezTo>
                      <a:pt x="7624" y="9638"/>
                      <a:pt x="8318" y="9356"/>
                      <a:pt x="8855" y="9170"/>
                    </a:cubicBezTo>
                    <a:cubicBezTo>
                      <a:pt x="8599" y="8359"/>
                      <a:pt x="8459" y="7492"/>
                      <a:pt x="8625" y="6659"/>
                    </a:cubicBezTo>
                    <a:cubicBezTo>
                      <a:pt x="8789" y="5826"/>
                      <a:pt x="9296" y="5031"/>
                      <a:pt x="10063" y="4670"/>
                    </a:cubicBezTo>
                    <a:cubicBezTo>
                      <a:pt x="10274" y="4570"/>
                      <a:pt x="10514" y="4508"/>
                      <a:pt x="10747" y="4508"/>
                    </a:cubicBezTo>
                    <a:cubicBezTo>
                      <a:pt x="10954" y="4508"/>
                      <a:pt x="11157" y="4557"/>
                      <a:pt x="11329" y="4673"/>
                    </a:cubicBezTo>
                    <a:cubicBezTo>
                      <a:pt x="11322" y="3420"/>
                      <a:pt x="11065" y="2128"/>
                      <a:pt x="10346" y="1086"/>
                    </a:cubicBezTo>
                    <a:cubicBezTo>
                      <a:pt x="10258" y="959"/>
                      <a:pt x="10167" y="836"/>
                      <a:pt x="10070" y="716"/>
                    </a:cubicBezTo>
                    <a:cubicBezTo>
                      <a:pt x="9913" y="519"/>
                      <a:pt x="9445" y="172"/>
                      <a:pt x="92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8"/>
              <p:cNvSpPr/>
              <p:nvPr/>
            </p:nvSpPr>
            <p:spPr>
              <a:xfrm>
                <a:off x="4453732" y="4235869"/>
                <a:ext cx="928313" cy="547125"/>
              </a:xfrm>
              <a:custGeom>
                <a:avLst/>
                <a:gdLst/>
                <a:ahLst/>
                <a:cxnLst/>
                <a:rect l="l" t="t" r="r" b="b"/>
                <a:pathLst>
                  <a:path w="4179" h="2463" extrusionOk="0">
                    <a:moveTo>
                      <a:pt x="3215" y="1"/>
                    </a:moveTo>
                    <a:cubicBezTo>
                      <a:pt x="2854" y="1"/>
                      <a:pt x="2480" y="72"/>
                      <a:pt x="2281" y="126"/>
                    </a:cubicBezTo>
                    <a:cubicBezTo>
                      <a:pt x="1605" y="309"/>
                      <a:pt x="970" y="662"/>
                      <a:pt x="427" y="1097"/>
                    </a:cubicBezTo>
                    <a:cubicBezTo>
                      <a:pt x="230" y="1290"/>
                      <a:pt x="59" y="1527"/>
                      <a:pt x="30" y="1801"/>
                    </a:cubicBezTo>
                    <a:cubicBezTo>
                      <a:pt x="1" y="2074"/>
                      <a:pt x="156" y="2379"/>
                      <a:pt x="422" y="2446"/>
                    </a:cubicBezTo>
                    <a:cubicBezTo>
                      <a:pt x="467" y="2458"/>
                      <a:pt x="514" y="2462"/>
                      <a:pt x="561" y="2462"/>
                    </a:cubicBezTo>
                    <a:cubicBezTo>
                      <a:pt x="630" y="2462"/>
                      <a:pt x="700" y="2453"/>
                      <a:pt x="770" y="2443"/>
                    </a:cubicBezTo>
                    <a:cubicBezTo>
                      <a:pt x="1567" y="2332"/>
                      <a:pt x="2414" y="2373"/>
                      <a:pt x="3219" y="2345"/>
                    </a:cubicBezTo>
                    <a:cubicBezTo>
                      <a:pt x="3363" y="2339"/>
                      <a:pt x="3523" y="2326"/>
                      <a:pt x="3623" y="2222"/>
                    </a:cubicBezTo>
                    <a:cubicBezTo>
                      <a:pt x="3673" y="2168"/>
                      <a:pt x="3700" y="2096"/>
                      <a:pt x="3724" y="2025"/>
                    </a:cubicBezTo>
                    <a:cubicBezTo>
                      <a:pt x="3864" y="1638"/>
                      <a:pt x="3987" y="1245"/>
                      <a:pt x="4097" y="847"/>
                    </a:cubicBezTo>
                    <a:cubicBezTo>
                      <a:pt x="4138" y="691"/>
                      <a:pt x="4178" y="520"/>
                      <a:pt x="4114" y="373"/>
                    </a:cubicBezTo>
                    <a:cubicBezTo>
                      <a:pt x="3991" y="86"/>
                      <a:pt x="3610" y="1"/>
                      <a:pt x="3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8"/>
              <p:cNvSpPr/>
              <p:nvPr/>
            </p:nvSpPr>
            <p:spPr>
              <a:xfrm>
                <a:off x="3289291" y="1211486"/>
                <a:ext cx="1616717" cy="1453890"/>
              </a:xfrm>
              <a:custGeom>
                <a:avLst/>
                <a:gdLst/>
                <a:ahLst/>
                <a:cxnLst/>
                <a:rect l="l" t="t" r="r" b="b"/>
                <a:pathLst>
                  <a:path w="7278" h="6545" extrusionOk="0">
                    <a:moveTo>
                      <a:pt x="2981" y="0"/>
                    </a:moveTo>
                    <a:cubicBezTo>
                      <a:pt x="2535" y="0"/>
                      <a:pt x="2074" y="191"/>
                      <a:pt x="1723" y="441"/>
                    </a:cubicBezTo>
                    <a:cubicBezTo>
                      <a:pt x="1187" y="824"/>
                      <a:pt x="801" y="1378"/>
                      <a:pt x="454" y="1939"/>
                    </a:cubicBezTo>
                    <a:cubicBezTo>
                      <a:pt x="289" y="2203"/>
                      <a:pt x="131" y="2474"/>
                      <a:pt x="1" y="2758"/>
                    </a:cubicBezTo>
                    <a:cubicBezTo>
                      <a:pt x="402" y="2584"/>
                      <a:pt x="843" y="2515"/>
                      <a:pt x="1283" y="2515"/>
                    </a:cubicBezTo>
                    <a:cubicBezTo>
                      <a:pt x="1416" y="2515"/>
                      <a:pt x="1549" y="2521"/>
                      <a:pt x="1682" y="2533"/>
                    </a:cubicBezTo>
                    <a:cubicBezTo>
                      <a:pt x="1969" y="2558"/>
                      <a:pt x="2254" y="2608"/>
                      <a:pt x="2521" y="2717"/>
                    </a:cubicBezTo>
                    <a:cubicBezTo>
                      <a:pt x="2732" y="2803"/>
                      <a:pt x="2917" y="2918"/>
                      <a:pt x="3077" y="3055"/>
                    </a:cubicBezTo>
                    <a:cubicBezTo>
                      <a:pt x="3688" y="3575"/>
                      <a:pt x="3967" y="4410"/>
                      <a:pt x="4182" y="5180"/>
                    </a:cubicBezTo>
                    <a:cubicBezTo>
                      <a:pt x="4319" y="5672"/>
                      <a:pt x="4494" y="6228"/>
                      <a:pt x="4954" y="6451"/>
                    </a:cubicBezTo>
                    <a:cubicBezTo>
                      <a:pt x="5075" y="6509"/>
                      <a:pt x="5207" y="6538"/>
                      <a:pt x="5341" y="6545"/>
                    </a:cubicBezTo>
                    <a:cubicBezTo>
                      <a:pt x="5789" y="6439"/>
                      <a:pt x="6213" y="6256"/>
                      <a:pt x="6569" y="5958"/>
                    </a:cubicBezTo>
                    <a:cubicBezTo>
                      <a:pt x="6757" y="5801"/>
                      <a:pt x="6926" y="5610"/>
                      <a:pt x="7020" y="5381"/>
                    </a:cubicBezTo>
                    <a:cubicBezTo>
                      <a:pt x="7277" y="4767"/>
                      <a:pt x="6950" y="4073"/>
                      <a:pt x="6592" y="3515"/>
                    </a:cubicBezTo>
                    <a:cubicBezTo>
                      <a:pt x="5944" y="2504"/>
                      <a:pt x="5164" y="1580"/>
                      <a:pt x="4274" y="771"/>
                    </a:cubicBezTo>
                    <a:cubicBezTo>
                      <a:pt x="3966" y="491"/>
                      <a:pt x="3670" y="100"/>
                      <a:pt x="3245" y="24"/>
                    </a:cubicBezTo>
                    <a:cubicBezTo>
                      <a:pt x="3158" y="8"/>
                      <a:pt x="3070" y="0"/>
                      <a:pt x="29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8"/>
              <p:cNvSpPr/>
              <p:nvPr/>
            </p:nvSpPr>
            <p:spPr>
              <a:xfrm>
                <a:off x="3661148" y="1940981"/>
                <a:ext cx="346757" cy="246795"/>
              </a:xfrm>
              <a:custGeom>
                <a:avLst/>
                <a:gdLst/>
                <a:ahLst/>
                <a:cxnLst/>
                <a:rect l="l" t="t" r="r" b="b"/>
                <a:pathLst>
                  <a:path w="1561" h="1111" extrusionOk="0">
                    <a:moveTo>
                      <a:pt x="552" y="1"/>
                    </a:moveTo>
                    <a:cubicBezTo>
                      <a:pt x="314" y="1"/>
                      <a:pt x="67" y="93"/>
                      <a:pt x="26" y="360"/>
                    </a:cubicBezTo>
                    <a:cubicBezTo>
                      <a:pt x="0" y="514"/>
                      <a:pt x="70" y="672"/>
                      <a:pt x="173" y="791"/>
                    </a:cubicBezTo>
                    <a:cubicBezTo>
                      <a:pt x="371" y="1018"/>
                      <a:pt x="679" y="1110"/>
                      <a:pt x="986" y="1110"/>
                    </a:cubicBezTo>
                    <a:cubicBezTo>
                      <a:pt x="1067" y="1110"/>
                      <a:pt x="1147" y="1104"/>
                      <a:pt x="1225" y="1092"/>
                    </a:cubicBezTo>
                    <a:cubicBezTo>
                      <a:pt x="1298" y="1082"/>
                      <a:pt x="1375" y="1063"/>
                      <a:pt x="1428" y="1013"/>
                    </a:cubicBezTo>
                    <a:cubicBezTo>
                      <a:pt x="1561" y="889"/>
                      <a:pt x="1400" y="662"/>
                      <a:pt x="1343" y="539"/>
                    </a:cubicBezTo>
                    <a:cubicBezTo>
                      <a:pt x="1318" y="487"/>
                      <a:pt x="1294" y="434"/>
                      <a:pt x="1264" y="385"/>
                    </a:cubicBezTo>
                    <a:cubicBezTo>
                      <a:pt x="1175" y="240"/>
                      <a:pt x="1037" y="127"/>
                      <a:pt x="880" y="63"/>
                    </a:cubicBezTo>
                    <a:cubicBezTo>
                      <a:pt x="801" y="30"/>
                      <a:pt x="719" y="11"/>
                      <a:pt x="630" y="4"/>
                    </a:cubicBezTo>
                    <a:cubicBezTo>
                      <a:pt x="604" y="2"/>
                      <a:pt x="57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8"/>
              <p:cNvSpPr/>
              <p:nvPr/>
            </p:nvSpPr>
            <p:spPr>
              <a:xfrm>
                <a:off x="3731121" y="1969859"/>
                <a:ext cx="88411" cy="71750"/>
              </a:xfrm>
              <a:custGeom>
                <a:avLst/>
                <a:gdLst/>
                <a:ahLst/>
                <a:cxnLst/>
                <a:rect l="l" t="t" r="r" b="b"/>
                <a:pathLst>
                  <a:path w="398" h="323" extrusionOk="0">
                    <a:moveTo>
                      <a:pt x="185" y="1"/>
                    </a:moveTo>
                    <a:cubicBezTo>
                      <a:pt x="130" y="1"/>
                      <a:pt x="80" y="37"/>
                      <a:pt x="49" y="87"/>
                    </a:cubicBezTo>
                    <a:cubicBezTo>
                      <a:pt x="8" y="152"/>
                      <a:pt x="1" y="241"/>
                      <a:pt x="62" y="295"/>
                    </a:cubicBezTo>
                    <a:cubicBezTo>
                      <a:pt x="85" y="315"/>
                      <a:pt x="118" y="322"/>
                      <a:pt x="148" y="322"/>
                    </a:cubicBezTo>
                    <a:cubicBezTo>
                      <a:pt x="306" y="315"/>
                      <a:pt x="398" y="55"/>
                      <a:pt x="219" y="5"/>
                    </a:cubicBezTo>
                    <a:cubicBezTo>
                      <a:pt x="208" y="2"/>
                      <a:pt x="197"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8"/>
              <p:cNvSpPr/>
              <p:nvPr/>
            </p:nvSpPr>
            <p:spPr>
              <a:xfrm>
                <a:off x="2781264" y="798535"/>
                <a:ext cx="608879" cy="885662"/>
              </a:xfrm>
              <a:custGeom>
                <a:avLst/>
                <a:gdLst/>
                <a:ahLst/>
                <a:cxnLst/>
                <a:rect l="l" t="t" r="r" b="b"/>
                <a:pathLst>
                  <a:path w="2741" h="3987" extrusionOk="0">
                    <a:moveTo>
                      <a:pt x="396" y="0"/>
                    </a:moveTo>
                    <a:cubicBezTo>
                      <a:pt x="18" y="0"/>
                      <a:pt x="1" y="331"/>
                      <a:pt x="185" y="627"/>
                    </a:cubicBezTo>
                    <a:cubicBezTo>
                      <a:pt x="572" y="1249"/>
                      <a:pt x="1070" y="1804"/>
                      <a:pt x="1648" y="2256"/>
                    </a:cubicBezTo>
                    <a:cubicBezTo>
                      <a:pt x="1697" y="2293"/>
                      <a:pt x="1745" y="2328"/>
                      <a:pt x="1790" y="2370"/>
                    </a:cubicBezTo>
                    <a:cubicBezTo>
                      <a:pt x="1821" y="2398"/>
                      <a:pt x="1852" y="2428"/>
                      <a:pt x="1877" y="2460"/>
                    </a:cubicBezTo>
                    <a:cubicBezTo>
                      <a:pt x="2047" y="2677"/>
                      <a:pt x="2041" y="2978"/>
                      <a:pt x="2052" y="3254"/>
                    </a:cubicBezTo>
                    <a:cubicBezTo>
                      <a:pt x="2062" y="3529"/>
                      <a:pt x="2121" y="3842"/>
                      <a:pt x="2355" y="3986"/>
                    </a:cubicBezTo>
                    <a:cubicBezTo>
                      <a:pt x="2606" y="3878"/>
                      <a:pt x="2662" y="3554"/>
                      <a:pt x="2682" y="3279"/>
                    </a:cubicBezTo>
                    <a:cubicBezTo>
                      <a:pt x="2712" y="2884"/>
                      <a:pt x="2741" y="2483"/>
                      <a:pt x="2663" y="2091"/>
                    </a:cubicBezTo>
                    <a:cubicBezTo>
                      <a:pt x="2519" y="1362"/>
                      <a:pt x="1938" y="784"/>
                      <a:pt x="1317" y="419"/>
                    </a:cubicBezTo>
                    <a:cubicBezTo>
                      <a:pt x="1081" y="281"/>
                      <a:pt x="732" y="24"/>
                      <a:pt x="453" y="3"/>
                    </a:cubicBezTo>
                    <a:cubicBezTo>
                      <a:pt x="433" y="1"/>
                      <a:pt x="414" y="0"/>
                      <a:pt x="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8"/>
              <p:cNvSpPr/>
              <p:nvPr/>
            </p:nvSpPr>
            <p:spPr>
              <a:xfrm>
                <a:off x="4001684" y="348931"/>
                <a:ext cx="125508" cy="891660"/>
              </a:xfrm>
              <a:custGeom>
                <a:avLst/>
                <a:gdLst/>
                <a:ahLst/>
                <a:cxnLst/>
                <a:rect l="l" t="t" r="r" b="b"/>
                <a:pathLst>
                  <a:path w="565" h="4014" extrusionOk="0">
                    <a:moveTo>
                      <a:pt x="326" y="0"/>
                    </a:moveTo>
                    <a:cubicBezTo>
                      <a:pt x="286" y="0"/>
                      <a:pt x="255" y="62"/>
                      <a:pt x="246" y="110"/>
                    </a:cubicBezTo>
                    <a:cubicBezTo>
                      <a:pt x="189" y="483"/>
                      <a:pt x="202" y="861"/>
                      <a:pt x="181" y="1238"/>
                    </a:cubicBezTo>
                    <a:cubicBezTo>
                      <a:pt x="147" y="1838"/>
                      <a:pt x="24" y="2431"/>
                      <a:pt x="8" y="3032"/>
                    </a:cubicBezTo>
                    <a:cubicBezTo>
                      <a:pt x="1" y="3299"/>
                      <a:pt x="15" y="3569"/>
                      <a:pt x="49" y="3834"/>
                    </a:cubicBezTo>
                    <a:cubicBezTo>
                      <a:pt x="52" y="3863"/>
                      <a:pt x="57" y="3894"/>
                      <a:pt x="71" y="3920"/>
                    </a:cubicBezTo>
                    <a:cubicBezTo>
                      <a:pt x="100" y="3975"/>
                      <a:pt x="166" y="4013"/>
                      <a:pt x="226" y="4013"/>
                    </a:cubicBezTo>
                    <a:cubicBezTo>
                      <a:pt x="258" y="4013"/>
                      <a:pt x="288" y="4003"/>
                      <a:pt x="311" y="3980"/>
                    </a:cubicBezTo>
                    <a:cubicBezTo>
                      <a:pt x="374" y="3913"/>
                      <a:pt x="382" y="3724"/>
                      <a:pt x="402" y="3639"/>
                    </a:cubicBezTo>
                    <a:cubicBezTo>
                      <a:pt x="493" y="3230"/>
                      <a:pt x="513" y="2769"/>
                      <a:pt x="535" y="2352"/>
                    </a:cubicBezTo>
                    <a:cubicBezTo>
                      <a:pt x="553" y="1979"/>
                      <a:pt x="552" y="1605"/>
                      <a:pt x="532" y="1233"/>
                    </a:cubicBezTo>
                    <a:cubicBezTo>
                      <a:pt x="513" y="854"/>
                      <a:pt x="565" y="392"/>
                      <a:pt x="379" y="46"/>
                    </a:cubicBezTo>
                    <a:cubicBezTo>
                      <a:pt x="371" y="28"/>
                      <a:pt x="359" y="12"/>
                      <a:pt x="345" y="5"/>
                    </a:cubicBezTo>
                    <a:cubicBezTo>
                      <a:pt x="339" y="2"/>
                      <a:pt x="332" y="0"/>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9" name="Google Shape;1739;p28"/>
              <p:cNvGrpSpPr/>
              <p:nvPr/>
            </p:nvGrpSpPr>
            <p:grpSpPr>
              <a:xfrm>
                <a:off x="2831467" y="371145"/>
                <a:ext cx="2130293" cy="4504255"/>
                <a:chOff x="2831467" y="371145"/>
                <a:chExt cx="2130293" cy="4504255"/>
              </a:xfrm>
            </p:grpSpPr>
            <p:sp>
              <p:nvSpPr>
                <p:cNvPr id="1740" name="Google Shape;1740;p28"/>
                <p:cNvSpPr/>
                <p:nvPr/>
              </p:nvSpPr>
              <p:spPr>
                <a:xfrm>
                  <a:off x="4225597" y="4820310"/>
                  <a:ext cx="228357" cy="55090"/>
                </a:xfrm>
                <a:custGeom>
                  <a:avLst/>
                  <a:gdLst/>
                  <a:ahLst/>
                  <a:cxnLst/>
                  <a:rect l="l" t="t" r="r" b="b"/>
                  <a:pathLst>
                    <a:path w="1028" h="248" extrusionOk="0">
                      <a:moveTo>
                        <a:pt x="966" y="1"/>
                      </a:moveTo>
                      <a:cubicBezTo>
                        <a:pt x="958" y="1"/>
                        <a:pt x="949" y="3"/>
                        <a:pt x="942" y="7"/>
                      </a:cubicBezTo>
                      <a:cubicBezTo>
                        <a:pt x="767" y="95"/>
                        <a:pt x="568" y="142"/>
                        <a:pt x="371" y="142"/>
                      </a:cubicBezTo>
                      <a:cubicBezTo>
                        <a:pt x="270" y="142"/>
                        <a:pt x="169" y="130"/>
                        <a:pt x="72" y="105"/>
                      </a:cubicBezTo>
                      <a:cubicBezTo>
                        <a:pt x="68" y="104"/>
                        <a:pt x="64" y="104"/>
                        <a:pt x="59" y="104"/>
                      </a:cubicBezTo>
                      <a:cubicBezTo>
                        <a:pt x="35" y="104"/>
                        <a:pt x="14" y="120"/>
                        <a:pt x="8" y="144"/>
                      </a:cubicBezTo>
                      <a:cubicBezTo>
                        <a:pt x="1" y="172"/>
                        <a:pt x="19" y="201"/>
                        <a:pt x="48" y="208"/>
                      </a:cubicBezTo>
                      <a:cubicBezTo>
                        <a:pt x="152" y="235"/>
                        <a:pt x="262" y="248"/>
                        <a:pt x="372" y="248"/>
                      </a:cubicBezTo>
                      <a:cubicBezTo>
                        <a:pt x="586" y="248"/>
                        <a:pt x="800" y="198"/>
                        <a:pt x="990" y="101"/>
                      </a:cubicBezTo>
                      <a:cubicBezTo>
                        <a:pt x="1016" y="88"/>
                        <a:pt x="1028" y="57"/>
                        <a:pt x="1013" y="29"/>
                      </a:cubicBezTo>
                      <a:cubicBezTo>
                        <a:pt x="1004" y="11"/>
                        <a:pt x="985" y="1"/>
                        <a:pt x="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8"/>
                <p:cNvSpPr/>
                <p:nvPr/>
              </p:nvSpPr>
              <p:spPr>
                <a:xfrm>
                  <a:off x="3266189" y="1535805"/>
                  <a:ext cx="205255" cy="330096"/>
                </a:xfrm>
                <a:custGeom>
                  <a:avLst/>
                  <a:gdLst/>
                  <a:ahLst/>
                  <a:cxnLst/>
                  <a:rect l="l" t="t" r="r" b="b"/>
                  <a:pathLst>
                    <a:path w="924" h="1486" extrusionOk="0">
                      <a:moveTo>
                        <a:pt x="864" y="1"/>
                      </a:moveTo>
                      <a:cubicBezTo>
                        <a:pt x="850" y="1"/>
                        <a:pt x="836" y="6"/>
                        <a:pt x="826" y="18"/>
                      </a:cubicBezTo>
                      <a:cubicBezTo>
                        <a:pt x="459" y="417"/>
                        <a:pt x="178" y="901"/>
                        <a:pt x="9" y="1415"/>
                      </a:cubicBezTo>
                      <a:cubicBezTo>
                        <a:pt x="1" y="1444"/>
                        <a:pt x="15" y="1474"/>
                        <a:pt x="44" y="1484"/>
                      </a:cubicBezTo>
                      <a:cubicBezTo>
                        <a:pt x="49" y="1485"/>
                        <a:pt x="55" y="1485"/>
                        <a:pt x="59" y="1485"/>
                      </a:cubicBezTo>
                      <a:cubicBezTo>
                        <a:pt x="81" y="1485"/>
                        <a:pt x="102" y="1471"/>
                        <a:pt x="112" y="1447"/>
                      </a:cubicBezTo>
                      <a:cubicBezTo>
                        <a:pt x="276" y="947"/>
                        <a:pt x="549" y="479"/>
                        <a:pt x="905" y="89"/>
                      </a:cubicBezTo>
                      <a:cubicBezTo>
                        <a:pt x="923" y="68"/>
                        <a:pt x="922" y="33"/>
                        <a:pt x="900" y="15"/>
                      </a:cubicBezTo>
                      <a:cubicBezTo>
                        <a:pt x="890" y="5"/>
                        <a:pt x="877" y="1"/>
                        <a:pt x="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a:off x="3355266" y="4028172"/>
                  <a:ext cx="257235" cy="695068"/>
                </a:xfrm>
                <a:custGeom>
                  <a:avLst/>
                  <a:gdLst/>
                  <a:ahLst/>
                  <a:cxnLst/>
                  <a:rect l="l" t="t" r="r" b="b"/>
                  <a:pathLst>
                    <a:path w="1158" h="3129" extrusionOk="0">
                      <a:moveTo>
                        <a:pt x="60" y="1"/>
                      </a:moveTo>
                      <a:cubicBezTo>
                        <a:pt x="55" y="1"/>
                        <a:pt x="49" y="1"/>
                        <a:pt x="44" y="3"/>
                      </a:cubicBezTo>
                      <a:cubicBezTo>
                        <a:pt x="15" y="13"/>
                        <a:pt x="1" y="42"/>
                        <a:pt x="11" y="70"/>
                      </a:cubicBezTo>
                      <a:cubicBezTo>
                        <a:pt x="168" y="540"/>
                        <a:pt x="365" y="1001"/>
                        <a:pt x="604" y="1438"/>
                      </a:cubicBezTo>
                      <a:cubicBezTo>
                        <a:pt x="655" y="1532"/>
                        <a:pt x="708" y="1612"/>
                        <a:pt x="761" y="1691"/>
                      </a:cubicBezTo>
                      <a:cubicBezTo>
                        <a:pt x="920" y="1932"/>
                        <a:pt x="1035" y="2105"/>
                        <a:pt x="885" y="2390"/>
                      </a:cubicBezTo>
                      <a:lnTo>
                        <a:pt x="849" y="2459"/>
                      </a:lnTo>
                      <a:cubicBezTo>
                        <a:pt x="742" y="2659"/>
                        <a:pt x="648" y="2830"/>
                        <a:pt x="765" y="3096"/>
                      </a:cubicBezTo>
                      <a:cubicBezTo>
                        <a:pt x="775" y="3116"/>
                        <a:pt x="793" y="3129"/>
                        <a:pt x="813" y="3129"/>
                      </a:cubicBezTo>
                      <a:cubicBezTo>
                        <a:pt x="821" y="3129"/>
                        <a:pt x="828" y="3126"/>
                        <a:pt x="835" y="3121"/>
                      </a:cubicBezTo>
                      <a:cubicBezTo>
                        <a:pt x="862" y="3110"/>
                        <a:pt x="875" y="3079"/>
                        <a:pt x="862" y="3051"/>
                      </a:cubicBezTo>
                      <a:cubicBezTo>
                        <a:pt x="765" y="2836"/>
                        <a:pt x="841" y="2697"/>
                        <a:pt x="942" y="2509"/>
                      </a:cubicBezTo>
                      <a:lnTo>
                        <a:pt x="979" y="2439"/>
                      </a:lnTo>
                      <a:cubicBezTo>
                        <a:pt x="1157" y="2096"/>
                        <a:pt x="1015" y="1881"/>
                        <a:pt x="849" y="1631"/>
                      </a:cubicBezTo>
                      <a:cubicBezTo>
                        <a:pt x="798" y="1554"/>
                        <a:pt x="746" y="1475"/>
                        <a:pt x="698" y="1387"/>
                      </a:cubicBezTo>
                      <a:cubicBezTo>
                        <a:pt x="464" y="955"/>
                        <a:pt x="268" y="501"/>
                        <a:pt x="112" y="37"/>
                      </a:cubicBezTo>
                      <a:cubicBezTo>
                        <a:pt x="103" y="14"/>
                        <a:pt x="83"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a:off x="4466838" y="3729843"/>
                  <a:ext cx="89299" cy="880109"/>
                </a:xfrm>
                <a:custGeom>
                  <a:avLst/>
                  <a:gdLst/>
                  <a:ahLst/>
                  <a:cxnLst/>
                  <a:rect l="l" t="t" r="r" b="b"/>
                  <a:pathLst>
                    <a:path w="402" h="3962" extrusionOk="0">
                      <a:moveTo>
                        <a:pt x="343" y="1"/>
                      </a:moveTo>
                      <a:cubicBezTo>
                        <a:pt x="319" y="1"/>
                        <a:pt x="297" y="16"/>
                        <a:pt x="291" y="40"/>
                      </a:cubicBezTo>
                      <a:cubicBezTo>
                        <a:pt x="0" y="1105"/>
                        <a:pt x="13" y="2224"/>
                        <a:pt x="23" y="3308"/>
                      </a:cubicBezTo>
                      <a:cubicBezTo>
                        <a:pt x="27" y="3508"/>
                        <a:pt x="29" y="3709"/>
                        <a:pt x="29" y="3909"/>
                      </a:cubicBezTo>
                      <a:cubicBezTo>
                        <a:pt x="29" y="3939"/>
                        <a:pt x="54" y="3962"/>
                        <a:pt x="83" y="3962"/>
                      </a:cubicBezTo>
                      <a:cubicBezTo>
                        <a:pt x="111" y="3962"/>
                        <a:pt x="136" y="3938"/>
                        <a:pt x="136" y="3909"/>
                      </a:cubicBezTo>
                      <a:cubicBezTo>
                        <a:pt x="134" y="3709"/>
                        <a:pt x="133" y="3508"/>
                        <a:pt x="130" y="3305"/>
                      </a:cubicBezTo>
                      <a:cubicBezTo>
                        <a:pt x="119" y="2231"/>
                        <a:pt x="107" y="1119"/>
                        <a:pt x="394" y="68"/>
                      </a:cubicBezTo>
                      <a:cubicBezTo>
                        <a:pt x="401" y="40"/>
                        <a:pt x="386" y="10"/>
                        <a:pt x="357" y="2"/>
                      </a:cubicBezTo>
                      <a:cubicBezTo>
                        <a:pt x="352" y="1"/>
                        <a:pt x="348"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a:off x="4471503" y="4240534"/>
                  <a:ext cx="490257" cy="572226"/>
                </a:xfrm>
                <a:custGeom>
                  <a:avLst/>
                  <a:gdLst/>
                  <a:ahLst/>
                  <a:cxnLst/>
                  <a:rect l="l" t="t" r="r" b="b"/>
                  <a:pathLst>
                    <a:path w="2207" h="2576" extrusionOk="0">
                      <a:moveTo>
                        <a:pt x="2144" y="1"/>
                      </a:moveTo>
                      <a:cubicBezTo>
                        <a:pt x="2135" y="1"/>
                        <a:pt x="2125" y="4"/>
                        <a:pt x="2117" y="9"/>
                      </a:cubicBezTo>
                      <a:cubicBezTo>
                        <a:pt x="1905" y="141"/>
                        <a:pt x="1665" y="241"/>
                        <a:pt x="1435" y="335"/>
                      </a:cubicBezTo>
                      <a:cubicBezTo>
                        <a:pt x="1177" y="442"/>
                        <a:pt x="907" y="555"/>
                        <a:pt x="667" y="716"/>
                      </a:cubicBezTo>
                      <a:cubicBezTo>
                        <a:pt x="360" y="920"/>
                        <a:pt x="138" y="1197"/>
                        <a:pt x="23" y="1513"/>
                      </a:cubicBezTo>
                      <a:cubicBezTo>
                        <a:pt x="13" y="1544"/>
                        <a:pt x="0" y="1580"/>
                        <a:pt x="8" y="1619"/>
                      </a:cubicBezTo>
                      <a:cubicBezTo>
                        <a:pt x="18" y="1676"/>
                        <a:pt x="60" y="1713"/>
                        <a:pt x="95" y="1741"/>
                      </a:cubicBezTo>
                      <a:lnTo>
                        <a:pt x="106" y="1751"/>
                      </a:lnTo>
                      <a:cubicBezTo>
                        <a:pt x="206" y="1837"/>
                        <a:pt x="263" y="1961"/>
                        <a:pt x="269" y="2101"/>
                      </a:cubicBezTo>
                      <a:cubicBezTo>
                        <a:pt x="273" y="2245"/>
                        <a:pt x="220" y="2387"/>
                        <a:pt x="120" y="2484"/>
                      </a:cubicBezTo>
                      <a:cubicBezTo>
                        <a:pt x="99" y="2504"/>
                        <a:pt x="99" y="2538"/>
                        <a:pt x="120" y="2560"/>
                      </a:cubicBezTo>
                      <a:cubicBezTo>
                        <a:pt x="130" y="2569"/>
                        <a:pt x="143" y="2575"/>
                        <a:pt x="158" y="2575"/>
                      </a:cubicBezTo>
                      <a:cubicBezTo>
                        <a:pt x="172" y="2575"/>
                        <a:pt x="185" y="2569"/>
                        <a:pt x="195" y="2561"/>
                      </a:cubicBezTo>
                      <a:cubicBezTo>
                        <a:pt x="315" y="2441"/>
                        <a:pt x="380" y="2273"/>
                        <a:pt x="375" y="2097"/>
                      </a:cubicBezTo>
                      <a:cubicBezTo>
                        <a:pt x="367" y="1930"/>
                        <a:pt x="299" y="1777"/>
                        <a:pt x="175" y="1670"/>
                      </a:cubicBezTo>
                      <a:lnTo>
                        <a:pt x="163" y="1660"/>
                      </a:lnTo>
                      <a:cubicBezTo>
                        <a:pt x="138" y="1640"/>
                        <a:pt x="115" y="1619"/>
                        <a:pt x="110" y="1599"/>
                      </a:cubicBezTo>
                      <a:cubicBezTo>
                        <a:pt x="109" y="1586"/>
                        <a:pt x="115" y="1567"/>
                        <a:pt x="122" y="1549"/>
                      </a:cubicBezTo>
                      <a:cubicBezTo>
                        <a:pt x="230" y="1250"/>
                        <a:pt x="432" y="999"/>
                        <a:pt x="724" y="803"/>
                      </a:cubicBezTo>
                      <a:cubicBezTo>
                        <a:pt x="956" y="648"/>
                        <a:pt x="1220" y="539"/>
                        <a:pt x="1474" y="433"/>
                      </a:cubicBezTo>
                      <a:cubicBezTo>
                        <a:pt x="1711" y="338"/>
                        <a:pt x="1952" y="236"/>
                        <a:pt x="2172" y="99"/>
                      </a:cubicBezTo>
                      <a:cubicBezTo>
                        <a:pt x="2198" y="84"/>
                        <a:pt x="2206" y="52"/>
                        <a:pt x="2191" y="27"/>
                      </a:cubicBezTo>
                      <a:cubicBezTo>
                        <a:pt x="2180" y="11"/>
                        <a:pt x="2162"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a:off x="4009903" y="3924657"/>
                  <a:ext cx="103516" cy="858117"/>
                </a:xfrm>
                <a:custGeom>
                  <a:avLst/>
                  <a:gdLst/>
                  <a:ahLst/>
                  <a:cxnLst/>
                  <a:rect l="l" t="t" r="r" b="b"/>
                  <a:pathLst>
                    <a:path w="466" h="3863" extrusionOk="0">
                      <a:moveTo>
                        <a:pt x="58" y="0"/>
                      </a:moveTo>
                      <a:cubicBezTo>
                        <a:pt x="55" y="0"/>
                        <a:pt x="52" y="0"/>
                        <a:pt x="50" y="1"/>
                      </a:cubicBezTo>
                      <a:cubicBezTo>
                        <a:pt x="21" y="5"/>
                        <a:pt x="1" y="34"/>
                        <a:pt x="7" y="62"/>
                      </a:cubicBezTo>
                      <a:cubicBezTo>
                        <a:pt x="152" y="915"/>
                        <a:pt x="302" y="1798"/>
                        <a:pt x="344" y="2678"/>
                      </a:cubicBezTo>
                      <a:cubicBezTo>
                        <a:pt x="359" y="3032"/>
                        <a:pt x="352" y="3356"/>
                        <a:pt x="345" y="3702"/>
                      </a:cubicBezTo>
                      <a:lnTo>
                        <a:pt x="344" y="3810"/>
                      </a:lnTo>
                      <a:cubicBezTo>
                        <a:pt x="344" y="3839"/>
                        <a:pt x="367" y="3863"/>
                        <a:pt x="398" y="3863"/>
                      </a:cubicBezTo>
                      <a:cubicBezTo>
                        <a:pt x="426" y="3863"/>
                        <a:pt x="449" y="3840"/>
                        <a:pt x="449" y="3812"/>
                      </a:cubicBezTo>
                      <a:lnTo>
                        <a:pt x="451" y="3703"/>
                      </a:lnTo>
                      <a:cubicBezTo>
                        <a:pt x="458" y="3356"/>
                        <a:pt x="465" y="3031"/>
                        <a:pt x="449" y="2674"/>
                      </a:cubicBezTo>
                      <a:cubicBezTo>
                        <a:pt x="406" y="1786"/>
                        <a:pt x="257" y="900"/>
                        <a:pt x="110" y="44"/>
                      </a:cubicBezTo>
                      <a:cubicBezTo>
                        <a:pt x="107" y="18"/>
                        <a:pt x="83"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a:off x="3545415" y="4731677"/>
                  <a:ext cx="369637" cy="126396"/>
                </a:xfrm>
                <a:custGeom>
                  <a:avLst/>
                  <a:gdLst/>
                  <a:ahLst/>
                  <a:cxnLst/>
                  <a:rect l="l" t="t" r="r" b="b"/>
                  <a:pathLst>
                    <a:path w="1664" h="569" extrusionOk="0">
                      <a:moveTo>
                        <a:pt x="60" y="0"/>
                      </a:moveTo>
                      <a:cubicBezTo>
                        <a:pt x="51" y="0"/>
                        <a:pt x="41" y="3"/>
                        <a:pt x="32" y="9"/>
                      </a:cubicBezTo>
                      <a:cubicBezTo>
                        <a:pt x="7" y="26"/>
                        <a:pt x="0" y="57"/>
                        <a:pt x="16" y="83"/>
                      </a:cubicBezTo>
                      <a:cubicBezTo>
                        <a:pt x="126" y="254"/>
                        <a:pt x="314" y="387"/>
                        <a:pt x="551" y="458"/>
                      </a:cubicBezTo>
                      <a:cubicBezTo>
                        <a:pt x="761" y="521"/>
                        <a:pt x="977" y="534"/>
                        <a:pt x="1187" y="544"/>
                      </a:cubicBezTo>
                      <a:lnTo>
                        <a:pt x="1607" y="568"/>
                      </a:lnTo>
                      <a:lnTo>
                        <a:pt x="1611" y="568"/>
                      </a:lnTo>
                      <a:cubicBezTo>
                        <a:pt x="1639" y="568"/>
                        <a:pt x="1662" y="547"/>
                        <a:pt x="1662" y="516"/>
                      </a:cubicBezTo>
                      <a:cubicBezTo>
                        <a:pt x="1664" y="487"/>
                        <a:pt x="1641" y="463"/>
                        <a:pt x="1612" y="461"/>
                      </a:cubicBezTo>
                      <a:lnTo>
                        <a:pt x="1192" y="437"/>
                      </a:lnTo>
                      <a:cubicBezTo>
                        <a:pt x="990" y="427"/>
                        <a:pt x="778" y="414"/>
                        <a:pt x="583" y="356"/>
                      </a:cubicBezTo>
                      <a:cubicBezTo>
                        <a:pt x="369" y="293"/>
                        <a:pt x="200" y="176"/>
                        <a:pt x="106" y="26"/>
                      </a:cubicBezTo>
                      <a:cubicBezTo>
                        <a:pt x="95" y="9"/>
                        <a:pt x="78"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a:off x="4619890" y="2362151"/>
                  <a:ext cx="230134" cy="226802"/>
                </a:xfrm>
                <a:custGeom>
                  <a:avLst/>
                  <a:gdLst/>
                  <a:ahLst/>
                  <a:cxnLst/>
                  <a:rect l="l" t="t" r="r" b="b"/>
                  <a:pathLst>
                    <a:path w="1036" h="1021" extrusionOk="0">
                      <a:moveTo>
                        <a:pt x="538" y="0"/>
                      </a:moveTo>
                      <a:cubicBezTo>
                        <a:pt x="499" y="0"/>
                        <a:pt x="460" y="6"/>
                        <a:pt x="425" y="17"/>
                      </a:cubicBezTo>
                      <a:cubicBezTo>
                        <a:pt x="311" y="53"/>
                        <a:pt x="225" y="131"/>
                        <a:pt x="146" y="210"/>
                      </a:cubicBezTo>
                      <a:cubicBezTo>
                        <a:pt x="95" y="263"/>
                        <a:pt x="44" y="315"/>
                        <a:pt x="22" y="380"/>
                      </a:cubicBezTo>
                      <a:cubicBezTo>
                        <a:pt x="1" y="444"/>
                        <a:pt x="22" y="522"/>
                        <a:pt x="89" y="558"/>
                      </a:cubicBezTo>
                      <a:cubicBezTo>
                        <a:pt x="133" y="581"/>
                        <a:pt x="189" y="584"/>
                        <a:pt x="241" y="585"/>
                      </a:cubicBezTo>
                      <a:cubicBezTo>
                        <a:pt x="249" y="585"/>
                        <a:pt x="257" y="586"/>
                        <a:pt x="265" y="586"/>
                      </a:cubicBezTo>
                      <a:cubicBezTo>
                        <a:pt x="361" y="586"/>
                        <a:pt x="451" y="570"/>
                        <a:pt x="529" y="537"/>
                      </a:cubicBezTo>
                      <a:lnTo>
                        <a:pt x="529" y="537"/>
                      </a:lnTo>
                      <a:cubicBezTo>
                        <a:pt x="530" y="605"/>
                        <a:pt x="526" y="672"/>
                        <a:pt x="510" y="737"/>
                      </a:cubicBezTo>
                      <a:cubicBezTo>
                        <a:pt x="488" y="822"/>
                        <a:pt x="439" y="891"/>
                        <a:pt x="376" y="918"/>
                      </a:cubicBezTo>
                      <a:cubicBezTo>
                        <a:pt x="351" y="931"/>
                        <a:pt x="339" y="964"/>
                        <a:pt x="352" y="989"/>
                      </a:cubicBezTo>
                      <a:cubicBezTo>
                        <a:pt x="361" y="1009"/>
                        <a:pt x="380" y="1021"/>
                        <a:pt x="400" y="1021"/>
                      </a:cubicBezTo>
                      <a:cubicBezTo>
                        <a:pt x="408" y="1021"/>
                        <a:pt x="416" y="1018"/>
                        <a:pt x="423" y="1015"/>
                      </a:cubicBezTo>
                      <a:cubicBezTo>
                        <a:pt x="515" y="972"/>
                        <a:pt x="583" y="879"/>
                        <a:pt x="615" y="764"/>
                      </a:cubicBezTo>
                      <a:cubicBezTo>
                        <a:pt x="626" y="718"/>
                        <a:pt x="632" y="672"/>
                        <a:pt x="633" y="625"/>
                      </a:cubicBezTo>
                      <a:cubicBezTo>
                        <a:pt x="662" y="647"/>
                        <a:pt x="693" y="665"/>
                        <a:pt x="726" y="678"/>
                      </a:cubicBezTo>
                      <a:cubicBezTo>
                        <a:pt x="768" y="695"/>
                        <a:pt x="812" y="703"/>
                        <a:pt x="855" y="703"/>
                      </a:cubicBezTo>
                      <a:cubicBezTo>
                        <a:pt x="905" y="703"/>
                        <a:pt x="953" y="692"/>
                        <a:pt x="997" y="671"/>
                      </a:cubicBezTo>
                      <a:cubicBezTo>
                        <a:pt x="1024" y="658"/>
                        <a:pt x="1036" y="627"/>
                        <a:pt x="1023" y="601"/>
                      </a:cubicBezTo>
                      <a:cubicBezTo>
                        <a:pt x="1014" y="582"/>
                        <a:pt x="996" y="571"/>
                        <a:pt x="976" y="571"/>
                      </a:cubicBezTo>
                      <a:cubicBezTo>
                        <a:pt x="968" y="571"/>
                        <a:pt x="960" y="573"/>
                        <a:pt x="952" y="577"/>
                      </a:cubicBezTo>
                      <a:cubicBezTo>
                        <a:pt x="923" y="590"/>
                        <a:pt x="891" y="596"/>
                        <a:pt x="859" y="596"/>
                      </a:cubicBezTo>
                      <a:cubicBezTo>
                        <a:pt x="828" y="596"/>
                        <a:pt x="796" y="591"/>
                        <a:pt x="766" y="580"/>
                      </a:cubicBezTo>
                      <a:cubicBezTo>
                        <a:pt x="710" y="558"/>
                        <a:pt x="666" y="521"/>
                        <a:pt x="639" y="472"/>
                      </a:cubicBezTo>
                      <a:cubicBezTo>
                        <a:pt x="707" y="418"/>
                        <a:pt x="755" y="345"/>
                        <a:pt x="776" y="251"/>
                      </a:cubicBezTo>
                      <a:cubicBezTo>
                        <a:pt x="789" y="195"/>
                        <a:pt x="786" y="137"/>
                        <a:pt x="752" y="88"/>
                      </a:cubicBezTo>
                      <a:cubicBezTo>
                        <a:pt x="708" y="28"/>
                        <a:pt x="624" y="0"/>
                        <a:pt x="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a:off x="3253971" y="3524145"/>
                  <a:ext cx="96630" cy="476929"/>
                </a:xfrm>
                <a:custGeom>
                  <a:avLst/>
                  <a:gdLst/>
                  <a:ahLst/>
                  <a:cxnLst/>
                  <a:rect l="l" t="t" r="r" b="b"/>
                  <a:pathLst>
                    <a:path w="435" h="2147" extrusionOk="0">
                      <a:moveTo>
                        <a:pt x="74" y="0"/>
                      </a:moveTo>
                      <a:cubicBezTo>
                        <a:pt x="44" y="2"/>
                        <a:pt x="19" y="23"/>
                        <a:pt x="19" y="52"/>
                      </a:cubicBezTo>
                      <a:cubicBezTo>
                        <a:pt x="0" y="751"/>
                        <a:pt x="104" y="1445"/>
                        <a:pt x="324" y="2111"/>
                      </a:cubicBezTo>
                      <a:cubicBezTo>
                        <a:pt x="331" y="2132"/>
                        <a:pt x="350" y="2146"/>
                        <a:pt x="374" y="2146"/>
                      </a:cubicBezTo>
                      <a:cubicBezTo>
                        <a:pt x="379" y="2146"/>
                        <a:pt x="382" y="2146"/>
                        <a:pt x="386" y="2146"/>
                      </a:cubicBezTo>
                      <a:cubicBezTo>
                        <a:pt x="388" y="2146"/>
                        <a:pt x="389" y="2146"/>
                        <a:pt x="391" y="2146"/>
                      </a:cubicBezTo>
                      <a:cubicBezTo>
                        <a:pt x="420" y="2136"/>
                        <a:pt x="434" y="2108"/>
                        <a:pt x="426" y="2079"/>
                      </a:cubicBezTo>
                      <a:cubicBezTo>
                        <a:pt x="209" y="1425"/>
                        <a:pt x="110" y="744"/>
                        <a:pt x="126" y="55"/>
                      </a:cubicBezTo>
                      <a:cubicBezTo>
                        <a:pt x="127" y="25"/>
                        <a:pt x="103" y="0"/>
                        <a:pt x="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8"/>
                <p:cNvSpPr/>
                <p:nvPr/>
              </p:nvSpPr>
              <p:spPr>
                <a:xfrm>
                  <a:off x="3203546" y="2159119"/>
                  <a:ext cx="1435008" cy="569116"/>
                </a:xfrm>
                <a:custGeom>
                  <a:avLst/>
                  <a:gdLst/>
                  <a:ahLst/>
                  <a:cxnLst/>
                  <a:rect l="l" t="t" r="r" b="b"/>
                  <a:pathLst>
                    <a:path w="6460" h="2562" extrusionOk="0">
                      <a:moveTo>
                        <a:pt x="59" y="1"/>
                      </a:moveTo>
                      <a:cubicBezTo>
                        <a:pt x="53" y="1"/>
                        <a:pt x="46" y="2"/>
                        <a:pt x="40" y="4"/>
                      </a:cubicBezTo>
                      <a:cubicBezTo>
                        <a:pt x="13" y="16"/>
                        <a:pt x="0" y="47"/>
                        <a:pt x="11" y="74"/>
                      </a:cubicBezTo>
                      <a:cubicBezTo>
                        <a:pt x="298" y="781"/>
                        <a:pt x="775" y="1394"/>
                        <a:pt x="1388" y="1849"/>
                      </a:cubicBezTo>
                      <a:cubicBezTo>
                        <a:pt x="1648" y="2043"/>
                        <a:pt x="1916" y="2193"/>
                        <a:pt x="2182" y="2296"/>
                      </a:cubicBezTo>
                      <a:cubicBezTo>
                        <a:pt x="2507" y="2422"/>
                        <a:pt x="2876" y="2499"/>
                        <a:pt x="3343" y="2536"/>
                      </a:cubicBezTo>
                      <a:cubicBezTo>
                        <a:pt x="3540" y="2552"/>
                        <a:pt x="3738" y="2562"/>
                        <a:pt x="3938" y="2562"/>
                      </a:cubicBezTo>
                      <a:cubicBezTo>
                        <a:pt x="4780" y="2562"/>
                        <a:pt x="5627" y="2419"/>
                        <a:pt x="6420" y="2138"/>
                      </a:cubicBezTo>
                      <a:cubicBezTo>
                        <a:pt x="6445" y="2129"/>
                        <a:pt x="6460" y="2099"/>
                        <a:pt x="6451" y="2070"/>
                      </a:cubicBezTo>
                      <a:cubicBezTo>
                        <a:pt x="6444" y="2049"/>
                        <a:pt x="6424" y="2035"/>
                        <a:pt x="6401" y="2035"/>
                      </a:cubicBezTo>
                      <a:cubicBezTo>
                        <a:pt x="6396" y="2035"/>
                        <a:pt x="6390" y="2036"/>
                        <a:pt x="6384" y="2038"/>
                      </a:cubicBezTo>
                      <a:cubicBezTo>
                        <a:pt x="5606" y="2312"/>
                        <a:pt x="4772" y="2453"/>
                        <a:pt x="3944" y="2453"/>
                      </a:cubicBezTo>
                      <a:cubicBezTo>
                        <a:pt x="3746" y="2453"/>
                        <a:pt x="3548" y="2445"/>
                        <a:pt x="3351" y="2429"/>
                      </a:cubicBezTo>
                      <a:cubicBezTo>
                        <a:pt x="2894" y="2392"/>
                        <a:pt x="2536" y="2316"/>
                        <a:pt x="2222" y="2195"/>
                      </a:cubicBezTo>
                      <a:cubicBezTo>
                        <a:pt x="1963" y="2095"/>
                        <a:pt x="1705" y="1949"/>
                        <a:pt x="1452" y="1761"/>
                      </a:cubicBezTo>
                      <a:cubicBezTo>
                        <a:pt x="855" y="1318"/>
                        <a:pt x="391" y="721"/>
                        <a:pt x="110" y="33"/>
                      </a:cubicBezTo>
                      <a:cubicBezTo>
                        <a:pt x="101" y="13"/>
                        <a:pt x="81"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a:off x="4788714" y="2078928"/>
                  <a:ext cx="102628" cy="374968"/>
                </a:xfrm>
                <a:custGeom>
                  <a:avLst/>
                  <a:gdLst/>
                  <a:ahLst/>
                  <a:cxnLst/>
                  <a:rect l="l" t="t" r="r" b="b"/>
                  <a:pathLst>
                    <a:path w="462" h="1688" extrusionOk="0">
                      <a:moveTo>
                        <a:pt x="59" y="0"/>
                      </a:moveTo>
                      <a:cubicBezTo>
                        <a:pt x="51" y="0"/>
                        <a:pt x="42" y="2"/>
                        <a:pt x="35" y="7"/>
                      </a:cubicBezTo>
                      <a:cubicBezTo>
                        <a:pt x="9" y="21"/>
                        <a:pt x="0" y="56"/>
                        <a:pt x="15" y="81"/>
                      </a:cubicBezTo>
                      <a:cubicBezTo>
                        <a:pt x="276" y="545"/>
                        <a:pt x="352" y="1105"/>
                        <a:pt x="226" y="1620"/>
                      </a:cubicBezTo>
                      <a:cubicBezTo>
                        <a:pt x="219" y="1649"/>
                        <a:pt x="236" y="1678"/>
                        <a:pt x="264" y="1685"/>
                      </a:cubicBezTo>
                      <a:cubicBezTo>
                        <a:pt x="269" y="1688"/>
                        <a:pt x="273" y="1688"/>
                        <a:pt x="277" y="1688"/>
                      </a:cubicBezTo>
                      <a:cubicBezTo>
                        <a:pt x="300" y="1688"/>
                        <a:pt x="323" y="1670"/>
                        <a:pt x="329" y="1645"/>
                      </a:cubicBezTo>
                      <a:cubicBezTo>
                        <a:pt x="461" y="1104"/>
                        <a:pt x="380" y="512"/>
                        <a:pt x="107" y="27"/>
                      </a:cubicBezTo>
                      <a:cubicBezTo>
                        <a:pt x="97" y="10"/>
                        <a:pt x="78"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a:off x="4230040" y="1372535"/>
                  <a:ext cx="536018" cy="641977"/>
                </a:xfrm>
                <a:custGeom>
                  <a:avLst/>
                  <a:gdLst/>
                  <a:ahLst/>
                  <a:cxnLst/>
                  <a:rect l="l" t="t" r="r" b="b"/>
                  <a:pathLst>
                    <a:path w="2413" h="2890" extrusionOk="0">
                      <a:moveTo>
                        <a:pt x="59" y="0"/>
                      </a:moveTo>
                      <a:cubicBezTo>
                        <a:pt x="45" y="0"/>
                        <a:pt x="31" y="6"/>
                        <a:pt x="21" y="17"/>
                      </a:cubicBezTo>
                      <a:cubicBezTo>
                        <a:pt x="1" y="39"/>
                        <a:pt x="2" y="73"/>
                        <a:pt x="24" y="93"/>
                      </a:cubicBezTo>
                      <a:cubicBezTo>
                        <a:pt x="918" y="901"/>
                        <a:pt x="1686" y="1832"/>
                        <a:pt x="2307" y="2864"/>
                      </a:cubicBezTo>
                      <a:cubicBezTo>
                        <a:pt x="2317" y="2880"/>
                        <a:pt x="2335" y="2890"/>
                        <a:pt x="2353" y="2890"/>
                      </a:cubicBezTo>
                      <a:cubicBezTo>
                        <a:pt x="2363" y="2890"/>
                        <a:pt x="2371" y="2887"/>
                        <a:pt x="2380" y="2883"/>
                      </a:cubicBezTo>
                      <a:cubicBezTo>
                        <a:pt x="2405" y="2866"/>
                        <a:pt x="2412" y="2834"/>
                        <a:pt x="2398" y="2809"/>
                      </a:cubicBezTo>
                      <a:cubicBezTo>
                        <a:pt x="1771" y="1769"/>
                        <a:pt x="996" y="828"/>
                        <a:pt x="95" y="14"/>
                      </a:cubicBezTo>
                      <a:cubicBezTo>
                        <a:pt x="85" y="5"/>
                        <a:pt x="72"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a:off x="3939041" y="1190161"/>
                  <a:ext cx="231467" cy="124397"/>
                </a:xfrm>
                <a:custGeom>
                  <a:avLst/>
                  <a:gdLst/>
                  <a:ahLst/>
                  <a:cxnLst/>
                  <a:rect l="l" t="t" r="r" b="b"/>
                  <a:pathLst>
                    <a:path w="1042" h="560" extrusionOk="0">
                      <a:moveTo>
                        <a:pt x="58" y="1"/>
                      </a:moveTo>
                      <a:cubicBezTo>
                        <a:pt x="34" y="1"/>
                        <a:pt x="11" y="19"/>
                        <a:pt x="6" y="44"/>
                      </a:cubicBezTo>
                      <a:cubicBezTo>
                        <a:pt x="0" y="73"/>
                        <a:pt x="20" y="100"/>
                        <a:pt x="49" y="106"/>
                      </a:cubicBezTo>
                      <a:cubicBezTo>
                        <a:pt x="381" y="161"/>
                        <a:pt x="698" y="317"/>
                        <a:pt x="945" y="546"/>
                      </a:cubicBezTo>
                      <a:cubicBezTo>
                        <a:pt x="955" y="554"/>
                        <a:pt x="968" y="560"/>
                        <a:pt x="981" y="560"/>
                      </a:cubicBezTo>
                      <a:cubicBezTo>
                        <a:pt x="995" y="560"/>
                        <a:pt x="1010" y="553"/>
                        <a:pt x="1021" y="544"/>
                      </a:cubicBezTo>
                      <a:cubicBezTo>
                        <a:pt x="1041" y="523"/>
                        <a:pt x="1040" y="488"/>
                        <a:pt x="1018" y="468"/>
                      </a:cubicBezTo>
                      <a:cubicBezTo>
                        <a:pt x="755" y="226"/>
                        <a:pt x="419" y="60"/>
                        <a:pt x="67" y="2"/>
                      </a:cubicBezTo>
                      <a:cubicBezTo>
                        <a:pt x="64" y="1"/>
                        <a:pt x="61"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a:off x="3342382" y="1246583"/>
                  <a:ext cx="53757" cy="379855"/>
                </a:xfrm>
                <a:custGeom>
                  <a:avLst/>
                  <a:gdLst/>
                  <a:ahLst/>
                  <a:cxnLst/>
                  <a:rect l="l" t="t" r="r" b="b"/>
                  <a:pathLst>
                    <a:path w="242" h="1710" extrusionOk="0">
                      <a:moveTo>
                        <a:pt x="59" y="1"/>
                      </a:moveTo>
                      <a:cubicBezTo>
                        <a:pt x="55" y="1"/>
                        <a:pt x="51" y="1"/>
                        <a:pt x="48" y="2"/>
                      </a:cubicBezTo>
                      <a:cubicBezTo>
                        <a:pt x="19" y="6"/>
                        <a:pt x="0" y="34"/>
                        <a:pt x="6" y="63"/>
                      </a:cubicBezTo>
                      <a:cubicBezTo>
                        <a:pt x="108" y="587"/>
                        <a:pt x="135" y="1122"/>
                        <a:pt x="85" y="1652"/>
                      </a:cubicBezTo>
                      <a:cubicBezTo>
                        <a:pt x="83" y="1681"/>
                        <a:pt x="105" y="1705"/>
                        <a:pt x="133" y="1709"/>
                      </a:cubicBezTo>
                      <a:lnTo>
                        <a:pt x="137" y="1709"/>
                      </a:lnTo>
                      <a:cubicBezTo>
                        <a:pt x="165" y="1709"/>
                        <a:pt x="187" y="1688"/>
                        <a:pt x="190" y="1661"/>
                      </a:cubicBezTo>
                      <a:cubicBezTo>
                        <a:pt x="242" y="1120"/>
                        <a:pt x="215" y="576"/>
                        <a:pt x="109" y="42"/>
                      </a:cubicBezTo>
                      <a:cubicBezTo>
                        <a:pt x="105" y="17"/>
                        <a:pt x="83"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a:off x="3261524" y="1023781"/>
                  <a:ext cx="77970" cy="105293"/>
                </a:xfrm>
                <a:custGeom>
                  <a:avLst/>
                  <a:gdLst/>
                  <a:ahLst/>
                  <a:cxnLst/>
                  <a:rect l="l" t="t" r="r" b="b"/>
                  <a:pathLst>
                    <a:path w="351" h="474" extrusionOk="0">
                      <a:moveTo>
                        <a:pt x="58" y="0"/>
                      </a:moveTo>
                      <a:cubicBezTo>
                        <a:pt x="44" y="0"/>
                        <a:pt x="30" y="6"/>
                        <a:pt x="20" y="17"/>
                      </a:cubicBezTo>
                      <a:cubicBezTo>
                        <a:pt x="0" y="38"/>
                        <a:pt x="0" y="72"/>
                        <a:pt x="22" y="92"/>
                      </a:cubicBezTo>
                      <a:cubicBezTo>
                        <a:pt x="122" y="188"/>
                        <a:pt x="197" y="308"/>
                        <a:pt x="242" y="438"/>
                      </a:cubicBezTo>
                      <a:cubicBezTo>
                        <a:pt x="249" y="459"/>
                        <a:pt x="270" y="474"/>
                        <a:pt x="292" y="474"/>
                      </a:cubicBezTo>
                      <a:cubicBezTo>
                        <a:pt x="297" y="474"/>
                        <a:pt x="302" y="472"/>
                        <a:pt x="307" y="472"/>
                      </a:cubicBezTo>
                      <a:cubicBezTo>
                        <a:pt x="336" y="464"/>
                        <a:pt x="350" y="434"/>
                        <a:pt x="342" y="405"/>
                      </a:cubicBezTo>
                      <a:cubicBezTo>
                        <a:pt x="293" y="258"/>
                        <a:pt x="207" y="122"/>
                        <a:pt x="95" y="15"/>
                      </a:cubicBezTo>
                      <a:cubicBezTo>
                        <a:pt x="84" y="5"/>
                        <a:pt x="71"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8"/>
                <p:cNvSpPr/>
                <p:nvPr/>
              </p:nvSpPr>
              <p:spPr>
                <a:xfrm>
                  <a:off x="2831467" y="768769"/>
                  <a:ext cx="366749" cy="219694"/>
                </a:xfrm>
                <a:custGeom>
                  <a:avLst/>
                  <a:gdLst/>
                  <a:ahLst/>
                  <a:cxnLst/>
                  <a:rect l="l" t="t" r="r" b="b"/>
                  <a:pathLst>
                    <a:path w="1651" h="989" extrusionOk="0">
                      <a:moveTo>
                        <a:pt x="57" y="1"/>
                      </a:moveTo>
                      <a:cubicBezTo>
                        <a:pt x="30" y="1"/>
                        <a:pt x="6" y="22"/>
                        <a:pt x="3" y="49"/>
                      </a:cubicBezTo>
                      <a:cubicBezTo>
                        <a:pt x="0" y="78"/>
                        <a:pt x="23" y="105"/>
                        <a:pt x="52" y="107"/>
                      </a:cubicBezTo>
                      <a:cubicBezTo>
                        <a:pt x="644" y="157"/>
                        <a:pt x="1205" y="478"/>
                        <a:pt x="1548" y="965"/>
                      </a:cubicBezTo>
                      <a:cubicBezTo>
                        <a:pt x="1557" y="982"/>
                        <a:pt x="1574" y="989"/>
                        <a:pt x="1591" y="989"/>
                      </a:cubicBezTo>
                      <a:cubicBezTo>
                        <a:pt x="1601" y="989"/>
                        <a:pt x="1612" y="985"/>
                        <a:pt x="1622" y="979"/>
                      </a:cubicBezTo>
                      <a:cubicBezTo>
                        <a:pt x="1645" y="962"/>
                        <a:pt x="1651" y="928"/>
                        <a:pt x="1635" y="905"/>
                      </a:cubicBezTo>
                      <a:cubicBezTo>
                        <a:pt x="1274" y="392"/>
                        <a:pt x="686" y="55"/>
                        <a:pt x="60" y="1"/>
                      </a:cubicBezTo>
                      <a:cubicBezTo>
                        <a:pt x="59" y="1"/>
                        <a:pt x="58" y="1"/>
                        <a:pt x="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8"/>
                <p:cNvSpPr/>
                <p:nvPr/>
              </p:nvSpPr>
              <p:spPr>
                <a:xfrm>
                  <a:off x="4010347" y="371145"/>
                  <a:ext cx="58866" cy="379633"/>
                </a:xfrm>
                <a:custGeom>
                  <a:avLst/>
                  <a:gdLst/>
                  <a:ahLst/>
                  <a:cxnLst/>
                  <a:rect l="l" t="t" r="r" b="b"/>
                  <a:pathLst>
                    <a:path w="265" h="1709" extrusionOk="0">
                      <a:moveTo>
                        <a:pt x="208" y="1"/>
                      </a:moveTo>
                      <a:cubicBezTo>
                        <a:pt x="183" y="1"/>
                        <a:pt x="160" y="19"/>
                        <a:pt x="155" y="45"/>
                      </a:cubicBezTo>
                      <a:cubicBezTo>
                        <a:pt x="58" y="574"/>
                        <a:pt x="6" y="1116"/>
                        <a:pt x="0" y="1654"/>
                      </a:cubicBezTo>
                      <a:cubicBezTo>
                        <a:pt x="0" y="1682"/>
                        <a:pt x="25" y="1708"/>
                        <a:pt x="55" y="1708"/>
                      </a:cubicBezTo>
                      <a:cubicBezTo>
                        <a:pt x="85" y="1708"/>
                        <a:pt x="108" y="1684"/>
                        <a:pt x="108" y="1654"/>
                      </a:cubicBezTo>
                      <a:cubicBezTo>
                        <a:pt x="113" y="1123"/>
                        <a:pt x="163" y="587"/>
                        <a:pt x="260" y="63"/>
                      </a:cubicBezTo>
                      <a:cubicBezTo>
                        <a:pt x="265" y="33"/>
                        <a:pt x="246" y="6"/>
                        <a:pt x="217" y="2"/>
                      </a:cubicBezTo>
                      <a:cubicBezTo>
                        <a:pt x="214" y="1"/>
                        <a:pt x="211"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8"/>
                <p:cNvSpPr/>
                <p:nvPr/>
              </p:nvSpPr>
              <p:spPr>
                <a:xfrm>
                  <a:off x="3989466" y="867841"/>
                  <a:ext cx="23991" cy="298331"/>
                </a:xfrm>
                <a:custGeom>
                  <a:avLst/>
                  <a:gdLst/>
                  <a:ahLst/>
                  <a:cxnLst/>
                  <a:rect l="l" t="t" r="r" b="b"/>
                  <a:pathLst>
                    <a:path w="108" h="1343" extrusionOk="0">
                      <a:moveTo>
                        <a:pt x="54" y="0"/>
                      </a:moveTo>
                      <a:cubicBezTo>
                        <a:pt x="23" y="0"/>
                        <a:pt x="0" y="25"/>
                        <a:pt x="0" y="53"/>
                      </a:cubicBezTo>
                      <a:lnTo>
                        <a:pt x="0" y="1288"/>
                      </a:lnTo>
                      <a:cubicBezTo>
                        <a:pt x="0" y="1318"/>
                        <a:pt x="26" y="1343"/>
                        <a:pt x="54" y="1343"/>
                      </a:cubicBezTo>
                      <a:cubicBezTo>
                        <a:pt x="83" y="1343"/>
                        <a:pt x="106" y="1318"/>
                        <a:pt x="107" y="1288"/>
                      </a:cubicBezTo>
                      <a:lnTo>
                        <a:pt x="107" y="53"/>
                      </a:lnTo>
                      <a:cubicBezTo>
                        <a:pt x="107" y="23"/>
                        <a:pt x="83"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8"/>
                <p:cNvSpPr/>
                <p:nvPr/>
              </p:nvSpPr>
              <p:spPr>
                <a:xfrm>
                  <a:off x="4602786" y="3330887"/>
                  <a:ext cx="34876" cy="192593"/>
                </a:xfrm>
                <a:custGeom>
                  <a:avLst/>
                  <a:gdLst/>
                  <a:ahLst/>
                  <a:cxnLst/>
                  <a:rect l="l" t="t" r="r" b="b"/>
                  <a:pathLst>
                    <a:path w="157" h="867" extrusionOk="0">
                      <a:moveTo>
                        <a:pt x="57" y="0"/>
                      </a:moveTo>
                      <a:cubicBezTo>
                        <a:pt x="55" y="0"/>
                        <a:pt x="52" y="0"/>
                        <a:pt x="49" y="1"/>
                      </a:cubicBezTo>
                      <a:cubicBezTo>
                        <a:pt x="21" y="4"/>
                        <a:pt x="1" y="32"/>
                        <a:pt x="6" y="61"/>
                      </a:cubicBezTo>
                      <a:cubicBezTo>
                        <a:pt x="46" y="308"/>
                        <a:pt x="49" y="559"/>
                        <a:pt x="13" y="806"/>
                      </a:cubicBezTo>
                      <a:cubicBezTo>
                        <a:pt x="8" y="835"/>
                        <a:pt x="29" y="863"/>
                        <a:pt x="58" y="866"/>
                      </a:cubicBezTo>
                      <a:lnTo>
                        <a:pt x="65" y="866"/>
                      </a:lnTo>
                      <a:cubicBezTo>
                        <a:pt x="92" y="866"/>
                        <a:pt x="113" y="849"/>
                        <a:pt x="116" y="820"/>
                      </a:cubicBezTo>
                      <a:cubicBezTo>
                        <a:pt x="156" y="563"/>
                        <a:pt x="152" y="301"/>
                        <a:pt x="109" y="44"/>
                      </a:cubicBezTo>
                      <a:cubicBezTo>
                        <a:pt x="107" y="18"/>
                        <a:pt x="83" y="0"/>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a:off x="3921936" y="4412912"/>
                  <a:ext cx="79081" cy="392739"/>
                </a:xfrm>
                <a:custGeom>
                  <a:avLst/>
                  <a:gdLst/>
                  <a:ahLst/>
                  <a:cxnLst/>
                  <a:rect l="l" t="t" r="r" b="b"/>
                  <a:pathLst>
                    <a:path w="356" h="1768" extrusionOk="0">
                      <a:moveTo>
                        <a:pt x="54" y="0"/>
                      </a:moveTo>
                      <a:cubicBezTo>
                        <a:pt x="24" y="0"/>
                        <a:pt x="0" y="26"/>
                        <a:pt x="0" y="54"/>
                      </a:cubicBezTo>
                      <a:cubicBezTo>
                        <a:pt x="0" y="271"/>
                        <a:pt x="56" y="480"/>
                        <a:pt x="111" y="684"/>
                      </a:cubicBezTo>
                      <a:cubicBezTo>
                        <a:pt x="131" y="755"/>
                        <a:pt x="151" y="827"/>
                        <a:pt x="167" y="898"/>
                      </a:cubicBezTo>
                      <a:cubicBezTo>
                        <a:pt x="247" y="1237"/>
                        <a:pt x="231" y="1494"/>
                        <a:pt x="119" y="1686"/>
                      </a:cubicBezTo>
                      <a:cubicBezTo>
                        <a:pt x="104" y="1712"/>
                        <a:pt x="113" y="1745"/>
                        <a:pt x="139" y="1761"/>
                      </a:cubicBezTo>
                      <a:cubicBezTo>
                        <a:pt x="147" y="1765"/>
                        <a:pt x="156" y="1768"/>
                        <a:pt x="166" y="1768"/>
                      </a:cubicBezTo>
                      <a:cubicBezTo>
                        <a:pt x="183" y="1768"/>
                        <a:pt x="201" y="1758"/>
                        <a:pt x="210" y="1741"/>
                      </a:cubicBezTo>
                      <a:cubicBezTo>
                        <a:pt x="336" y="1522"/>
                        <a:pt x="356" y="1241"/>
                        <a:pt x="270" y="873"/>
                      </a:cubicBezTo>
                      <a:cubicBezTo>
                        <a:pt x="254" y="800"/>
                        <a:pt x="234" y="728"/>
                        <a:pt x="214" y="656"/>
                      </a:cubicBezTo>
                      <a:cubicBezTo>
                        <a:pt x="161" y="458"/>
                        <a:pt x="106" y="256"/>
                        <a:pt x="107" y="54"/>
                      </a:cubicBezTo>
                      <a:cubicBezTo>
                        <a:pt x="107" y="26"/>
                        <a:pt x="83" y="0"/>
                        <a:pt x="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0" name="Google Shape;1760;p28"/>
              <p:cNvSpPr/>
              <p:nvPr/>
            </p:nvSpPr>
            <p:spPr>
              <a:xfrm>
                <a:off x="4833141" y="2978801"/>
                <a:ext cx="560897" cy="525577"/>
              </a:xfrm>
              <a:custGeom>
                <a:avLst/>
                <a:gdLst/>
                <a:ahLst/>
                <a:cxnLst/>
                <a:rect l="l" t="t" r="r" b="b"/>
                <a:pathLst>
                  <a:path w="2525" h="2366" extrusionOk="0">
                    <a:moveTo>
                      <a:pt x="1892" y="1"/>
                    </a:moveTo>
                    <a:cubicBezTo>
                      <a:pt x="1772" y="1"/>
                      <a:pt x="1650" y="13"/>
                      <a:pt x="1535" y="47"/>
                    </a:cubicBezTo>
                    <a:cubicBezTo>
                      <a:pt x="1489" y="61"/>
                      <a:pt x="1442" y="78"/>
                      <a:pt x="1397" y="100"/>
                    </a:cubicBezTo>
                    <a:cubicBezTo>
                      <a:pt x="1235" y="172"/>
                      <a:pt x="1092" y="297"/>
                      <a:pt x="1018" y="458"/>
                    </a:cubicBezTo>
                    <a:cubicBezTo>
                      <a:pt x="941" y="625"/>
                      <a:pt x="934" y="828"/>
                      <a:pt x="818" y="970"/>
                    </a:cubicBezTo>
                    <a:cubicBezTo>
                      <a:pt x="634" y="1196"/>
                      <a:pt x="243" y="1187"/>
                      <a:pt x="90" y="1436"/>
                    </a:cubicBezTo>
                    <a:cubicBezTo>
                      <a:pt x="29" y="1533"/>
                      <a:pt x="19" y="1653"/>
                      <a:pt x="19" y="1769"/>
                    </a:cubicBezTo>
                    <a:cubicBezTo>
                      <a:pt x="16" y="1944"/>
                      <a:pt x="0" y="2150"/>
                      <a:pt x="130" y="2275"/>
                    </a:cubicBezTo>
                    <a:cubicBezTo>
                      <a:pt x="163" y="2308"/>
                      <a:pt x="197" y="2337"/>
                      <a:pt x="230" y="2365"/>
                    </a:cubicBezTo>
                    <a:cubicBezTo>
                      <a:pt x="483" y="1970"/>
                      <a:pt x="825" y="1639"/>
                      <a:pt x="1248" y="1439"/>
                    </a:cubicBezTo>
                    <a:cubicBezTo>
                      <a:pt x="1444" y="1357"/>
                      <a:pt x="1639" y="1293"/>
                      <a:pt x="1853" y="1280"/>
                    </a:cubicBezTo>
                    <a:cubicBezTo>
                      <a:pt x="1871" y="1279"/>
                      <a:pt x="1889" y="1279"/>
                      <a:pt x="1906" y="1279"/>
                    </a:cubicBezTo>
                    <a:cubicBezTo>
                      <a:pt x="2102" y="1279"/>
                      <a:pt x="2273" y="1342"/>
                      <a:pt x="2467" y="1379"/>
                    </a:cubicBezTo>
                    <a:cubicBezTo>
                      <a:pt x="2472" y="1379"/>
                      <a:pt x="2476" y="1380"/>
                      <a:pt x="2480" y="1380"/>
                    </a:cubicBezTo>
                    <a:cubicBezTo>
                      <a:pt x="2488" y="1380"/>
                      <a:pt x="2496" y="1378"/>
                      <a:pt x="2500" y="1372"/>
                    </a:cubicBezTo>
                    <a:cubicBezTo>
                      <a:pt x="2505" y="1366"/>
                      <a:pt x="2505" y="1360"/>
                      <a:pt x="2505" y="1355"/>
                    </a:cubicBezTo>
                    <a:cubicBezTo>
                      <a:pt x="2525" y="1122"/>
                      <a:pt x="2493" y="893"/>
                      <a:pt x="2465" y="662"/>
                    </a:cubicBezTo>
                    <a:cubicBezTo>
                      <a:pt x="2442" y="479"/>
                      <a:pt x="2467" y="272"/>
                      <a:pt x="2320" y="129"/>
                    </a:cubicBezTo>
                    <a:cubicBezTo>
                      <a:pt x="2215" y="27"/>
                      <a:pt x="2058" y="2"/>
                      <a:pt x="1912" y="1"/>
                    </a:cubicBezTo>
                    <a:cubicBezTo>
                      <a:pt x="1905" y="1"/>
                      <a:pt x="1898" y="1"/>
                      <a:pt x="1892"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1" name="Google Shape;1761;p28"/>
            <p:cNvGrpSpPr/>
            <p:nvPr/>
          </p:nvGrpSpPr>
          <p:grpSpPr>
            <a:xfrm>
              <a:off x="4865238" y="3544002"/>
              <a:ext cx="1029462" cy="718471"/>
              <a:chOff x="1869875" y="1477750"/>
              <a:chExt cx="4266317" cy="2977499"/>
            </a:xfrm>
          </p:grpSpPr>
          <p:sp>
            <p:nvSpPr>
              <p:cNvPr id="1762" name="Google Shape;1762;p28"/>
              <p:cNvSpPr/>
              <p:nvPr/>
            </p:nvSpPr>
            <p:spPr>
              <a:xfrm>
                <a:off x="3486960" y="4130359"/>
                <a:ext cx="638408" cy="231697"/>
              </a:xfrm>
              <a:custGeom>
                <a:avLst/>
                <a:gdLst/>
                <a:ahLst/>
                <a:cxnLst/>
                <a:rect l="l" t="t" r="r" b="b"/>
                <a:pathLst>
                  <a:path w="3987" h="1447" extrusionOk="0">
                    <a:moveTo>
                      <a:pt x="2517" y="1"/>
                    </a:moveTo>
                    <a:cubicBezTo>
                      <a:pt x="2371" y="1"/>
                      <a:pt x="2223" y="10"/>
                      <a:pt x="2077" y="23"/>
                    </a:cubicBezTo>
                    <a:cubicBezTo>
                      <a:pt x="1832" y="43"/>
                      <a:pt x="1586" y="70"/>
                      <a:pt x="1340" y="70"/>
                    </a:cubicBezTo>
                    <a:cubicBezTo>
                      <a:pt x="1200" y="70"/>
                      <a:pt x="1060" y="61"/>
                      <a:pt x="921" y="37"/>
                    </a:cubicBezTo>
                    <a:cubicBezTo>
                      <a:pt x="871" y="29"/>
                      <a:pt x="820" y="18"/>
                      <a:pt x="770" y="18"/>
                    </a:cubicBezTo>
                    <a:cubicBezTo>
                      <a:pt x="745" y="18"/>
                      <a:pt x="721" y="21"/>
                      <a:pt x="697" y="27"/>
                    </a:cubicBezTo>
                    <a:cubicBezTo>
                      <a:pt x="647" y="43"/>
                      <a:pt x="604" y="73"/>
                      <a:pt x="564" y="107"/>
                    </a:cubicBezTo>
                    <a:cubicBezTo>
                      <a:pt x="324" y="306"/>
                      <a:pt x="0" y="768"/>
                      <a:pt x="207" y="1078"/>
                    </a:cubicBezTo>
                    <a:cubicBezTo>
                      <a:pt x="283" y="1188"/>
                      <a:pt x="386" y="1277"/>
                      <a:pt x="505" y="1337"/>
                    </a:cubicBezTo>
                    <a:cubicBezTo>
                      <a:pt x="624" y="1394"/>
                      <a:pt x="750" y="1416"/>
                      <a:pt x="881" y="1424"/>
                    </a:cubicBezTo>
                    <a:lnTo>
                      <a:pt x="1167" y="1424"/>
                    </a:lnTo>
                    <a:cubicBezTo>
                      <a:pt x="1189" y="1422"/>
                      <a:pt x="1212" y="1422"/>
                      <a:pt x="1238" y="1421"/>
                    </a:cubicBezTo>
                    <a:cubicBezTo>
                      <a:pt x="1326" y="1422"/>
                      <a:pt x="1415" y="1425"/>
                      <a:pt x="1504" y="1425"/>
                    </a:cubicBezTo>
                    <a:lnTo>
                      <a:pt x="2527" y="1425"/>
                    </a:lnTo>
                    <a:cubicBezTo>
                      <a:pt x="2609" y="1425"/>
                      <a:pt x="2701" y="1435"/>
                      <a:pt x="2801" y="1446"/>
                    </a:cubicBezTo>
                    <a:lnTo>
                      <a:pt x="3694" y="1446"/>
                    </a:lnTo>
                    <a:cubicBezTo>
                      <a:pt x="3722" y="1436"/>
                      <a:pt x="3751" y="1424"/>
                      <a:pt x="3777" y="1408"/>
                    </a:cubicBezTo>
                    <a:cubicBezTo>
                      <a:pt x="3932" y="1312"/>
                      <a:pt x="3986" y="1108"/>
                      <a:pt x="3962" y="928"/>
                    </a:cubicBezTo>
                    <a:cubicBezTo>
                      <a:pt x="3915" y="544"/>
                      <a:pt x="3590" y="239"/>
                      <a:pt x="3225" y="109"/>
                    </a:cubicBezTo>
                    <a:cubicBezTo>
                      <a:pt x="2999" y="27"/>
                      <a:pt x="2759" y="1"/>
                      <a:pt x="2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8"/>
              <p:cNvSpPr/>
              <p:nvPr/>
            </p:nvSpPr>
            <p:spPr>
              <a:xfrm>
                <a:off x="1869875" y="4070153"/>
                <a:ext cx="1179462" cy="285498"/>
              </a:xfrm>
              <a:custGeom>
                <a:avLst/>
                <a:gdLst/>
                <a:ahLst/>
                <a:cxnLst/>
                <a:rect l="l" t="t" r="r" b="b"/>
                <a:pathLst>
                  <a:path w="7366" h="1783" extrusionOk="0">
                    <a:moveTo>
                      <a:pt x="6189" y="0"/>
                    </a:moveTo>
                    <a:cubicBezTo>
                      <a:pt x="6116" y="0"/>
                      <a:pt x="6042" y="5"/>
                      <a:pt x="5970" y="13"/>
                    </a:cubicBezTo>
                    <a:cubicBezTo>
                      <a:pt x="5631" y="51"/>
                      <a:pt x="5354" y="49"/>
                      <a:pt x="5057" y="219"/>
                    </a:cubicBezTo>
                    <a:cubicBezTo>
                      <a:pt x="4849" y="340"/>
                      <a:pt x="4599" y="602"/>
                      <a:pt x="4376" y="694"/>
                    </a:cubicBezTo>
                    <a:cubicBezTo>
                      <a:pt x="4054" y="830"/>
                      <a:pt x="3691" y="834"/>
                      <a:pt x="3341" y="857"/>
                    </a:cubicBezTo>
                    <a:cubicBezTo>
                      <a:pt x="2691" y="900"/>
                      <a:pt x="2048" y="1019"/>
                      <a:pt x="1422" y="1206"/>
                    </a:cubicBezTo>
                    <a:cubicBezTo>
                      <a:pt x="915" y="1358"/>
                      <a:pt x="431" y="1431"/>
                      <a:pt x="0" y="1742"/>
                    </a:cubicBezTo>
                    <a:lnTo>
                      <a:pt x="4072" y="1780"/>
                    </a:lnTo>
                    <a:cubicBezTo>
                      <a:pt x="4169" y="1777"/>
                      <a:pt x="4263" y="1776"/>
                      <a:pt x="4357" y="1776"/>
                    </a:cubicBezTo>
                    <a:cubicBezTo>
                      <a:pt x="4613" y="1776"/>
                      <a:pt x="4860" y="1783"/>
                      <a:pt x="5115" y="1783"/>
                    </a:cubicBezTo>
                    <a:cubicBezTo>
                      <a:pt x="5226" y="1783"/>
                      <a:pt x="5338" y="1782"/>
                      <a:pt x="5453" y="1778"/>
                    </a:cubicBezTo>
                    <a:cubicBezTo>
                      <a:pt x="5477" y="1777"/>
                      <a:pt x="5507" y="1777"/>
                      <a:pt x="5542" y="1777"/>
                    </a:cubicBezTo>
                    <a:cubicBezTo>
                      <a:pt x="5650" y="1777"/>
                      <a:pt x="5801" y="1780"/>
                      <a:pt x="5952" y="1780"/>
                    </a:cubicBezTo>
                    <a:cubicBezTo>
                      <a:pt x="6158" y="1780"/>
                      <a:pt x="6365" y="1774"/>
                      <a:pt x="6464" y="1747"/>
                    </a:cubicBezTo>
                    <a:cubicBezTo>
                      <a:pt x="6510" y="1733"/>
                      <a:pt x="6580" y="1576"/>
                      <a:pt x="6422" y="1576"/>
                    </a:cubicBezTo>
                    <a:cubicBezTo>
                      <a:pt x="6410" y="1576"/>
                      <a:pt x="6397" y="1576"/>
                      <a:pt x="6382" y="1578"/>
                    </a:cubicBezTo>
                    <a:cubicBezTo>
                      <a:pt x="6364" y="1581"/>
                      <a:pt x="6348" y="1582"/>
                      <a:pt x="6333" y="1582"/>
                    </a:cubicBezTo>
                    <a:cubicBezTo>
                      <a:pt x="5863" y="1582"/>
                      <a:pt x="7366" y="383"/>
                      <a:pt x="6652" y="85"/>
                    </a:cubicBezTo>
                    <a:cubicBezTo>
                      <a:pt x="6507" y="23"/>
                      <a:pt x="6348" y="0"/>
                      <a:pt x="61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8"/>
              <p:cNvSpPr/>
              <p:nvPr/>
            </p:nvSpPr>
            <p:spPr>
              <a:xfrm>
                <a:off x="4853773" y="3785933"/>
                <a:ext cx="540253" cy="629922"/>
              </a:xfrm>
              <a:custGeom>
                <a:avLst/>
                <a:gdLst/>
                <a:ahLst/>
                <a:cxnLst/>
                <a:rect l="l" t="t" r="r" b="b"/>
                <a:pathLst>
                  <a:path w="3374" h="3934" extrusionOk="0">
                    <a:moveTo>
                      <a:pt x="1280" y="0"/>
                    </a:moveTo>
                    <a:cubicBezTo>
                      <a:pt x="1109" y="0"/>
                      <a:pt x="938" y="90"/>
                      <a:pt x="798" y="196"/>
                    </a:cubicBezTo>
                    <a:cubicBezTo>
                      <a:pt x="561" y="373"/>
                      <a:pt x="358" y="599"/>
                      <a:pt x="229" y="866"/>
                    </a:cubicBezTo>
                    <a:cubicBezTo>
                      <a:pt x="1" y="1339"/>
                      <a:pt x="22" y="1890"/>
                      <a:pt x="49" y="2417"/>
                    </a:cubicBezTo>
                    <a:cubicBezTo>
                      <a:pt x="58" y="2599"/>
                      <a:pt x="72" y="2795"/>
                      <a:pt x="187" y="2938"/>
                    </a:cubicBezTo>
                    <a:cubicBezTo>
                      <a:pt x="235" y="2996"/>
                      <a:pt x="298" y="3043"/>
                      <a:pt x="349" y="3098"/>
                    </a:cubicBezTo>
                    <a:cubicBezTo>
                      <a:pt x="561" y="3323"/>
                      <a:pt x="626" y="3583"/>
                      <a:pt x="915" y="3730"/>
                    </a:cubicBezTo>
                    <a:cubicBezTo>
                      <a:pt x="1235" y="3892"/>
                      <a:pt x="1606" y="3914"/>
                      <a:pt x="1960" y="3924"/>
                    </a:cubicBezTo>
                    <a:cubicBezTo>
                      <a:pt x="2043" y="3927"/>
                      <a:pt x="2177" y="3933"/>
                      <a:pt x="2331" y="3933"/>
                    </a:cubicBezTo>
                    <a:cubicBezTo>
                      <a:pt x="2720" y="3933"/>
                      <a:pt x="3232" y="3893"/>
                      <a:pt x="3338" y="3645"/>
                    </a:cubicBezTo>
                    <a:cubicBezTo>
                      <a:pt x="3374" y="3558"/>
                      <a:pt x="3361" y="3460"/>
                      <a:pt x="3318" y="3374"/>
                    </a:cubicBezTo>
                    <a:lnTo>
                      <a:pt x="3318" y="3374"/>
                    </a:lnTo>
                    <a:cubicBezTo>
                      <a:pt x="3318" y="3338"/>
                      <a:pt x="3311" y="3303"/>
                      <a:pt x="3298" y="3269"/>
                    </a:cubicBezTo>
                    <a:cubicBezTo>
                      <a:pt x="3232" y="3104"/>
                      <a:pt x="3033" y="3035"/>
                      <a:pt x="2865" y="2967"/>
                    </a:cubicBezTo>
                    <a:lnTo>
                      <a:pt x="2865" y="2967"/>
                    </a:lnTo>
                    <a:cubicBezTo>
                      <a:pt x="2849" y="2960"/>
                      <a:pt x="2834" y="2952"/>
                      <a:pt x="2818" y="2945"/>
                    </a:cubicBezTo>
                    <a:lnTo>
                      <a:pt x="2818" y="2945"/>
                    </a:lnTo>
                    <a:lnTo>
                      <a:pt x="2820" y="2949"/>
                    </a:lnTo>
                    <a:lnTo>
                      <a:pt x="2820" y="2949"/>
                    </a:lnTo>
                    <a:cubicBezTo>
                      <a:pt x="2798" y="2940"/>
                      <a:pt x="2777" y="2930"/>
                      <a:pt x="2757" y="2921"/>
                    </a:cubicBezTo>
                    <a:cubicBezTo>
                      <a:pt x="2542" y="2818"/>
                      <a:pt x="2321" y="2709"/>
                      <a:pt x="2161" y="2527"/>
                    </a:cubicBezTo>
                    <a:cubicBezTo>
                      <a:pt x="1986" y="2327"/>
                      <a:pt x="1903" y="2064"/>
                      <a:pt x="1861" y="1803"/>
                    </a:cubicBezTo>
                    <a:cubicBezTo>
                      <a:pt x="1790" y="1341"/>
                      <a:pt x="2057" y="192"/>
                      <a:pt x="1403" y="16"/>
                    </a:cubicBezTo>
                    <a:cubicBezTo>
                      <a:pt x="1362" y="5"/>
                      <a:pt x="1321" y="0"/>
                      <a:pt x="12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8"/>
              <p:cNvSpPr/>
              <p:nvPr/>
            </p:nvSpPr>
            <p:spPr>
              <a:xfrm>
                <a:off x="4549538" y="1552688"/>
                <a:ext cx="1586654" cy="397584"/>
              </a:xfrm>
              <a:custGeom>
                <a:avLst/>
                <a:gdLst/>
                <a:ahLst/>
                <a:cxnLst/>
                <a:rect l="l" t="t" r="r" b="b"/>
                <a:pathLst>
                  <a:path w="9909" h="2483" extrusionOk="0">
                    <a:moveTo>
                      <a:pt x="3842" y="0"/>
                    </a:moveTo>
                    <a:cubicBezTo>
                      <a:pt x="1691" y="0"/>
                      <a:pt x="73" y="375"/>
                      <a:pt x="41" y="933"/>
                    </a:cubicBezTo>
                    <a:cubicBezTo>
                      <a:pt x="1" y="1593"/>
                      <a:pt x="2091" y="2288"/>
                      <a:pt x="4805" y="2450"/>
                    </a:cubicBezTo>
                    <a:cubicBezTo>
                      <a:pt x="5186" y="2472"/>
                      <a:pt x="5560" y="2483"/>
                      <a:pt x="5920" y="2483"/>
                    </a:cubicBezTo>
                    <a:cubicBezTo>
                      <a:pt x="8124" y="2483"/>
                      <a:pt x="9837" y="2082"/>
                      <a:pt x="9871" y="1517"/>
                    </a:cubicBezTo>
                    <a:cubicBezTo>
                      <a:pt x="9908" y="860"/>
                      <a:pt x="7741" y="198"/>
                      <a:pt x="5026" y="37"/>
                    </a:cubicBezTo>
                    <a:cubicBezTo>
                      <a:pt x="4619" y="12"/>
                      <a:pt x="4222" y="0"/>
                      <a:pt x="3842"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a:off x="5241431" y="2334091"/>
                <a:ext cx="286619" cy="90789"/>
              </a:xfrm>
              <a:custGeom>
                <a:avLst/>
                <a:gdLst/>
                <a:ahLst/>
                <a:cxnLst/>
                <a:rect l="l" t="t" r="r" b="b"/>
                <a:pathLst>
                  <a:path w="1790" h="567" extrusionOk="0">
                    <a:moveTo>
                      <a:pt x="1729" y="0"/>
                    </a:moveTo>
                    <a:cubicBezTo>
                      <a:pt x="1710" y="0"/>
                      <a:pt x="1692" y="10"/>
                      <a:pt x="1682" y="27"/>
                    </a:cubicBezTo>
                    <a:cubicBezTo>
                      <a:pt x="1534" y="288"/>
                      <a:pt x="1234" y="457"/>
                      <a:pt x="917" y="459"/>
                    </a:cubicBezTo>
                    <a:lnTo>
                      <a:pt x="911" y="459"/>
                    </a:lnTo>
                    <a:cubicBezTo>
                      <a:pt x="613" y="459"/>
                      <a:pt x="311" y="317"/>
                      <a:pt x="100" y="75"/>
                    </a:cubicBezTo>
                    <a:cubicBezTo>
                      <a:pt x="90" y="63"/>
                      <a:pt x="75" y="56"/>
                      <a:pt x="60" y="56"/>
                    </a:cubicBezTo>
                    <a:cubicBezTo>
                      <a:pt x="48" y="56"/>
                      <a:pt x="35" y="61"/>
                      <a:pt x="26" y="70"/>
                    </a:cubicBezTo>
                    <a:cubicBezTo>
                      <a:pt x="3" y="90"/>
                      <a:pt x="0" y="124"/>
                      <a:pt x="20" y="145"/>
                    </a:cubicBezTo>
                    <a:cubicBezTo>
                      <a:pt x="250" y="409"/>
                      <a:pt x="583" y="567"/>
                      <a:pt x="911" y="567"/>
                    </a:cubicBezTo>
                    <a:lnTo>
                      <a:pt x="918" y="567"/>
                    </a:lnTo>
                    <a:cubicBezTo>
                      <a:pt x="1271" y="564"/>
                      <a:pt x="1609" y="374"/>
                      <a:pt x="1775" y="81"/>
                    </a:cubicBezTo>
                    <a:cubicBezTo>
                      <a:pt x="1789" y="54"/>
                      <a:pt x="1781" y="21"/>
                      <a:pt x="1755" y="7"/>
                    </a:cubicBezTo>
                    <a:cubicBezTo>
                      <a:pt x="1746" y="2"/>
                      <a:pt x="1737" y="0"/>
                      <a:pt x="17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a:off x="2601799" y="1477750"/>
                <a:ext cx="3157776" cy="2890691"/>
              </a:xfrm>
              <a:custGeom>
                <a:avLst/>
                <a:gdLst/>
                <a:ahLst/>
                <a:cxnLst/>
                <a:rect l="l" t="t" r="r" b="b"/>
                <a:pathLst>
                  <a:path w="19721" h="18053" extrusionOk="0">
                    <a:moveTo>
                      <a:pt x="16900" y="0"/>
                    </a:moveTo>
                    <a:cubicBezTo>
                      <a:pt x="16727" y="0"/>
                      <a:pt x="16554" y="10"/>
                      <a:pt x="16382" y="35"/>
                    </a:cubicBezTo>
                    <a:cubicBezTo>
                      <a:pt x="15928" y="99"/>
                      <a:pt x="15478" y="272"/>
                      <a:pt x="15149" y="592"/>
                    </a:cubicBezTo>
                    <a:cubicBezTo>
                      <a:pt x="14822" y="906"/>
                      <a:pt x="14635" y="1340"/>
                      <a:pt x="14542" y="1782"/>
                    </a:cubicBezTo>
                    <a:cubicBezTo>
                      <a:pt x="14390" y="2506"/>
                      <a:pt x="14458" y="3254"/>
                      <a:pt x="14312" y="3983"/>
                    </a:cubicBezTo>
                    <a:cubicBezTo>
                      <a:pt x="14168" y="4694"/>
                      <a:pt x="13848" y="5368"/>
                      <a:pt x="13384" y="5923"/>
                    </a:cubicBezTo>
                    <a:cubicBezTo>
                      <a:pt x="12020" y="7552"/>
                      <a:pt x="9734" y="7956"/>
                      <a:pt x="7753" y="8723"/>
                    </a:cubicBezTo>
                    <a:cubicBezTo>
                      <a:pt x="5669" y="9530"/>
                      <a:pt x="3785" y="10843"/>
                      <a:pt x="2307" y="12518"/>
                    </a:cubicBezTo>
                    <a:cubicBezTo>
                      <a:pt x="1406" y="13539"/>
                      <a:pt x="1" y="15782"/>
                      <a:pt x="475" y="17101"/>
                    </a:cubicBezTo>
                    <a:cubicBezTo>
                      <a:pt x="815" y="18052"/>
                      <a:pt x="2211" y="17887"/>
                      <a:pt x="3049" y="17945"/>
                    </a:cubicBezTo>
                    <a:cubicBezTo>
                      <a:pt x="3826" y="17998"/>
                      <a:pt x="4611" y="18018"/>
                      <a:pt x="5394" y="18018"/>
                    </a:cubicBezTo>
                    <a:cubicBezTo>
                      <a:pt x="5973" y="18018"/>
                      <a:pt x="6551" y="18007"/>
                      <a:pt x="7124" y="17990"/>
                    </a:cubicBezTo>
                    <a:cubicBezTo>
                      <a:pt x="7253" y="17987"/>
                      <a:pt x="7384" y="17981"/>
                      <a:pt x="7498" y="17925"/>
                    </a:cubicBezTo>
                    <a:cubicBezTo>
                      <a:pt x="7610" y="17873"/>
                      <a:pt x="7694" y="17777"/>
                      <a:pt x="7775" y="17687"/>
                    </a:cubicBezTo>
                    <a:cubicBezTo>
                      <a:pt x="7940" y="17503"/>
                      <a:pt x="8104" y="17317"/>
                      <a:pt x="8268" y="17133"/>
                    </a:cubicBezTo>
                    <a:cubicBezTo>
                      <a:pt x="8801" y="16538"/>
                      <a:pt x="9340" y="16171"/>
                      <a:pt x="10168" y="16161"/>
                    </a:cubicBezTo>
                    <a:cubicBezTo>
                      <a:pt x="10186" y="16160"/>
                      <a:pt x="10204" y="16160"/>
                      <a:pt x="10222" y="16160"/>
                    </a:cubicBezTo>
                    <a:cubicBezTo>
                      <a:pt x="11243" y="16160"/>
                      <a:pt x="12220" y="16579"/>
                      <a:pt x="13241" y="16579"/>
                    </a:cubicBezTo>
                    <a:cubicBezTo>
                      <a:pt x="13290" y="16579"/>
                      <a:pt x="13338" y="16578"/>
                      <a:pt x="13387" y="16576"/>
                    </a:cubicBezTo>
                    <a:cubicBezTo>
                      <a:pt x="14269" y="16540"/>
                      <a:pt x="15097" y="16103"/>
                      <a:pt x="15755" y="15518"/>
                    </a:cubicBezTo>
                    <a:cubicBezTo>
                      <a:pt x="16414" y="14933"/>
                      <a:pt x="16928" y="14203"/>
                      <a:pt x="17426" y="13475"/>
                    </a:cubicBezTo>
                    <a:cubicBezTo>
                      <a:pt x="17819" y="12901"/>
                      <a:pt x="18317" y="12275"/>
                      <a:pt x="18500" y="11599"/>
                    </a:cubicBezTo>
                    <a:cubicBezTo>
                      <a:pt x="18698" y="10870"/>
                      <a:pt x="18805" y="10108"/>
                      <a:pt x="18891" y="9360"/>
                    </a:cubicBezTo>
                    <a:cubicBezTo>
                      <a:pt x="18997" y="8450"/>
                      <a:pt x="19045" y="7535"/>
                      <a:pt x="19062" y="6618"/>
                    </a:cubicBezTo>
                    <a:cubicBezTo>
                      <a:pt x="19081" y="5755"/>
                      <a:pt x="18994" y="5001"/>
                      <a:pt x="19291" y="4165"/>
                    </a:cubicBezTo>
                    <a:cubicBezTo>
                      <a:pt x="19488" y="3616"/>
                      <a:pt x="19721" y="3062"/>
                      <a:pt x="19713" y="2478"/>
                    </a:cubicBezTo>
                    <a:cubicBezTo>
                      <a:pt x="19709" y="2019"/>
                      <a:pt x="19549" y="1575"/>
                      <a:pt x="19359" y="1160"/>
                    </a:cubicBezTo>
                    <a:cubicBezTo>
                      <a:pt x="19232" y="886"/>
                      <a:pt x="19087" y="613"/>
                      <a:pt x="18852" y="425"/>
                    </a:cubicBezTo>
                    <a:cubicBezTo>
                      <a:pt x="18548" y="178"/>
                      <a:pt x="18141" y="110"/>
                      <a:pt x="17754" y="62"/>
                    </a:cubicBezTo>
                    <a:cubicBezTo>
                      <a:pt x="17471" y="27"/>
                      <a:pt x="17185" y="0"/>
                      <a:pt x="169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a:off x="4388294" y="2512790"/>
                <a:ext cx="480" cy="320"/>
              </a:xfrm>
              <a:custGeom>
                <a:avLst/>
                <a:gdLst/>
                <a:ahLst/>
                <a:cxnLst/>
                <a:rect l="l" t="t" r="r" b="b"/>
                <a:pathLst>
                  <a:path w="3" h="2" extrusionOk="0">
                    <a:moveTo>
                      <a:pt x="1" y="0"/>
                    </a:moveTo>
                    <a:cubicBezTo>
                      <a:pt x="2" y="2"/>
                      <a:pt x="2" y="2"/>
                      <a:pt x="1" y="0"/>
                    </a:cubicBezTo>
                    <a:close/>
                  </a:path>
                </a:pathLst>
              </a:custGeom>
              <a:solidFill>
                <a:srgbClr val="E2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a:off x="4405427" y="2493735"/>
                <a:ext cx="3683" cy="801"/>
              </a:xfrm>
              <a:custGeom>
                <a:avLst/>
                <a:gdLst/>
                <a:ahLst/>
                <a:cxnLst/>
                <a:rect l="l" t="t" r="r" b="b"/>
                <a:pathLst>
                  <a:path w="23" h="5" extrusionOk="0">
                    <a:moveTo>
                      <a:pt x="20" y="1"/>
                    </a:moveTo>
                    <a:cubicBezTo>
                      <a:pt x="14" y="2"/>
                      <a:pt x="7" y="2"/>
                      <a:pt x="1" y="4"/>
                    </a:cubicBezTo>
                    <a:cubicBezTo>
                      <a:pt x="3" y="4"/>
                      <a:pt x="6" y="4"/>
                      <a:pt x="8" y="4"/>
                    </a:cubicBezTo>
                    <a:cubicBezTo>
                      <a:pt x="13" y="4"/>
                      <a:pt x="18" y="3"/>
                      <a:pt x="22" y="1"/>
                    </a:cubicBezTo>
                    <a:close/>
                  </a:path>
                </a:pathLst>
              </a:custGeom>
              <a:solidFill>
                <a:srgbClr val="E2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a:off x="4418718" y="2493735"/>
                <a:ext cx="2882" cy="961"/>
              </a:xfrm>
              <a:custGeom>
                <a:avLst/>
                <a:gdLst/>
                <a:ahLst/>
                <a:cxnLst/>
                <a:rect l="l" t="t" r="r" b="b"/>
                <a:pathLst>
                  <a:path w="18" h="6" extrusionOk="0">
                    <a:moveTo>
                      <a:pt x="1" y="1"/>
                    </a:moveTo>
                    <a:cubicBezTo>
                      <a:pt x="2" y="2"/>
                      <a:pt x="3" y="2"/>
                      <a:pt x="5" y="2"/>
                    </a:cubicBezTo>
                    <a:lnTo>
                      <a:pt x="5" y="2"/>
                    </a:lnTo>
                    <a:cubicBezTo>
                      <a:pt x="3" y="2"/>
                      <a:pt x="2" y="1"/>
                      <a:pt x="1" y="1"/>
                    </a:cubicBezTo>
                    <a:close/>
                    <a:moveTo>
                      <a:pt x="5" y="2"/>
                    </a:moveTo>
                    <a:cubicBezTo>
                      <a:pt x="9" y="3"/>
                      <a:pt x="14" y="5"/>
                      <a:pt x="18" y="5"/>
                    </a:cubicBezTo>
                    <a:cubicBezTo>
                      <a:pt x="17" y="5"/>
                      <a:pt x="12" y="2"/>
                      <a:pt x="9" y="2"/>
                    </a:cubicBezTo>
                    <a:cubicBezTo>
                      <a:pt x="8" y="2"/>
                      <a:pt x="6" y="2"/>
                      <a:pt x="5" y="2"/>
                    </a:cubicBezTo>
                    <a:close/>
                  </a:path>
                </a:pathLst>
              </a:custGeom>
              <a:solidFill>
                <a:srgbClr val="E25F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a:off x="4280691" y="2296462"/>
                <a:ext cx="1400912" cy="1840608"/>
              </a:xfrm>
              <a:custGeom>
                <a:avLst/>
                <a:gdLst/>
                <a:ahLst/>
                <a:cxnLst/>
                <a:rect l="l" t="t" r="r" b="b"/>
                <a:pathLst>
                  <a:path w="8749" h="11495" extrusionOk="0">
                    <a:moveTo>
                      <a:pt x="1789" y="489"/>
                    </a:moveTo>
                    <a:cubicBezTo>
                      <a:pt x="1790" y="489"/>
                      <a:pt x="1790" y="490"/>
                      <a:pt x="1792" y="490"/>
                    </a:cubicBezTo>
                    <a:cubicBezTo>
                      <a:pt x="1791" y="489"/>
                      <a:pt x="1790" y="489"/>
                      <a:pt x="1789" y="489"/>
                    </a:cubicBezTo>
                    <a:close/>
                    <a:moveTo>
                      <a:pt x="680" y="1015"/>
                    </a:moveTo>
                    <a:lnTo>
                      <a:pt x="680" y="1015"/>
                    </a:lnTo>
                    <a:cubicBezTo>
                      <a:pt x="678" y="1015"/>
                      <a:pt x="677" y="1016"/>
                      <a:pt x="676" y="1016"/>
                    </a:cubicBezTo>
                    <a:cubicBezTo>
                      <a:pt x="677" y="1016"/>
                      <a:pt x="679" y="1016"/>
                      <a:pt x="680" y="1015"/>
                    </a:cubicBezTo>
                    <a:close/>
                    <a:moveTo>
                      <a:pt x="1791" y="489"/>
                    </a:moveTo>
                    <a:lnTo>
                      <a:pt x="1801" y="495"/>
                    </a:lnTo>
                    <a:cubicBezTo>
                      <a:pt x="1808" y="499"/>
                      <a:pt x="1814" y="502"/>
                      <a:pt x="1817" y="503"/>
                    </a:cubicBezTo>
                    <a:cubicBezTo>
                      <a:pt x="1827" y="512"/>
                      <a:pt x="1835" y="520"/>
                      <a:pt x="1842" y="530"/>
                    </a:cubicBezTo>
                    <a:cubicBezTo>
                      <a:pt x="1839" y="532"/>
                      <a:pt x="1858" y="567"/>
                      <a:pt x="1859" y="573"/>
                    </a:cubicBezTo>
                    <a:cubicBezTo>
                      <a:pt x="1859" y="573"/>
                      <a:pt x="1859" y="573"/>
                      <a:pt x="1859" y="573"/>
                    </a:cubicBezTo>
                    <a:lnTo>
                      <a:pt x="1859" y="573"/>
                    </a:lnTo>
                    <a:cubicBezTo>
                      <a:pt x="1859" y="573"/>
                      <a:pt x="1872" y="626"/>
                      <a:pt x="1872" y="626"/>
                    </a:cubicBezTo>
                    <a:cubicBezTo>
                      <a:pt x="1872" y="626"/>
                      <a:pt x="1872" y="626"/>
                      <a:pt x="1872" y="626"/>
                    </a:cubicBezTo>
                    <a:lnTo>
                      <a:pt x="1872" y="626"/>
                    </a:lnTo>
                    <a:cubicBezTo>
                      <a:pt x="1879" y="690"/>
                      <a:pt x="1874" y="769"/>
                      <a:pt x="1864" y="816"/>
                    </a:cubicBezTo>
                    <a:cubicBezTo>
                      <a:pt x="1834" y="956"/>
                      <a:pt x="1789" y="1060"/>
                      <a:pt x="1708" y="1177"/>
                    </a:cubicBezTo>
                    <a:cubicBezTo>
                      <a:pt x="1708" y="1177"/>
                      <a:pt x="1708" y="1177"/>
                      <a:pt x="1708" y="1177"/>
                    </a:cubicBezTo>
                    <a:cubicBezTo>
                      <a:pt x="1704" y="1177"/>
                      <a:pt x="1678" y="1210"/>
                      <a:pt x="1674" y="1217"/>
                    </a:cubicBezTo>
                    <a:cubicBezTo>
                      <a:pt x="1670" y="1224"/>
                      <a:pt x="1662" y="1231"/>
                      <a:pt x="1657" y="1238"/>
                    </a:cubicBezTo>
                    <a:cubicBezTo>
                      <a:pt x="1658" y="1101"/>
                      <a:pt x="1665" y="966"/>
                      <a:pt x="1678" y="832"/>
                    </a:cubicBezTo>
                    <a:cubicBezTo>
                      <a:pt x="1687" y="746"/>
                      <a:pt x="1688" y="703"/>
                      <a:pt x="1708" y="627"/>
                    </a:cubicBezTo>
                    <a:cubicBezTo>
                      <a:pt x="1715" y="602"/>
                      <a:pt x="1721" y="570"/>
                      <a:pt x="1732" y="546"/>
                    </a:cubicBezTo>
                    <a:lnTo>
                      <a:pt x="1732" y="546"/>
                    </a:lnTo>
                    <a:cubicBezTo>
                      <a:pt x="1732" y="548"/>
                      <a:pt x="1731" y="550"/>
                      <a:pt x="1732" y="550"/>
                    </a:cubicBezTo>
                    <a:cubicBezTo>
                      <a:pt x="1735" y="550"/>
                      <a:pt x="1757" y="513"/>
                      <a:pt x="1757" y="512"/>
                    </a:cubicBezTo>
                    <a:cubicBezTo>
                      <a:pt x="1762" y="506"/>
                      <a:pt x="1767" y="499"/>
                      <a:pt x="1774" y="495"/>
                    </a:cubicBezTo>
                    <a:cubicBezTo>
                      <a:pt x="1777" y="492"/>
                      <a:pt x="1779" y="490"/>
                      <a:pt x="1782" y="489"/>
                    </a:cubicBezTo>
                    <a:lnTo>
                      <a:pt x="1787" y="489"/>
                    </a:lnTo>
                    <a:cubicBezTo>
                      <a:pt x="1787" y="489"/>
                      <a:pt x="1788" y="489"/>
                      <a:pt x="1789" y="489"/>
                    </a:cubicBezTo>
                    <a:lnTo>
                      <a:pt x="1789" y="489"/>
                    </a:lnTo>
                    <a:cubicBezTo>
                      <a:pt x="1789" y="489"/>
                      <a:pt x="1788" y="489"/>
                      <a:pt x="1788" y="489"/>
                    </a:cubicBezTo>
                    <a:close/>
                    <a:moveTo>
                      <a:pt x="681" y="1013"/>
                    </a:moveTo>
                    <a:lnTo>
                      <a:pt x="681" y="1013"/>
                    </a:lnTo>
                    <a:cubicBezTo>
                      <a:pt x="681" y="1014"/>
                      <a:pt x="680" y="1015"/>
                      <a:pt x="680" y="1015"/>
                    </a:cubicBezTo>
                    <a:lnTo>
                      <a:pt x="680" y="1015"/>
                    </a:lnTo>
                    <a:cubicBezTo>
                      <a:pt x="687" y="1014"/>
                      <a:pt x="695" y="1014"/>
                      <a:pt x="703" y="1014"/>
                    </a:cubicBezTo>
                    <a:cubicBezTo>
                      <a:pt x="712" y="1014"/>
                      <a:pt x="721" y="1014"/>
                      <a:pt x="730" y="1016"/>
                    </a:cubicBezTo>
                    <a:lnTo>
                      <a:pt x="737" y="1016"/>
                    </a:lnTo>
                    <a:cubicBezTo>
                      <a:pt x="733" y="1014"/>
                      <a:pt x="731" y="1013"/>
                      <a:pt x="733" y="1013"/>
                    </a:cubicBezTo>
                    <a:cubicBezTo>
                      <a:pt x="734" y="1013"/>
                      <a:pt x="738" y="1014"/>
                      <a:pt x="744" y="1016"/>
                    </a:cubicBezTo>
                    <a:cubicBezTo>
                      <a:pt x="753" y="1016"/>
                      <a:pt x="761" y="1017"/>
                      <a:pt x="761" y="1017"/>
                    </a:cubicBezTo>
                    <a:cubicBezTo>
                      <a:pt x="761" y="1019"/>
                      <a:pt x="759" y="1019"/>
                      <a:pt x="754" y="1019"/>
                    </a:cubicBezTo>
                    <a:cubicBezTo>
                      <a:pt x="773" y="1024"/>
                      <a:pt x="790" y="1027"/>
                      <a:pt x="807" y="1033"/>
                    </a:cubicBezTo>
                    <a:cubicBezTo>
                      <a:pt x="809" y="1034"/>
                      <a:pt x="809" y="1034"/>
                      <a:pt x="810" y="1034"/>
                    </a:cubicBezTo>
                    <a:cubicBezTo>
                      <a:pt x="811" y="1034"/>
                      <a:pt x="812" y="1034"/>
                      <a:pt x="814" y="1034"/>
                    </a:cubicBezTo>
                    <a:cubicBezTo>
                      <a:pt x="821" y="1040"/>
                      <a:pt x="830" y="1044"/>
                      <a:pt x="836" y="1047"/>
                    </a:cubicBezTo>
                    <a:cubicBezTo>
                      <a:pt x="853" y="1056"/>
                      <a:pt x="869" y="1069"/>
                      <a:pt x="887" y="1080"/>
                    </a:cubicBezTo>
                    <a:cubicBezTo>
                      <a:pt x="893" y="1084"/>
                      <a:pt x="900" y="1090"/>
                      <a:pt x="903" y="1091"/>
                    </a:cubicBezTo>
                    <a:cubicBezTo>
                      <a:pt x="918" y="1106"/>
                      <a:pt x="937" y="1123"/>
                      <a:pt x="951" y="1140"/>
                    </a:cubicBezTo>
                    <a:cubicBezTo>
                      <a:pt x="958" y="1148"/>
                      <a:pt x="966" y="1156"/>
                      <a:pt x="973" y="1166"/>
                    </a:cubicBezTo>
                    <a:cubicBezTo>
                      <a:pt x="1000" y="1208"/>
                      <a:pt x="1024" y="1251"/>
                      <a:pt x="1050" y="1296"/>
                    </a:cubicBezTo>
                    <a:cubicBezTo>
                      <a:pt x="1054" y="1310"/>
                      <a:pt x="1060" y="1324"/>
                      <a:pt x="1066" y="1340"/>
                    </a:cubicBezTo>
                    <a:cubicBezTo>
                      <a:pt x="1074" y="1368"/>
                      <a:pt x="1083" y="1398"/>
                      <a:pt x="1090" y="1430"/>
                    </a:cubicBezTo>
                    <a:cubicBezTo>
                      <a:pt x="1096" y="1455"/>
                      <a:pt x="1107" y="1487"/>
                      <a:pt x="1107" y="1513"/>
                    </a:cubicBezTo>
                    <a:lnTo>
                      <a:pt x="1107" y="1517"/>
                    </a:lnTo>
                    <a:cubicBezTo>
                      <a:pt x="1108" y="1534"/>
                      <a:pt x="1110" y="1551"/>
                      <a:pt x="1111" y="1568"/>
                    </a:cubicBezTo>
                    <a:lnTo>
                      <a:pt x="1111" y="1601"/>
                    </a:lnTo>
                    <a:cubicBezTo>
                      <a:pt x="1107" y="1598"/>
                      <a:pt x="1078" y="1587"/>
                      <a:pt x="1070" y="1583"/>
                    </a:cubicBezTo>
                    <a:cubicBezTo>
                      <a:pt x="1044" y="1573"/>
                      <a:pt x="1020" y="1560"/>
                      <a:pt x="996" y="1547"/>
                    </a:cubicBezTo>
                    <a:cubicBezTo>
                      <a:pt x="948" y="1523"/>
                      <a:pt x="901" y="1495"/>
                      <a:pt x="856" y="1467"/>
                    </a:cubicBezTo>
                    <a:cubicBezTo>
                      <a:pt x="836" y="1454"/>
                      <a:pt x="816" y="1440"/>
                      <a:pt x="796" y="1427"/>
                    </a:cubicBezTo>
                    <a:cubicBezTo>
                      <a:pt x="791" y="1424"/>
                      <a:pt x="784" y="1418"/>
                      <a:pt x="779" y="1413"/>
                    </a:cubicBezTo>
                    <a:lnTo>
                      <a:pt x="774" y="1410"/>
                    </a:lnTo>
                    <a:cubicBezTo>
                      <a:pt x="739" y="1377"/>
                      <a:pt x="703" y="1347"/>
                      <a:pt x="670" y="1311"/>
                    </a:cubicBezTo>
                    <a:cubicBezTo>
                      <a:pt x="657" y="1298"/>
                      <a:pt x="639" y="1283"/>
                      <a:pt x="629" y="1267"/>
                    </a:cubicBezTo>
                    <a:cubicBezTo>
                      <a:pt x="629" y="1267"/>
                      <a:pt x="629" y="1266"/>
                      <a:pt x="627" y="1266"/>
                    </a:cubicBezTo>
                    <a:cubicBezTo>
                      <a:pt x="620" y="1256"/>
                      <a:pt x="613" y="1246"/>
                      <a:pt x="607" y="1237"/>
                    </a:cubicBezTo>
                    <a:cubicBezTo>
                      <a:pt x="594" y="1217"/>
                      <a:pt x="582" y="1197"/>
                      <a:pt x="569" y="1176"/>
                    </a:cubicBezTo>
                    <a:lnTo>
                      <a:pt x="553" y="1144"/>
                    </a:lnTo>
                    <a:cubicBezTo>
                      <a:pt x="551" y="1137"/>
                      <a:pt x="535" y="1114"/>
                      <a:pt x="536" y="1114"/>
                    </a:cubicBezTo>
                    <a:lnTo>
                      <a:pt x="536" y="1114"/>
                    </a:lnTo>
                    <a:cubicBezTo>
                      <a:pt x="537" y="1114"/>
                      <a:pt x="539" y="1117"/>
                      <a:pt x="544" y="1124"/>
                    </a:cubicBezTo>
                    <a:cubicBezTo>
                      <a:pt x="549" y="1130"/>
                      <a:pt x="550" y="1131"/>
                      <a:pt x="552" y="1133"/>
                    </a:cubicBezTo>
                    <a:cubicBezTo>
                      <a:pt x="550" y="1130"/>
                      <a:pt x="544" y="1124"/>
                      <a:pt x="543" y="1117"/>
                    </a:cubicBezTo>
                    <a:cubicBezTo>
                      <a:pt x="543" y="1116"/>
                      <a:pt x="537" y="1103"/>
                      <a:pt x="533" y="1091"/>
                    </a:cubicBezTo>
                    <a:cubicBezTo>
                      <a:pt x="536" y="1089"/>
                      <a:pt x="537" y="1083"/>
                      <a:pt x="539" y="1080"/>
                    </a:cubicBezTo>
                    <a:cubicBezTo>
                      <a:pt x="549" y="1073"/>
                      <a:pt x="554" y="1063"/>
                      <a:pt x="563" y="1056"/>
                    </a:cubicBezTo>
                    <a:cubicBezTo>
                      <a:pt x="566" y="1053"/>
                      <a:pt x="572" y="1051"/>
                      <a:pt x="574" y="1047"/>
                    </a:cubicBezTo>
                    <a:cubicBezTo>
                      <a:pt x="582" y="1041"/>
                      <a:pt x="590" y="1039"/>
                      <a:pt x="599" y="1034"/>
                    </a:cubicBezTo>
                    <a:cubicBezTo>
                      <a:pt x="614" y="1031"/>
                      <a:pt x="636" y="1023"/>
                      <a:pt x="650" y="1019"/>
                    </a:cubicBezTo>
                    <a:lnTo>
                      <a:pt x="656" y="1019"/>
                    </a:lnTo>
                    <a:cubicBezTo>
                      <a:pt x="650" y="1019"/>
                      <a:pt x="651" y="1017"/>
                      <a:pt x="673" y="1016"/>
                    </a:cubicBezTo>
                    <a:cubicBezTo>
                      <a:pt x="676" y="1016"/>
                      <a:pt x="680" y="1013"/>
                      <a:pt x="681" y="1013"/>
                    </a:cubicBezTo>
                    <a:close/>
                    <a:moveTo>
                      <a:pt x="1785" y="1"/>
                    </a:moveTo>
                    <a:cubicBezTo>
                      <a:pt x="1743" y="1"/>
                      <a:pt x="1700" y="6"/>
                      <a:pt x="1655" y="18"/>
                    </a:cubicBezTo>
                    <a:cubicBezTo>
                      <a:pt x="1331" y="100"/>
                      <a:pt x="1244" y="422"/>
                      <a:pt x="1205" y="714"/>
                    </a:cubicBezTo>
                    <a:cubicBezTo>
                      <a:pt x="1067" y="604"/>
                      <a:pt x="901" y="533"/>
                      <a:pt x="717" y="529"/>
                    </a:cubicBezTo>
                    <a:cubicBezTo>
                      <a:pt x="714" y="529"/>
                      <a:pt x="710" y="529"/>
                      <a:pt x="707" y="529"/>
                    </a:cubicBezTo>
                    <a:cubicBezTo>
                      <a:pt x="434" y="529"/>
                      <a:pt x="117" y="701"/>
                      <a:pt x="59" y="986"/>
                    </a:cubicBezTo>
                    <a:cubicBezTo>
                      <a:pt x="0" y="1276"/>
                      <a:pt x="220" y="1578"/>
                      <a:pt x="430" y="1754"/>
                    </a:cubicBezTo>
                    <a:cubicBezTo>
                      <a:pt x="582" y="1881"/>
                      <a:pt x="767" y="1968"/>
                      <a:pt x="938" y="2067"/>
                    </a:cubicBezTo>
                    <a:cubicBezTo>
                      <a:pt x="1221" y="2226"/>
                      <a:pt x="1264" y="2161"/>
                      <a:pt x="1424" y="2488"/>
                    </a:cubicBezTo>
                    <a:cubicBezTo>
                      <a:pt x="1577" y="2795"/>
                      <a:pt x="1717" y="3106"/>
                      <a:pt x="1849" y="3423"/>
                    </a:cubicBezTo>
                    <a:cubicBezTo>
                      <a:pt x="2114" y="4054"/>
                      <a:pt x="2343" y="4701"/>
                      <a:pt x="2535" y="5358"/>
                    </a:cubicBezTo>
                    <a:cubicBezTo>
                      <a:pt x="2746" y="6087"/>
                      <a:pt x="2835" y="6835"/>
                      <a:pt x="2842" y="7592"/>
                    </a:cubicBezTo>
                    <a:cubicBezTo>
                      <a:pt x="2849" y="8475"/>
                      <a:pt x="2609" y="9370"/>
                      <a:pt x="2589" y="10259"/>
                    </a:cubicBezTo>
                    <a:lnTo>
                      <a:pt x="2563" y="11476"/>
                    </a:lnTo>
                    <a:cubicBezTo>
                      <a:pt x="2563" y="11489"/>
                      <a:pt x="2596" y="11494"/>
                      <a:pt x="2651" y="11494"/>
                    </a:cubicBezTo>
                    <a:cubicBezTo>
                      <a:pt x="2890" y="11494"/>
                      <a:pt x="3536" y="11395"/>
                      <a:pt x="3603" y="11377"/>
                    </a:cubicBezTo>
                    <a:cubicBezTo>
                      <a:pt x="3964" y="11285"/>
                      <a:pt x="4308" y="11133"/>
                      <a:pt x="4618" y="10926"/>
                    </a:cubicBezTo>
                    <a:cubicBezTo>
                      <a:pt x="5233" y="10516"/>
                      <a:pt x="5763" y="10015"/>
                      <a:pt x="6211" y="9427"/>
                    </a:cubicBezTo>
                    <a:cubicBezTo>
                      <a:pt x="6795" y="8657"/>
                      <a:pt x="7369" y="7951"/>
                      <a:pt x="7773" y="7060"/>
                    </a:cubicBezTo>
                    <a:cubicBezTo>
                      <a:pt x="8053" y="6443"/>
                      <a:pt x="8263" y="5793"/>
                      <a:pt x="8396" y="5126"/>
                    </a:cubicBezTo>
                    <a:cubicBezTo>
                      <a:pt x="8525" y="4482"/>
                      <a:pt x="8707" y="3796"/>
                      <a:pt x="8740" y="3123"/>
                    </a:cubicBezTo>
                    <a:cubicBezTo>
                      <a:pt x="8749" y="2912"/>
                      <a:pt x="8744" y="2701"/>
                      <a:pt x="8717" y="2491"/>
                    </a:cubicBezTo>
                    <a:cubicBezTo>
                      <a:pt x="8702" y="2369"/>
                      <a:pt x="8727" y="2102"/>
                      <a:pt x="8569" y="2055"/>
                    </a:cubicBezTo>
                    <a:cubicBezTo>
                      <a:pt x="8502" y="2288"/>
                      <a:pt x="8477" y="2536"/>
                      <a:pt x="8376" y="2755"/>
                    </a:cubicBezTo>
                    <a:cubicBezTo>
                      <a:pt x="8139" y="3267"/>
                      <a:pt x="7491" y="3480"/>
                      <a:pt x="6981" y="3616"/>
                    </a:cubicBezTo>
                    <a:cubicBezTo>
                      <a:pt x="6363" y="3780"/>
                      <a:pt x="5720" y="3823"/>
                      <a:pt x="5083" y="3840"/>
                    </a:cubicBezTo>
                    <a:cubicBezTo>
                      <a:pt x="4977" y="3843"/>
                      <a:pt x="4870" y="3845"/>
                      <a:pt x="4763" y="3845"/>
                    </a:cubicBezTo>
                    <a:cubicBezTo>
                      <a:pt x="4550" y="3845"/>
                      <a:pt x="4337" y="3835"/>
                      <a:pt x="4127" y="3797"/>
                    </a:cubicBezTo>
                    <a:cubicBezTo>
                      <a:pt x="3401" y="3666"/>
                      <a:pt x="2715" y="3170"/>
                      <a:pt x="2251" y="2605"/>
                    </a:cubicBezTo>
                    <a:cubicBezTo>
                      <a:pt x="2155" y="2488"/>
                      <a:pt x="1794" y="1982"/>
                      <a:pt x="1872" y="1840"/>
                    </a:cubicBezTo>
                    <a:cubicBezTo>
                      <a:pt x="1978" y="1654"/>
                      <a:pt x="1972" y="1631"/>
                      <a:pt x="2108" y="1441"/>
                    </a:cubicBezTo>
                    <a:cubicBezTo>
                      <a:pt x="2288" y="1191"/>
                      <a:pt x="2386" y="863"/>
                      <a:pt x="2345" y="556"/>
                    </a:cubicBezTo>
                    <a:cubicBezTo>
                      <a:pt x="2306" y="267"/>
                      <a:pt x="2078" y="1"/>
                      <a:pt x="1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8"/>
              <p:cNvSpPr/>
              <p:nvPr/>
            </p:nvSpPr>
            <p:spPr>
              <a:xfrm>
                <a:off x="2774251" y="2559706"/>
                <a:ext cx="1587935" cy="1800578"/>
              </a:xfrm>
              <a:custGeom>
                <a:avLst/>
                <a:gdLst/>
                <a:ahLst/>
                <a:cxnLst/>
                <a:rect l="l" t="t" r="r" b="b"/>
                <a:pathLst>
                  <a:path w="9917" h="11245" extrusionOk="0">
                    <a:moveTo>
                      <a:pt x="8013" y="495"/>
                    </a:moveTo>
                    <a:cubicBezTo>
                      <a:pt x="8013" y="504"/>
                      <a:pt x="8013" y="511"/>
                      <a:pt x="8012" y="521"/>
                    </a:cubicBezTo>
                    <a:cubicBezTo>
                      <a:pt x="8006" y="550"/>
                      <a:pt x="7999" y="575"/>
                      <a:pt x="7991" y="602"/>
                    </a:cubicBezTo>
                    <a:cubicBezTo>
                      <a:pt x="7958" y="717"/>
                      <a:pt x="7926" y="785"/>
                      <a:pt x="7859" y="897"/>
                    </a:cubicBezTo>
                    <a:cubicBezTo>
                      <a:pt x="7789" y="1015"/>
                      <a:pt x="7704" y="1115"/>
                      <a:pt x="7605" y="1204"/>
                    </a:cubicBezTo>
                    <a:cubicBezTo>
                      <a:pt x="7609" y="1196"/>
                      <a:pt x="7609" y="1189"/>
                      <a:pt x="7611" y="1182"/>
                    </a:cubicBezTo>
                    <a:cubicBezTo>
                      <a:pt x="7626" y="1108"/>
                      <a:pt x="7646" y="1035"/>
                      <a:pt x="7672" y="961"/>
                    </a:cubicBezTo>
                    <a:cubicBezTo>
                      <a:pt x="7678" y="938"/>
                      <a:pt x="7688" y="915"/>
                      <a:pt x="7696" y="892"/>
                    </a:cubicBezTo>
                    <a:cubicBezTo>
                      <a:pt x="7699" y="887"/>
                      <a:pt x="7716" y="849"/>
                      <a:pt x="7718" y="845"/>
                    </a:cubicBezTo>
                    <a:cubicBezTo>
                      <a:pt x="7745" y="788"/>
                      <a:pt x="7776" y="737"/>
                      <a:pt x="7812" y="682"/>
                    </a:cubicBezTo>
                    <a:cubicBezTo>
                      <a:pt x="7831" y="658"/>
                      <a:pt x="7824" y="667"/>
                      <a:pt x="7848" y="638"/>
                    </a:cubicBezTo>
                    <a:cubicBezTo>
                      <a:pt x="7868" y="615"/>
                      <a:pt x="7889" y="592"/>
                      <a:pt x="7912" y="572"/>
                    </a:cubicBezTo>
                    <a:cubicBezTo>
                      <a:pt x="7945" y="543"/>
                      <a:pt x="7969" y="517"/>
                      <a:pt x="8013" y="495"/>
                    </a:cubicBezTo>
                    <a:close/>
                    <a:moveTo>
                      <a:pt x="6701" y="574"/>
                    </a:moveTo>
                    <a:cubicBezTo>
                      <a:pt x="6711" y="580"/>
                      <a:pt x="6723" y="584"/>
                      <a:pt x="6733" y="591"/>
                    </a:cubicBezTo>
                    <a:cubicBezTo>
                      <a:pt x="6744" y="597"/>
                      <a:pt x="6747" y="601"/>
                      <a:pt x="6751" y="602"/>
                    </a:cubicBezTo>
                    <a:cubicBezTo>
                      <a:pt x="6753" y="604"/>
                      <a:pt x="6756" y="610"/>
                      <a:pt x="6766" y="617"/>
                    </a:cubicBezTo>
                    <a:cubicBezTo>
                      <a:pt x="6848" y="697"/>
                      <a:pt x="6884" y="750"/>
                      <a:pt x="6944" y="859"/>
                    </a:cubicBezTo>
                    <a:cubicBezTo>
                      <a:pt x="6960" y="888"/>
                      <a:pt x="6951" y="869"/>
                      <a:pt x="6965" y="909"/>
                    </a:cubicBezTo>
                    <a:cubicBezTo>
                      <a:pt x="6977" y="942"/>
                      <a:pt x="6987" y="974"/>
                      <a:pt x="6997" y="1008"/>
                    </a:cubicBezTo>
                    <a:cubicBezTo>
                      <a:pt x="7015" y="1068"/>
                      <a:pt x="7027" y="1131"/>
                      <a:pt x="7038" y="1194"/>
                    </a:cubicBezTo>
                    <a:cubicBezTo>
                      <a:pt x="7047" y="1256"/>
                      <a:pt x="7052" y="1321"/>
                      <a:pt x="7058" y="1386"/>
                    </a:cubicBezTo>
                    <a:cubicBezTo>
                      <a:pt x="7044" y="1379"/>
                      <a:pt x="7033" y="1371"/>
                      <a:pt x="7023" y="1359"/>
                    </a:cubicBezTo>
                    <a:cubicBezTo>
                      <a:pt x="6930" y="1274"/>
                      <a:pt x="6884" y="1215"/>
                      <a:pt x="6820" y="1108"/>
                    </a:cubicBezTo>
                    <a:cubicBezTo>
                      <a:pt x="6756" y="1002"/>
                      <a:pt x="6718" y="918"/>
                      <a:pt x="6691" y="800"/>
                    </a:cubicBezTo>
                    <a:cubicBezTo>
                      <a:pt x="6690" y="794"/>
                      <a:pt x="6684" y="751"/>
                      <a:pt x="6683" y="745"/>
                    </a:cubicBezTo>
                    <a:cubicBezTo>
                      <a:pt x="6681" y="721"/>
                      <a:pt x="6681" y="694"/>
                      <a:pt x="6681" y="668"/>
                    </a:cubicBezTo>
                    <a:cubicBezTo>
                      <a:pt x="6681" y="651"/>
                      <a:pt x="6691" y="604"/>
                      <a:pt x="6701" y="574"/>
                    </a:cubicBezTo>
                    <a:close/>
                    <a:moveTo>
                      <a:pt x="4962" y="1509"/>
                    </a:moveTo>
                    <a:cubicBezTo>
                      <a:pt x="4962" y="1511"/>
                      <a:pt x="4968" y="1520"/>
                      <a:pt x="4972" y="1520"/>
                    </a:cubicBezTo>
                    <a:cubicBezTo>
                      <a:pt x="4972" y="1520"/>
                      <a:pt x="4972" y="1520"/>
                      <a:pt x="4972" y="1520"/>
                    </a:cubicBezTo>
                    <a:lnTo>
                      <a:pt x="4972" y="1520"/>
                    </a:lnTo>
                    <a:cubicBezTo>
                      <a:pt x="4971" y="1530"/>
                      <a:pt x="4971" y="1550"/>
                      <a:pt x="4971" y="1559"/>
                    </a:cubicBezTo>
                    <a:cubicBezTo>
                      <a:pt x="4969" y="1631"/>
                      <a:pt x="4954" y="1700"/>
                      <a:pt x="4934" y="1775"/>
                    </a:cubicBezTo>
                    <a:cubicBezTo>
                      <a:pt x="4891" y="1935"/>
                      <a:pt x="4824" y="2077"/>
                      <a:pt x="4734" y="2214"/>
                    </a:cubicBezTo>
                    <a:cubicBezTo>
                      <a:pt x="4688" y="2286"/>
                      <a:pt x="4638" y="2353"/>
                      <a:pt x="4588" y="2422"/>
                    </a:cubicBezTo>
                    <a:cubicBezTo>
                      <a:pt x="4595" y="2294"/>
                      <a:pt x="4605" y="2166"/>
                      <a:pt x="4628" y="2046"/>
                    </a:cubicBezTo>
                    <a:cubicBezTo>
                      <a:pt x="4657" y="1896"/>
                      <a:pt x="4692" y="1759"/>
                      <a:pt x="4781" y="1639"/>
                    </a:cubicBezTo>
                    <a:cubicBezTo>
                      <a:pt x="4807" y="1602"/>
                      <a:pt x="4854" y="1552"/>
                      <a:pt x="4902" y="1528"/>
                    </a:cubicBezTo>
                    <a:cubicBezTo>
                      <a:pt x="4904" y="1525"/>
                      <a:pt x="4939" y="1515"/>
                      <a:pt x="4945" y="1511"/>
                    </a:cubicBezTo>
                    <a:cubicBezTo>
                      <a:pt x="4952" y="1509"/>
                      <a:pt x="4959" y="1509"/>
                      <a:pt x="4962" y="1509"/>
                    </a:cubicBezTo>
                    <a:close/>
                    <a:moveTo>
                      <a:pt x="3349" y="1963"/>
                    </a:moveTo>
                    <a:cubicBezTo>
                      <a:pt x="3333" y="1967"/>
                      <a:pt x="3329" y="1968"/>
                      <a:pt x="3331" y="1968"/>
                    </a:cubicBezTo>
                    <a:cubicBezTo>
                      <a:pt x="3334" y="1968"/>
                      <a:pt x="3344" y="1967"/>
                      <a:pt x="3354" y="1966"/>
                    </a:cubicBezTo>
                    <a:lnTo>
                      <a:pt x="3354" y="1966"/>
                    </a:lnTo>
                    <a:cubicBezTo>
                      <a:pt x="3345" y="1968"/>
                      <a:pt x="3377" y="1974"/>
                      <a:pt x="3389" y="1974"/>
                    </a:cubicBezTo>
                    <a:cubicBezTo>
                      <a:pt x="3394" y="1974"/>
                      <a:pt x="3396" y="1973"/>
                      <a:pt x="3389" y="1970"/>
                    </a:cubicBezTo>
                    <a:lnTo>
                      <a:pt x="3389" y="1970"/>
                    </a:lnTo>
                    <a:cubicBezTo>
                      <a:pt x="3413" y="1980"/>
                      <a:pt x="3435" y="1994"/>
                      <a:pt x="3456" y="2007"/>
                    </a:cubicBezTo>
                    <a:cubicBezTo>
                      <a:pt x="3469" y="2015"/>
                      <a:pt x="3480" y="2023"/>
                      <a:pt x="3493" y="2032"/>
                    </a:cubicBezTo>
                    <a:cubicBezTo>
                      <a:pt x="3496" y="2033"/>
                      <a:pt x="3497" y="2036"/>
                      <a:pt x="3500" y="2037"/>
                    </a:cubicBezTo>
                    <a:cubicBezTo>
                      <a:pt x="3549" y="2079"/>
                      <a:pt x="3593" y="2123"/>
                      <a:pt x="3636" y="2173"/>
                    </a:cubicBezTo>
                    <a:cubicBezTo>
                      <a:pt x="3640" y="2179"/>
                      <a:pt x="3665" y="2209"/>
                      <a:pt x="3666" y="2209"/>
                    </a:cubicBezTo>
                    <a:cubicBezTo>
                      <a:pt x="3666" y="2209"/>
                      <a:pt x="3665" y="2208"/>
                      <a:pt x="3663" y="2205"/>
                    </a:cubicBezTo>
                    <a:lnTo>
                      <a:pt x="3663" y="2205"/>
                    </a:lnTo>
                    <a:cubicBezTo>
                      <a:pt x="3680" y="2228"/>
                      <a:pt x="3695" y="2252"/>
                      <a:pt x="3711" y="2276"/>
                    </a:cubicBezTo>
                    <a:cubicBezTo>
                      <a:pt x="3743" y="2326"/>
                      <a:pt x="3773" y="2379"/>
                      <a:pt x="3800" y="2432"/>
                    </a:cubicBezTo>
                    <a:cubicBezTo>
                      <a:pt x="3816" y="2462"/>
                      <a:pt x="3830" y="2493"/>
                      <a:pt x="3844" y="2524"/>
                    </a:cubicBezTo>
                    <a:cubicBezTo>
                      <a:pt x="3847" y="2529"/>
                      <a:pt x="3848" y="2530"/>
                      <a:pt x="3848" y="2531"/>
                    </a:cubicBezTo>
                    <a:lnTo>
                      <a:pt x="3870" y="2586"/>
                    </a:lnTo>
                    <a:cubicBezTo>
                      <a:pt x="3894" y="2653"/>
                      <a:pt x="3918" y="2721"/>
                      <a:pt x="3937" y="2790"/>
                    </a:cubicBezTo>
                    <a:cubicBezTo>
                      <a:pt x="3864" y="2737"/>
                      <a:pt x="3798" y="2686"/>
                      <a:pt x="3734" y="2629"/>
                    </a:cubicBezTo>
                    <a:cubicBezTo>
                      <a:pt x="3646" y="2551"/>
                      <a:pt x="3560" y="2470"/>
                      <a:pt x="3483" y="2380"/>
                    </a:cubicBezTo>
                    <a:cubicBezTo>
                      <a:pt x="3474" y="2372"/>
                      <a:pt x="3467" y="2360"/>
                      <a:pt x="3460" y="2352"/>
                    </a:cubicBezTo>
                    <a:cubicBezTo>
                      <a:pt x="3457" y="2350"/>
                      <a:pt x="3453" y="2343"/>
                      <a:pt x="3449" y="2337"/>
                    </a:cubicBezTo>
                    <a:cubicBezTo>
                      <a:pt x="3436" y="2320"/>
                      <a:pt x="3422" y="2300"/>
                      <a:pt x="3412" y="2282"/>
                    </a:cubicBezTo>
                    <a:cubicBezTo>
                      <a:pt x="3394" y="2259"/>
                      <a:pt x="3383" y="2234"/>
                      <a:pt x="3369" y="2209"/>
                    </a:cubicBezTo>
                    <a:lnTo>
                      <a:pt x="3353" y="2177"/>
                    </a:lnTo>
                    <a:cubicBezTo>
                      <a:pt x="3349" y="2172"/>
                      <a:pt x="3347" y="2167"/>
                      <a:pt x="3347" y="2166"/>
                    </a:cubicBezTo>
                    <a:cubicBezTo>
                      <a:pt x="3347" y="2166"/>
                      <a:pt x="3347" y="2165"/>
                      <a:pt x="3344" y="2159"/>
                    </a:cubicBezTo>
                    <a:cubicBezTo>
                      <a:pt x="3337" y="2136"/>
                      <a:pt x="3330" y="2115"/>
                      <a:pt x="3323" y="2090"/>
                    </a:cubicBezTo>
                    <a:cubicBezTo>
                      <a:pt x="3322" y="2080"/>
                      <a:pt x="3314" y="2039"/>
                      <a:pt x="3314" y="2037"/>
                    </a:cubicBezTo>
                    <a:cubicBezTo>
                      <a:pt x="3313" y="2017"/>
                      <a:pt x="3313" y="1999"/>
                      <a:pt x="3313" y="1980"/>
                    </a:cubicBezTo>
                    <a:cubicBezTo>
                      <a:pt x="3313" y="1977"/>
                      <a:pt x="3313" y="1975"/>
                      <a:pt x="3314" y="1972"/>
                    </a:cubicBezTo>
                    <a:cubicBezTo>
                      <a:pt x="3318" y="1974"/>
                      <a:pt x="3321" y="1976"/>
                      <a:pt x="3323" y="1976"/>
                    </a:cubicBezTo>
                    <a:cubicBezTo>
                      <a:pt x="3326" y="1976"/>
                      <a:pt x="3328" y="1973"/>
                      <a:pt x="3327" y="1967"/>
                    </a:cubicBezTo>
                    <a:lnTo>
                      <a:pt x="3349" y="1963"/>
                    </a:lnTo>
                    <a:close/>
                    <a:moveTo>
                      <a:pt x="926" y="4194"/>
                    </a:moveTo>
                    <a:lnTo>
                      <a:pt x="926" y="4194"/>
                    </a:lnTo>
                    <a:cubicBezTo>
                      <a:pt x="926" y="4194"/>
                      <a:pt x="926" y="4195"/>
                      <a:pt x="926" y="4195"/>
                    </a:cubicBezTo>
                    <a:cubicBezTo>
                      <a:pt x="926" y="4195"/>
                      <a:pt x="926" y="4194"/>
                      <a:pt x="926" y="4194"/>
                    </a:cubicBezTo>
                    <a:close/>
                    <a:moveTo>
                      <a:pt x="1185" y="4085"/>
                    </a:moveTo>
                    <a:cubicBezTo>
                      <a:pt x="1270" y="4085"/>
                      <a:pt x="1367" y="4103"/>
                      <a:pt x="1443" y="4141"/>
                    </a:cubicBezTo>
                    <a:cubicBezTo>
                      <a:pt x="1541" y="4186"/>
                      <a:pt x="1608" y="4238"/>
                      <a:pt x="1681" y="4319"/>
                    </a:cubicBezTo>
                    <a:cubicBezTo>
                      <a:pt x="1755" y="4399"/>
                      <a:pt x="1820" y="4508"/>
                      <a:pt x="1862" y="4609"/>
                    </a:cubicBezTo>
                    <a:cubicBezTo>
                      <a:pt x="1877" y="4643"/>
                      <a:pt x="1889" y="4683"/>
                      <a:pt x="1901" y="4723"/>
                    </a:cubicBezTo>
                    <a:cubicBezTo>
                      <a:pt x="1751" y="4657"/>
                      <a:pt x="1591" y="4619"/>
                      <a:pt x="1434" y="4576"/>
                    </a:cubicBezTo>
                    <a:cubicBezTo>
                      <a:pt x="1334" y="4548"/>
                      <a:pt x="1244" y="4519"/>
                      <a:pt x="1163" y="4476"/>
                    </a:cubicBezTo>
                    <a:cubicBezTo>
                      <a:pt x="1144" y="4462"/>
                      <a:pt x="1123" y="4449"/>
                      <a:pt x="1101" y="4436"/>
                    </a:cubicBezTo>
                    <a:cubicBezTo>
                      <a:pt x="1095" y="4434"/>
                      <a:pt x="1057" y="4405"/>
                      <a:pt x="1055" y="4405"/>
                    </a:cubicBezTo>
                    <a:lnTo>
                      <a:pt x="1055" y="4405"/>
                    </a:lnTo>
                    <a:cubicBezTo>
                      <a:pt x="1054" y="4405"/>
                      <a:pt x="1055" y="4405"/>
                      <a:pt x="1056" y="4406"/>
                    </a:cubicBezTo>
                    <a:cubicBezTo>
                      <a:pt x="1017" y="4376"/>
                      <a:pt x="979" y="4333"/>
                      <a:pt x="964" y="4308"/>
                    </a:cubicBezTo>
                    <a:cubicBezTo>
                      <a:pt x="944" y="4276"/>
                      <a:pt x="927" y="4238"/>
                      <a:pt x="926" y="4213"/>
                    </a:cubicBezTo>
                    <a:cubicBezTo>
                      <a:pt x="924" y="4188"/>
                      <a:pt x="924" y="4181"/>
                      <a:pt x="924" y="4181"/>
                    </a:cubicBezTo>
                    <a:lnTo>
                      <a:pt x="924" y="4181"/>
                    </a:lnTo>
                    <a:cubicBezTo>
                      <a:pt x="925" y="4181"/>
                      <a:pt x="926" y="4190"/>
                      <a:pt x="926" y="4194"/>
                    </a:cubicBezTo>
                    <a:lnTo>
                      <a:pt x="926" y="4194"/>
                    </a:lnTo>
                    <a:cubicBezTo>
                      <a:pt x="927" y="4189"/>
                      <a:pt x="931" y="4179"/>
                      <a:pt x="931" y="4178"/>
                    </a:cubicBezTo>
                    <a:cubicBezTo>
                      <a:pt x="937" y="4166"/>
                      <a:pt x="941" y="4164"/>
                      <a:pt x="960" y="4148"/>
                    </a:cubicBezTo>
                    <a:lnTo>
                      <a:pt x="960" y="4148"/>
                    </a:lnTo>
                    <a:cubicBezTo>
                      <a:pt x="968" y="4144"/>
                      <a:pt x="993" y="4128"/>
                      <a:pt x="999" y="4126"/>
                    </a:cubicBezTo>
                    <a:cubicBezTo>
                      <a:pt x="1000" y="4123"/>
                      <a:pt x="1014" y="4116"/>
                      <a:pt x="1021" y="4115"/>
                    </a:cubicBezTo>
                    <a:cubicBezTo>
                      <a:pt x="1026" y="4114"/>
                      <a:pt x="1037" y="4109"/>
                      <a:pt x="1037" y="4109"/>
                    </a:cubicBezTo>
                    <a:lnTo>
                      <a:pt x="1037" y="4109"/>
                    </a:lnTo>
                    <a:cubicBezTo>
                      <a:pt x="1038" y="4109"/>
                      <a:pt x="1037" y="4109"/>
                      <a:pt x="1037" y="4109"/>
                    </a:cubicBezTo>
                    <a:cubicBezTo>
                      <a:pt x="1094" y="4093"/>
                      <a:pt x="1128" y="4085"/>
                      <a:pt x="1176" y="4085"/>
                    </a:cubicBezTo>
                    <a:cubicBezTo>
                      <a:pt x="1179" y="4085"/>
                      <a:pt x="1182" y="4085"/>
                      <a:pt x="1185" y="4085"/>
                    </a:cubicBezTo>
                    <a:close/>
                    <a:moveTo>
                      <a:pt x="1384" y="5214"/>
                    </a:moveTo>
                    <a:cubicBezTo>
                      <a:pt x="1301" y="5311"/>
                      <a:pt x="1214" y="5406"/>
                      <a:pt x="1123" y="5494"/>
                    </a:cubicBezTo>
                    <a:cubicBezTo>
                      <a:pt x="1037" y="5577"/>
                      <a:pt x="949" y="5657"/>
                      <a:pt x="857" y="5733"/>
                    </a:cubicBezTo>
                    <a:cubicBezTo>
                      <a:pt x="784" y="5793"/>
                      <a:pt x="693" y="5861"/>
                      <a:pt x="594" y="5868"/>
                    </a:cubicBezTo>
                    <a:cubicBezTo>
                      <a:pt x="590" y="5869"/>
                      <a:pt x="585" y="5869"/>
                      <a:pt x="581" y="5869"/>
                    </a:cubicBezTo>
                    <a:cubicBezTo>
                      <a:pt x="410" y="5869"/>
                      <a:pt x="461" y="5653"/>
                      <a:pt x="527" y="5551"/>
                    </a:cubicBezTo>
                    <a:cubicBezTo>
                      <a:pt x="642" y="5377"/>
                      <a:pt x="859" y="5309"/>
                      <a:pt x="1054" y="5269"/>
                    </a:cubicBezTo>
                    <a:cubicBezTo>
                      <a:pt x="1163" y="5244"/>
                      <a:pt x="1273" y="5230"/>
                      <a:pt x="1384" y="5214"/>
                    </a:cubicBezTo>
                    <a:close/>
                    <a:moveTo>
                      <a:pt x="8055" y="1"/>
                    </a:moveTo>
                    <a:cubicBezTo>
                      <a:pt x="7998" y="1"/>
                      <a:pt x="7941" y="11"/>
                      <a:pt x="7888" y="30"/>
                    </a:cubicBezTo>
                    <a:cubicBezTo>
                      <a:pt x="7644" y="117"/>
                      <a:pt x="7452" y="324"/>
                      <a:pt x="7329" y="551"/>
                    </a:cubicBezTo>
                    <a:cubicBezTo>
                      <a:pt x="7232" y="375"/>
                      <a:pt x="7097" y="227"/>
                      <a:pt x="6901" y="131"/>
                    </a:cubicBezTo>
                    <a:cubicBezTo>
                      <a:pt x="6821" y="93"/>
                      <a:pt x="6738" y="70"/>
                      <a:pt x="6658" y="70"/>
                    </a:cubicBezTo>
                    <a:cubicBezTo>
                      <a:pt x="6560" y="70"/>
                      <a:pt x="6467" y="103"/>
                      <a:pt x="6387" y="181"/>
                    </a:cubicBezTo>
                    <a:cubicBezTo>
                      <a:pt x="6269" y="295"/>
                      <a:pt x="6217" y="460"/>
                      <a:pt x="6202" y="618"/>
                    </a:cubicBezTo>
                    <a:cubicBezTo>
                      <a:pt x="6173" y="892"/>
                      <a:pt x="6283" y="1175"/>
                      <a:pt x="6430" y="1402"/>
                    </a:cubicBezTo>
                    <a:cubicBezTo>
                      <a:pt x="6596" y="1660"/>
                      <a:pt x="6831" y="1886"/>
                      <a:pt x="7138" y="1959"/>
                    </a:cubicBezTo>
                    <a:cubicBezTo>
                      <a:pt x="7159" y="1964"/>
                      <a:pt x="7179" y="1966"/>
                      <a:pt x="7200" y="1966"/>
                    </a:cubicBezTo>
                    <a:cubicBezTo>
                      <a:pt x="7210" y="1966"/>
                      <a:pt x="7220" y="1966"/>
                      <a:pt x="7230" y="1965"/>
                    </a:cubicBezTo>
                    <a:cubicBezTo>
                      <a:pt x="7234" y="1965"/>
                      <a:pt x="7577" y="3251"/>
                      <a:pt x="7596" y="3368"/>
                    </a:cubicBezTo>
                    <a:cubicBezTo>
                      <a:pt x="7652" y="3701"/>
                      <a:pt x="7519" y="4222"/>
                      <a:pt x="7295" y="4492"/>
                    </a:cubicBezTo>
                    <a:cubicBezTo>
                      <a:pt x="7134" y="4682"/>
                      <a:pt x="6891" y="4783"/>
                      <a:pt x="6651" y="4847"/>
                    </a:cubicBezTo>
                    <a:cubicBezTo>
                      <a:pt x="6371" y="4923"/>
                      <a:pt x="6082" y="4961"/>
                      <a:pt x="5791" y="4961"/>
                    </a:cubicBezTo>
                    <a:cubicBezTo>
                      <a:pt x="5748" y="4961"/>
                      <a:pt x="5705" y="4960"/>
                      <a:pt x="5662" y="4959"/>
                    </a:cubicBezTo>
                    <a:cubicBezTo>
                      <a:pt x="5391" y="4949"/>
                      <a:pt x="5095" y="4890"/>
                      <a:pt x="4931" y="4676"/>
                    </a:cubicBezTo>
                    <a:cubicBezTo>
                      <a:pt x="4738" y="4423"/>
                      <a:pt x="4719" y="3986"/>
                      <a:pt x="4681" y="3684"/>
                    </a:cubicBezTo>
                    <a:cubicBezTo>
                      <a:pt x="4657" y="3492"/>
                      <a:pt x="4632" y="3301"/>
                      <a:pt x="4609" y="3113"/>
                    </a:cubicBezTo>
                    <a:cubicBezTo>
                      <a:pt x="4605" y="3091"/>
                      <a:pt x="4604" y="3070"/>
                      <a:pt x="4609" y="3048"/>
                    </a:cubicBezTo>
                    <a:cubicBezTo>
                      <a:pt x="4619" y="3013"/>
                      <a:pt x="4654" y="2988"/>
                      <a:pt x="4684" y="2970"/>
                    </a:cubicBezTo>
                    <a:cubicBezTo>
                      <a:pt x="5131" y="2670"/>
                      <a:pt x="5460" y="2096"/>
                      <a:pt x="5459" y="1551"/>
                    </a:cubicBezTo>
                    <a:cubicBezTo>
                      <a:pt x="5459" y="1364"/>
                      <a:pt x="5373" y="1181"/>
                      <a:pt x="5203" y="1092"/>
                    </a:cubicBezTo>
                    <a:cubicBezTo>
                      <a:pt x="5125" y="1051"/>
                      <a:pt x="5042" y="1032"/>
                      <a:pt x="4958" y="1032"/>
                    </a:cubicBezTo>
                    <a:cubicBezTo>
                      <a:pt x="4860" y="1032"/>
                      <a:pt x="4761" y="1059"/>
                      <a:pt x="4669" y="1106"/>
                    </a:cubicBezTo>
                    <a:cubicBezTo>
                      <a:pt x="4371" y="1259"/>
                      <a:pt x="4218" y="1609"/>
                      <a:pt x="4161" y="1922"/>
                    </a:cubicBezTo>
                    <a:cubicBezTo>
                      <a:pt x="4153" y="1966"/>
                      <a:pt x="4148" y="2010"/>
                      <a:pt x="4141" y="2053"/>
                    </a:cubicBezTo>
                    <a:cubicBezTo>
                      <a:pt x="4011" y="1842"/>
                      <a:pt x="3833" y="1639"/>
                      <a:pt x="3607" y="1543"/>
                    </a:cubicBezTo>
                    <a:cubicBezTo>
                      <a:pt x="3520" y="1506"/>
                      <a:pt x="3429" y="1485"/>
                      <a:pt x="3338" y="1485"/>
                    </a:cubicBezTo>
                    <a:cubicBezTo>
                      <a:pt x="3251" y="1485"/>
                      <a:pt x="3164" y="1505"/>
                      <a:pt x="3082" y="1549"/>
                    </a:cubicBezTo>
                    <a:cubicBezTo>
                      <a:pt x="2912" y="1638"/>
                      <a:pt x="2828" y="1816"/>
                      <a:pt x="2826" y="2003"/>
                    </a:cubicBezTo>
                    <a:cubicBezTo>
                      <a:pt x="2825" y="2320"/>
                      <a:pt x="3010" y="2601"/>
                      <a:pt x="3225" y="2820"/>
                    </a:cubicBezTo>
                    <a:cubicBezTo>
                      <a:pt x="3376" y="2974"/>
                      <a:pt x="3546" y="3114"/>
                      <a:pt x="3724" y="3238"/>
                    </a:cubicBezTo>
                    <a:cubicBezTo>
                      <a:pt x="3790" y="3285"/>
                      <a:pt x="3956" y="3351"/>
                      <a:pt x="3996" y="3415"/>
                    </a:cubicBezTo>
                    <a:cubicBezTo>
                      <a:pt x="4046" y="3495"/>
                      <a:pt x="3990" y="3487"/>
                      <a:pt x="4004" y="3567"/>
                    </a:cubicBezTo>
                    <a:cubicBezTo>
                      <a:pt x="4121" y="4265"/>
                      <a:pt x="3486" y="4578"/>
                      <a:pt x="2890" y="4619"/>
                    </a:cubicBezTo>
                    <a:cubicBezTo>
                      <a:pt x="2836" y="4622"/>
                      <a:pt x="2782" y="4623"/>
                      <a:pt x="2727" y="4623"/>
                    </a:cubicBezTo>
                    <a:cubicBezTo>
                      <a:pt x="2714" y="4623"/>
                      <a:pt x="2701" y="4623"/>
                      <a:pt x="2688" y="4623"/>
                    </a:cubicBezTo>
                    <a:cubicBezTo>
                      <a:pt x="2592" y="4623"/>
                      <a:pt x="2496" y="4624"/>
                      <a:pt x="2401" y="4640"/>
                    </a:cubicBezTo>
                    <a:cubicBezTo>
                      <a:pt x="2356" y="4647"/>
                      <a:pt x="2318" y="4663"/>
                      <a:pt x="2278" y="4680"/>
                    </a:cubicBezTo>
                    <a:cubicBezTo>
                      <a:pt x="2269" y="4652"/>
                      <a:pt x="2258" y="4623"/>
                      <a:pt x="2251" y="4598"/>
                    </a:cubicBezTo>
                    <a:cubicBezTo>
                      <a:pt x="2205" y="4458"/>
                      <a:pt x="2144" y="4322"/>
                      <a:pt x="2058" y="4202"/>
                    </a:cubicBezTo>
                    <a:cubicBezTo>
                      <a:pt x="1885" y="3959"/>
                      <a:pt x="1635" y="3777"/>
                      <a:pt x="1334" y="3734"/>
                    </a:cubicBezTo>
                    <a:cubicBezTo>
                      <a:pt x="1292" y="3728"/>
                      <a:pt x="1248" y="3724"/>
                      <a:pt x="1203" y="3724"/>
                    </a:cubicBezTo>
                    <a:cubicBezTo>
                      <a:pt x="942" y="3724"/>
                      <a:pt x="653" y="3832"/>
                      <a:pt x="577" y="4102"/>
                    </a:cubicBezTo>
                    <a:cubicBezTo>
                      <a:pt x="487" y="4423"/>
                      <a:pt x="787" y="4706"/>
                      <a:pt x="1050" y="4823"/>
                    </a:cubicBezTo>
                    <a:cubicBezTo>
                      <a:pt x="1100" y="4845"/>
                      <a:pt x="1151" y="4865"/>
                      <a:pt x="1204" y="4880"/>
                    </a:cubicBezTo>
                    <a:cubicBezTo>
                      <a:pt x="1190" y="4883"/>
                      <a:pt x="1177" y="4885"/>
                      <a:pt x="1163" y="4886"/>
                    </a:cubicBezTo>
                    <a:cubicBezTo>
                      <a:pt x="850" y="4933"/>
                      <a:pt x="519" y="5013"/>
                      <a:pt x="300" y="5259"/>
                    </a:cubicBezTo>
                    <a:cubicBezTo>
                      <a:pt x="100" y="5486"/>
                      <a:pt x="0" y="5870"/>
                      <a:pt x="243" y="6105"/>
                    </a:cubicBezTo>
                    <a:cubicBezTo>
                      <a:pt x="336" y="6195"/>
                      <a:pt x="461" y="6234"/>
                      <a:pt x="586" y="6234"/>
                    </a:cubicBezTo>
                    <a:cubicBezTo>
                      <a:pt x="630" y="6234"/>
                      <a:pt x="675" y="6229"/>
                      <a:pt x="719" y="6220"/>
                    </a:cubicBezTo>
                    <a:cubicBezTo>
                      <a:pt x="961" y="6220"/>
                      <a:pt x="1150" y="5998"/>
                      <a:pt x="1286" y="5823"/>
                    </a:cubicBezTo>
                    <a:cubicBezTo>
                      <a:pt x="1420" y="5651"/>
                      <a:pt x="1557" y="5293"/>
                      <a:pt x="1770" y="5214"/>
                    </a:cubicBezTo>
                    <a:cubicBezTo>
                      <a:pt x="1851" y="5184"/>
                      <a:pt x="1939" y="5184"/>
                      <a:pt x="2027" y="5179"/>
                    </a:cubicBezTo>
                    <a:cubicBezTo>
                      <a:pt x="2387" y="5161"/>
                      <a:pt x="2790" y="5080"/>
                      <a:pt x="3174" y="5080"/>
                    </a:cubicBezTo>
                    <a:cubicBezTo>
                      <a:pt x="3547" y="5080"/>
                      <a:pt x="3903" y="5157"/>
                      <a:pt x="4184" y="5441"/>
                    </a:cubicBezTo>
                    <a:cubicBezTo>
                      <a:pt x="4327" y="5586"/>
                      <a:pt x="4441" y="5755"/>
                      <a:pt x="4552" y="5925"/>
                    </a:cubicBezTo>
                    <a:cubicBezTo>
                      <a:pt x="5128" y="6812"/>
                      <a:pt x="4648" y="8111"/>
                      <a:pt x="3831" y="8691"/>
                    </a:cubicBezTo>
                    <a:cubicBezTo>
                      <a:pt x="3818" y="8700"/>
                      <a:pt x="3807" y="8705"/>
                      <a:pt x="3796" y="8711"/>
                    </a:cubicBezTo>
                    <a:cubicBezTo>
                      <a:pt x="3686" y="8757"/>
                      <a:pt x="3556" y="8952"/>
                      <a:pt x="3456" y="9031"/>
                    </a:cubicBezTo>
                    <a:cubicBezTo>
                      <a:pt x="3326" y="9134"/>
                      <a:pt x="3189" y="9227"/>
                      <a:pt x="3049" y="9318"/>
                    </a:cubicBezTo>
                    <a:cubicBezTo>
                      <a:pt x="2840" y="9455"/>
                      <a:pt x="2656" y="9553"/>
                      <a:pt x="2426" y="9641"/>
                    </a:cubicBezTo>
                    <a:cubicBezTo>
                      <a:pt x="2557" y="9657"/>
                      <a:pt x="2693" y="9661"/>
                      <a:pt x="2830" y="9661"/>
                    </a:cubicBezTo>
                    <a:cubicBezTo>
                      <a:pt x="2974" y="9661"/>
                      <a:pt x="3119" y="9656"/>
                      <a:pt x="3261" y="9656"/>
                    </a:cubicBezTo>
                    <a:cubicBezTo>
                      <a:pt x="3330" y="9656"/>
                      <a:pt x="3398" y="9657"/>
                      <a:pt x="3464" y="9661"/>
                    </a:cubicBezTo>
                    <a:cubicBezTo>
                      <a:pt x="3861" y="9678"/>
                      <a:pt x="4255" y="9712"/>
                      <a:pt x="4649" y="9761"/>
                    </a:cubicBezTo>
                    <a:cubicBezTo>
                      <a:pt x="4914" y="9792"/>
                      <a:pt x="5191" y="9838"/>
                      <a:pt x="5405" y="9996"/>
                    </a:cubicBezTo>
                    <a:cubicBezTo>
                      <a:pt x="5610" y="10149"/>
                      <a:pt x="5692" y="10389"/>
                      <a:pt x="5646" y="10639"/>
                    </a:cubicBezTo>
                    <a:cubicBezTo>
                      <a:pt x="5623" y="10759"/>
                      <a:pt x="5575" y="10874"/>
                      <a:pt x="5510" y="10977"/>
                    </a:cubicBezTo>
                    <a:cubicBezTo>
                      <a:pt x="5460" y="11060"/>
                      <a:pt x="5381" y="11138"/>
                      <a:pt x="5369" y="11238"/>
                    </a:cubicBezTo>
                    <a:cubicBezTo>
                      <a:pt x="5516" y="11238"/>
                      <a:pt x="5655" y="11244"/>
                      <a:pt x="5788" y="11244"/>
                    </a:cubicBezTo>
                    <a:cubicBezTo>
                      <a:pt x="6115" y="11244"/>
                      <a:pt x="6408" y="11208"/>
                      <a:pt x="6706" y="10958"/>
                    </a:cubicBezTo>
                    <a:cubicBezTo>
                      <a:pt x="6910" y="10787"/>
                      <a:pt x="7081" y="10580"/>
                      <a:pt x="7281" y="10402"/>
                    </a:cubicBezTo>
                    <a:cubicBezTo>
                      <a:pt x="7638" y="10082"/>
                      <a:pt x="8039" y="9920"/>
                      <a:pt x="8490" y="9789"/>
                    </a:cubicBezTo>
                    <a:cubicBezTo>
                      <a:pt x="8936" y="9657"/>
                      <a:pt x="9340" y="9463"/>
                      <a:pt x="9816" y="9463"/>
                    </a:cubicBezTo>
                    <a:cubicBezTo>
                      <a:pt x="9827" y="9463"/>
                      <a:pt x="9839" y="9463"/>
                      <a:pt x="9851" y="9464"/>
                    </a:cubicBezTo>
                    <a:cubicBezTo>
                      <a:pt x="9917" y="9462"/>
                      <a:pt x="9483" y="7365"/>
                      <a:pt x="9438" y="7198"/>
                    </a:cubicBezTo>
                    <a:cubicBezTo>
                      <a:pt x="9276" y="6606"/>
                      <a:pt x="9071" y="5964"/>
                      <a:pt x="9114" y="5344"/>
                    </a:cubicBezTo>
                    <a:cubicBezTo>
                      <a:pt x="9114" y="5336"/>
                      <a:pt x="9116" y="5326"/>
                      <a:pt x="9116" y="5316"/>
                    </a:cubicBezTo>
                    <a:cubicBezTo>
                      <a:pt x="9124" y="5211"/>
                      <a:pt x="9140" y="5104"/>
                      <a:pt x="9124" y="4999"/>
                    </a:cubicBezTo>
                    <a:cubicBezTo>
                      <a:pt x="9114" y="4922"/>
                      <a:pt x="9086" y="4849"/>
                      <a:pt x="9057" y="4777"/>
                    </a:cubicBezTo>
                    <a:cubicBezTo>
                      <a:pt x="8853" y="4266"/>
                      <a:pt x="8543" y="3842"/>
                      <a:pt x="8282" y="3367"/>
                    </a:cubicBezTo>
                    <a:cubicBezTo>
                      <a:pt x="8203" y="3224"/>
                      <a:pt x="7559" y="1838"/>
                      <a:pt x="7679" y="1762"/>
                    </a:cubicBezTo>
                    <a:cubicBezTo>
                      <a:pt x="7895" y="1623"/>
                      <a:pt x="8079" y="1446"/>
                      <a:pt x="8223" y="1236"/>
                    </a:cubicBezTo>
                    <a:cubicBezTo>
                      <a:pt x="8368" y="1028"/>
                      <a:pt x="8490" y="762"/>
                      <a:pt x="8502" y="505"/>
                    </a:cubicBezTo>
                    <a:cubicBezTo>
                      <a:pt x="8507" y="365"/>
                      <a:pt x="8462" y="220"/>
                      <a:pt x="8360" y="120"/>
                    </a:cubicBezTo>
                    <a:cubicBezTo>
                      <a:pt x="8279" y="39"/>
                      <a:pt x="8167" y="1"/>
                      <a:pt x="8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8"/>
              <p:cNvSpPr/>
              <p:nvPr/>
            </p:nvSpPr>
            <p:spPr>
              <a:xfrm>
                <a:off x="4961375" y="1841071"/>
                <a:ext cx="665149" cy="520398"/>
              </a:xfrm>
              <a:custGeom>
                <a:avLst/>
                <a:gdLst/>
                <a:ahLst/>
                <a:cxnLst/>
                <a:rect l="l" t="t" r="r" b="b"/>
                <a:pathLst>
                  <a:path w="4154" h="3250" extrusionOk="0">
                    <a:moveTo>
                      <a:pt x="3296" y="0"/>
                    </a:moveTo>
                    <a:cubicBezTo>
                      <a:pt x="3261" y="0"/>
                      <a:pt x="3224" y="12"/>
                      <a:pt x="3197" y="35"/>
                    </a:cubicBezTo>
                    <a:cubicBezTo>
                      <a:pt x="3138" y="80"/>
                      <a:pt x="3113" y="156"/>
                      <a:pt x="3094" y="227"/>
                    </a:cubicBezTo>
                    <a:cubicBezTo>
                      <a:pt x="3041" y="426"/>
                      <a:pt x="2988" y="730"/>
                      <a:pt x="3056" y="928"/>
                    </a:cubicBezTo>
                    <a:cubicBezTo>
                      <a:pt x="3120" y="1118"/>
                      <a:pt x="3288" y="1282"/>
                      <a:pt x="3360" y="1477"/>
                    </a:cubicBezTo>
                    <a:cubicBezTo>
                      <a:pt x="3424" y="1651"/>
                      <a:pt x="3391" y="1854"/>
                      <a:pt x="3298" y="2015"/>
                    </a:cubicBezTo>
                    <a:cubicBezTo>
                      <a:pt x="3158" y="2257"/>
                      <a:pt x="2883" y="2412"/>
                      <a:pt x="2602" y="2412"/>
                    </a:cubicBezTo>
                    <a:cubicBezTo>
                      <a:pt x="2593" y="2412"/>
                      <a:pt x="2585" y="2412"/>
                      <a:pt x="2576" y="2412"/>
                    </a:cubicBezTo>
                    <a:cubicBezTo>
                      <a:pt x="2337" y="2402"/>
                      <a:pt x="1960" y="2241"/>
                      <a:pt x="1896" y="1979"/>
                    </a:cubicBezTo>
                    <a:cubicBezTo>
                      <a:pt x="1832" y="1722"/>
                      <a:pt x="1895" y="1287"/>
                      <a:pt x="2019" y="1057"/>
                    </a:cubicBezTo>
                    <a:cubicBezTo>
                      <a:pt x="2125" y="864"/>
                      <a:pt x="2068" y="559"/>
                      <a:pt x="2025" y="346"/>
                    </a:cubicBezTo>
                    <a:cubicBezTo>
                      <a:pt x="1999" y="230"/>
                      <a:pt x="1953" y="113"/>
                      <a:pt x="1859" y="43"/>
                    </a:cubicBezTo>
                    <a:cubicBezTo>
                      <a:pt x="1836" y="27"/>
                      <a:pt x="1809" y="15"/>
                      <a:pt x="1783" y="15"/>
                    </a:cubicBezTo>
                    <a:cubicBezTo>
                      <a:pt x="1771" y="15"/>
                      <a:pt x="1760" y="17"/>
                      <a:pt x="1749" y="23"/>
                    </a:cubicBezTo>
                    <a:cubicBezTo>
                      <a:pt x="1732" y="35"/>
                      <a:pt x="1721" y="53"/>
                      <a:pt x="1712" y="73"/>
                    </a:cubicBezTo>
                    <a:cubicBezTo>
                      <a:pt x="1649" y="209"/>
                      <a:pt x="1652" y="364"/>
                      <a:pt x="1639" y="514"/>
                    </a:cubicBezTo>
                    <a:cubicBezTo>
                      <a:pt x="1618" y="744"/>
                      <a:pt x="1499" y="914"/>
                      <a:pt x="1402" y="1114"/>
                    </a:cubicBezTo>
                    <a:cubicBezTo>
                      <a:pt x="1304" y="1312"/>
                      <a:pt x="1231" y="1492"/>
                      <a:pt x="1211" y="1532"/>
                    </a:cubicBezTo>
                    <a:cubicBezTo>
                      <a:pt x="1134" y="1687"/>
                      <a:pt x="1035" y="1832"/>
                      <a:pt x="918" y="1961"/>
                    </a:cubicBezTo>
                    <a:cubicBezTo>
                      <a:pt x="948" y="1928"/>
                      <a:pt x="495" y="1427"/>
                      <a:pt x="463" y="1332"/>
                    </a:cubicBezTo>
                    <a:cubicBezTo>
                      <a:pt x="390" y="1114"/>
                      <a:pt x="346" y="870"/>
                      <a:pt x="176" y="713"/>
                    </a:cubicBezTo>
                    <a:cubicBezTo>
                      <a:pt x="156" y="694"/>
                      <a:pt x="129" y="677"/>
                      <a:pt x="104" y="677"/>
                    </a:cubicBezTo>
                    <a:cubicBezTo>
                      <a:pt x="96" y="677"/>
                      <a:pt x="87" y="679"/>
                      <a:pt x="79" y="684"/>
                    </a:cubicBezTo>
                    <a:cubicBezTo>
                      <a:pt x="57" y="697"/>
                      <a:pt x="53" y="726"/>
                      <a:pt x="47" y="748"/>
                    </a:cubicBezTo>
                    <a:cubicBezTo>
                      <a:pt x="0" y="1048"/>
                      <a:pt x="89" y="1365"/>
                      <a:pt x="283" y="1598"/>
                    </a:cubicBezTo>
                    <a:cubicBezTo>
                      <a:pt x="428" y="1772"/>
                      <a:pt x="628" y="1899"/>
                      <a:pt x="750" y="2092"/>
                    </a:cubicBezTo>
                    <a:cubicBezTo>
                      <a:pt x="904" y="2335"/>
                      <a:pt x="877" y="2633"/>
                      <a:pt x="1002" y="2884"/>
                    </a:cubicBezTo>
                    <a:cubicBezTo>
                      <a:pt x="1117" y="3117"/>
                      <a:pt x="1448" y="3129"/>
                      <a:pt x="1689" y="3164"/>
                    </a:cubicBezTo>
                    <a:cubicBezTo>
                      <a:pt x="2077" y="3221"/>
                      <a:pt x="2470" y="3250"/>
                      <a:pt x="2862" y="3250"/>
                    </a:cubicBezTo>
                    <a:cubicBezTo>
                      <a:pt x="3004" y="3250"/>
                      <a:pt x="3145" y="3246"/>
                      <a:pt x="3287" y="3239"/>
                    </a:cubicBezTo>
                    <a:cubicBezTo>
                      <a:pt x="3403" y="3233"/>
                      <a:pt x="3520" y="3223"/>
                      <a:pt x="3622" y="3169"/>
                    </a:cubicBezTo>
                    <a:cubicBezTo>
                      <a:pt x="3911" y="3014"/>
                      <a:pt x="3779" y="2627"/>
                      <a:pt x="3797" y="2372"/>
                    </a:cubicBezTo>
                    <a:cubicBezTo>
                      <a:pt x="3815" y="2122"/>
                      <a:pt x="3961" y="2028"/>
                      <a:pt x="4126" y="1851"/>
                    </a:cubicBezTo>
                    <a:cubicBezTo>
                      <a:pt x="4136" y="1842"/>
                      <a:pt x="4145" y="1832"/>
                      <a:pt x="4148" y="1819"/>
                    </a:cubicBezTo>
                    <a:cubicBezTo>
                      <a:pt x="4154" y="1794"/>
                      <a:pt x="4138" y="1771"/>
                      <a:pt x="4122" y="1754"/>
                    </a:cubicBezTo>
                    <a:cubicBezTo>
                      <a:pt x="3908" y="1501"/>
                      <a:pt x="3701" y="1235"/>
                      <a:pt x="3560" y="934"/>
                    </a:cubicBezTo>
                    <a:cubicBezTo>
                      <a:pt x="3491" y="791"/>
                      <a:pt x="3427" y="629"/>
                      <a:pt x="3408" y="471"/>
                    </a:cubicBezTo>
                    <a:cubicBezTo>
                      <a:pt x="3394" y="354"/>
                      <a:pt x="3462" y="145"/>
                      <a:pt x="3395" y="46"/>
                    </a:cubicBezTo>
                    <a:cubicBezTo>
                      <a:pt x="3373" y="15"/>
                      <a:pt x="3335" y="0"/>
                      <a:pt x="3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8"/>
              <p:cNvSpPr/>
              <p:nvPr/>
            </p:nvSpPr>
            <p:spPr>
              <a:xfrm>
                <a:off x="5120218" y="1754604"/>
                <a:ext cx="92070" cy="55883"/>
              </a:xfrm>
              <a:custGeom>
                <a:avLst/>
                <a:gdLst/>
                <a:ahLst/>
                <a:cxnLst/>
                <a:rect l="l" t="t" r="r" b="b"/>
                <a:pathLst>
                  <a:path w="575" h="349" extrusionOk="0">
                    <a:moveTo>
                      <a:pt x="239" y="0"/>
                    </a:moveTo>
                    <a:cubicBezTo>
                      <a:pt x="203" y="0"/>
                      <a:pt x="165" y="4"/>
                      <a:pt x="127" y="11"/>
                    </a:cubicBezTo>
                    <a:cubicBezTo>
                      <a:pt x="97" y="16"/>
                      <a:pt x="63" y="21"/>
                      <a:pt x="40" y="42"/>
                    </a:cubicBezTo>
                    <a:cubicBezTo>
                      <a:pt x="0" y="78"/>
                      <a:pt x="6" y="145"/>
                      <a:pt x="36" y="188"/>
                    </a:cubicBezTo>
                    <a:cubicBezTo>
                      <a:pt x="67" y="232"/>
                      <a:pt x="115" y="256"/>
                      <a:pt x="163" y="282"/>
                    </a:cubicBezTo>
                    <a:cubicBezTo>
                      <a:pt x="224" y="313"/>
                      <a:pt x="304" y="348"/>
                      <a:pt x="379" y="348"/>
                    </a:cubicBezTo>
                    <a:cubicBezTo>
                      <a:pt x="425" y="348"/>
                      <a:pt x="469" y="335"/>
                      <a:pt x="506" y="298"/>
                    </a:cubicBezTo>
                    <a:cubicBezTo>
                      <a:pt x="574" y="230"/>
                      <a:pt x="546" y="132"/>
                      <a:pt x="476" y="78"/>
                    </a:cubicBezTo>
                    <a:cubicBezTo>
                      <a:pt x="403" y="21"/>
                      <a:pt x="323" y="0"/>
                      <a:pt x="2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8"/>
              <p:cNvSpPr/>
              <p:nvPr/>
            </p:nvSpPr>
            <p:spPr>
              <a:xfrm>
                <a:off x="5474090" y="1748199"/>
                <a:ext cx="98315" cy="63729"/>
              </a:xfrm>
              <a:custGeom>
                <a:avLst/>
                <a:gdLst/>
                <a:ahLst/>
                <a:cxnLst/>
                <a:rect l="l" t="t" r="r" b="b"/>
                <a:pathLst>
                  <a:path w="614" h="398" extrusionOk="0">
                    <a:moveTo>
                      <a:pt x="357" y="1"/>
                    </a:moveTo>
                    <a:cubicBezTo>
                      <a:pt x="265" y="1"/>
                      <a:pt x="172" y="36"/>
                      <a:pt x="108" y="102"/>
                    </a:cubicBezTo>
                    <a:cubicBezTo>
                      <a:pt x="31" y="181"/>
                      <a:pt x="1" y="332"/>
                      <a:pt x="125" y="386"/>
                    </a:cubicBezTo>
                    <a:cubicBezTo>
                      <a:pt x="144" y="394"/>
                      <a:pt x="161" y="398"/>
                      <a:pt x="178" y="398"/>
                    </a:cubicBezTo>
                    <a:cubicBezTo>
                      <a:pt x="267" y="398"/>
                      <a:pt x="315" y="290"/>
                      <a:pt x="400" y="256"/>
                    </a:cubicBezTo>
                    <a:cubicBezTo>
                      <a:pt x="413" y="250"/>
                      <a:pt x="429" y="248"/>
                      <a:pt x="443" y="246"/>
                    </a:cubicBezTo>
                    <a:cubicBezTo>
                      <a:pt x="450" y="246"/>
                      <a:pt x="456" y="246"/>
                      <a:pt x="462" y="246"/>
                    </a:cubicBezTo>
                    <a:cubicBezTo>
                      <a:pt x="474" y="246"/>
                      <a:pt x="485" y="246"/>
                      <a:pt x="496" y="246"/>
                    </a:cubicBezTo>
                    <a:cubicBezTo>
                      <a:pt x="534" y="246"/>
                      <a:pt x="570" y="242"/>
                      <a:pt x="593" y="209"/>
                    </a:cubicBezTo>
                    <a:cubicBezTo>
                      <a:pt x="613" y="182"/>
                      <a:pt x="610" y="143"/>
                      <a:pt x="596" y="115"/>
                    </a:cubicBezTo>
                    <a:cubicBezTo>
                      <a:pt x="582" y="86"/>
                      <a:pt x="556" y="65"/>
                      <a:pt x="528" y="46"/>
                    </a:cubicBezTo>
                    <a:cubicBezTo>
                      <a:pt x="476" y="15"/>
                      <a:pt x="416" y="1"/>
                      <a:pt x="3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8"/>
              <p:cNvSpPr/>
              <p:nvPr/>
            </p:nvSpPr>
            <p:spPr>
              <a:xfrm>
                <a:off x="4681640" y="1543080"/>
                <a:ext cx="426566" cy="717829"/>
              </a:xfrm>
              <a:custGeom>
                <a:avLst/>
                <a:gdLst/>
                <a:ahLst/>
                <a:cxnLst/>
                <a:rect l="l" t="t" r="r" b="b"/>
                <a:pathLst>
                  <a:path w="2664" h="4483" extrusionOk="0">
                    <a:moveTo>
                      <a:pt x="1994" y="1"/>
                    </a:moveTo>
                    <a:cubicBezTo>
                      <a:pt x="1649" y="1"/>
                      <a:pt x="1129" y="446"/>
                      <a:pt x="962" y="575"/>
                    </a:cubicBezTo>
                    <a:cubicBezTo>
                      <a:pt x="793" y="702"/>
                      <a:pt x="629" y="806"/>
                      <a:pt x="488" y="916"/>
                    </a:cubicBezTo>
                    <a:cubicBezTo>
                      <a:pt x="196" y="1139"/>
                      <a:pt x="1" y="1380"/>
                      <a:pt x="54" y="1887"/>
                    </a:cubicBezTo>
                    <a:cubicBezTo>
                      <a:pt x="86" y="2188"/>
                      <a:pt x="179" y="2482"/>
                      <a:pt x="226" y="2782"/>
                    </a:cubicBezTo>
                    <a:cubicBezTo>
                      <a:pt x="312" y="3312"/>
                      <a:pt x="281" y="3902"/>
                      <a:pt x="612" y="4323"/>
                    </a:cubicBezTo>
                    <a:cubicBezTo>
                      <a:pt x="702" y="4437"/>
                      <a:pt x="789" y="4483"/>
                      <a:pt x="869" y="4483"/>
                    </a:cubicBezTo>
                    <a:cubicBezTo>
                      <a:pt x="1112" y="4483"/>
                      <a:pt x="1302" y="4067"/>
                      <a:pt x="1379" y="3836"/>
                    </a:cubicBezTo>
                    <a:cubicBezTo>
                      <a:pt x="1510" y="3432"/>
                      <a:pt x="1507" y="2984"/>
                      <a:pt x="1353" y="2588"/>
                    </a:cubicBezTo>
                    <a:cubicBezTo>
                      <a:pt x="1326" y="2518"/>
                      <a:pt x="1294" y="2451"/>
                      <a:pt x="1282" y="2375"/>
                    </a:cubicBezTo>
                    <a:cubicBezTo>
                      <a:pt x="1267" y="2291"/>
                      <a:pt x="1280" y="2207"/>
                      <a:pt x="1302" y="2125"/>
                    </a:cubicBezTo>
                    <a:cubicBezTo>
                      <a:pt x="1483" y="1437"/>
                      <a:pt x="2664" y="962"/>
                      <a:pt x="2251" y="156"/>
                    </a:cubicBezTo>
                    <a:cubicBezTo>
                      <a:pt x="2194" y="45"/>
                      <a:pt x="2102" y="1"/>
                      <a:pt x="19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8"/>
              <p:cNvSpPr/>
              <p:nvPr/>
            </p:nvSpPr>
            <p:spPr>
              <a:xfrm>
                <a:off x="5607153" y="1541639"/>
                <a:ext cx="382212" cy="778035"/>
              </a:xfrm>
              <a:custGeom>
                <a:avLst/>
                <a:gdLst/>
                <a:ahLst/>
                <a:cxnLst/>
                <a:rect l="l" t="t" r="r" b="b"/>
                <a:pathLst>
                  <a:path w="2387" h="4859" extrusionOk="0">
                    <a:moveTo>
                      <a:pt x="113" y="0"/>
                    </a:moveTo>
                    <a:cubicBezTo>
                      <a:pt x="103" y="0"/>
                      <a:pt x="93" y="1"/>
                      <a:pt x="83" y="3"/>
                    </a:cubicBezTo>
                    <a:cubicBezTo>
                      <a:pt x="42" y="11"/>
                      <a:pt x="5" y="43"/>
                      <a:pt x="3" y="84"/>
                    </a:cubicBezTo>
                    <a:cubicBezTo>
                      <a:pt x="1" y="118"/>
                      <a:pt x="25" y="148"/>
                      <a:pt x="46" y="173"/>
                    </a:cubicBezTo>
                    <a:cubicBezTo>
                      <a:pt x="312" y="494"/>
                      <a:pt x="586" y="719"/>
                      <a:pt x="632" y="1151"/>
                    </a:cubicBezTo>
                    <a:cubicBezTo>
                      <a:pt x="679" y="1620"/>
                      <a:pt x="529" y="2084"/>
                      <a:pt x="489" y="2554"/>
                    </a:cubicBezTo>
                    <a:cubicBezTo>
                      <a:pt x="446" y="3041"/>
                      <a:pt x="468" y="3345"/>
                      <a:pt x="328" y="3835"/>
                    </a:cubicBezTo>
                    <a:cubicBezTo>
                      <a:pt x="253" y="4092"/>
                      <a:pt x="222" y="4379"/>
                      <a:pt x="340" y="4620"/>
                    </a:cubicBezTo>
                    <a:cubicBezTo>
                      <a:pt x="403" y="4748"/>
                      <a:pt x="537" y="4858"/>
                      <a:pt x="670" y="4858"/>
                    </a:cubicBezTo>
                    <a:cubicBezTo>
                      <a:pt x="704" y="4858"/>
                      <a:pt x="739" y="4851"/>
                      <a:pt x="772" y="4834"/>
                    </a:cubicBezTo>
                    <a:cubicBezTo>
                      <a:pt x="857" y="4792"/>
                      <a:pt x="906" y="4700"/>
                      <a:pt x="954" y="4617"/>
                    </a:cubicBezTo>
                    <a:cubicBezTo>
                      <a:pt x="1196" y="4201"/>
                      <a:pt x="1563" y="3875"/>
                      <a:pt x="1828" y="3475"/>
                    </a:cubicBezTo>
                    <a:cubicBezTo>
                      <a:pt x="2387" y="2636"/>
                      <a:pt x="1971" y="2242"/>
                      <a:pt x="1541" y="1526"/>
                    </a:cubicBezTo>
                    <a:cubicBezTo>
                      <a:pt x="1346" y="1201"/>
                      <a:pt x="1191" y="848"/>
                      <a:pt x="1012" y="514"/>
                    </a:cubicBezTo>
                    <a:cubicBezTo>
                      <a:pt x="842" y="198"/>
                      <a:pt x="546" y="106"/>
                      <a:pt x="205" y="16"/>
                    </a:cubicBezTo>
                    <a:cubicBezTo>
                      <a:pt x="174" y="8"/>
                      <a:pt x="144" y="0"/>
                      <a:pt x="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8"/>
              <p:cNvSpPr/>
              <p:nvPr/>
            </p:nvSpPr>
            <p:spPr>
              <a:xfrm>
                <a:off x="5266090" y="2102713"/>
                <a:ext cx="240664" cy="161403"/>
              </a:xfrm>
              <a:custGeom>
                <a:avLst/>
                <a:gdLst/>
                <a:ahLst/>
                <a:cxnLst/>
                <a:rect l="l" t="t" r="r" b="b"/>
                <a:pathLst>
                  <a:path w="1503" h="1008" extrusionOk="0">
                    <a:moveTo>
                      <a:pt x="766" y="1"/>
                    </a:moveTo>
                    <a:cubicBezTo>
                      <a:pt x="434" y="1"/>
                      <a:pt x="4" y="63"/>
                      <a:pt x="0" y="370"/>
                    </a:cubicBezTo>
                    <a:lnTo>
                      <a:pt x="0" y="381"/>
                    </a:lnTo>
                    <a:cubicBezTo>
                      <a:pt x="6" y="609"/>
                      <a:pt x="192" y="874"/>
                      <a:pt x="400" y="965"/>
                    </a:cubicBezTo>
                    <a:cubicBezTo>
                      <a:pt x="470" y="995"/>
                      <a:pt x="544" y="1008"/>
                      <a:pt x="619" y="1008"/>
                    </a:cubicBezTo>
                    <a:cubicBezTo>
                      <a:pt x="756" y="1008"/>
                      <a:pt x="896" y="967"/>
                      <a:pt x="1028" y="921"/>
                    </a:cubicBezTo>
                    <a:cubicBezTo>
                      <a:pt x="1095" y="895"/>
                      <a:pt x="1164" y="871"/>
                      <a:pt x="1220" y="826"/>
                    </a:cubicBezTo>
                    <a:cubicBezTo>
                      <a:pt x="1502" y="599"/>
                      <a:pt x="1472" y="63"/>
                      <a:pt x="1065" y="17"/>
                    </a:cubicBezTo>
                    <a:cubicBezTo>
                      <a:pt x="996" y="9"/>
                      <a:pt x="888" y="1"/>
                      <a:pt x="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8"/>
              <p:cNvSpPr/>
              <p:nvPr/>
            </p:nvSpPr>
            <p:spPr>
              <a:xfrm>
                <a:off x="4213440" y="3172819"/>
                <a:ext cx="559788" cy="1275216"/>
              </a:xfrm>
              <a:custGeom>
                <a:avLst/>
                <a:gdLst/>
                <a:ahLst/>
                <a:cxnLst/>
                <a:rect l="l" t="t" r="r" b="b"/>
                <a:pathLst>
                  <a:path w="3496" h="7964" extrusionOk="0">
                    <a:moveTo>
                      <a:pt x="1668" y="0"/>
                    </a:moveTo>
                    <a:cubicBezTo>
                      <a:pt x="1533" y="0"/>
                      <a:pt x="1394" y="22"/>
                      <a:pt x="1256" y="69"/>
                    </a:cubicBezTo>
                    <a:cubicBezTo>
                      <a:pt x="977" y="162"/>
                      <a:pt x="743" y="354"/>
                      <a:pt x="529" y="556"/>
                    </a:cubicBezTo>
                    <a:cubicBezTo>
                      <a:pt x="370" y="706"/>
                      <a:pt x="215" y="870"/>
                      <a:pt x="129" y="1071"/>
                    </a:cubicBezTo>
                    <a:cubicBezTo>
                      <a:pt x="1" y="1371"/>
                      <a:pt x="142" y="1911"/>
                      <a:pt x="202" y="2226"/>
                    </a:cubicBezTo>
                    <a:cubicBezTo>
                      <a:pt x="279" y="2629"/>
                      <a:pt x="450" y="3117"/>
                      <a:pt x="549" y="3514"/>
                    </a:cubicBezTo>
                    <a:cubicBezTo>
                      <a:pt x="823" y="4639"/>
                      <a:pt x="953" y="6074"/>
                      <a:pt x="1014" y="7239"/>
                    </a:cubicBezTo>
                    <a:cubicBezTo>
                      <a:pt x="1020" y="7349"/>
                      <a:pt x="1043" y="7462"/>
                      <a:pt x="1099" y="7559"/>
                    </a:cubicBezTo>
                    <a:cubicBezTo>
                      <a:pt x="1203" y="7741"/>
                      <a:pt x="1421" y="7823"/>
                      <a:pt x="1627" y="7872"/>
                    </a:cubicBezTo>
                    <a:cubicBezTo>
                      <a:pt x="1888" y="7933"/>
                      <a:pt x="2155" y="7964"/>
                      <a:pt x="2423" y="7964"/>
                    </a:cubicBezTo>
                    <a:cubicBezTo>
                      <a:pt x="2661" y="7964"/>
                      <a:pt x="2899" y="7940"/>
                      <a:pt x="3133" y="7890"/>
                    </a:cubicBezTo>
                    <a:cubicBezTo>
                      <a:pt x="3226" y="7872"/>
                      <a:pt x="3322" y="7846"/>
                      <a:pt x="3389" y="7781"/>
                    </a:cubicBezTo>
                    <a:cubicBezTo>
                      <a:pt x="3489" y="7682"/>
                      <a:pt x="3496" y="7516"/>
                      <a:pt x="3449" y="7384"/>
                    </a:cubicBezTo>
                    <a:cubicBezTo>
                      <a:pt x="3402" y="7251"/>
                      <a:pt x="3315" y="7137"/>
                      <a:pt x="3243" y="7015"/>
                    </a:cubicBezTo>
                    <a:cubicBezTo>
                      <a:pt x="2992" y="6587"/>
                      <a:pt x="2952" y="6069"/>
                      <a:pt x="2938" y="5570"/>
                    </a:cubicBezTo>
                    <a:cubicBezTo>
                      <a:pt x="2915" y="4776"/>
                      <a:pt x="2962" y="3984"/>
                      <a:pt x="3043" y="3196"/>
                    </a:cubicBezTo>
                    <a:cubicBezTo>
                      <a:pt x="3113" y="2528"/>
                      <a:pt x="3430" y="1590"/>
                      <a:pt x="3113" y="951"/>
                    </a:cubicBezTo>
                    <a:cubicBezTo>
                      <a:pt x="3055" y="833"/>
                      <a:pt x="2969" y="729"/>
                      <a:pt x="2883" y="627"/>
                    </a:cubicBezTo>
                    <a:cubicBezTo>
                      <a:pt x="2574" y="261"/>
                      <a:pt x="2138" y="0"/>
                      <a:pt x="16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8"/>
              <p:cNvSpPr/>
              <p:nvPr/>
            </p:nvSpPr>
            <p:spPr>
              <a:xfrm>
                <a:off x="4341058" y="3943335"/>
                <a:ext cx="431850" cy="505347"/>
              </a:xfrm>
              <a:custGeom>
                <a:avLst/>
                <a:gdLst/>
                <a:ahLst/>
                <a:cxnLst/>
                <a:rect l="l" t="t" r="r" b="b"/>
                <a:pathLst>
                  <a:path w="2697" h="3156" extrusionOk="0">
                    <a:moveTo>
                      <a:pt x="2035" y="0"/>
                    </a:moveTo>
                    <a:cubicBezTo>
                      <a:pt x="2005" y="0"/>
                      <a:pt x="1974" y="10"/>
                      <a:pt x="1946" y="23"/>
                    </a:cubicBezTo>
                    <a:cubicBezTo>
                      <a:pt x="1899" y="44"/>
                      <a:pt x="1854" y="77"/>
                      <a:pt x="1815" y="113"/>
                    </a:cubicBezTo>
                    <a:cubicBezTo>
                      <a:pt x="1645" y="264"/>
                      <a:pt x="1542" y="498"/>
                      <a:pt x="1361" y="648"/>
                    </a:cubicBezTo>
                    <a:cubicBezTo>
                      <a:pt x="1211" y="771"/>
                      <a:pt x="1018" y="828"/>
                      <a:pt x="833" y="884"/>
                    </a:cubicBezTo>
                    <a:cubicBezTo>
                      <a:pt x="647" y="938"/>
                      <a:pt x="454" y="1000"/>
                      <a:pt x="310" y="1128"/>
                    </a:cubicBezTo>
                    <a:cubicBezTo>
                      <a:pt x="0" y="1405"/>
                      <a:pt x="175" y="2066"/>
                      <a:pt x="216" y="2430"/>
                    </a:cubicBezTo>
                    <a:cubicBezTo>
                      <a:pt x="227" y="2542"/>
                      <a:pt x="245" y="2654"/>
                      <a:pt x="299" y="2750"/>
                    </a:cubicBezTo>
                    <a:cubicBezTo>
                      <a:pt x="404" y="2933"/>
                      <a:pt x="623" y="3014"/>
                      <a:pt x="828" y="3063"/>
                    </a:cubicBezTo>
                    <a:cubicBezTo>
                      <a:pt x="1090" y="3124"/>
                      <a:pt x="1359" y="3155"/>
                      <a:pt x="1627" y="3155"/>
                    </a:cubicBezTo>
                    <a:cubicBezTo>
                      <a:pt x="1864" y="3155"/>
                      <a:pt x="2101" y="3131"/>
                      <a:pt x="2333" y="3083"/>
                    </a:cubicBezTo>
                    <a:cubicBezTo>
                      <a:pt x="2426" y="3063"/>
                      <a:pt x="2523" y="3037"/>
                      <a:pt x="2589" y="2971"/>
                    </a:cubicBezTo>
                    <a:cubicBezTo>
                      <a:pt x="2689" y="2873"/>
                      <a:pt x="2696" y="2707"/>
                      <a:pt x="2650" y="2576"/>
                    </a:cubicBezTo>
                    <a:cubicBezTo>
                      <a:pt x="2603" y="2442"/>
                      <a:pt x="2516" y="2327"/>
                      <a:pt x="2445" y="2206"/>
                    </a:cubicBezTo>
                    <a:cubicBezTo>
                      <a:pt x="2193" y="1778"/>
                      <a:pt x="2154" y="1261"/>
                      <a:pt x="2139" y="763"/>
                    </a:cubicBezTo>
                    <a:cubicBezTo>
                      <a:pt x="2134" y="537"/>
                      <a:pt x="2159" y="337"/>
                      <a:pt x="2129" y="113"/>
                    </a:cubicBezTo>
                    <a:cubicBezTo>
                      <a:pt x="2125" y="80"/>
                      <a:pt x="2118" y="47"/>
                      <a:pt x="2096" y="23"/>
                    </a:cubicBezTo>
                    <a:cubicBezTo>
                      <a:pt x="2080" y="7"/>
                      <a:pt x="2058" y="0"/>
                      <a:pt x="2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8"/>
              <p:cNvSpPr/>
              <p:nvPr/>
            </p:nvSpPr>
            <p:spPr>
              <a:xfrm>
                <a:off x="4907094" y="1612734"/>
                <a:ext cx="83584" cy="270927"/>
              </a:xfrm>
              <a:custGeom>
                <a:avLst/>
                <a:gdLst/>
                <a:ahLst/>
                <a:cxnLst/>
                <a:rect l="l" t="t" r="r" b="b"/>
                <a:pathLst>
                  <a:path w="522" h="1692" extrusionOk="0">
                    <a:moveTo>
                      <a:pt x="461" y="1"/>
                    </a:moveTo>
                    <a:cubicBezTo>
                      <a:pt x="442" y="1"/>
                      <a:pt x="423" y="11"/>
                      <a:pt x="413" y="28"/>
                    </a:cubicBezTo>
                    <a:cubicBezTo>
                      <a:pt x="139" y="521"/>
                      <a:pt x="1" y="1078"/>
                      <a:pt x="11" y="1640"/>
                    </a:cubicBezTo>
                    <a:cubicBezTo>
                      <a:pt x="11" y="1669"/>
                      <a:pt x="36" y="1692"/>
                      <a:pt x="65" y="1692"/>
                    </a:cubicBezTo>
                    <a:cubicBezTo>
                      <a:pt x="95" y="1692"/>
                      <a:pt x="118" y="1668"/>
                      <a:pt x="118" y="1636"/>
                    </a:cubicBezTo>
                    <a:cubicBezTo>
                      <a:pt x="109" y="1094"/>
                      <a:pt x="243" y="555"/>
                      <a:pt x="508" y="80"/>
                    </a:cubicBezTo>
                    <a:cubicBezTo>
                      <a:pt x="522" y="54"/>
                      <a:pt x="510" y="21"/>
                      <a:pt x="486" y="7"/>
                    </a:cubicBezTo>
                    <a:cubicBezTo>
                      <a:pt x="478" y="3"/>
                      <a:pt x="469" y="1"/>
                      <a:pt x="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8"/>
              <p:cNvSpPr/>
              <p:nvPr/>
            </p:nvSpPr>
            <p:spPr>
              <a:xfrm>
                <a:off x="4957212" y="1619780"/>
                <a:ext cx="805096" cy="751775"/>
              </a:xfrm>
              <a:custGeom>
                <a:avLst/>
                <a:gdLst/>
                <a:ahLst/>
                <a:cxnLst/>
                <a:rect l="l" t="t" r="r" b="b"/>
                <a:pathLst>
                  <a:path w="5028" h="4695" extrusionOk="0">
                    <a:moveTo>
                      <a:pt x="4661" y="1"/>
                    </a:moveTo>
                    <a:cubicBezTo>
                      <a:pt x="4655" y="1"/>
                      <a:pt x="4648" y="2"/>
                      <a:pt x="4642" y="4"/>
                    </a:cubicBezTo>
                    <a:cubicBezTo>
                      <a:pt x="4615" y="13"/>
                      <a:pt x="4599" y="43"/>
                      <a:pt x="4609" y="72"/>
                    </a:cubicBezTo>
                    <a:cubicBezTo>
                      <a:pt x="4738" y="429"/>
                      <a:pt x="4886" y="900"/>
                      <a:pt x="4903" y="1395"/>
                    </a:cubicBezTo>
                    <a:cubicBezTo>
                      <a:pt x="4922" y="1856"/>
                      <a:pt x="4804" y="2275"/>
                      <a:pt x="4524" y="2753"/>
                    </a:cubicBezTo>
                    <a:cubicBezTo>
                      <a:pt x="4507" y="2783"/>
                      <a:pt x="4488" y="2816"/>
                      <a:pt x="4471" y="2847"/>
                    </a:cubicBezTo>
                    <a:cubicBezTo>
                      <a:pt x="4415" y="2946"/>
                      <a:pt x="4358" y="3049"/>
                      <a:pt x="4294" y="3123"/>
                    </a:cubicBezTo>
                    <a:cubicBezTo>
                      <a:pt x="4252" y="3169"/>
                      <a:pt x="4204" y="3208"/>
                      <a:pt x="4154" y="3247"/>
                    </a:cubicBezTo>
                    <a:cubicBezTo>
                      <a:pt x="4068" y="3316"/>
                      <a:pt x="3980" y="3384"/>
                      <a:pt x="3925" y="3504"/>
                    </a:cubicBezTo>
                    <a:cubicBezTo>
                      <a:pt x="3867" y="3634"/>
                      <a:pt x="3858" y="3788"/>
                      <a:pt x="3851" y="3937"/>
                    </a:cubicBezTo>
                    <a:cubicBezTo>
                      <a:pt x="3838" y="4158"/>
                      <a:pt x="3828" y="4365"/>
                      <a:pt x="3660" y="4494"/>
                    </a:cubicBezTo>
                    <a:cubicBezTo>
                      <a:pt x="3557" y="4573"/>
                      <a:pt x="3411" y="4583"/>
                      <a:pt x="3273" y="4588"/>
                    </a:cubicBezTo>
                    <a:cubicBezTo>
                      <a:pt x="3240" y="4589"/>
                      <a:pt x="3207" y="4589"/>
                      <a:pt x="3174" y="4589"/>
                    </a:cubicBezTo>
                    <a:cubicBezTo>
                      <a:pt x="3028" y="4589"/>
                      <a:pt x="2882" y="4580"/>
                      <a:pt x="2739" y="4572"/>
                    </a:cubicBezTo>
                    <a:cubicBezTo>
                      <a:pt x="2601" y="4563"/>
                      <a:pt x="2459" y="4555"/>
                      <a:pt x="2316" y="4555"/>
                    </a:cubicBezTo>
                    <a:cubicBezTo>
                      <a:pt x="2273" y="4555"/>
                      <a:pt x="2230" y="4556"/>
                      <a:pt x="2186" y="4558"/>
                    </a:cubicBezTo>
                    <a:cubicBezTo>
                      <a:pt x="2109" y="4560"/>
                      <a:pt x="2030" y="4563"/>
                      <a:pt x="1951" y="4563"/>
                    </a:cubicBezTo>
                    <a:cubicBezTo>
                      <a:pt x="1791" y="4563"/>
                      <a:pt x="1631" y="4552"/>
                      <a:pt x="1480" y="4509"/>
                    </a:cubicBezTo>
                    <a:cubicBezTo>
                      <a:pt x="1103" y="4404"/>
                      <a:pt x="1041" y="4198"/>
                      <a:pt x="948" y="3890"/>
                    </a:cubicBezTo>
                    <a:cubicBezTo>
                      <a:pt x="934" y="3844"/>
                      <a:pt x="920" y="3794"/>
                      <a:pt x="904" y="3744"/>
                    </a:cubicBezTo>
                    <a:cubicBezTo>
                      <a:pt x="846" y="3561"/>
                      <a:pt x="720" y="3416"/>
                      <a:pt x="604" y="3296"/>
                    </a:cubicBezTo>
                    <a:cubicBezTo>
                      <a:pt x="576" y="3266"/>
                      <a:pt x="546" y="3234"/>
                      <a:pt x="517" y="3206"/>
                    </a:cubicBezTo>
                    <a:cubicBezTo>
                      <a:pt x="426" y="3116"/>
                      <a:pt x="333" y="3023"/>
                      <a:pt x="260" y="2917"/>
                    </a:cubicBezTo>
                    <a:cubicBezTo>
                      <a:pt x="155" y="2766"/>
                      <a:pt x="109" y="2605"/>
                      <a:pt x="133" y="2467"/>
                    </a:cubicBezTo>
                    <a:cubicBezTo>
                      <a:pt x="139" y="2439"/>
                      <a:pt x="119" y="2412"/>
                      <a:pt x="90" y="2407"/>
                    </a:cubicBezTo>
                    <a:cubicBezTo>
                      <a:pt x="87" y="2407"/>
                      <a:pt x="84" y="2406"/>
                      <a:pt x="81" y="2406"/>
                    </a:cubicBezTo>
                    <a:cubicBezTo>
                      <a:pt x="56" y="2406"/>
                      <a:pt x="35" y="2425"/>
                      <a:pt x="30" y="2450"/>
                    </a:cubicBezTo>
                    <a:cubicBezTo>
                      <a:pt x="0" y="2616"/>
                      <a:pt x="52" y="2803"/>
                      <a:pt x="173" y="2979"/>
                    </a:cubicBezTo>
                    <a:cubicBezTo>
                      <a:pt x="252" y="3090"/>
                      <a:pt x="347" y="3187"/>
                      <a:pt x="443" y="3281"/>
                    </a:cubicBezTo>
                    <a:cubicBezTo>
                      <a:pt x="472" y="3310"/>
                      <a:pt x="500" y="3340"/>
                      <a:pt x="529" y="3368"/>
                    </a:cubicBezTo>
                    <a:cubicBezTo>
                      <a:pt x="633" y="3480"/>
                      <a:pt x="751" y="3614"/>
                      <a:pt x="803" y="3775"/>
                    </a:cubicBezTo>
                    <a:cubicBezTo>
                      <a:pt x="818" y="3825"/>
                      <a:pt x="833" y="3874"/>
                      <a:pt x="847" y="3921"/>
                    </a:cubicBezTo>
                    <a:cubicBezTo>
                      <a:pt x="943" y="4238"/>
                      <a:pt x="1017" y="4489"/>
                      <a:pt x="1450" y="4611"/>
                    </a:cubicBezTo>
                    <a:cubicBezTo>
                      <a:pt x="1612" y="4657"/>
                      <a:pt x="1779" y="4669"/>
                      <a:pt x="1945" y="4669"/>
                    </a:cubicBezTo>
                    <a:cubicBezTo>
                      <a:pt x="2026" y="4669"/>
                      <a:pt x="2108" y="4666"/>
                      <a:pt x="2188" y="4663"/>
                    </a:cubicBezTo>
                    <a:cubicBezTo>
                      <a:pt x="2230" y="4662"/>
                      <a:pt x="2272" y="4661"/>
                      <a:pt x="2314" y="4661"/>
                    </a:cubicBezTo>
                    <a:cubicBezTo>
                      <a:pt x="2453" y="4661"/>
                      <a:pt x="2593" y="4669"/>
                      <a:pt x="2730" y="4678"/>
                    </a:cubicBezTo>
                    <a:cubicBezTo>
                      <a:pt x="2873" y="4686"/>
                      <a:pt x="3022" y="4695"/>
                      <a:pt x="3170" y="4695"/>
                    </a:cubicBezTo>
                    <a:lnTo>
                      <a:pt x="3273" y="4695"/>
                    </a:lnTo>
                    <a:cubicBezTo>
                      <a:pt x="3423" y="4691"/>
                      <a:pt x="3594" y="4676"/>
                      <a:pt x="3723" y="4579"/>
                    </a:cubicBezTo>
                    <a:cubicBezTo>
                      <a:pt x="3930" y="4422"/>
                      <a:pt x="3943" y="4179"/>
                      <a:pt x="3954" y="3944"/>
                    </a:cubicBezTo>
                    <a:cubicBezTo>
                      <a:pt x="3961" y="3798"/>
                      <a:pt x="3968" y="3661"/>
                      <a:pt x="4021" y="3548"/>
                    </a:cubicBezTo>
                    <a:cubicBezTo>
                      <a:pt x="4065" y="3453"/>
                      <a:pt x="4141" y="3394"/>
                      <a:pt x="4218" y="3331"/>
                    </a:cubicBezTo>
                    <a:cubicBezTo>
                      <a:pt x="4271" y="3290"/>
                      <a:pt x="4324" y="3247"/>
                      <a:pt x="4372" y="3191"/>
                    </a:cubicBezTo>
                    <a:cubicBezTo>
                      <a:pt x="4444" y="3110"/>
                      <a:pt x="4507" y="2997"/>
                      <a:pt x="4562" y="2899"/>
                    </a:cubicBezTo>
                    <a:cubicBezTo>
                      <a:pt x="4579" y="2867"/>
                      <a:pt x="4598" y="2834"/>
                      <a:pt x="4614" y="2806"/>
                    </a:cubicBezTo>
                    <a:cubicBezTo>
                      <a:pt x="4905" y="2310"/>
                      <a:pt x="5028" y="1873"/>
                      <a:pt x="5009" y="1391"/>
                    </a:cubicBezTo>
                    <a:cubicBezTo>
                      <a:pt x="4992" y="881"/>
                      <a:pt x="4839" y="399"/>
                      <a:pt x="4709" y="36"/>
                    </a:cubicBezTo>
                    <a:cubicBezTo>
                      <a:pt x="4703" y="16"/>
                      <a:pt x="4683" y="1"/>
                      <a:pt x="4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8"/>
              <p:cNvSpPr/>
              <p:nvPr/>
            </p:nvSpPr>
            <p:spPr>
              <a:xfrm>
                <a:off x="5506595" y="2030497"/>
                <a:ext cx="74617" cy="266284"/>
              </a:xfrm>
              <a:custGeom>
                <a:avLst/>
                <a:gdLst/>
                <a:ahLst/>
                <a:cxnLst/>
                <a:rect l="l" t="t" r="r" b="b"/>
                <a:pathLst>
                  <a:path w="466" h="1663" extrusionOk="0">
                    <a:moveTo>
                      <a:pt x="85" y="0"/>
                    </a:moveTo>
                    <a:cubicBezTo>
                      <a:pt x="60" y="0"/>
                      <a:pt x="38" y="19"/>
                      <a:pt x="33" y="45"/>
                    </a:cubicBezTo>
                    <a:cubicBezTo>
                      <a:pt x="0" y="247"/>
                      <a:pt x="79" y="435"/>
                      <a:pt x="155" y="616"/>
                    </a:cubicBezTo>
                    <a:cubicBezTo>
                      <a:pt x="169" y="651"/>
                      <a:pt x="183" y="686"/>
                      <a:pt x="197" y="721"/>
                    </a:cubicBezTo>
                    <a:cubicBezTo>
                      <a:pt x="306" y="1000"/>
                      <a:pt x="362" y="1307"/>
                      <a:pt x="354" y="1607"/>
                    </a:cubicBezTo>
                    <a:cubicBezTo>
                      <a:pt x="354" y="1637"/>
                      <a:pt x="377" y="1663"/>
                      <a:pt x="407" y="1663"/>
                    </a:cubicBezTo>
                    <a:cubicBezTo>
                      <a:pt x="436" y="1663"/>
                      <a:pt x="460" y="1639"/>
                      <a:pt x="459" y="1607"/>
                    </a:cubicBezTo>
                    <a:cubicBezTo>
                      <a:pt x="466" y="1293"/>
                      <a:pt x="409" y="972"/>
                      <a:pt x="295" y="679"/>
                    </a:cubicBezTo>
                    <a:cubicBezTo>
                      <a:pt x="282" y="643"/>
                      <a:pt x="266" y="609"/>
                      <a:pt x="252" y="574"/>
                    </a:cubicBezTo>
                    <a:cubicBezTo>
                      <a:pt x="183" y="406"/>
                      <a:pt x="109" y="231"/>
                      <a:pt x="139" y="61"/>
                    </a:cubicBezTo>
                    <a:cubicBezTo>
                      <a:pt x="142" y="32"/>
                      <a:pt x="122" y="7"/>
                      <a:pt x="93" y="1"/>
                    </a:cubicBezTo>
                    <a:cubicBezTo>
                      <a:pt x="91" y="1"/>
                      <a:pt x="88" y="0"/>
                      <a:pt x="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8"/>
              <p:cNvSpPr/>
              <p:nvPr/>
            </p:nvSpPr>
            <p:spPr>
              <a:xfrm>
                <a:off x="4847368" y="1684470"/>
                <a:ext cx="181099" cy="593094"/>
              </a:xfrm>
              <a:custGeom>
                <a:avLst/>
                <a:gdLst/>
                <a:ahLst/>
                <a:cxnLst/>
                <a:rect l="l" t="t" r="r" b="b"/>
                <a:pathLst>
                  <a:path w="1131" h="3704" extrusionOk="0">
                    <a:moveTo>
                      <a:pt x="851" y="0"/>
                    </a:moveTo>
                    <a:cubicBezTo>
                      <a:pt x="820" y="0"/>
                      <a:pt x="789" y="7"/>
                      <a:pt x="761" y="22"/>
                    </a:cubicBezTo>
                    <a:cubicBezTo>
                      <a:pt x="696" y="53"/>
                      <a:pt x="658" y="122"/>
                      <a:pt x="625" y="186"/>
                    </a:cubicBezTo>
                    <a:cubicBezTo>
                      <a:pt x="574" y="292"/>
                      <a:pt x="534" y="403"/>
                      <a:pt x="495" y="516"/>
                    </a:cubicBezTo>
                    <a:cubicBezTo>
                      <a:pt x="415" y="743"/>
                      <a:pt x="337" y="971"/>
                      <a:pt x="255" y="1200"/>
                    </a:cubicBezTo>
                    <a:cubicBezTo>
                      <a:pt x="159" y="1471"/>
                      <a:pt x="262" y="1645"/>
                      <a:pt x="348" y="1899"/>
                    </a:cubicBezTo>
                    <a:cubicBezTo>
                      <a:pt x="439" y="2178"/>
                      <a:pt x="445" y="2549"/>
                      <a:pt x="348" y="2823"/>
                    </a:cubicBezTo>
                    <a:cubicBezTo>
                      <a:pt x="282" y="3013"/>
                      <a:pt x="179" y="3186"/>
                      <a:pt x="72" y="3356"/>
                    </a:cubicBezTo>
                    <a:cubicBezTo>
                      <a:pt x="52" y="3390"/>
                      <a:pt x="31" y="3423"/>
                      <a:pt x="22" y="3461"/>
                    </a:cubicBezTo>
                    <a:cubicBezTo>
                      <a:pt x="1" y="3556"/>
                      <a:pt x="70" y="3657"/>
                      <a:pt x="162" y="3690"/>
                    </a:cubicBezTo>
                    <a:cubicBezTo>
                      <a:pt x="190" y="3699"/>
                      <a:pt x="220" y="3704"/>
                      <a:pt x="249" y="3704"/>
                    </a:cubicBezTo>
                    <a:cubicBezTo>
                      <a:pt x="317" y="3704"/>
                      <a:pt x="385" y="3680"/>
                      <a:pt x="441" y="3641"/>
                    </a:cubicBezTo>
                    <a:cubicBezTo>
                      <a:pt x="524" y="3586"/>
                      <a:pt x="584" y="3506"/>
                      <a:pt x="636" y="3424"/>
                    </a:cubicBezTo>
                    <a:cubicBezTo>
                      <a:pt x="708" y="3309"/>
                      <a:pt x="772" y="3176"/>
                      <a:pt x="745" y="3042"/>
                    </a:cubicBezTo>
                    <a:cubicBezTo>
                      <a:pt x="732" y="2983"/>
                      <a:pt x="703" y="2927"/>
                      <a:pt x="695" y="2866"/>
                    </a:cubicBezTo>
                    <a:cubicBezTo>
                      <a:pt x="679" y="2770"/>
                      <a:pt x="715" y="2670"/>
                      <a:pt x="688" y="2577"/>
                    </a:cubicBezTo>
                    <a:cubicBezTo>
                      <a:pt x="675" y="2533"/>
                      <a:pt x="648" y="2493"/>
                      <a:pt x="632" y="2450"/>
                    </a:cubicBezTo>
                    <a:cubicBezTo>
                      <a:pt x="574" y="2288"/>
                      <a:pt x="639" y="1992"/>
                      <a:pt x="658" y="1821"/>
                    </a:cubicBezTo>
                    <a:cubicBezTo>
                      <a:pt x="681" y="1599"/>
                      <a:pt x="723" y="1380"/>
                      <a:pt x="811" y="1174"/>
                    </a:cubicBezTo>
                    <a:cubicBezTo>
                      <a:pt x="919" y="920"/>
                      <a:pt x="1096" y="684"/>
                      <a:pt x="1122" y="407"/>
                    </a:cubicBezTo>
                    <a:cubicBezTo>
                      <a:pt x="1130" y="300"/>
                      <a:pt x="1115" y="186"/>
                      <a:pt x="1048" y="100"/>
                    </a:cubicBezTo>
                    <a:cubicBezTo>
                      <a:pt x="1001" y="40"/>
                      <a:pt x="925" y="0"/>
                      <a:pt x="851"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8"/>
              <p:cNvSpPr/>
              <p:nvPr/>
            </p:nvSpPr>
            <p:spPr>
              <a:xfrm>
                <a:off x="5092356" y="2006799"/>
                <a:ext cx="100717" cy="227854"/>
              </a:xfrm>
              <a:custGeom>
                <a:avLst/>
                <a:gdLst/>
                <a:ahLst/>
                <a:cxnLst/>
                <a:rect l="l" t="t" r="r" b="b"/>
                <a:pathLst>
                  <a:path w="629" h="1423" extrusionOk="0">
                    <a:moveTo>
                      <a:pt x="567" y="1"/>
                    </a:moveTo>
                    <a:cubicBezTo>
                      <a:pt x="547" y="1"/>
                      <a:pt x="528" y="12"/>
                      <a:pt x="518" y="30"/>
                    </a:cubicBezTo>
                    <a:cubicBezTo>
                      <a:pt x="468" y="140"/>
                      <a:pt x="410" y="250"/>
                      <a:pt x="354" y="356"/>
                    </a:cubicBezTo>
                    <a:cubicBezTo>
                      <a:pt x="192" y="669"/>
                      <a:pt x="19" y="990"/>
                      <a:pt x="2" y="1368"/>
                    </a:cubicBezTo>
                    <a:cubicBezTo>
                      <a:pt x="0" y="1397"/>
                      <a:pt x="23" y="1421"/>
                      <a:pt x="52" y="1423"/>
                    </a:cubicBezTo>
                    <a:lnTo>
                      <a:pt x="53" y="1423"/>
                    </a:lnTo>
                    <a:cubicBezTo>
                      <a:pt x="82" y="1423"/>
                      <a:pt x="106" y="1400"/>
                      <a:pt x="109" y="1375"/>
                    </a:cubicBezTo>
                    <a:cubicBezTo>
                      <a:pt x="124" y="1021"/>
                      <a:pt x="281" y="723"/>
                      <a:pt x="450" y="407"/>
                    </a:cubicBezTo>
                    <a:cubicBezTo>
                      <a:pt x="507" y="300"/>
                      <a:pt x="566" y="190"/>
                      <a:pt x="617" y="78"/>
                    </a:cubicBezTo>
                    <a:cubicBezTo>
                      <a:pt x="628" y="50"/>
                      <a:pt x="617" y="19"/>
                      <a:pt x="590" y="6"/>
                    </a:cubicBezTo>
                    <a:cubicBezTo>
                      <a:pt x="583" y="3"/>
                      <a:pt x="575"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8"/>
              <p:cNvSpPr/>
              <p:nvPr/>
            </p:nvSpPr>
            <p:spPr>
              <a:xfrm>
                <a:off x="5365206" y="2222485"/>
                <a:ext cx="24499" cy="141869"/>
              </a:xfrm>
              <a:custGeom>
                <a:avLst/>
                <a:gdLst/>
                <a:ahLst/>
                <a:cxnLst/>
                <a:rect l="l" t="t" r="r" b="b"/>
                <a:pathLst>
                  <a:path w="153" h="886" extrusionOk="0">
                    <a:moveTo>
                      <a:pt x="59" y="1"/>
                    </a:moveTo>
                    <a:cubicBezTo>
                      <a:pt x="57" y="1"/>
                      <a:pt x="55" y="1"/>
                      <a:pt x="52" y="1"/>
                    </a:cubicBezTo>
                    <a:cubicBezTo>
                      <a:pt x="24" y="1"/>
                      <a:pt x="1" y="28"/>
                      <a:pt x="2" y="57"/>
                    </a:cubicBezTo>
                    <a:lnTo>
                      <a:pt x="45" y="835"/>
                    </a:lnTo>
                    <a:cubicBezTo>
                      <a:pt x="47" y="864"/>
                      <a:pt x="70" y="885"/>
                      <a:pt x="98" y="885"/>
                    </a:cubicBezTo>
                    <a:lnTo>
                      <a:pt x="101" y="885"/>
                    </a:lnTo>
                    <a:cubicBezTo>
                      <a:pt x="129" y="885"/>
                      <a:pt x="152" y="858"/>
                      <a:pt x="151" y="829"/>
                    </a:cubicBezTo>
                    <a:lnTo>
                      <a:pt x="108" y="51"/>
                    </a:lnTo>
                    <a:cubicBezTo>
                      <a:pt x="108" y="25"/>
                      <a:pt x="86"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8"/>
              <p:cNvSpPr/>
              <p:nvPr/>
            </p:nvSpPr>
            <p:spPr>
              <a:xfrm>
                <a:off x="5260326" y="2378286"/>
                <a:ext cx="399185" cy="199032"/>
              </a:xfrm>
              <a:custGeom>
                <a:avLst/>
                <a:gdLst/>
                <a:ahLst/>
                <a:cxnLst/>
                <a:rect l="l" t="t" r="r" b="b"/>
                <a:pathLst>
                  <a:path w="2493" h="1243" extrusionOk="0">
                    <a:moveTo>
                      <a:pt x="2021" y="1"/>
                    </a:moveTo>
                    <a:cubicBezTo>
                      <a:pt x="1908" y="1"/>
                      <a:pt x="1798" y="13"/>
                      <a:pt x="1705" y="48"/>
                    </a:cubicBezTo>
                    <a:cubicBezTo>
                      <a:pt x="1523" y="113"/>
                      <a:pt x="1403" y="293"/>
                      <a:pt x="1203" y="333"/>
                    </a:cubicBezTo>
                    <a:cubicBezTo>
                      <a:pt x="1175" y="339"/>
                      <a:pt x="1147" y="341"/>
                      <a:pt x="1120" y="341"/>
                    </a:cubicBezTo>
                    <a:cubicBezTo>
                      <a:pt x="987" y="341"/>
                      <a:pt x="853" y="292"/>
                      <a:pt x="717" y="291"/>
                    </a:cubicBezTo>
                    <a:cubicBezTo>
                      <a:pt x="714" y="290"/>
                      <a:pt x="712" y="290"/>
                      <a:pt x="709" y="290"/>
                    </a:cubicBezTo>
                    <a:cubicBezTo>
                      <a:pt x="525" y="290"/>
                      <a:pt x="354" y="379"/>
                      <a:pt x="189" y="465"/>
                    </a:cubicBezTo>
                    <a:cubicBezTo>
                      <a:pt x="132" y="495"/>
                      <a:pt x="1" y="592"/>
                      <a:pt x="81" y="666"/>
                    </a:cubicBezTo>
                    <a:cubicBezTo>
                      <a:pt x="101" y="685"/>
                      <a:pt x="129" y="687"/>
                      <a:pt x="153" y="693"/>
                    </a:cubicBezTo>
                    <a:cubicBezTo>
                      <a:pt x="386" y="727"/>
                      <a:pt x="610" y="806"/>
                      <a:pt x="814" y="923"/>
                    </a:cubicBezTo>
                    <a:cubicBezTo>
                      <a:pt x="980" y="1022"/>
                      <a:pt x="1133" y="1147"/>
                      <a:pt x="1317" y="1204"/>
                    </a:cubicBezTo>
                    <a:cubicBezTo>
                      <a:pt x="1405" y="1231"/>
                      <a:pt x="1496" y="1242"/>
                      <a:pt x="1587" y="1242"/>
                    </a:cubicBezTo>
                    <a:cubicBezTo>
                      <a:pt x="1722" y="1242"/>
                      <a:pt x="1859" y="1219"/>
                      <a:pt x="1992" y="1193"/>
                    </a:cubicBezTo>
                    <a:cubicBezTo>
                      <a:pt x="2147" y="1161"/>
                      <a:pt x="2315" y="1113"/>
                      <a:pt x="2399" y="979"/>
                    </a:cubicBezTo>
                    <a:cubicBezTo>
                      <a:pt x="2492" y="830"/>
                      <a:pt x="2438" y="656"/>
                      <a:pt x="2441" y="495"/>
                    </a:cubicBezTo>
                    <a:cubicBezTo>
                      <a:pt x="2442" y="343"/>
                      <a:pt x="2491" y="205"/>
                      <a:pt x="2464" y="48"/>
                    </a:cubicBezTo>
                    <a:cubicBezTo>
                      <a:pt x="2334" y="24"/>
                      <a:pt x="2174" y="1"/>
                      <a:pt x="2021"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8"/>
              <p:cNvSpPr/>
              <p:nvPr/>
            </p:nvSpPr>
            <p:spPr>
              <a:xfrm>
                <a:off x="5484658" y="1842512"/>
                <a:ext cx="149875" cy="125376"/>
              </a:xfrm>
              <a:custGeom>
                <a:avLst/>
                <a:gdLst/>
                <a:ahLst/>
                <a:cxnLst/>
                <a:rect l="l" t="t" r="r" b="b"/>
                <a:pathLst>
                  <a:path w="936" h="783" extrusionOk="0">
                    <a:moveTo>
                      <a:pt x="448" y="0"/>
                    </a:moveTo>
                    <a:cubicBezTo>
                      <a:pt x="250" y="0"/>
                      <a:pt x="78" y="125"/>
                      <a:pt x="42" y="307"/>
                    </a:cubicBezTo>
                    <a:cubicBezTo>
                      <a:pt x="0" y="518"/>
                      <a:pt x="157" y="727"/>
                      <a:pt x="393" y="774"/>
                    </a:cubicBezTo>
                    <a:cubicBezTo>
                      <a:pt x="424" y="780"/>
                      <a:pt x="455" y="783"/>
                      <a:pt x="485" y="783"/>
                    </a:cubicBezTo>
                    <a:cubicBezTo>
                      <a:pt x="685" y="783"/>
                      <a:pt x="859" y="658"/>
                      <a:pt x="894" y="475"/>
                    </a:cubicBezTo>
                    <a:cubicBezTo>
                      <a:pt x="936" y="264"/>
                      <a:pt x="778" y="56"/>
                      <a:pt x="543" y="10"/>
                    </a:cubicBezTo>
                    <a:cubicBezTo>
                      <a:pt x="511" y="3"/>
                      <a:pt x="479" y="0"/>
                      <a:pt x="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8"/>
              <p:cNvSpPr/>
              <p:nvPr/>
            </p:nvSpPr>
            <p:spPr>
              <a:xfrm>
                <a:off x="5552070" y="1867011"/>
                <a:ext cx="57164" cy="44674"/>
              </a:xfrm>
              <a:custGeom>
                <a:avLst/>
                <a:gdLst/>
                <a:ahLst/>
                <a:cxnLst/>
                <a:rect l="l" t="t" r="r" b="b"/>
                <a:pathLst>
                  <a:path w="357" h="279" extrusionOk="0">
                    <a:moveTo>
                      <a:pt x="131" y="1"/>
                    </a:moveTo>
                    <a:cubicBezTo>
                      <a:pt x="92" y="1"/>
                      <a:pt x="58" y="15"/>
                      <a:pt x="38" y="44"/>
                    </a:cubicBezTo>
                    <a:cubicBezTo>
                      <a:pt x="1" y="100"/>
                      <a:pt x="33" y="187"/>
                      <a:pt x="109" y="240"/>
                    </a:cubicBezTo>
                    <a:cubicBezTo>
                      <a:pt x="146" y="266"/>
                      <a:pt x="187" y="278"/>
                      <a:pt x="224" y="278"/>
                    </a:cubicBezTo>
                    <a:cubicBezTo>
                      <a:pt x="264" y="278"/>
                      <a:pt x="299" y="263"/>
                      <a:pt x="319" y="235"/>
                    </a:cubicBezTo>
                    <a:cubicBezTo>
                      <a:pt x="356" y="180"/>
                      <a:pt x="323" y="92"/>
                      <a:pt x="248" y="38"/>
                    </a:cubicBezTo>
                    <a:cubicBezTo>
                      <a:pt x="210" y="13"/>
                      <a:pt x="168"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8"/>
              <p:cNvSpPr/>
              <p:nvPr/>
            </p:nvSpPr>
            <p:spPr>
              <a:xfrm>
                <a:off x="5083549" y="1851158"/>
                <a:ext cx="152276" cy="125856"/>
              </a:xfrm>
              <a:custGeom>
                <a:avLst/>
                <a:gdLst/>
                <a:ahLst/>
                <a:cxnLst/>
                <a:rect l="l" t="t" r="r" b="b"/>
                <a:pathLst>
                  <a:path w="951" h="786" extrusionOk="0">
                    <a:moveTo>
                      <a:pt x="499" y="0"/>
                    </a:moveTo>
                    <a:cubicBezTo>
                      <a:pt x="461" y="0"/>
                      <a:pt x="422" y="5"/>
                      <a:pt x="384" y="14"/>
                    </a:cubicBezTo>
                    <a:cubicBezTo>
                      <a:pt x="149" y="72"/>
                      <a:pt x="1" y="287"/>
                      <a:pt x="54" y="496"/>
                    </a:cubicBezTo>
                    <a:cubicBezTo>
                      <a:pt x="97" y="670"/>
                      <a:pt x="264" y="785"/>
                      <a:pt x="455" y="785"/>
                    </a:cubicBezTo>
                    <a:cubicBezTo>
                      <a:pt x="492" y="785"/>
                      <a:pt x="531" y="781"/>
                      <a:pt x="569" y="771"/>
                    </a:cubicBezTo>
                    <a:cubicBezTo>
                      <a:pt x="803" y="714"/>
                      <a:pt x="950" y="497"/>
                      <a:pt x="899" y="289"/>
                    </a:cubicBezTo>
                    <a:cubicBezTo>
                      <a:pt x="856" y="115"/>
                      <a:pt x="689"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8"/>
              <p:cNvSpPr/>
              <p:nvPr/>
            </p:nvSpPr>
            <p:spPr>
              <a:xfrm>
                <a:off x="5157847" y="1873256"/>
                <a:ext cx="57164" cy="44674"/>
              </a:xfrm>
              <a:custGeom>
                <a:avLst/>
                <a:gdLst/>
                <a:ahLst/>
                <a:cxnLst/>
                <a:rect l="l" t="t" r="r" b="b"/>
                <a:pathLst>
                  <a:path w="357" h="279" extrusionOk="0">
                    <a:moveTo>
                      <a:pt x="133" y="1"/>
                    </a:moveTo>
                    <a:cubicBezTo>
                      <a:pt x="93" y="1"/>
                      <a:pt x="59" y="15"/>
                      <a:pt x="40" y="43"/>
                    </a:cubicBezTo>
                    <a:cubicBezTo>
                      <a:pt x="1" y="99"/>
                      <a:pt x="34" y="186"/>
                      <a:pt x="111" y="240"/>
                    </a:cubicBezTo>
                    <a:cubicBezTo>
                      <a:pt x="147" y="266"/>
                      <a:pt x="188" y="278"/>
                      <a:pt x="225" y="278"/>
                    </a:cubicBezTo>
                    <a:cubicBezTo>
                      <a:pt x="265" y="278"/>
                      <a:pt x="300" y="264"/>
                      <a:pt x="319" y="235"/>
                    </a:cubicBezTo>
                    <a:cubicBezTo>
                      <a:pt x="356" y="179"/>
                      <a:pt x="325" y="92"/>
                      <a:pt x="248" y="38"/>
                    </a:cubicBezTo>
                    <a:cubicBezTo>
                      <a:pt x="210" y="13"/>
                      <a:pt x="169"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8"/>
              <p:cNvSpPr/>
              <p:nvPr/>
            </p:nvSpPr>
            <p:spPr>
              <a:xfrm>
                <a:off x="4856815" y="1969170"/>
                <a:ext cx="88227" cy="268686"/>
              </a:xfrm>
              <a:custGeom>
                <a:avLst/>
                <a:gdLst/>
                <a:ahLst/>
                <a:cxnLst/>
                <a:rect l="l" t="t" r="r" b="b"/>
                <a:pathLst>
                  <a:path w="551" h="1678" extrusionOk="0">
                    <a:moveTo>
                      <a:pt x="316" y="1"/>
                    </a:moveTo>
                    <a:cubicBezTo>
                      <a:pt x="310" y="1"/>
                      <a:pt x="304" y="2"/>
                      <a:pt x="298" y="4"/>
                    </a:cubicBezTo>
                    <a:cubicBezTo>
                      <a:pt x="270" y="13"/>
                      <a:pt x="255" y="43"/>
                      <a:pt x="265" y="71"/>
                    </a:cubicBezTo>
                    <a:cubicBezTo>
                      <a:pt x="439" y="582"/>
                      <a:pt x="345" y="1164"/>
                      <a:pt x="18" y="1592"/>
                    </a:cubicBezTo>
                    <a:cubicBezTo>
                      <a:pt x="1" y="1615"/>
                      <a:pt x="5" y="1649"/>
                      <a:pt x="29" y="1668"/>
                    </a:cubicBezTo>
                    <a:cubicBezTo>
                      <a:pt x="38" y="1675"/>
                      <a:pt x="50" y="1678"/>
                      <a:pt x="60" y="1678"/>
                    </a:cubicBezTo>
                    <a:cubicBezTo>
                      <a:pt x="78" y="1678"/>
                      <a:pt x="93" y="1670"/>
                      <a:pt x="103" y="1656"/>
                    </a:cubicBezTo>
                    <a:cubicBezTo>
                      <a:pt x="450" y="1199"/>
                      <a:pt x="550" y="580"/>
                      <a:pt x="366" y="37"/>
                    </a:cubicBezTo>
                    <a:cubicBezTo>
                      <a:pt x="357" y="15"/>
                      <a:pt x="338"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8"/>
              <p:cNvSpPr/>
              <p:nvPr/>
            </p:nvSpPr>
            <p:spPr>
              <a:xfrm>
                <a:off x="5564400" y="2146907"/>
                <a:ext cx="119291" cy="211522"/>
              </a:xfrm>
              <a:custGeom>
                <a:avLst/>
                <a:gdLst/>
                <a:ahLst/>
                <a:cxnLst/>
                <a:rect l="l" t="t" r="r" b="b"/>
                <a:pathLst>
                  <a:path w="745" h="1321" extrusionOk="0">
                    <a:moveTo>
                      <a:pt x="418" y="1"/>
                    </a:moveTo>
                    <a:cubicBezTo>
                      <a:pt x="417" y="1"/>
                      <a:pt x="416" y="1"/>
                      <a:pt x="415" y="1"/>
                    </a:cubicBezTo>
                    <a:cubicBezTo>
                      <a:pt x="399" y="2"/>
                      <a:pt x="385" y="12"/>
                      <a:pt x="372" y="25"/>
                    </a:cubicBezTo>
                    <a:cubicBezTo>
                      <a:pt x="201" y="198"/>
                      <a:pt x="101" y="439"/>
                      <a:pt x="99" y="683"/>
                    </a:cubicBezTo>
                    <a:cubicBezTo>
                      <a:pt x="96" y="803"/>
                      <a:pt x="118" y="926"/>
                      <a:pt x="73" y="1037"/>
                    </a:cubicBezTo>
                    <a:cubicBezTo>
                      <a:pt x="56" y="1083"/>
                      <a:pt x="25" y="1126"/>
                      <a:pt x="13" y="1176"/>
                    </a:cubicBezTo>
                    <a:cubicBezTo>
                      <a:pt x="1" y="1226"/>
                      <a:pt x="11" y="1287"/>
                      <a:pt x="56" y="1310"/>
                    </a:cubicBezTo>
                    <a:cubicBezTo>
                      <a:pt x="70" y="1318"/>
                      <a:pt x="85" y="1321"/>
                      <a:pt x="101" y="1321"/>
                    </a:cubicBezTo>
                    <a:cubicBezTo>
                      <a:pt x="128" y="1321"/>
                      <a:pt x="156" y="1312"/>
                      <a:pt x="181" y="1303"/>
                    </a:cubicBezTo>
                    <a:cubicBezTo>
                      <a:pt x="263" y="1273"/>
                      <a:pt x="342" y="1237"/>
                      <a:pt x="416" y="1194"/>
                    </a:cubicBezTo>
                    <a:cubicBezTo>
                      <a:pt x="745" y="1012"/>
                      <a:pt x="416" y="622"/>
                      <a:pt x="452" y="351"/>
                    </a:cubicBezTo>
                    <a:cubicBezTo>
                      <a:pt x="465" y="252"/>
                      <a:pt x="496" y="152"/>
                      <a:pt x="470" y="55"/>
                    </a:cubicBezTo>
                    <a:cubicBezTo>
                      <a:pt x="464" y="30"/>
                      <a:pt x="445" y="1"/>
                      <a:pt x="418"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8"/>
              <p:cNvSpPr/>
              <p:nvPr/>
            </p:nvSpPr>
            <p:spPr>
              <a:xfrm>
                <a:off x="3082008" y="3848862"/>
                <a:ext cx="322327" cy="268365"/>
              </a:xfrm>
              <a:custGeom>
                <a:avLst/>
                <a:gdLst/>
                <a:ahLst/>
                <a:cxnLst/>
                <a:rect l="l" t="t" r="r" b="b"/>
                <a:pathLst>
                  <a:path w="2013" h="1676" extrusionOk="0">
                    <a:moveTo>
                      <a:pt x="1378" y="0"/>
                    </a:moveTo>
                    <a:cubicBezTo>
                      <a:pt x="1244" y="0"/>
                      <a:pt x="1109" y="28"/>
                      <a:pt x="987" y="83"/>
                    </a:cubicBezTo>
                    <a:cubicBezTo>
                      <a:pt x="733" y="199"/>
                      <a:pt x="533" y="432"/>
                      <a:pt x="454" y="701"/>
                    </a:cubicBezTo>
                    <a:cubicBezTo>
                      <a:pt x="414" y="833"/>
                      <a:pt x="404" y="973"/>
                      <a:pt x="370" y="1106"/>
                    </a:cubicBezTo>
                    <a:cubicBezTo>
                      <a:pt x="336" y="1240"/>
                      <a:pt x="272" y="1374"/>
                      <a:pt x="157" y="1451"/>
                    </a:cubicBezTo>
                    <a:cubicBezTo>
                      <a:pt x="120" y="1475"/>
                      <a:pt x="79" y="1494"/>
                      <a:pt x="47" y="1524"/>
                    </a:cubicBezTo>
                    <a:cubicBezTo>
                      <a:pt x="32" y="1538"/>
                      <a:pt x="17" y="1558"/>
                      <a:pt x="10" y="1580"/>
                    </a:cubicBezTo>
                    <a:cubicBezTo>
                      <a:pt x="3" y="1601"/>
                      <a:pt x="0" y="1624"/>
                      <a:pt x="9" y="1641"/>
                    </a:cubicBezTo>
                    <a:cubicBezTo>
                      <a:pt x="21" y="1669"/>
                      <a:pt x="90" y="1676"/>
                      <a:pt x="163" y="1676"/>
                    </a:cubicBezTo>
                    <a:cubicBezTo>
                      <a:pt x="232" y="1676"/>
                      <a:pt x="305" y="1669"/>
                      <a:pt x="338" y="1669"/>
                    </a:cubicBezTo>
                    <a:cubicBezTo>
                      <a:pt x="340" y="1669"/>
                      <a:pt x="342" y="1670"/>
                      <a:pt x="343" y="1670"/>
                    </a:cubicBezTo>
                    <a:cubicBezTo>
                      <a:pt x="352" y="1671"/>
                      <a:pt x="361" y="1672"/>
                      <a:pt x="370" y="1672"/>
                    </a:cubicBezTo>
                    <a:cubicBezTo>
                      <a:pt x="381" y="1672"/>
                      <a:pt x="391" y="1670"/>
                      <a:pt x="402" y="1668"/>
                    </a:cubicBezTo>
                    <a:cubicBezTo>
                      <a:pt x="426" y="1662"/>
                      <a:pt x="447" y="1652"/>
                      <a:pt x="469" y="1641"/>
                    </a:cubicBezTo>
                    <a:cubicBezTo>
                      <a:pt x="991" y="1368"/>
                      <a:pt x="1532" y="1060"/>
                      <a:pt x="1898" y="584"/>
                    </a:cubicBezTo>
                    <a:cubicBezTo>
                      <a:pt x="1956" y="510"/>
                      <a:pt x="2012" y="423"/>
                      <a:pt x="2002" y="327"/>
                    </a:cubicBezTo>
                    <a:cubicBezTo>
                      <a:pt x="1989" y="223"/>
                      <a:pt x="1896" y="147"/>
                      <a:pt x="1802" y="99"/>
                    </a:cubicBezTo>
                    <a:cubicBezTo>
                      <a:pt x="1672" y="33"/>
                      <a:pt x="1525" y="0"/>
                      <a:pt x="1378"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8"/>
              <p:cNvSpPr/>
              <p:nvPr/>
            </p:nvSpPr>
            <p:spPr>
              <a:xfrm>
                <a:off x="4102634" y="3100283"/>
                <a:ext cx="182540" cy="240184"/>
              </a:xfrm>
              <a:custGeom>
                <a:avLst/>
                <a:gdLst/>
                <a:ahLst/>
                <a:cxnLst/>
                <a:rect l="l" t="t" r="r" b="b"/>
                <a:pathLst>
                  <a:path w="1140" h="1500" extrusionOk="0">
                    <a:moveTo>
                      <a:pt x="194" y="0"/>
                    </a:moveTo>
                    <a:cubicBezTo>
                      <a:pt x="123" y="0"/>
                      <a:pt x="55" y="13"/>
                      <a:pt x="0" y="36"/>
                    </a:cubicBezTo>
                    <a:cubicBezTo>
                      <a:pt x="321" y="508"/>
                      <a:pt x="613" y="939"/>
                      <a:pt x="763" y="1500"/>
                    </a:cubicBezTo>
                    <a:cubicBezTo>
                      <a:pt x="843" y="1390"/>
                      <a:pt x="921" y="1280"/>
                      <a:pt x="1000" y="1172"/>
                    </a:cubicBezTo>
                    <a:cubicBezTo>
                      <a:pt x="1047" y="1109"/>
                      <a:pt x="1092" y="1044"/>
                      <a:pt x="1115" y="969"/>
                    </a:cubicBezTo>
                    <a:cubicBezTo>
                      <a:pt x="1140" y="895"/>
                      <a:pt x="1137" y="809"/>
                      <a:pt x="1092" y="745"/>
                    </a:cubicBezTo>
                    <a:cubicBezTo>
                      <a:pt x="1025" y="648"/>
                      <a:pt x="915" y="623"/>
                      <a:pt x="815" y="575"/>
                    </a:cubicBezTo>
                    <a:cubicBezTo>
                      <a:pt x="728" y="533"/>
                      <a:pt x="677" y="441"/>
                      <a:pt x="640" y="352"/>
                    </a:cubicBezTo>
                    <a:cubicBezTo>
                      <a:pt x="600" y="262"/>
                      <a:pt x="568" y="166"/>
                      <a:pt x="497" y="101"/>
                    </a:cubicBezTo>
                    <a:cubicBezTo>
                      <a:pt x="480" y="84"/>
                      <a:pt x="461" y="71"/>
                      <a:pt x="441" y="59"/>
                    </a:cubicBezTo>
                    <a:cubicBezTo>
                      <a:pt x="371" y="19"/>
                      <a:pt x="281" y="0"/>
                      <a:pt x="194"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28"/>
              <p:cNvGrpSpPr/>
              <p:nvPr/>
            </p:nvGrpSpPr>
            <p:grpSpPr>
              <a:xfrm>
                <a:off x="2656721" y="3081389"/>
                <a:ext cx="2716011" cy="1373860"/>
                <a:chOff x="2656721" y="3081389"/>
                <a:chExt cx="2716011" cy="1373860"/>
              </a:xfrm>
            </p:grpSpPr>
            <p:sp>
              <p:nvSpPr>
                <p:cNvPr id="1797" name="Google Shape;1797;p28"/>
                <p:cNvSpPr/>
                <p:nvPr/>
              </p:nvSpPr>
              <p:spPr>
                <a:xfrm>
                  <a:off x="3129725" y="3840695"/>
                  <a:ext cx="354351" cy="279734"/>
                </a:xfrm>
                <a:custGeom>
                  <a:avLst/>
                  <a:gdLst/>
                  <a:ahLst/>
                  <a:cxnLst/>
                  <a:rect l="l" t="t" r="r" b="b"/>
                  <a:pathLst>
                    <a:path w="2213" h="1747" extrusionOk="0">
                      <a:moveTo>
                        <a:pt x="2152" y="0"/>
                      </a:moveTo>
                      <a:cubicBezTo>
                        <a:pt x="2135" y="0"/>
                        <a:pt x="2119" y="8"/>
                        <a:pt x="2108" y="24"/>
                      </a:cubicBezTo>
                      <a:cubicBezTo>
                        <a:pt x="1576" y="817"/>
                        <a:pt x="762" y="1288"/>
                        <a:pt x="36" y="1645"/>
                      </a:cubicBezTo>
                      <a:cubicBezTo>
                        <a:pt x="14" y="1656"/>
                        <a:pt x="1" y="1682"/>
                        <a:pt x="8" y="1706"/>
                      </a:cubicBezTo>
                      <a:cubicBezTo>
                        <a:pt x="15" y="1731"/>
                        <a:pt x="36" y="1746"/>
                        <a:pt x="59" y="1746"/>
                      </a:cubicBezTo>
                      <a:lnTo>
                        <a:pt x="62" y="1746"/>
                      </a:lnTo>
                      <a:cubicBezTo>
                        <a:pt x="319" y="1726"/>
                        <a:pt x="582" y="1720"/>
                        <a:pt x="843" y="1720"/>
                      </a:cubicBezTo>
                      <a:cubicBezTo>
                        <a:pt x="1058" y="1720"/>
                        <a:pt x="1272" y="1724"/>
                        <a:pt x="1483" y="1728"/>
                      </a:cubicBezTo>
                      <a:cubicBezTo>
                        <a:pt x="1698" y="1733"/>
                        <a:pt x="1913" y="1738"/>
                        <a:pt x="2127" y="1738"/>
                      </a:cubicBezTo>
                      <a:cubicBezTo>
                        <a:pt x="2157" y="1738"/>
                        <a:pt x="2180" y="1713"/>
                        <a:pt x="2180" y="1683"/>
                      </a:cubicBezTo>
                      <a:cubicBezTo>
                        <a:pt x="2180" y="1653"/>
                        <a:pt x="2155" y="1631"/>
                        <a:pt x="2127" y="1631"/>
                      </a:cubicBezTo>
                      <a:cubicBezTo>
                        <a:pt x="1914" y="1631"/>
                        <a:pt x="1700" y="1625"/>
                        <a:pt x="1486" y="1621"/>
                      </a:cubicBezTo>
                      <a:cubicBezTo>
                        <a:pt x="1279" y="1616"/>
                        <a:pt x="1069" y="1612"/>
                        <a:pt x="858" y="1612"/>
                      </a:cubicBezTo>
                      <a:cubicBezTo>
                        <a:pt x="677" y="1612"/>
                        <a:pt x="496" y="1615"/>
                        <a:pt x="315" y="1623"/>
                      </a:cubicBezTo>
                      <a:cubicBezTo>
                        <a:pt x="990" y="1274"/>
                        <a:pt x="1706" y="812"/>
                        <a:pt x="2197" y="83"/>
                      </a:cubicBezTo>
                      <a:cubicBezTo>
                        <a:pt x="2212" y="60"/>
                        <a:pt x="2207" y="26"/>
                        <a:pt x="2182" y="10"/>
                      </a:cubicBezTo>
                      <a:cubicBezTo>
                        <a:pt x="2173" y="3"/>
                        <a:pt x="2163" y="0"/>
                        <a:pt x="2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a:off x="3340768" y="3368651"/>
                  <a:ext cx="207359" cy="277172"/>
                </a:xfrm>
                <a:custGeom>
                  <a:avLst/>
                  <a:gdLst/>
                  <a:ahLst/>
                  <a:cxnLst/>
                  <a:rect l="l" t="t" r="r" b="b"/>
                  <a:pathLst>
                    <a:path w="1295" h="1731" extrusionOk="0">
                      <a:moveTo>
                        <a:pt x="59" y="1"/>
                      </a:moveTo>
                      <a:cubicBezTo>
                        <a:pt x="36" y="1"/>
                        <a:pt x="16" y="15"/>
                        <a:pt x="9" y="37"/>
                      </a:cubicBezTo>
                      <a:cubicBezTo>
                        <a:pt x="1" y="67"/>
                        <a:pt x="13" y="97"/>
                        <a:pt x="43" y="105"/>
                      </a:cubicBezTo>
                      <a:cubicBezTo>
                        <a:pt x="687" y="322"/>
                        <a:pt x="1146" y="956"/>
                        <a:pt x="1186" y="1679"/>
                      </a:cubicBezTo>
                      <a:cubicBezTo>
                        <a:pt x="1187" y="1709"/>
                        <a:pt x="1210" y="1730"/>
                        <a:pt x="1239" y="1730"/>
                      </a:cubicBezTo>
                      <a:cubicBezTo>
                        <a:pt x="1240" y="1730"/>
                        <a:pt x="1240" y="1730"/>
                        <a:pt x="1243" y="1727"/>
                      </a:cubicBezTo>
                      <a:cubicBezTo>
                        <a:pt x="1271" y="1727"/>
                        <a:pt x="1294" y="1700"/>
                        <a:pt x="1293" y="1672"/>
                      </a:cubicBezTo>
                      <a:cubicBezTo>
                        <a:pt x="1250" y="906"/>
                        <a:pt x="762" y="235"/>
                        <a:pt x="76" y="4"/>
                      </a:cubicBezTo>
                      <a:cubicBezTo>
                        <a:pt x="70" y="2"/>
                        <a:pt x="64"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a:off x="4881794" y="3834130"/>
                  <a:ext cx="371004" cy="276852"/>
                </a:xfrm>
                <a:custGeom>
                  <a:avLst/>
                  <a:gdLst/>
                  <a:ahLst/>
                  <a:cxnLst/>
                  <a:rect l="l" t="t" r="r" b="b"/>
                  <a:pathLst>
                    <a:path w="2317" h="1729" extrusionOk="0">
                      <a:moveTo>
                        <a:pt x="2257" y="1"/>
                      </a:moveTo>
                      <a:cubicBezTo>
                        <a:pt x="2239" y="1"/>
                        <a:pt x="2222" y="9"/>
                        <a:pt x="2210" y="25"/>
                      </a:cubicBezTo>
                      <a:cubicBezTo>
                        <a:pt x="1745" y="783"/>
                        <a:pt x="807" y="1280"/>
                        <a:pt x="39" y="1626"/>
                      </a:cubicBezTo>
                      <a:cubicBezTo>
                        <a:pt x="12" y="1637"/>
                        <a:pt x="0" y="1669"/>
                        <a:pt x="12" y="1696"/>
                      </a:cubicBezTo>
                      <a:cubicBezTo>
                        <a:pt x="22" y="1716"/>
                        <a:pt x="40" y="1729"/>
                        <a:pt x="60" y="1729"/>
                      </a:cubicBezTo>
                      <a:cubicBezTo>
                        <a:pt x="69" y="1729"/>
                        <a:pt x="76" y="1726"/>
                        <a:pt x="83" y="1723"/>
                      </a:cubicBezTo>
                      <a:cubicBezTo>
                        <a:pt x="865" y="1369"/>
                        <a:pt x="1822" y="865"/>
                        <a:pt x="2302" y="81"/>
                      </a:cubicBezTo>
                      <a:cubicBezTo>
                        <a:pt x="2316" y="55"/>
                        <a:pt x="2309" y="24"/>
                        <a:pt x="2285" y="8"/>
                      </a:cubicBezTo>
                      <a:cubicBezTo>
                        <a:pt x="2276" y="3"/>
                        <a:pt x="2266"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8"/>
                <p:cNvSpPr/>
                <p:nvPr/>
              </p:nvSpPr>
              <p:spPr>
                <a:xfrm>
                  <a:off x="4541692" y="4318825"/>
                  <a:ext cx="49318" cy="136424"/>
                </a:xfrm>
                <a:custGeom>
                  <a:avLst/>
                  <a:gdLst/>
                  <a:ahLst/>
                  <a:cxnLst/>
                  <a:rect l="l" t="t" r="r" b="b"/>
                  <a:pathLst>
                    <a:path w="308" h="852" extrusionOk="0">
                      <a:moveTo>
                        <a:pt x="61" y="1"/>
                      </a:moveTo>
                      <a:cubicBezTo>
                        <a:pt x="52" y="1"/>
                        <a:pt x="42" y="3"/>
                        <a:pt x="34" y="8"/>
                      </a:cubicBezTo>
                      <a:cubicBezTo>
                        <a:pt x="8" y="24"/>
                        <a:pt x="1" y="55"/>
                        <a:pt x="15" y="81"/>
                      </a:cubicBezTo>
                      <a:cubicBezTo>
                        <a:pt x="142" y="294"/>
                        <a:pt x="204" y="546"/>
                        <a:pt x="184" y="795"/>
                      </a:cubicBezTo>
                      <a:cubicBezTo>
                        <a:pt x="179" y="823"/>
                        <a:pt x="204" y="851"/>
                        <a:pt x="232" y="852"/>
                      </a:cubicBezTo>
                      <a:lnTo>
                        <a:pt x="235" y="852"/>
                      </a:lnTo>
                      <a:cubicBezTo>
                        <a:pt x="262" y="852"/>
                        <a:pt x="285" y="831"/>
                        <a:pt x="289" y="802"/>
                      </a:cubicBezTo>
                      <a:cubicBezTo>
                        <a:pt x="308" y="534"/>
                        <a:pt x="244" y="258"/>
                        <a:pt x="107" y="25"/>
                      </a:cubicBezTo>
                      <a:cubicBezTo>
                        <a:pt x="96" y="9"/>
                        <a:pt x="79"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8"/>
                <p:cNvSpPr/>
                <p:nvPr/>
              </p:nvSpPr>
              <p:spPr>
                <a:xfrm>
                  <a:off x="4645772" y="4300571"/>
                  <a:ext cx="77980" cy="139146"/>
                </a:xfrm>
                <a:custGeom>
                  <a:avLst/>
                  <a:gdLst/>
                  <a:ahLst/>
                  <a:cxnLst/>
                  <a:rect l="l" t="t" r="r" b="b"/>
                  <a:pathLst>
                    <a:path w="487" h="869" extrusionOk="0">
                      <a:moveTo>
                        <a:pt x="60" y="1"/>
                      </a:moveTo>
                      <a:cubicBezTo>
                        <a:pt x="48" y="1"/>
                        <a:pt x="35" y="6"/>
                        <a:pt x="25" y="15"/>
                      </a:cubicBezTo>
                      <a:cubicBezTo>
                        <a:pt x="3" y="34"/>
                        <a:pt x="1" y="68"/>
                        <a:pt x="21" y="89"/>
                      </a:cubicBezTo>
                      <a:cubicBezTo>
                        <a:pt x="205" y="293"/>
                        <a:pt x="329" y="553"/>
                        <a:pt x="376" y="825"/>
                      </a:cubicBezTo>
                      <a:cubicBezTo>
                        <a:pt x="379" y="852"/>
                        <a:pt x="403" y="869"/>
                        <a:pt x="428" y="869"/>
                      </a:cubicBezTo>
                      <a:cubicBezTo>
                        <a:pt x="432" y="869"/>
                        <a:pt x="433" y="869"/>
                        <a:pt x="439" y="867"/>
                      </a:cubicBezTo>
                      <a:cubicBezTo>
                        <a:pt x="468" y="865"/>
                        <a:pt x="486" y="836"/>
                        <a:pt x="482" y="808"/>
                      </a:cubicBezTo>
                      <a:cubicBezTo>
                        <a:pt x="432" y="516"/>
                        <a:pt x="296" y="236"/>
                        <a:pt x="99" y="18"/>
                      </a:cubicBezTo>
                      <a:cubicBezTo>
                        <a:pt x="89" y="7"/>
                        <a:pt x="75"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a:off x="5226219" y="4285359"/>
                  <a:ext cx="146512" cy="124735"/>
                </a:xfrm>
                <a:custGeom>
                  <a:avLst/>
                  <a:gdLst/>
                  <a:ahLst/>
                  <a:cxnLst/>
                  <a:rect l="l" t="t" r="r" b="b"/>
                  <a:pathLst>
                    <a:path w="915" h="779" extrusionOk="0">
                      <a:moveTo>
                        <a:pt x="55" y="0"/>
                      </a:moveTo>
                      <a:cubicBezTo>
                        <a:pt x="24" y="0"/>
                        <a:pt x="1" y="26"/>
                        <a:pt x="1" y="54"/>
                      </a:cubicBezTo>
                      <a:cubicBezTo>
                        <a:pt x="1" y="84"/>
                        <a:pt x="27" y="107"/>
                        <a:pt x="55" y="107"/>
                      </a:cubicBezTo>
                      <a:lnTo>
                        <a:pt x="58" y="107"/>
                      </a:lnTo>
                      <a:cubicBezTo>
                        <a:pt x="359" y="107"/>
                        <a:pt x="655" y="286"/>
                        <a:pt x="792" y="556"/>
                      </a:cubicBezTo>
                      <a:cubicBezTo>
                        <a:pt x="805" y="580"/>
                        <a:pt x="802" y="597"/>
                        <a:pt x="798" y="630"/>
                      </a:cubicBezTo>
                      <a:cubicBezTo>
                        <a:pt x="792" y="658"/>
                        <a:pt x="786" y="693"/>
                        <a:pt x="795" y="735"/>
                      </a:cubicBezTo>
                      <a:cubicBezTo>
                        <a:pt x="800" y="761"/>
                        <a:pt x="822" y="778"/>
                        <a:pt x="848" y="778"/>
                      </a:cubicBezTo>
                      <a:lnTo>
                        <a:pt x="858" y="778"/>
                      </a:lnTo>
                      <a:cubicBezTo>
                        <a:pt x="888" y="774"/>
                        <a:pt x="906" y="745"/>
                        <a:pt x="900" y="717"/>
                      </a:cubicBezTo>
                      <a:cubicBezTo>
                        <a:pt x="895" y="691"/>
                        <a:pt x="899" y="670"/>
                        <a:pt x="902" y="647"/>
                      </a:cubicBezTo>
                      <a:cubicBezTo>
                        <a:pt x="908" y="610"/>
                        <a:pt x="915" y="563"/>
                        <a:pt x="886" y="507"/>
                      </a:cubicBezTo>
                      <a:cubicBezTo>
                        <a:pt x="730" y="204"/>
                        <a:pt x="399"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a:off x="5154484" y="4317704"/>
                  <a:ext cx="93191" cy="111285"/>
                </a:xfrm>
                <a:custGeom>
                  <a:avLst/>
                  <a:gdLst/>
                  <a:ahLst/>
                  <a:cxnLst/>
                  <a:rect l="l" t="t" r="r" b="b"/>
                  <a:pathLst>
                    <a:path w="582" h="695" extrusionOk="0">
                      <a:moveTo>
                        <a:pt x="59" y="1"/>
                      </a:moveTo>
                      <a:cubicBezTo>
                        <a:pt x="35" y="1"/>
                        <a:pt x="14" y="17"/>
                        <a:pt x="8" y="41"/>
                      </a:cubicBezTo>
                      <a:cubicBezTo>
                        <a:pt x="1" y="69"/>
                        <a:pt x="19" y="98"/>
                        <a:pt x="48" y="105"/>
                      </a:cubicBezTo>
                      <a:cubicBezTo>
                        <a:pt x="286" y="161"/>
                        <a:pt x="475" y="395"/>
                        <a:pt x="472" y="641"/>
                      </a:cubicBezTo>
                      <a:cubicBezTo>
                        <a:pt x="472" y="672"/>
                        <a:pt x="496" y="695"/>
                        <a:pt x="526" y="695"/>
                      </a:cubicBezTo>
                      <a:cubicBezTo>
                        <a:pt x="556" y="695"/>
                        <a:pt x="579" y="672"/>
                        <a:pt x="579" y="641"/>
                      </a:cubicBezTo>
                      <a:cubicBezTo>
                        <a:pt x="582" y="348"/>
                        <a:pt x="357" y="68"/>
                        <a:pt x="72" y="2"/>
                      </a:cubicBezTo>
                      <a:cubicBezTo>
                        <a:pt x="68" y="1"/>
                        <a:pt x="63"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a:off x="4903891" y="4232518"/>
                  <a:ext cx="26260" cy="61807"/>
                </a:xfrm>
                <a:custGeom>
                  <a:avLst/>
                  <a:gdLst/>
                  <a:ahLst/>
                  <a:cxnLst/>
                  <a:rect l="l" t="t" r="r" b="b"/>
                  <a:pathLst>
                    <a:path w="164" h="386" extrusionOk="0">
                      <a:moveTo>
                        <a:pt x="108" y="0"/>
                      </a:moveTo>
                      <a:cubicBezTo>
                        <a:pt x="79" y="0"/>
                        <a:pt x="56" y="26"/>
                        <a:pt x="56" y="55"/>
                      </a:cubicBezTo>
                      <a:cubicBezTo>
                        <a:pt x="58" y="143"/>
                        <a:pt x="42" y="233"/>
                        <a:pt x="12" y="314"/>
                      </a:cubicBezTo>
                      <a:cubicBezTo>
                        <a:pt x="1" y="342"/>
                        <a:pt x="15" y="372"/>
                        <a:pt x="42" y="383"/>
                      </a:cubicBezTo>
                      <a:cubicBezTo>
                        <a:pt x="49" y="384"/>
                        <a:pt x="56" y="386"/>
                        <a:pt x="62" y="386"/>
                      </a:cubicBezTo>
                      <a:cubicBezTo>
                        <a:pt x="83" y="386"/>
                        <a:pt x="102" y="373"/>
                        <a:pt x="109" y="352"/>
                      </a:cubicBezTo>
                      <a:cubicBezTo>
                        <a:pt x="145" y="257"/>
                        <a:pt x="163" y="155"/>
                        <a:pt x="161" y="52"/>
                      </a:cubicBezTo>
                      <a:cubicBezTo>
                        <a:pt x="161" y="23"/>
                        <a:pt x="136" y="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8"/>
                <p:cNvSpPr/>
                <p:nvPr/>
              </p:nvSpPr>
              <p:spPr>
                <a:xfrm>
                  <a:off x="4666428" y="3522369"/>
                  <a:ext cx="78140" cy="632324"/>
                </a:xfrm>
                <a:custGeom>
                  <a:avLst/>
                  <a:gdLst/>
                  <a:ahLst/>
                  <a:cxnLst/>
                  <a:rect l="l" t="t" r="r" b="b"/>
                  <a:pathLst>
                    <a:path w="488" h="3949" extrusionOk="0">
                      <a:moveTo>
                        <a:pt x="433" y="0"/>
                      </a:moveTo>
                      <a:cubicBezTo>
                        <a:pt x="402" y="0"/>
                        <a:pt x="381" y="23"/>
                        <a:pt x="379" y="50"/>
                      </a:cubicBezTo>
                      <a:cubicBezTo>
                        <a:pt x="350" y="527"/>
                        <a:pt x="284" y="1007"/>
                        <a:pt x="220" y="1473"/>
                      </a:cubicBezTo>
                      <a:cubicBezTo>
                        <a:pt x="112" y="2262"/>
                        <a:pt x="0" y="3077"/>
                        <a:pt x="64" y="3898"/>
                      </a:cubicBezTo>
                      <a:cubicBezTo>
                        <a:pt x="69" y="3926"/>
                        <a:pt x="92" y="3947"/>
                        <a:pt x="119" y="3947"/>
                      </a:cubicBezTo>
                      <a:cubicBezTo>
                        <a:pt x="120" y="3947"/>
                        <a:pt x="122" y="3947"/>
                        <a:pt x="124" y="3948"/>
                      </a:cubicBezTo>
                      <a:cubicBezTo>
                        <a:pt x="153" y="3946"/>
                        <a:pt x="174" y="3920"/>
                        <a:pt x="171" y="3891"/>
                      </a:cubicBezTo>
                      <a:cubicBezTo>
                        <a:pt x="110" y="3083"/>
                        <a:pt x="220" y="2272"/>
                        <a:pt x="327" y="1488"/>
                      </a:cubicBezTo>
                      <a:cubicBezTo>
                        <a:pt x="391" y="1021"/>
                        <a:pt x="457" y="537"/>
                        <a:pt x="486" y="58"/>
                      </a:cubicBezTo>
                      <a:cubicBezTo>
                        <a:pt x="487" y="28"/>
                        <a:pt x="464" y="2"/>
                        <a:pt x="436" y="0"/>
                      </a:cubicBezTo>
                      <a:cubicBezTo>
                        <a:pt x="435" y="0"/>
                        <a:pt x="434" y="0"/>
                        <a:pt x="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8"/>
                <p:cNvSpPr/>
                <p:nvPr/>
              </p:nvSpPr>
              <p:spPr>
                <a:xfrm>
                  <a:off x="4176611" y="3271456"/>
                  <a:ext cx="125216" cy="438736"/>
                </a:xfrm>
                <a:custGeom>
                  <a:avLst/>
                  <a:gdLst/>
                  <a:ahLst/>
                  <a:cxnLst/>
                  <a:rect l="l" t="t" r="r" b="b"/>
                  <a:pathLst>
                    <a:path w="782" h="2740" extrusionOk="0">
                      <a:moveTo>
                        <a:pt x="523" y="0"/>
                      </a:moveTo>
                      <a:cubicBezTo>
                        <a:pt x="507" y="0"/>
                        <a:pt x="492" y="8"/>
                        <a:pt x="480" y="21"/>
                      </a:cubicBezTo>
                      <a:cubicBezTo>
                        <a:pt x="1" y="668"/>
                        <a:pt x="306" y="1589"/>
                        <a:pt x="550" y="2330"/>
                      </a:cubicBezTo>
                      <a:cubicBezTo>
                        <a:pt x="593" y="2460"/>
                        <a:pt x="636" y="2587"/>
                        <a:pt x="670" y="2703"/>
                      </a:cubicBezTo>
                      <a:cubicBezTo>
                        <a:pt x="678" y="2725"/>
                        <a:pt x="699" y="2740"/>
                        <a:pt x="722" y="2740"/>
                      </a:cubicBezTo>
                      <a:lnTo>
                        <a:pt x="738" y="2740"/>
                      </a:lnTo>
                      <a:cubicBezTo>
                        <a:pt x="766" y="2731"/>
                        <a:pt x="782" y="2703"/>
                        <a:pt x="773" y="2674"/>
                      </a:cubicBezTo>
                      <a:cubicBezTo>
                        <a:pt x="738" y="2556"/>
                        <a:pt x="696" y="2430"/>
                        <a:pt x="652" y="2297"/>
                      </a:cubicBezTo>
                      <a:cubicBezTo>
                        <a:pt x="415" y="1580"/>
                        <a:pt x="121" y="688"/>
                        <a:pt x="566" y="85"/>
                      </a:cubicBezTo>
                      <a:cubicBezTo>
                        <a:pt x="585" y="61"/>
                        <a:pt x="579" y="28"/>
                        <a:pt x="556" y="11"/>
                      </a:cubicBezTo>
                      <a:cubicBezTo>
                        <a:pt x="546" y="4"/>
                        <a:pt x="534" y="0"/>
                        <a:pt x="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a:off x="4314477" y="3859270"/>
                  <a:ext cx="61167" cy="239703"/>
                </a:xfrm>
                <a:custGeom>
                  <a:avLst/>
                  <a:gdLst/>
                  <a:ahLst/>
                  <a:cxnLst/>
                  <a:rect l="l" t="t" r="r" b="b"/>
                  <a:pathLst>
                    <a:path w="382" h="1497" extrusionOk="0">
                      <a:moveTo>
                        <a:pt x="59" y="0"/>
                      </a:moveTo>
                      <a:cubicBezTo>
                        <a:pt x="56" y="0"/>
                        <a:pt x="53" y="0"/>
                        <a:pt x="49" y="1"/>
                      </a:cubicBezTo>
                      <a:cubicBezTo>
                        <a:pt x="21" y="4"/>
                        <a:pt x="1" y="33"/>
                        <a:pt x="6" y="61"/>
                      </a:cubicBezTo>
                      <a:cubicBezTo>
                        <a:pt x="34" y="208"/>
                        <a:pt x="74" y="367"/>
                        <a:pt x="116" y="534"/>
                      </a:cubicBezTo>
                      <a:cubicBezTo>
                        <a:pt x="196" y="846"/>
                        <a:pt x="278" y="1169"/>
                        <a:pt x="269" y="1440"/>
                      </a:cubicBezTo>
                      <a:cubicBezTo>
                        <a:pt x="269" y="1472"/>
                        <a:pt x="292" y="1495"/>
                        <a:pt x="323" y="1496"/>
                      </a:cubicBezTo>
                      <a:cubicBezTo>
                        <a:pt x="352" y="1496"/>
                        <a:pt x="375" y="1473"/>
                        <a:pt x="372" y="1443"/>
                      </a:cubicBezTo>
                      <a:cubicBezTo>
                        <a:pt x="382" y="1158"/>
                        <a:pt x="298" y="826"/>
                        <a:pt x="218" y="508"/>
                      </a:cubicBezTo>
                      <a:cubicBezTo>
                        <a:pt x="175" y="344"/>
                        <a:pt x="135" y="187"/>
                        <a:pt x="111" y="44"/>
                      </a:cubicBezTo>
                      <a:cubicBezTo>
                        <a:pt x="107" y="19"/>
                        <a:pt x="84"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a:off x="2656721" y="4076557"/>
                  <a:ext cx="95913" cy="240184"/>
                </a:xfrm>
                <a:custGeom>
                  <a:avLst/>
                  <a:gdLst/>
                  <a:ahLst/>
                  <a:cxnLst/>
                  <a:rect l="l" t="t" r="r" b="b"/>
                  <a:pathLst>
                    <a:path w="599" h="1500" extrusionOk="0">
                      <a:moveTo>
                        <a:pt x="58" y="0"/>
                      </a:moveTo>
                      <a:cubicBezTo>
                        <a:pt x="57" y="0"/>
                        <a:pt x="55" y="0"/>
                        <a:pt x="53" y="1"/>
                      </a:cubicBezTo>
                      <a:cubicBezTo>
                        <a:pt x="25" y="2"/>
                        <a:pt x="1" y="29"/>
                        <a:pt x="3" y="58"/>
                      </a:cubicBezTo>
                      <a:cubicBezTo>
                        <a:pt x="32" y="517"/>
                        <a:pt x="72" y="1214"/>
                        <a:pt x="510" y="1490"/>
                      </a:cubicBezTo>
                      <a:cubicBezTo>
                        <a:pt x="519" y="1497"/>
                        <a:pt x="529" y="1500"/>
                        <a:pt x="539" y="1500"/>
                      </a:cubicBezTo>
                      <a:cubicBezTo>
                        <a:pt x="556" y="1500"/>
                        <a:pt x="572" y="1490"/>
                        <a:pt x="583" y="1473"/>
                      </a:cubicBezTo>
                      <a:cubicBezTo>
                        <a:pt x="599" y="1447"/>
                        <a:pt x="592" y="1415"/>
                        <a:pt x="567" y="1400"/>
                      </a:cubicBezTo>
                      <a:cubicBezTo>
                        <a:pt x="176" y="1151"/>
                        <a:pt x="136" y="489"/>
                        <a:pt x="111" y="50"/>
                      </a:cubicBezTo>
                      <a:cubicBezTo>
                        <a:pt x="108" y="23"/>
                        <a:pt x="87" y="0"/>
                        <a:pt x="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a:off x="3389285" y="4225312"/>
                  <a:ext cx="255075" cy="137865"/>
                </a:xfrm>
                <a:custGeom>
                  <a:avLst/>
                  <a:gdLst/>
                  <a:ahLst/>
                  <a:cxnLst/>
                  <a:rect l="l" t="t" r="r" b="b"/>
                  <a:pathLst>
                    <a:path w="1593" h="861" extrusionOk="0">
                      <a:moveTo>
                        <a:pt x="56" y="0"/>
                      </a:moveTo>
                      <a:cubicBezTo>
                        <a:pt x="30" y="0"/>
                        <a:pt x="7" y="21"/>
                        <a:pt x="3" y="47"/>
                      </a:cubicBezTo>
                      <a:cubicBezTo>
                        <a:pt x="0" y="75"/>
                        <a:pt x="22" y="102"/>
                        <a:pt x="50" y="107"/>
                      </a:cubicBezTo>
                      <a:cubicBezTo>
                        <a:pt x="337" y="140"/>
                        <a:pt x="636" y="174"/>
                        <a:pt x="920" y="251"/>
                      </a:cubicBezTo>
                      <a:cubicBezTo>
                        <a:pt x="1043" y="282"/>
                        <a:pt x="1198" y="335"/>
                        <a:pt x="1312" y="437"/>
                      </a:cubicBezTo>
                      <a:cubicBezTo>
                        <a:pt x="1424" y="535"/>
                        <a:pt x="1481" y="678"/>
                        <a:pt x="1457" y="796"/>
                      </a:cubicBezTo>
                      <a:cubicBezTo>
                        <a:pt x="1450" y="825"/>
                        <a:pt x="1470" y="853"/>
                        <a:pt x="1498" y="859"/>
                      </a:cubicBezTo>
                      <a:cubicBezTo>
                        <a:pt x="1501" y="861"/>
                        <a:pt x="1505" y="861"/>
                        <a:pt x="1508" y="861"/>
                      </a:cubicBezTo>
                      <a:cubicBezTo>
                        <a:pt x="1534" y="861"/>
                        <a:pt x="1555" y="843"/>
                        <a:pt x="1561" y="816"/>
                      </a:cubicBezTo>
                      <a:cubicBezTo>
                        <a:pt x="1592" y="658"/>
                        <a:pt x="1525" y="481"/>
                        <a:pt x="1382" y="357"/>
                      </a:cubicBezTo>
                      <a:cubicBezTo>
                        <a:pt x="1251" y="239"/>
                        <a:pt x="1083" y="185"/>
                        <a:pt x="948" y="147"/>
                      </a:cubicBezTo>
                      <a:cubicBezTo>
                        <a:pt x="657" y="68"/>
                        <a:pt x="356" y="35"/>
                        <a:pt x="63" y="1"/>
                      </a:cubicBezTo>
                      <a:cubicBezTo>
                        <a:pt x="61" y="1"/>
                        <a:pt x="58" y="0"/>
                        <a:pt x="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8"/>
                <p:cNvSpPr/>
                <p:nvPr/>
              </p:nvSpPr>
              <p:spPr>
                <a:xfrm>
                  <a:off x="3442126" y="4175994"/>
                  <a:ext cx="230737" cy="129859"/>
                </a:xfrm>
                <a:custGeom>
                  <a:avLst/>
                  <a:gdLst/>
                  <a:ahLst/>
                  <a:cxnLst/>
                  <a:rect l="l" t="t" r="r" b="b"/>
                  <a:pathLst>
                    <a:path w="1441" h="811" extrusionOk="0">
                      <a:moveTo>
                        <a:pt x="51" y="0"/>
                      </a:moveTo>
                      <a:cubicBezTo>
                        <a:pt x="24" y="0"/>
                        <a:pt x="3" y="25"/>
                        <a:pt x="3" y="52"/>
                      </a:cubicBezTo>
                      <a:cubicBezTo>
                        <a:pt x="0" y="81"/>
                        <a:pt x="26" y="105"/>
                        <a:pt x="54" y="105"/>
                      </a:cubicBezTo>
                      <a:cubicBezTo>
                        <a:pt x="346" y="111"/>
                        <a:pt x="606" y="125"/>
                        <a:pt x="843" y="219"/>
                      </a:cubicBezTo>
                      <a:cubicBezTo>
                        <a:pt x="1050" y="303"/>
                        <a:pt x="1289" y="490"/>
                        <a:pt x="1331" y="765"/>
                      </a:cubicBezTo>
                      <a:cubicBezTo>
                        <a:pt x="1334" y="789"/>
                        <a:pt x="1357" y="809"/>
                        <a:pt x="1382" y="809"/>
                      </a:cubicBezTo>
                      <a:cubicBezTo>
                        <a:pt x="1385" y="809"/>
                        <a:pt x="1388" y="809"/>
                        <a:pt x="1391" y="810"/>
                      </a:cubicBezTo>
                      <a:cubicBezTo>
                        <a:pt x="1419" y="804"/>
                        <a:pt x="1441" y="777"/>
                        <a:pt x="1435" y="750"/>
                      </a:cubicBezTo>
                      <a:cubicBezTo>
                        <a:pt x="1388" y="432"/>
                        <a:pt x="1118" y="218"/>
                        <a:pt x="883" y="123"/>
                      </a:cubicBezTo>
                      <a:cubicBezTo>
                        <a:pt x="627" y="19"/>
                        <a:pt x="357" y="8"/>
                        <a:pt x="56" y="1"/>
                      </a:cubicBezTo>
                      <a:cubicBezTo>
                        <a:pt x="54" y="0"/>
                        <a:pt x="53" y="0"/>
                        <a:pt x="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8"/>
                <p:cNvSpPr/>
                <p:nvPr/>
              </p:nvSpPr>
              <p:spPr>
                <a:xfrm>
                  <a:off x="2771049" y="3368010"/>
                  <a:ext cx="307435" cy="423204"/>
                </a:xfrm>
                <a:custGeom>
                  <a:avLst/>
                  <a:gdLst/>
                  <a:ahLst/>
                  <a:cxnLst/>
                  <a:rect l="l" t="t" r="r" b="b"/>
                  <a:pathLst>
                    <a:path w="1920" h="2643" extrusionOk="0">
                      <a:moveTo>
                        <a:pt x="1860" y="1"/>
                      </a:moveTo>
                      <a:cubicBezTo>
                        <a:pt x="1846" y="1"/>
                        <a:pt x="1831" y="7"/>
                        <a:pt x="1821" y="18"/>
                      </a:cubicBezTo>
                      <a:cubicBezTo>
                        <a:pt x="1096" y="810"/>
                        <a:pt x="469" y="1693"/>
                        <a:pt x="13" y="2565"/>
                      </a:cubicBezTo>
                      <a:cubicBezTo>
                        <a:pt x="0" y="2591"/>
                        <a:pt x="10" y="2622"/>
                        <a:pt x="36" y="2636"/>
                      </a:cubicBezTo>
                      <a:cubicBezTo>
                        <a:pt x="46" y="2641"/>
                        <a:pt x="53" y="2642"/>
                        <a:pt x="62" y="2642"/>
                      </a:cubicBezTo>
                      <a:cubicBezTo>
                        <a:pt x="82" y="2642"/>
                        <a:pt x="99" y="2631"/>
                        <a:pt x="108" y="2614"/>
                      </a:cubicBezTo>
                      <a:cubicBezTo>
                        <a:pt x="560" y="1748"/>
                        <a:pt x="1178" y="875"/>
                        <a:pt x="1899" y="89"/>
                      </a:cubicBezTo>
                      <a:cubicBezTo>
                        <a:pt x="1919" y="68"/>
                        <a:pt x="1918" y="35"/>
                        <a:pt x="1897" y="15"/>
                      </a:cubicBezTo>
                      <a:cubicBezTo>
                        <a:pt x="1886" y="6"/>
                        <a:pt x="1873" y="1"/>
                        <a:pt x="1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a:off x="2686984" y="3859430"/>
                  <a:ext cx="52840" cy="100877"/>
                </a:xfrm>
                <a:custGeom>
                  <a:avLst/>
                  <a:gdLst/>
                  <a:ahLst/>
                  <a:cxnLst/>
                  <a:rect l="l" t="t" r="r" b="b"/>
                  <a:pathLst>
                    <a:path w="330" h="630" extrusionOk="0">
                      <a:moveTo>
                        <a:pt x="269" y="0"/>
                      </a:moveTo>
                      <a:cubicBezTo>
                        <a:pt x="251" y="0"/>
                        <a:pt x="234" y="9"/>
                        <a:pt x="224" y="24"/>
                      </a:cubicBezTo>
                      <a:cubicBezTo>
                        <a:pt x="119" y="190"/>
                        <a:pt x="46" y="373"/>
                        <a:pt x="7" y="566"/>
                      </a:cubicBezTo>
                      <a:cubicBezTo>
                        <a:pt x="0" y="594"/>
                        <a:pt x="19" y="623"/>
                        <a:pt x="47" y="628"/>
                      </a:cubicBezTo>
                      <a:cubicBezTo>
                        <a:pt x="51" y="630"/>
                        <a:pt x="54" y="630"/>
                        <a:pt x="59" y="630"/>
                      </a:cubicBezTo>
                      <a:cubicBezTo>
                        <a:pt x="83" y="630"/>
                        <a:pt x="104" y="611"/>
                        <a:pt x="110" y="587"/>
                      </a:cubicBezTo>
                      <a:cubicBezTo>
                        <a:pt x="147" y="408"/>
                        <a:pt x="216" y="237"/>
                        <a:pt x="313" y="81"/>
                      </a:cubicBezTo>
                      <a:cubicBezTo>
                        <a:pt x="330" y="57"/>
                        <a:pt x="323" y="24"/>
                        <a:pt x="297" y="9"/>
                      </a:cubicBezTo>
                      <a:cubicBezTo>
                        <a:pt x="288" y="3"/>
                        <a:pt x="278" y="0"/>
                        <a:pt x="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a:off x="3219554" y="3081389"/>
                  <a:ext cx="223851" cy="161564"/>
                </a:xfrm>
                <a:custGeom>
                  <a:avLst/>
                  <a:gdLst/>
                  <a:ahLst/>
                  <a:cxnLst/>
                  <a:rect l="l" t="t" r="r" b="b"/>
                  <a:pathLst>
                    <a:path w="1398" h="1009" extrusionOk="0">
                      <a:moveTo>
                        <a:pt x="1337" y="0"/>
                      </a:moveTo>
                      <a:cubicBezTo>
                        <a:pt x="1328" y="0"/>
                        <a:pt x="1319" y="3"/>
                        <a:pt x="1310" y="7"/>
                      </a:cubicBezTo>
                      <a:cubicBezTo>
                        <a:pt x="855" y="269"/>
                        <a:pt x="424" y="573"/>
                        <a:pt x="25" y="915"/>
                      </a:cubicBezTo>
                      <a:cubicBezTo>
                        <a:pt x="4" y="935"/>
                        <a:pt x="1" y="970"/>
                        <a:pt x="19" y="991"/>
                      </a:cubicBezTo>
                      <a:cubicBezTo>
                        <a:pt x="31" y="1001"/>
                        <a:pt x="47" y="1008"/>
                        <a:pt x="61" y="1008"/>
                      </a:cubicBezTo>
                      <a:cubicBezTo>
                        <a:pt x="74" y="1008"/>
                        <a:pt x="87" y="1005"/>
                        <a:pt x="95" y="998"/>
                      </a:cubicBezTo>
                      <a:cubicBezTo>
                        <a:pt x="488" y="658"/>
                        <a:pt x="915" y="357"/>
                        <a:pt x="1364" y="100"/>
                      </a:cubicBezTo>
                      <a:cubicBezTo>
                        <a:pt x="1389" y="84"/>
                        <a:pt x="1397" y="52"/>
                        <a:pt x="1383" y="27"/>
                      </a:cubicBezTo>
                      <a:cubicBezTo>
                        <a:pt x="1373" y="10"/>
                        <a:pt x="1355" y="0"/>
                        <a:pt x="1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4" name="Google Shape;1814;p28"/>
              <p:cNvSpPr/>
              <p:nvPr/>
            </p:nvSpPr>
            <p:spPr>
              <a:xfrm>
                <a:off x="4547457" y="1708488"/>
                <a:ext cx="1580889" cy="791325"/>
              </a:xfrm>
              <a:custGeom>
                <a:avLst/>
                <a:gdLst/>
                <a:ahLst/>
                <a:cxnLst/>
                <a:rect l="l" t="t" r="r" b="b"/>
                <a:pathLst>
                  <a:path w="9873" h="4942" extrusionOk="0">
                    <a:moveTo>
                      <a:pt x="263" y="403"/>
                    </a:moveTo>
                    <a:lnTo>
                      <a:pt x="263" y="403"/>
                    </a:lnTo>
                    <a:cubicBezTo>
                      <a:pt x="735" y="813"/>
                      <a:pt x="1687" y="1071"/>
                      <a:pt x="2484" y="1222"/>
                    </a:cubicBezTo>
                    <a:cubicBezTo>
                      <a:pt x="3541" y="1425"/>
                      <a:pt x="4802" y="1530"/>
                      <a:pt x="5986" y="1530"/>
                    </a:cubicBezTo>
                    <a:cubicBezTo>
                      <a:pt x="7498" y="1530"/>
                      <a:pt x="8885" y="1359"/>
                      <a:pt x="9563" y="998"/>
                    </a:cubicBezTo>
                    <a:lnTo>
                      <a:pt x="9563" y="998"/>
                    </a:lnTo>
                    <a:lnTo>
                      <a:pt x="6880" y="4563"/>
                    </a:lnTo>
                    <a:cubicBezTo>
                      <a:pt x="6311" y="4749"/>
                      <a:pt x="5734" y="4842"/>
                      <a:pt x="5146" y="4842"/>
                    </a:cubicBezTo>
                    <a:cubicBezTo>
                      <a:pt x="4043" y="4842"/>
                      <a:pt x="2899" y="4516"/>
                      <a:pt x="1686" y="3861"/>
                    </a:cubicBezTo>
                    <a:lnTo>
                      <a:pt x="263" y="403"/>
                    </a:lnTo>
                    <a:close/>
                    <a:moveTo>
                      <a:pt x="61" y="0"/>
                    </a:moveTo>
                    <a:cubicBezTo>
                      <a:pt x="54" y="0"/>
                      <a:pt x="47" y="2"/>
                      <a:pt x="41" y="4"/>
                    </a:cubicBezTo>
                    <a:cubicBezTo>
                      <a:pt x="14" y="14"/>
                      <a:pt x="1" y="47"/>
                      <a:pt x="12" y="73"/>
                    </a:cubicBezTo>
                    <a:cubicBezTo>
                      <a:pt x="14" y="76"/>
                      <a:pt x="14" y="79"/>
                      <a:pt x="15" y="80"/>
                    </a:cubicBezTo>
                    <a:lnTo>
                      <a:pt x="1596" y="3920"/>
                    </a:lnTo>
                    <a:cubicBezTo>
                      <a:pt x="1598" y="3931"/>
                      <a:pt x="1607" y="3941"/>
                      <a:pt x="1618" y="3947"/>
                    </a:cubicBezTo>
                    <a:cubicBezTo>
                      <a:pt x="2842" y="4611"/>
                      <a:pt x="4030" y="4942"/>
                      <a:pt x="5165" y="4942"/>
                    </a:cubicBezTo>
                    <a:cubicBezTo>
                      <a:pt x="5768" y="4942"/>
                      <a:pt x="6354" y="4848"/>
                      <a:pt x="6930" y="4662"/>
                    </a:cubicBezTo>
                    <a:cubicBezTo>
                      <a:pt x="6938" y="4661"/>
                      <a:pt x="6947" y="4653"/>
                      <a:pt x="6954" y="4645"/>
                    </a:cubicBezTo>
                    <a:lnTo>
                      <a:pt x="9857" y="785"/>
                    </a:lnTo>
                    <a:cubicBezTo>
                      <a:pt x="9873" y="763"/>
                      <a:pt x="9870" y="730"/>
                      <a:pt x="9848" y="713"/>
                    </a:cubicBezTo>
                    <a:cubicBezTo>
                      <a:pt x="9838" y="704"/>
                      <a:pt x="9825" y="700"/>
                      <a:pt x="9813" y="700"/>
                    </a:cubicBezTo>
                    <a:cubicBezTo>
                      <a:pt x="9799" y="700"/>
                      <a:pt x="9785" y="706"/>
                      <a:pt x="9774" y="716"/>
                    </a:cubicBezTo>
                    <a:cubicBezTo>
                      <a:pt x="9312" y="1202"/>
                      <a:pt x="7758" y="1430"/>
                      <a:pt x="6024" y="1430"/>
                    </a:cubicBezTo>
                    <a:cubicBezTo>
                      <a:pt x="4838" y="1430"/>
                      <a:pt x="3568" y="1323"/>
                      <a:pt x="2504" y="1120"/>
                    </a:cubicBezTo>
                    <a:cubicBezTo>
                      <a:pt x="1146" y="858"/>
                      <a:pt x="296" y="477"/>
                      <a:pt x="113" y="40"/>
                    </a:cubicBezTo>
                    <a:lnTo>
                      <a:pt x="111" y="32"/>
                    </a:lnTo>
                    <a:cubicBezTo>
                      <a:pt x="102" y="12"/>
                      <a:pt x="82" y="0"/>
                      <a:pt x="61"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5" name="Google Shape;1815;p28"/>
            <p:cNvGrpSpPr/>
            <p:nvPr/>
          </p:nvGrpSpPr>
          <p:grpSpPr>
            <a:xfrm>
              <a:off x="5567287" y="3928532"/>
              <a:ext cx="625923" cy="290976"/>
              <a:chOff x="4493969" y="3794947"/>
              <a:chExt cx="2075341" cy="964774"/>
            </a:xfrm>
          </p:grpSpPr>
          <p:sp>
            <p:nvSpPr>
              <p:cNvPr id="1816" name="Google Shape;1816;p28"/>
              <p:cNvSpPr/>
              <p:nvPr/>
            </p:nvSpPr>
            <p:spPr>
              <a:xfrm>
                <a:off x="4493969" y="3794947"/>
                <a:ext cx="739903" cy="801138"/>
              </a:xfrm>
              <a:custGeom>
                <a:avLst/>
                <a:gdLst/>
                <a:ahLst/>
                <a:cxnLst/>
                <a:rect l="l" t="t" r="r" b="b"/>
                <a:pathLst>
                  <a:path w="5679" h="6149" extrusionOk="0">
                    <a:moveTo>
                      <a:pt x="4286" y="1"/>
                    </a:moveTo>
                    <a:cubicBezTo>
                      <a:pt x="4188" y="1"/>
                      <a:pt x="4094" y="34"/>
                      <a:pt x="4034" y="111"/>
                    </a:cubicBezTo>
                    <a:cubicBezTo>
                      <a:pt x="3951" y="217"/>
                      <a:pt x="3954" y="365"/>
                      <a:pt x="3981" y="497"/>
                    </a:cubicBezTo>
                    <a:cubicBezTo>
                      <a:pt x="4059" y="875"/>
                      <a:pt x="4493" y="1382"/>
                      <a:pt x="4438" y="1770"/>
                    </a:cubicBezTo>
                    <a:cubicBezTo>
                      <a:pt x="4386" y="2113"/>
                      <a:pt x="3820" y="2327"/>
                      <a:pt x="3515" y="2336"/>
                    </a:cubicBezTo>
                    <a:cubicBezTo>
                      <a:pt x="3506" y="2336"/>
                      <a:pt x="3496" y="2336"/>
                      <a:pt x="3486" y="2336"/>
                    </a:cubicBezTo>
                    <a:cubicBezTo>
                      <a:pt x="3008" y="2336"/>
                      <a:pt x="2618" y="1998"/>
                      <a:pt x="2183" y="1852"/>
                    </a:cubicBezTo>
                    <a:cubicBezTo>
                      <a:pt x="2009" y="1793"/>
                      <a:pt x="1822" y="1712"/>
                      <a:pt x="1634" y="1712"/>
                    </a:cubicBezTo>
                    <a:cubicBezTo>
                      <a:pt x="1584" y="1712"/>
                      <a:pt x="1534" y="1718"/>
                      <a:pt x="1484" y="1732"/>
                    </a:cubicBezTo>
                    <a:cubicBezTo>
                      <a:pt x="1331" y="1773"/>
                      <a:pt x="1195" y="1910"/>
                      <a:pt x="1198" y="2070"/>
                    </a:cubicBezTo>
                    <a:lnTo>
                      <a:pt x="1198" y="2070"/>
                    </a:lnTo>
                    <a:cubicBezTo>
                      <a:pt x="1197" y="2045"/>
                      <a:pt x="1017" y="1977"/>
                      <a:pt x="984" y="1971"/>
                    </a:cubicBezTo>
                    <a:cubicBezTo>
                      <a:pt x="971" y="1970"/>
                      <a:pt x="957" y="1969"/>
                      <a:pt x="944" y="1969"/>
                    </a:cubicBezTo>
                    <a:cubicBezTo>
                      <a:pt x="855" y="1969"/>
                      <a:pt x="761" y="2005"/>
                      <a:pt x="697" y="2063"/>
                    </a:cubicBezTo>
                    <a:cubicBezTo>
                      <a:pt x="568" y="2171"/>
                      <a:pt x="521" y="2366"/>
                      <a:pt x="586" y="2520"/>
                    </a:cubicBezTo>
                    <a:cubicBezTo>
                      <a:pt x="561" y="2512"/>
                      <a:pt x="536" y="2509"/>
                      <a:pt x="513" y="2509"/>
                    </a:cubicBezTo>
                    <a:cubicBezTo>
                      <a:pt x="276" y="2509"/>
                      <a:pt x="116" y="2857"/>
                      <a:pt x="129" y="3057"/>
                    </a:cubicBezTo>
                    <a:cubicBezTo>
                      <a:pt x="141" y="3248"/>
                      <a:pt x="231" y="3424"/>
                      <a:pt x="320" y="3595"/>
                    </a:cubicBezTo>
                    <a:cubicBezTo>
                      <a:pt x="313" y="3594"/>
                      <a:pt x="306" y="3594"/>
                      <a:pt x="298" y="3594"/>
                    </a:cubicBezTo>
                    <a:cubicBezTo>
                      <a:pt x="129" y="3594"/>
                      <a:pt x="1" y="3786"/>
                      <a:pt x="13" y="3959"/>
                    </a:cubicBezTo>
                    <a:cubicBezTo>
                      <a:pt x="26" y="4140"/>
                      <a:pt x="141" y="4295"/>
                      <a:pt x="256" y="4434"/>
                    </a:cubicBezTo>
                    <a:cubicBezTo>
                      <a:pt x="881" y="5200"/>
                      <a:pt x="1812" y="6122"/>
                      <a:pt x="2870" y="6148"/>
                    </a:cubicBezTo>
                    <a:cubicBezTo>
                      <a:pt x="2883" y="6148"/>
                      <a:pt x="2897" y="6148"/>
                      <a:pt x="2910" y="6148"/>
                    </a:cubicBezTo>
                    <a:cubicBezTo>
                      <a:pt x="3507" y="6148"/>
                      <a:pt x="4076" y="5837"/>
                      <a:pt x="4483" y="5401"/>
                    </a:cubicBezTo>
                    <a:cubicBezTo>
                      <a:pt x="4902" y="4957"/>
                      <a:pt x="5173" y="4393"/>
                      <a:pt x="5386" y="3820"/>
                    </a:cubicBezTo>
                    <a:cubicBezTo>
                      <a:pt x="5580" y="3295"/>
                      <a:pt x="5679" y="2714"/>
                      <a:pt x="5607" y="2156"/>
                    </a:cubicBezTo>
                    <a:cubicBezTo>
                      <a:pt x="5529" y="1535"/>
                      <a:pt x="5162" y="1042"/>
                      <a:pt x="4869" y="504"/>
                    </a:cubicBezTo>
                    <a:cubicBezTo>
                      <a:pt x="4782" y="344"/>
                      <a:pt x="4688" y="174"/>
                      <a:pt x="4533" y="74"/>
                    </a:cubicBezTo>
                    <a:cubicBezTo>
                      <a:pt x="4462" y="27"/>
                      <a:pt x="4372" y="1"/>
                      <a:pt x="4286" y="1"/>
                    </a:cubicBezTo>
                    <a:close/>
                  </a:path>
                </a:pathLst>
              </a:custGeom>
              <a:solidFill>
                <a:srgbClr val="BB6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28"/>
              <p:cNvGrpSpPr/>
              <p:nvPr/>
            </p:nvGrpSpPr>
            <p:grpSpPr>
              <a:xfrm>
                <a:off x="4529798" y="3856443"/>
                <a:ext cx="2039512" cy="903279"/>
                <a:chOff x="4529798" y="3856443"/>
                <a:chExt cx="2039512" cy="903279"/>
              </a:xfrm>
            </p:grpSpPr>
            <p:sp>
              <p:nvSpPr>
                <p:cNvPr id="1818" name="Google Shape;1818;p28"/>
                <p:cNvSpPr/>
                <p:nvPr/>
              </p:nvSpPr>
              <p:spPr>
                <a:xfrm>
                  <a:off x="5070228" y="4203136"/>
                  <a:ext cx="133936" cy="311127"/>
                </a:xfrm>
                <a:custGeom>
                  <a:avLst/>
                  <a:gdLst/>
                  <a:ahLst/>
                  <a:cxnLst/>
                  <a:rect l="l" t="t" r="r" b="b"/>
                  <a:pathLst>
                    <a:path w="1028" h="2388" extrusionOk="0">
                      <a:moveTo>
                        <a:pt x="969" y="0"/>
                      </a:moveTo>
                      <a:cubicBezTo>
                        <a:pt x="942" y="0"/>
                        <a:pt x="920" y="24"/>
                        <a:pt x="917" y="51"/>
                      </a:cubicBezTo>
                      <a:cubicBezTo>
                        <a:pt x="860" y="869"/>
                        <a:pt x="542" y="1668"/>
                        <a:pt x="18" y="2301"/>
                      </a:cubicBezTo>
                      <a:cubicBezTo>
                        <a:pt x="0" y="2324"/>
                        <a:pt x="2" y="2358"/>
                        <a:pt x="25" y="2375"/>
                      </a:cubicBezTo>
                      <a:cubicBezTo>
                        <a:pt x="36" y="2385"/>
                        <a:pt x="46" y="2388"/>
                        <a:pt x="59" y="2388"/>
                      </a:cubicBezTo>
                      <a:cubicBezTo>
                        <a:pt x="75" y="2388"/>
                        <a:pt x="89" y="2382"/>
                        <a:pt x="102" y="2368"/>
                      </a:cubicBezTo>
                      <a:cubicBezTo>
                        <a:pt x="639" y="1718"/>
                        <a:pt x="966" y="897"/>
                        <a:pt x="1024" y="58"/>
                      </a:cubicBezTo>
                      <a:cubicBezTo>
                        <a:pt x="1027" y="26"/>
                        <a:pt x="1003" y="2"/>
                        <a:pt x="974" y="1"/>
                      </a:cubicBezTo>
                      <a:cubicBezTo>
                        <a:pt x="973" y="1"/>
                        <a:pt x="971" y="0"/>
                        <a:pt x="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8"/>
                <p:cNvSpPr/>
                <p:nvPr/>
              </p:nvSpPr>
              <p:spPr>
                <a:xfrm>
                  <a:off x="5118434" y="3856443"/>
                  <a:ext cx="87162" cy="201034"/>
                </a:xfrm>
                <a:custGeom>
                  <a:avLst/>
                  <a:gdLst/>
                  <a:ahLst/>
                  <a:cxnLst/>
                  <a:rect l="l" t="t" r="r" b="b"/>
                  <a:pathLst>
                    <a:path w="669" h="1543" extrusionOk="0">
                      <a:moveTo>
                        <a:pt x="62" y="1"/>
                      </a:moveTo>
                      <a:cubicBezTo>
                        <a:pt x="53" y="1"/>
                        <a:pt x="44" y="3"/>
                        <a:pt x="36" y="7"/>
                      </a:cubicBezTo>
                      <a:cubicBezTo>
                        <a:pt x="9" y="20"/>
                        <a:pt x="0" y="53"/>
                        <a:pt x="15" y="79"/>
                      </a:cubicBezTo>
                      <a:cubicBezTo>
                        <a:pt x="259" y="524"/>
                        <a:pt x="440" y="1003"/>
                        <a:pt x="560" y="1501"/>
                      </a:cubicBezTo>
                      <a:cubicBezTo>
                        <a:pt x="566" y="1527"/>
                        <a:pt x="587" y="1542"/>
                        <a:pt x="611" y="1542"/>
                      </a:cubicBezTo>
                      <a:lnTo>
                        <a:pt x="623" y="1542"/>
                      </a:lnTo>
                      <a:cubicBezTo>
                        <a:pt x="651" y="1535"/>
                        <a:pt x="669" y="1507"/>
                        <a:pt x="661" y="1478"/>
                      </a:cubicBezTo>
                      <a:cubicBezTo>
                        <a:pt x="540" y="971"/>
                        <a:pt x="354" y="484"/>
                        <a:pt x="107" y="29"/>
                      </a:cubicBezTo>
                      <a:cubicBezTo>
                        <a:pt x="99" y="10"/>
                        <a:pt x="80"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p:nvPr/>
              </p:nvSpPr>
              <p:spPr>
                <a:xfrm>
                  <a:off x="4628425" y="4044056"/>
                  <a:ext cx="419395" cy="218362"/>
                </a:xfrm>
                <a:custGeom>
                  <a:avLst/>
                  <a:gdLst/>
                  <a:ahLst/>
                  <a:cxnLst/>
                  <a:rect l="l" t="t" r="r" b="b"/>
                  <a:pathLst>
                    <a:path w="3219" h="1676" extrusionOk="0">
                      <a:moveTo>
                        <a:pt x="60" y="1"/>
                      </a:moveTo>
                      <a:cubicBezTo>
                        <a:pt x="46" y="1"/>
                        <a:pt x="33" y="6"/>
                        <a:pt x="22" y="17"/>
                      </a:cubicBezTo>
                      <a:cubicBezTo>
                        <a:pt x="0" y="37"/>
                        <a:pt x="0" y="69"/>
                        <a:pt x="22" y="91"/>
                      </a:cubicBezTo>
                      <a:cubicBezTo>
                        <a:pt x="459" y="529"/>
                        <a:pt x="956" y="909"/>
                        <a:pt x="1492" y="1219"/>
                      </a:cubicBezTo>
                      <a:cubicBezTo>
                        <a:pt x="2028" y="1529"/>
                        <a:pt x="2483" y="1676"/>
                        <a:pt x="2900" y="1676"/>
                      </a:cubicBezTo>
                      <a:cubicBezTo>
                        <a:pt x="2992" y="1676"/>
                        <a:pt x="3080" y="1669"/>
                        <a:pt x="3169" y="1657"/>
                      </a:cubicBezTo>
                      <a:cubicBezTo>
                        <a:pt x="3196" y="1653"/>
                        <a:pt x="3219" y="1624"/>
                        <a:pt x="3213" y="1596"/>
                      </a:cubicBezTo>
                      <a:cubicBezTo>
                        <a:pt x="3208" y="1569"/>
                        <a:pt x="3186" y="1551"/>
                        <a:pt x="3161" y="1551"/>
                      </a:cubicBezTo>
                      <a:cubicBezTo>
                        <a:pt x="3158" y="1551"/>
                        <a:pt x="3155" y="1551"/>
                        <a:pt x="3152" y="1552"/>
                      </a:cubicBezTo>
                      <a:cubicBezTo>
                        <a:pt x="3070" y="1565"/>
                        <a:pt x="2986" y="1571"/>
                        <a:pt x="2901" y="1571"/>
                      </a:cubicBezTo>
                      <a:cubicBezTo>
                        <a:pt x="2501" y="1571"/>
                        <a:pt x="2063" y="1427"/>
                        <a:pt x="1545" y="1129"/>
                      </a:cubicBezTo>
                      <a:cubicBezTo>
                        <a:pt x="1016" y="823"/>
                        <a:pt x="529" y="448"/>
                        <a:pt x="96" y="17"/>
                      </a:cubicBezTo>
                      <a:cubicBezTo>
                        <a:pt x="87" y="6"/>
                        <a:pt x="74"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8"/>
                <p:cNvSpPr/>
                <p:nvPr/>
              </p:nvSpPr>
              <p:spPr>
                <a:xfrm>
                  <a:off x="4558070" y="4121316"/>
                  <a:ext cx="442847" cy="271780"/>
                </a:xfrm>
                <a:custGeom>
                  <a:avLst/>
                  <a:gdLst/>
                  <a:ahLst/>
                  <a:cxnLst/>
                  <a:rect l="l" t="t" r="r" b="b"/>
                  <a:pathLst>
                    <a:path w="3399" h="2086" extrusionOk="0">
                      <a:moveTo>
                        <a:pt x="59" y="0"/>
                      </a:moveTo>
                      <a:cubicBezTo>
                        <a:pt x="44" y="0"/>
                        <a:pt x="29" y="6"/>
                        <a:pt x="19" y="18"/>
                      </a:cubicBezTo>
                      <a:cubicBezTo>
                        <a:pt x="1" y="39"/>
                        <a:pt x="4" y="73"/>
                        <a:pt x="24" y="93"/>
                      </a:cubicBezTo>
                      <a:cubicBezTo>
                        <a:pt x="185" y="233"/>
                        <a:pt x="343" y="395"/>
                        <a:pt x="512" y="562"/>
                      </a:cubicBezTo>
                      <a:cubicBezTo>
                        <a:pt x="820" y="871"/>
                        <a:pt x="1139" y="1188"/>
                        <a:pt x="1477" y="1410"/>
                      </a:cubicBezTo>
                      <a:cubicBezTo>
                        <a:pt x="1993" y="1744"/>
                        <a:pt x="2705" y="2002"/>
                        <a:pt x="3339" y="2085"/>
                      </a:cubicBezTo>
                      <a:lnTo>
                        <a:pt x="3346" y="2085"/>
                      </a:lnTo>
                      <a:cubicBezTo>
                        <a:pt x="3370" y="2085"/>
                        <a:pt x="3395" y="2065"/>
                        <a:pt x="3396" y="2038"/>
                      </a:cubicBezTo>
                      <a:cubicBezTo>
                        <a:pt x="3399" y="2009"/>
                        <a:pt x="3377" y="1982"/>
                        <a:pt x="3349" y="1979"/>
                      </a:cubicBezTo>
                      <a:cubicBezTo>
                        <a:pt x="2732" y="1899"/>
                        <a:pt x="2035" y="1647"/>
                        <a:pt x="1533" y="1321"/>
                      </a:cubicBezTo>
                      <a:cubicBezTo>
                        <a:pt x="1201" y="1107"/>
                        <a:pt x="887" y="793"/>
                        <a:pt x="585" y="487"/>
                      </a:cubicBezTo>
                      <a:cubicBezTo>
                        <a:pt x="416" y="317"/>
                        <a:pt x="256" y="158"/>
                        <a:pt x="94" y="12"/>
                      </a:cubicBezTo>
                      <a:cubicBezTo>
                        <a:pt x="84" y="4"/>
                        <a:pt x="71"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8"/>
                <p:cNvSpPr/>
                <p:nvPr/>
              </p:nvSpPr>
              <p:spPr>
                <a:xfrm>
                  <a:off x="4529798" y="4259811"/>
                  <a:ext cx="426561" cy="233345"/>
                </a:xfrm>
                <a:custGeom>
                  <a:avLst/>
                  <a:gdLst/>
                  <a:ahLst/>
                  <a:cxnLst/>
                  <a:rect l="l" t="t" r="r" b="b"/>
                  <a:pathLst>
                    <a:path w="3274" h="1791" extrusionOk="0">
                      <a:moveTo>
                        <a:pt x="61" y="1"/>
                      </a:moveTo>
                      <a:cubicBezTo>
                        <a:pt x="50" y="1"/>
                        <a:pt x="38" y="4"/>
                        <a:pt x="29" y="11"/>
                      </a:cubicBezTo>
                      <a:cubicBezTo>
                        <a:pt x="6" y="30"/>
                        <a:pt x="1" y="63"/>
                        <a:pt x="18" y="87"/>
                      </a:cubicBezTo>
                      <a:cubicBezTo>
                        <a:pt x="392" y="591"/>
                        <a:pt x="836" y="896"/>
                        <a:pt x="1351" y="1251"/>
                      </a:cubicBezTo>
                      <a:cubicBezTo>
                        <a:pt x="1734" y="1510"/>
                        <a:pt x="2274" y="1790"/>
                        <a:pt x="2849" y="1790"/>
                      </a:cubicBezTo>
                      <a:cubicBezTo>
                        <a:pt x="2973" y="1790"/>
                        <a:pt x="3100" y="1779"/>
                        <a:pt x="3228" y="1746"/>
                      </a:cubicBezTo>
                      <a:cubicBezTo>
                        <a:pt x="3256" y="1739"/>
                        <a:pt x="3273" y="1710"/>
                        <a:pt x="3266" y="1682"/>
                      </a:cubicBezTo>
                      <a:cubicBezTo>
                        <a:pt x="3260" y="1658"/>
                        <a:pt x="3239" y="1642"/>
                        <a:pt x="3215" y="1642"/>
                      </a:cubicBezTo>
                      <a:cubicBezTo>
                        <a:pt x="3211" y="1642"/>
                        <a:pt x="3206" y="1642"/>
                        <a:pt x="3202" y="1643"/>
                      </a:cubicBezTo>
                      <a:cubicBezTo>
                        <a:pt x="3083" y="1671"/>
                        <a:pt x="2965" y="1683"/>
                        <a:pt x="2847" y="1683"/>
                      </a:cubicBezTo>
                      <a:cubicBezTo>
                        <a:pt x="2300" y="1683"/>
                        <a:pt x="1779" y="1413"/>
                        <a:pt x="1408" y="1159"/>
                      </a:cubicBezTo>
                      <a:cubicBezTo>
                        <a:pt x="903" y="812"/>
                        <a:pt x="466" y="512"/>
                        <a:pt x="103" y="23"/>
                      </a:cubicBezTo>
                      <a:cubicBezTo>
                        <a:pt x="93" y="8"/>
                        <a:pt x="77"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8"/>
                <p:cNvSpPr/>
                <p:nvPr/>
              </p:nvSpPr>
              <p:spPr>
                <a:xfrm>
                  <a:off x="6474200" y="4694187"/>
                  <a:ext cx="95110" cy="65535"/>
                </a:xfrm>
                <a:custGeom>
                  <a:avLst/>
                  <a:gdLst/>
                  <a:ahLst/>
                  <a:cxnLst/>
                  <a:rect l="l" t="t" r="r" b="b"/>
                  <a:pathLst>
                    <a:path w="730" h="503" extrusionOk="0">
                      <a:moveTo>
                        <a:pt x="672" y="0"/>
                      </a:moveTo>
                      <a:cubicBezTo>
                        <a:pt x="659" y="0"/>
                        <a:pt x="645" y="5"/>
                        <a:pt x="634" y="15"/>
                      </a:cubicBezTo>
                      <a:cubicBezTo>
                        <a:pt x="467" y="181"/>
                        <a:pt x="262" y="312"/>
                        <a:pt x="42" y="398"/>
                      </a:cubicBezTo>
                      <a:cubicBezTo>
                        <a:pt x="15" y="410"/>
                        <a:pt x="0" y="441"/>
                        <a:pt x="12" y="468"/>
                      </a:cubicBezTo>
                      <a:cubicBezTo>
                        <a:pt x="20" y="489"/>
                        <a:pt x="40" y="502"/>
                        <a:pt x="62" y="502"/>
                      </a:cubicBezTo>
                      <a:cubicBezTo>
                        <a:pt x="67" y="502"/>
                        <a:pt x="75" y="501"/>
                        <a:pt x="80" y="497"/>
                      </a:cubicBezTo>
                      <a:cubicBezTo>
                        <a:pt x="313" y="405"/>
                        <a:pt x="530" y="265"/>
                        <a:pt x="708" y="90"/>
                      </a:cubicBezTo>
                      <a:cubicBezTo>
                        <a:pt x="728" y="70"/>
                        <a:pt x="730" y="37"/>
                        <a:pt x="708" y="15"/>
                      </a:cubicBezTo>
                      <a:cubicBezTo>
                        <a:pt x="699" y="5"/>
                        <a:pt x="686" y="0"/>
                        <a:pt x="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4" name="Google Shape;1824;p28"/>
            <p:cNvGrpSpPr/>
            <p:nvPr/>
          </p:nvGrpSpPr>
          <p:grpSpPr>
            <a:xfrm>
              <a:off x="4529597" y="3753632"/>
              <a:ext cx="201385" cy="297382"/>
              <a:chOff x="1053352" y="3215041"/>
              <a:chExt cx="667722" cy="986016"/>
            </a:xfrm>
          </p:grpSpPr>
          <p:sp>
            <p:nvSpPr>
              <p:cNvPr id="1825" name="Google Shape;1825;p28"/>
              <p:cNvSpPr/>
              <p:nvPr/>
            </p:nvSpPr>
            <p:spPr>
              <a:xfrm>
                <a:off x="1053352" y="3215041"/>
                <a:ext cx="657040" cy="986016"/>
              </a:xfrm>
              <a:custGeom>
                <a:avLst/>
                <a:gdLst/>
                <a:ahLst/>
                <a:cxnLst/>
                <a:rect l="l" t="t" r="r" b="b"/>
                <a:pathLst>
                  <a:path w="5043" h="7568" extrusionOk="0">
                    <a:moveTo>
                      <a:pt x="3077" y="0"/>
                    </a:moveTo>
                    <a:cubicBezTo>
                      <a:pt x="2866" y="64"/>
                      <a:pt x="2655" y="131"/>
                      <a:pt x="2445" y="199"/>
                    </a:cubicBezTo>
                    <a:cubicBezTo>
                      <a:pt x="1718" y="431"/>
                      <a:pt x="984" y="727"/>
                      <a:pt x="550" y="1391"/>
                    </a:cubicBezTo>
                    <a:cubicBezTo>
                      <a:pt x="349" y="1696"/>
                      <a:pt x="215" y="2048"/>
                      <a:pt x="132" y="2413"/>
                    </a:cubicBezTo>
                    <a:cubicBezTo>
                      <a:pt x="22" y="2889"/>
                      <a:pt x="1" y="3390"/>
                      <a:pt x="32" y="3855"/>
                    </a:cubicBezTo>
                    <a:cubicBezTo>
                      <a:pt x="79" y="4565"/>
                      <a:pt x="219" y="5269"/>
                      <a:pt x="475" y="5931"/>
                    </a:cubicBezTo>
                    <a:cubicBezTo>
                      <a:pt x="606" y="6271"/>
                      <a:pt x="736" y="6618"/>
                      <a:pt x="940" y="6922"/>
                    </a:cubicBezTo>
                    <a:cubicBezTo>
                      <a:pt x="1041" y="7075"/>
                      <a:pt x="1164" y="7223"/>
                      <a:pt x="1318" y="7328"/>
                    </a:cubicBezTo>
                    <a:cubicBezTo>
                      <a:pt x="1381" y="7371"/>
                      <a:pt x="1475" y="7436"/>
                      <a:pt x="1554" y="7439"/>
                    </a:cubicBezTo>
                    <a:cubicBezTo>
                      <a:pt x="1555" y="7439"/>
                      <a:pt x="1555" y="7439"/>
                      <a:pt x="1556" y="7439"/>
                    </a:cubicBezTo>
                    <a:cubicBezTo>
                      <a:pt x="1586" y="7439"/>
                      <a:pt x="1789" y="7392"/>
                      <a:pt x="1727" y="7338"/>
                    </a:cubicBezTo>
                    <a:lnTo>
                      <a:pt x="1727" y="7338"/>
                    </a:lnTo>
                    <a:cubicBezTo>
                      <a:pt x="1868" y="7456"/>
                      <a:pt x="2034" y="7565"/>
                      <a:pt x="2218" y="7568"/>
                    </a:cubicBezTo>
                    <a:cubicBezTo>
                      <a:pt x="2221" y="7568"/>
                      <a:pt x="2223" y="7568"/>
                      <a:pt x="2226" y="7568"/>
                    </a:cubicBezTo>
                    <a:cubicBezTo>
                      <a:pt x="2408" y="7568"/>
                      <a:pt x="2598" y="7422"/>
                      <a:pt x="2583" y="7242"/>
                    </a:cubicBezTo>
                    <a:lnTo>
                      <a:pt x="2583" y="7242"/>
                    </a:lnTo>
                    <a:cubicBezTo>
                      <a:pt x="2628" y="7287"/>
                      <a:pt x="2687" y="7307"/>
                      <a:pt x="2749" y="7307"/>
                    </a:cubicBezTo>
                    <a:cubicBezTo>
                      <a:pt x="2845" y="7307"/>
                      <a:pt x="2947" y="7260"/>
                      <a:pt x="3010" y="7185"/>
                    </a:cubicBezTo>
                    <a:cubicBezTo>
                      <a:pt x="3116" y="7061"/>
                      <a:pt x="3142" y="6892"/>
                      <a:pt x="3167" y="6732"/>
                    </a:cubicBezTo>
                    <a:cubicBezTo>
                      <a:pt x="3178" y="6734"/>
                      <a:pt x="3188" y="6734"/>
                      <a:pt x="3198" y="6734"/>
                    </a:cubicBezTo>
                    <a:cubicBezTo>
                      <a:pt x="3355" y="6734"/>
                      <a:pt x="3491" y="6594"/>
                      <a:pt x="3534" y="6442"/>
                    </a:cubicBezTo>
                    <a:cubicBezTo>
                      <a:pt x="3606" y="6193"/>
                      <a:pt x="3523" y="5840"/>
                      <a:pt x="3502" y="5581"/>
                    </a:cubicBezTo>
                    <a:cubicBezTo>
                      <a:pt x="3476" y="5287"/>
                      <a:pt x="3420" y="4996"/>
                      <a:pt x="3363" y="4708"/>
                    </a:cubicBezTo>
                    <a:cubicBezTo>
                      <a:pt x="3252" y="4141"/>
                      <a:pt x="3126" y="3567"/>
                      <a:pt x="3187" y="2987"/>
                    </a:cubicBezTo>
                    <a:cubicBezTo>
                      <a:pt x="3189" y="2971"/>
                      <a:pt x="3197" y="2964"/>
                      <a:pt x="3211" y="2964"/>
                    </a:cubicBezTo>
                    <a:cubicBezTo>
                      <a:pt x="3328" y="2964"/>
                      <a:pt x="3846" y="3508"/>
                      <a:pt x="3883" y="3530"/>
                    </a:cubicBezTo>
                    <a:cubicBezTo>
                      <a:pt x="4010" y="3604"/>
                      <a:pt x="4162" y="3643"/>
                      <a:pt x="4312" y="3643"/>
                    </a:cubicBezTo>
                    <a:cubicBezTo>
                      <a:pt x="4507" y="3643"/>
                      <a:pt x="4701" y="3578"/>
                      <a:pt x="4842" y="3441"/>
                    </a:cubicBezTo>
                    <a:cubicBezTo>
                      <a:pt x="4961" y="3326"/>
                      <a:pt x="5042" y="3148"/>
                      <a:pt x="4982" y="2996"/>
                    </a:cubicBezTo>
                    <a:cubicBezTo>
                      <a:pt x="4937" y="2883"/>
                      <a:pt x="4827" y="2811"/>
                      <a:pt x="4729" y="2739"/>
                    </a:cubicBezTo>
                    <a:cubicBezTo>
                      <a:pt x="4303" y="2416"/>
                      <a:pt x="4048" y="1939"/>
                      <a:pt x="3787" y="1485"/>
                    </a:cubicBezTo>
                    <a:cubicBezTo>
                      <a:pt x="3724" y="1375"/>
                      <a:pt x="2909" y="53"/>
                      <a:pt x="3077" y="0"/>
                    </a:cubicBezTo>
                    <a:close/>
                  </a:path>
                </a:pathLst>
              </a:custGeom>
              <a:solidFill>
                <a:srgbClr val="BB6A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6" name="Google Shape;1826;p28"/>
              <p:cNvGrpSpPr/>
              <p:nvPr/>
            </p:nvGrpSpPr>
            <p:grpSpPr>
              <a:xfrm>
                <a:off x="1132958" y="3264419"/>
                <a:ext cx="588116" cy="913704"/>
                <a:chOff x="1132958" y="3264419"/>
                <a:chExt cx="588116" cy="913704"/>
              </a:xfrm>
            </p:grpSpPr>
            <p:sp>
              <p:nvSpPr>
                <p:cNvPr id="1827" name="Google Shape;1827;p28"/>
                <p:cNvSpPr/>
                <p:nvPr/>
              </p:nvSpPr>
              <p:spPr>
                <a:xfrm>
                  <a:off x="1446298" y="3533592"/>
                  <a:ext cx="33223" cy="91722"/>
                </a:xfrm>
                <a:custGeom>
                  <a:avLst/>
                  <a:gdLst/>
                  <a:ahLst/>
                  <a:cxnLst/>
                  <a:rect l="l" t="t" r="r" b="b"/>
                  <a:pathLst>
                    <a:path w="255" h="704" extrusionOk="0">
                      <a:moveTo>
                        <a:pt x="59" y="0"/>
                      </a:moveTo>
                      <a:cubicBezTo>
                        <a:pt x="56" y="0"/>
                        <a:pt x="54" y="1"/>
                        <a:pt x="51" y="1"/>
                      </a:cubicBezTo>
                      <a:cubicBezTo>
                        <a:pt x="22" y="4"/>
                        <a:pt x="0" y="31"/>
                        <a:pt x="3" y="60"/>
                      </a:cubicBezTo>
                      <a:cubicBezTo>
                        <a:pt x="24" y="267"/>
                        <a:pt x="73" y="472"/>
                        <a:pt x="144" y="668"/>
                      </a:cubicBezTo>
                      <a:cubicBezTo>
                        <a:pt x="151" y="689"/>
                        <a:pt x="173" y="703"/>
                        <a:pt x="194" y="703"/>
                      </a:cubicBezTo>
                      <a:cubicBezTo>
                        <a:pt x="201" y="703"/>
                        <a:pt x="207" y="703"/>
                        <a:pt x="211" y="701"/>
                      </a:cubicBezTo>
                      <a:cubicBezTo>
                        <a:pt x="240" y="691"/>
                        <a:pt x="254" y="659"/>
                        <a:pt x="244" y="632"/>
                      </a:cubicBezTo>
                      <a:cubicBezTo>
                        <a:pt x="176" y="445"/>
                        <a:pt x="131" y="248"/>
                        <a:pt x="110" y="48"/>
                      </a:cubicBezTo>
                      <a:cubicBezTo>
                        <a:pt x="107" y="21"/>
                        <a:pt x="85"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8"/>
                <p:cNvSpPr/>
                <p:nvPr/>
              </p:nvSpPr>
              <p:spPr>
                <a:xfrm>
                  <a:off x="1464277" y="3264419"/>
                  <a:ext cx="256797" cy="429688"/>
                </a:xfrm>
                <a:custGeom>
                  <a:avLst/>
                  <a:gdLst/>
                  <a:ahLst/>
                  <a:cxnLst/>
                  <a:rect l="l" t="t" r="r" b="b"/>
                  <a:pathLst>
                    <a:path w="1971" h="3298" extrusionOk="0">
                      <a:moveTo>
                        <a:pt x="62" y="1"/>
                      </a:moveTo>
                      <a:cubicBezTo>
                        <a:pt x="56" y="1"/>
                        <a:pt x="50" y="2"/>
                        <a:pt x="43" y="4"/>
                      </a:cubicBezTo>
                      <a:cubicBezTo>
                        <a:pt x="15" y="14"/>
                        <a:pt x="1" y="42"/>
                        <a:pt x="9" y="71"/>
                      </a:cubicBezTo>
                      <a:cubicBezTo>
                        <a:pt x="236" y="748"/>
                        <a:pt x="679" y="1396"/>
                        <a:pt x="1366" y="2048"/>
                      </a:cubicBezTo>
                      <a:lnTo>
                        <a:pt x="1401" y="2083"/>
                      </a:lnTo>
                      <a:cubicBezTo>
                        <a:pt x="1545" y="2220"/>
                        <a:pt x="1697" y="2361"/>
                        <a:pt x="1777" y="2540"/>
                      </a:cubicBezTo>
                      <a:cubicBezTo>
                        <a:pt x="1857" y="2717"/>
                        <a:pt x="1855" y="2961"/>
                        <a:pt x="1700" y="3089"/>
                      </a:cubicBezTo>
                      <a:cubicBezTo>
                        <a:pt x="1630" y="3146"/>
                        <a:pt x="1533" y="3179"/>
                        <a:pt x="1401" y="3189"/>
                      </a:cubicBezTo>
                      <a:cubicBezTo>
                        <a:pt x="1371" y="3192"/>
                        <a:pt x="1340" y="3193"/>
                        <a:pt x="1309" y="3193"/>
                      </a:cubicBezTo>
                      <a:cubicBezTo>
                        <a:pt x="1125" y="3193"/>
                        <a:pt x="942" y="3146"/>
                        <a:pt x="780" y="3061"/>
                      </a:cubicBezTo>
                      <a:cubicBezTo>
                        <a:pt x="772" y="3056"/>
                        <a:pt x="764" y="3054"/>
                        <a:pt x="755" y="3054"/>
                      </a:cubicBezTo>
                      <a:cubicBezTo>
                        <a:pt x="737" y="3054"/>
                        <a:pt x="718" y="3064"/>
                        <a:pt x="709" y="3082"/>
                      </a:cubicBezTo>
                      <a:cubicBezTo>
                        <a:pt x="695" y="3108"/>
                        <a:pt x="705" y="3139"/>
                        <a:pt x="730" y="3154"/>
                      </a:cubicBezTo>
                      <a:cubicBezTo>
                        <a:pt x="909" y="3248"/>
                        <a:pt x="1113" y="3298"/>
                        <a:pt x="1316" y="3298"/>
                      </a:cubicBezTo>
                      <a:cubicBezTo>
                        <a:pt x="1348" y="3298"/>
                        <a:pt x="1378" y="3296"/>
                        <a:pt x="1413" y="3295"/>
                      </a:cubicBezTo>
                      <a:cubicBezTo>
                        <a:pt x="1565" y="3282"/>
                        <a:pt x="1681" y="3241"/>
                        <a:pt x="1770" y="3169"/>
                      </a:cubicBezTo>
                      <a:cubicBezTo>
                        <a:pt x="1965" y="3006"/>
                        <a:pt x="1971" y="2707"/>
                        <a:pt x="1875" y="2495"/>
                      </a:cubicBezTo>
                      <a:cubicBezTo>
                        <a:pt x="1785" y="2298"/>
                        <a:pt x="1627" y="2148"/>
                        <a:pt x="1474" y="2004"/>
                      </a:cubicBezTo>
                      <a:lnTo>
                        <a:pt x="1440" y="1970"/>
                      </a:lnTo>
                      <a:cubicBezTo>
                        <a:pt x="766" y="1329"/>
                        <a:pt x="330" y="696"/>
                        <a:pt x="112" y="37"/>
                      </a:cubicBezTo>
                      <a:cubicBezTo>
                        <a:pt x="103" y="14"/>
                        <a:pt x="83"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8"/>
                <p:cNvSpPr/>
                <p:nvPr/>
              </p:nvSpPr>
              <p:spPr>
                <a:xfrm>
                  <a:off x="1352882" y="3589355"/>
                  <a:ext cx="121428" cy="509815"/>
                </a:xfrm>
                <a:custGeom>
                  <a:avLst/>
                  <a:gdLst/>
                  <a:ahLst/>
                  <a:cxnLst/>
                  <a:rect l="l" t="t" r="r" b="b"/>
                  <a:pathLst>
                    <a:path w="932" h="3913" extrusionOk="0">
                      <a:moveTo>
                        <a:pt x="58" y="1"/>
                      </a:moveTo>
                      <a:cubicBezTo>
                        <a:pt x="55" y="1"/>
                        <a:pt x="53" y="1"/>
                        <a:pt x="50" y="1"/>
                      </a:cubicBezTo>
                      <a:cubicBezTo>
                        <a:pt x="20" y="4"/>
                        <a:pt x="0" y="31"/>
                        <a:pt x="5" y="60"/>
                      </a:cubicBezTo>
                      <a:cubicBezTo>
                        <a:pt x="192" y="1456"/>
                        <a:pt x="449" y="2670"/>
                        <a:pt x="818" y="3874"/>
                      </a:cubicBezTo>
                      <a:cubicBezTo>
                        <a:pt x="826" y="3898"/>
                        <a:pt x="847" y="3912"/>
                        <a:pt x="870" y="3912"/>
                      </a:cubicBezTo>
                      <a:lnTo>
                        <a:pt x="886" y="3912"/>
                      </a:lnTo>
                      <a:cubicBezTo>
                        <a:pt x="914" y="3902"/>
                        <a:pt x="931" y="3874"/>
                        <a:pt x="921" y="3845"/>
                      </a:cubicBezTo>
                      <a:cubicBezTo>
                        <a:pt x="554" y="2644"/>
                        <a:pt x="297" y="1438"/>
                        <a:pt x="112" y="47"/>
                      </a:cubicBezTo>
                      <a:cubicBezTo>
                        <a:pt x="106" y="20"/>
                        <a:pt x="84" y="1"/>
                        <a:pt x="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8"/>
                <p:cNvSpPr/>
                <p:nvPr/>
              </p:nvSpPr>
              <p:spPr>
                <a:xfrm>
                  <a:off x="1247349" y="3609289"/>
                  <a:ext cx="150482" cy="556067"/>
                </a:xfrm>
                <a:custGeom>
                  <a:avLst/>
                  <a:gdLst/>
                  <a:ahLst/>
                  <a:cxnLst/>
                  <a:rect l="l" t="t" r="r" b="b"/>
                  <a:pathLst>
                    <a:path w="1155" h="4268" extrusionOk="0">
                      <a:moveTo>
                        <a:pt x="56" y="1"/>
                      </a:moveTo>
                      <a:cubicBezTo>
                        <a:pt x="54" y="1"/>
                        <a:pt x="52" y="1"/>
                        <a:pt x="51" y="1"/>
                      </a:cubicBezTo>
                      <a:cubicBezTo>
                        <a:pt x="22" y="5"/>
                        <a:pt x="1" y="33"/>
                        <a:pt x="4" y="61"/>
                      </a:cubicBezTo>
                      <a:cubicBezTo>
                        <a:pt x="195" y="1749"/>
                        <a:pt x="439" y="2724"/>
                        <a:pt x="1046" y="4233"/>
                      </a:cubicBezTo>
                      <a:cubicBezTo>
                        <a:pt x="1056" y="4255"/>
                        <a:pt x="1074" y="4267"/>
                        <a:pt x="1096" y="4267"/>
                      </a:cubicBezTo>
                      <a:cubicBezTo>
                        <a:pt x="1103" y="4267"/>
                        <a:pt x="1109" y="4266"/>
                        <a:pt x="1114" y="4262"/>
                      </a:cubicBezTo>
                      <a:cubicBezTo>
                        <a:pt x="1143" y="4252"/>
                        <a:pt x="1154" y="4219"/>
                        <a:pt x="1144" y="4192"/>
                      </a:cubicBezTo>
                      <a:cubicBezTo>
                        <a:pt x="542" y="2693"/>
                        <a:pt x="298" y="1724"/>
                        <a:pt x="109" y="48"/>
                      </a:cubicBezTo>
                      <a:cubicBezTo>
                        <a:pt x="105" y="21"/>
                        <a:pt x="82" y="1"/>
                        <a:pt x="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8"/>
                <p:cNvSpPr/>
                <p:nvPr/>
              </p:nvSpPr>
              <p:spPr>
                <a:xfrm>
                  <a:off x="1132958" y="3651892"/>
                  <a:ext cx="153870" cy="526231"/>
                </a:xfrm>
                <a:custGeom>
                  <a:avLst/>
                  <a:gdLst/>
                  <a:ahLst/>
                  <a:cxnLst/>
                  <a:rect l="l" t="t" r="r" b="b"/>
                  <a:pathLst>
                    <a:path w="1181" h="4039" extrusionOk="0">
                      <a:moveTo>
                        <a:pt x="61" y="0"/>
                      </a:moveTo>
                      <a:cubicBezTo>
                        <a:pt x="57" y="0"/>
                        <a:pt x="54" y="0"/>
                        <a:pt x="51" y="1"/>
                      </a:cubicBezTo>
                      <a:cubicBezTo>
                        <a:pt x="22" y="5"/>
                        <a:pt x="1" y="32"/>
                        <a:pt x="6" y="62"/>
                      </a:cubicBezTo>
                      <a:cubicBezTo>
                        <a:pt x="201" y="1278"/>
                        <a:pt x="463" y="2597"/>
                        <a:pt x="1070" y="4006"/>
                      </a:cubicBezTo>
                      <a:cubicBezTo>
                        <a:pt x="1077" y="4026"/>
                        <a:pt x="1096" y="4039"/>
                        <a:pt x="1117" y="4039"/>
                      </a:cubicBezTo>
                      <a:cubicBezTo>
                        <a:pt x="1124" y="4039"/>
                        <a:pt x="1131" y="4036"/>
                        <a:pt x="1139" y="4035"/>
                      </a:cubicBezTo>
                      <a:cubicBezTo>
                        <a:pt x="1167" y="4025"/>
                        <a:pt x="1180" y="3992"/>
                        <a:pt x="1167" y="3965"/>
                      </a:cubicBezTo>
                      <a:cubicBezTo>
                        <a:pt x="565" y="2565"/>
                        <a:pt x="303" y="1255"/>
                        <a:pt x="111" y="45"/>
                      </a:cubicBezTo>
                      <a:cubicBezTo>
                        <a:pt x="108" y="19"/>
                        <a:pt x="87"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32" name="Google Shape;1832;p28"/>
          <p:cNvGrpSpPr/>
          <p:nvPr/>
        </p:nvGrpSpPr>
        <p:grpSpPr>
          <a:xfrm>
            <a:off x="4783317" y="390806"/>
            <a:ext cx="385350" cy="341324"/>
            <a:chOff x="4733471" y="1796460"/>
            <a:chExt cx="190484" cy="168755"/>
          </a:xfrm>
        </p:grpSpPr>
        <p:sp>
          <p:nvSpPr>
            <p:cNvPr id="1833" name="Google Shape;1833;p28"/>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8"/>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8"/>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28"/>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8"/>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Subtitle 10">
            <a:extLst>
              <a:ext uri="{FF2B5EF4-FFF2-40B4-BE49-F238E27FC236}">
                <a16:creationId xmlns:a16="http://schemas.microsoft.com/office/drawing/2014/main" id="{6990B2DC-05D6-81B2-24B7-D46A9AD67EDF}"/>
              </a:ext>
            </a:extLst>
          </p:cNvPr>
          <p:cNvSpPr>
            <a:spLocks noGrp="1"/>
          </p:cNvSpPr>
          <p:nvPr>
            <p:ph type="subTitle" idx="1"/>
          </p:nvPr>
        </p:nvSpPr>
        <p:spPr>
          <a:xfrm>
            <a:off x="5812673" y="3277118"/>
            <a:ext cx="2952661" cy="475800"/>
          </a:xfrm>
        </p:spPr>
        <p:txBody>
          <a:bodyPr/>
          <a:lstStyle/>
          <a:p>
            <a:r>
              <a:rPr lang="en-US" sz="1200" b="1" dirty="0"/>
              <a:t>Presented to Dr. Sahar </a:t>
            </a:r>
            <a:r>
              <a:rPr lang="en-US" sz="1200" b="1" dirty="0" err="1"/>
              <a:t>Fawzy</a:t>
            </a:r>
            <a:endParaRPr lang="en-US" sz="1200" b="1" dirty="0"/>
          </a:p>
          <a:p>
            <a:r>
              <a:rPr lang="en-US" sz="1200" b="1" dirty="0"/>
              <a:t>&amp; Eng. </a:t>
            </a:r>
            <a:r>
              <a:rPr lang="en-US" sz="1200" b="1" dirty="0" err="1"/>
              <a:t>Omnya</a:t>
            </a:r>
            <a:r>
              <a:rPr lang="en-US" sz="1200" b="1" dirty="0"/>
              <a:t> Saeed</a:t>
            </a:r>
          </a:p>
        </p:txBody>
      </p:sp>
      <p:sp>
        <p:nvSpPr>
          <p:cNvPr id="12" name="Subtitle 10">
            <a:extLst>
              <a:ext uri="{FF2B5EF4-FFF2-40B4-BE49-F238E27FC236}">
                <a16:creationId xmlns:a16="http://schemas.microsoft.com/office/drawing/2014/main" id="{BBED3249-1B79-3DE9-E154-D5EEC33B59D2}"/>
              </a:ext>
            </a:extLst>
          </p:cNvPr>
          <p:cNvSpPr txBox="1">
            <a:spLocks/>
          </p:cNvSpPr>
          <p:nvPr/>
        </p:nvSpPr>
        <p:spPr>
          <a:xfrm>
            <a:off x="3932397" y="2438234"/>
            <a:ext cx="4897278" cy="4283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1200"/>
              <a:buFont typeface="Hind"/>
              <a:buNone/>
              <a:defRPr sz="1600" b="0" i="0" u="none" strike="noStrike" cap="none">
                <a:solidFill>
                  <a:schemeClr val="dk2"/>
                </a:solidFill>
                <a:latin typeface="Hind"/>
                <a:ea typeface="Hind"/>
                <a:cs typeface="Hind"/>
                <a:sym typeface="Hind"/>
              </a:defRPr>
            </a:lvl1pPr>
            <a:lvl2pPr marL="914400" marR="0" lvl="1" indent="-304800" algn="ctr" rtl="0">
              <a:lnSpc>
                <a:spcPct val="100000"/>
              </a:lnSpc>
              <a:spcBef>
                <a:spcPts val="0"/>
              </a:spcBef>
              <a:spcAft>
                <a:spcPts val="0"/>
              </a:spcAft>
              <a:buClr>
                <a:schemeClr val="dk2"/>
              </a:buClr>
              <a:buSzPts val="1800"/>
              <a:buFont typeface="Hind"/>
              <a:buNone/>
              <a:defRPr sz="1800" b="0" i="0" u="none" strike="noStrike" cap="none">
                <a:solidFill>
                  <a:schemeClr val="dk2"/>
                </a:solidFill>
                <a:latin typeface="Hind"/>
                <a:ea typeface="Hind"/>
                <a:cs typeface="Hind"/>
                <a:sym typeface="Hind"/>
              </a:defRPr>
            </a:lvl2pPr>
            <a:lvl3pPr marL="1371600" marR="0" lvl="2" indent="-304800" algn="ctr" rtl="0">
              <a:lnSpc>
                <a:spcPct val="100000"/>
              </a:lnSpc>
              <a:spcBef>
                <a:spcPts val="0"/>
              </a:spcBef>
              <a:spcAft>
                <a:spcPts val="0"/>
              </a:spcAft>
              <a:buClr>
                <a:schemeClr val="dk2"/>
              </a:buClr>
              <a:buSzPts val="1800"/>
              <a:buFont typeface="Hind"/>
              <a:buNone/>
              <a:defRPr sz="1800" b="0" i="0" u="none" strike="noStrike" cap="none">
                <a:solidFill>
                  <a:schemeClr val="dk2"/>
                </a:solidFill>
                <a:latin typeface="Hind"/>
                <a:ea typeface="Hind"/>
                <a:cs typeface="Hind"/>
                <a:sym typeface="Hind"/>
              </a:defRPr>
            </a:lvl3pPr>
            <a:lvl4pPr marL="1828800" marR="0" lvl="3" indent="-304800" algn="ctr" rtl="0">
              <a:lnSpc>
                <a:spcPct val="100000"/>
              </a:lnSpc>
              <a:spcBef>
                <a:spcPts val="0"/>
              </a:spcBef>
              <a:spcAft>
                <a:spcPts val="0"/>
              </a:spcAft>
              <a:buClr>
                <a:schemeClr val="dk2"/>
              </a:buClr>
              <a:buSzPts val="1800"/>
              <a:buFont typeface="Hind"/>
              <a:buNone/>
              <a:defRPr sz="1800" b="0" i="0" u="none" strike="noStrike" cap="none">
                <a:solidFill>
                  <a:schemeClr val="dk2"/>
                </a:solidFill>
                <a:latin typeface="Hind"/>
                <a:ea typeface="Hind"/>
                <a:cs typeface="Hind"/>
                <a:sym typeface="Hind"/>
              </a:defRPr>
            </a:lvl4pPr>
            <a:lvl5pPr marL="2286000" marR="0" lvl="4" indent="-304800" algn="ctr" rtl="0">
              <a:lnSpc>
                <a:spcPct val="100000"/>
              </a:lnSpc>
              <a:spcBef>
                <a:spcPts val="0"/>
              </a:spcBef>
              <a:spcAft>
                <a:spcPts val="0"/>
              </a:spcAft>
              <a:buClr>
                <a:schemeClr val="dk2"/>
              </a:buClr>
              <a:buSzPts val="1800"/>
              <a:buFont typeface="Hind"/>
              <a:buNone/>
              <a:defRPr sz="1800" b="0" i="0" u="none" strike="noStrike" cap="none">
                <a:solidFill>
                  <a:schemeClr val="dk2"/>
                </a:solidFill>
                <a:latin typeface="Hind"/>
                <a:ea typeface="Hind"/>
                <a:cs typeface="Hind"/>
                <a:sym typeface="Hind"/>
              </a:defRPr>
            </a:lvl5pPr>
            <a:lvl6pPr marL="2743200" marR="0" lvl="5" indent="-304800" algn="ctr" rtl="0">
              <a:lnSpc>
                <a:spcPct val="100000"/>
              </a:lnSpc>
              <a:spcBef>
                <a:spcPts val="0"/>
              </a:spcBef>
              <a:spcAft>
                <a:spcPts val="0"/>
              </a:spcAft>
              <a:buClr>
                <a:schemeClr val="dk2"/>
              </a:buClr>
              <a:buSzPts val="1800"/>
              <a:buFont typeface="Hind"/>
              <a:buNone/>
              <a:defRPr sz="1800" b="0" i="0" u="none" strike="noStrike" cap="none">
                <a:solidFill>
                  <a:schemeClr val="dk2"/>
                </a:solidFill>
                <a:latin typeface="Hind"/>
                <a:ea typeface="Hind"/>
                <a:cs typeface="Hind"/>
                <a:sym typeface="Hind"/>
              </a:defRPr>
            </a:lvl6pPr>
            <a:lvl7pPr marL="3200400" marR="0" lvl="6" indent="-304800" algn="ctr" rtl="0">
              <a:lnSpc>
                <a:spcPct val="100000"/>
              </a:lnSpc>
              <a:spcBef>
                <a:spcPts val="0"/>
              </a:spcBef>
              <a:spcAft>
                <a:spcPts val="0"/>
              </a:spcAft>
              <a:buClr>
                <a:schemeClr val="dk2"/>
              </a:buClr>
              <a:buSzPts val="1800"/>
              <a:buFont typeface="Hind"/>
              <a:buNone/>
              <a:defRPr sz="1800" b="0" i="0" u="none" strike="noStrike" cap="none">
                <a:solidFill>
                  <a:schemeClr val="dk2"/>
                </a:solidFill>
                <a:latin typeface="Hind"/>
                <a:ea typeface="Hind"/>
                <a:cs typeface="Hind"/>
                <a:sym typeface="Hind"/>
              </a:defRPr>
            </a:lvl7pPr>
            <a:lvl8pPr marL="3657600" marR="0" lvl="7" indent="-304800" algn="ctr" rtl="0">
              <a:lnSpc>
                <a:spcPct val="100000"/>
              </a:lnSpc>
              <a:spcBef>
                <a:spcPts val="0"/>
              </a:spcBef>
              <a:spcAft>
                <a:spcPts val="0"/>
              </a:spcAft>
              <a:buClr>
                <a:schemeClr val="dk2"/>
              </a:buClr>
              <a:buSzPts val="1800"/>
              <a:buFont typeface="Hind"/>
              <a:buNone/>
              <a:defRPr sz="1800" b="0" i="0" u="none" strike="noStrike" cap="none">
                <a:solidFill>
                  <a:schemeClr val="dk2"/>
                </a:solidFill>
                <a:latin typeface="Hind"/>
                <a:ea typeface="Hind"/>
                <a:cs typeface="Hind"/>
                <a:sym typeface="Hind"/>
              </a:defRPr>
            </a:lvl8pPr>
            <a:lvl9pPr marL="4114800" marR="0" lvl="8" indent="-304800" algn="ctr" rtl="0">
              <a:lnSpc>
                <a:spcPct val="100000"/>
              </a:lnSpc>
              <a:spcBef>
                <a:spcPts val="0"/>
              </a:spcBef>
              <a:spcAft>
                <a:spcPts val="0"/>
              </a:spcAft>
              <a:buClr>
                <a:schemeClr val="dk2"/>
              </a:buClr>
              <a:buSzPts val="1800"/>
              <a:buFont typeface="Hind"/>
              <a:buNone/>
              <a:defRPr sz="1800" b="0" i="0" u="none" strike="noStrike" cap="none">
                <a:solidFill>
                  <a:schemeClr val="dk2"/>
                </a:solidFill>
                <a:latin typeface="Hind"/>
                <a:ea typeface="Hind"/>
                <a:cs typeface="Hind"/>
                <a:sym typeface="Hind"/>
              </a:defRPr>
            </a:lvl9pPr>
          </a:lstStyle>
          <a:p>
            <a:r>
              <a:rPr lang="en-US" b="1" dirty="0"/>
              <a:t>Pharmacy &amp; Pet Clinical Management System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3" name="Google Shape;2893;p48"/>
          <p:cNvSpPr txBox="1">
            <a:spLocks noGrp="1"/>
          </p:cNvSpPr>
          <p:nvPr>
            <p:ph type="title"/>
          </p:nvPr>
        </p:nvSpPr>
        <p:spPr>
          <a:xfrm>
            <a:off x="720000" y="242900"/>
            <a:ext cx="7704000" cy="8950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br>
              <a:rPr lang="en" dirty="0"/>
            </a:br>
            <a:r>
              <a:rPr lang="en" sz="1800" dirty="0">
                <a:solidFill>
                  <a:schemeClr val="bg2"/>
                </a:solidFill>
              </a:rPr>
              <a:t>High Level Architecture </a:t>
            </a:r>
            <a:endParaRPr sz="2400" dirty="0">
              <a:solidFill>
                <a:schemeClr val="bg2"/>
              </a:solidFill>
            </a:endParaRPr>
          </a:p>
        </p:txBody>
      </p:sp>
      <p:pic>
        <p:nvPicPr>
          <p:cNvPr id="3" name="Picture 2" descr="Diagram&#10;&#10;Description automatically generated">
            <a:extLst>
              <a:ext uri="{FF2B5EF4-FFF2-40B4-BE49-F238E27FC236}">
                <a16:creationId xmlns:a16="http://schemas.microsoft.com/office/drawing/2014/main" id="{820D4EEF-7644-294D-51BF-FA8B12D3C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835" y="1195070"/>
            <a:ext cx="5942330" cy="3451860"/>
          </a:xfrm>
          <a:prstGeom prst="rect">
            <a:avLst/>
          </a:prstGeom>
        </p:spPr>
      </p:pic>
    </p:spTree>
    <p:extLst>
      <p:ext uri="{BB962C8B-B14F-4D97-AF65-F5344CB8AC3E}">
        <p14:creationId xmlns:p14="http://schemas.microsoft.com/office/powerpoint/2010/main" val="3862138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3" name="Google Shape;2893;p48"/>
          <p:cNvSpPr txBox="1">
            <a:spLocks noGrp="1"/>
          </p:cNvSpPr>
          <p:nvPr>
            <p:ph type="title"/>
          </p:nvPr>
        </p:nvSpPr>
        <p:spPr>
          <a:xfrm>
            <a:off x="720000" y="0"/>
            <a:ext cx="7704000" cy="10787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br>
              <a:rPr lang="en" dirty="0"/>
            </a:br>
            <a:r>
              <a:rPr lang="en" sz="3200" dirty="0">
                <a:solidFill>
                  <a:schemeClr val="bg2"/>
                </a:solidFill>
              </a:rPr>
              <a:t>Pharmacy </a:t>
            </a:r>
            <a:r>
              <a:rPr lang="en-US" sz="2400" dirty="0">
                <a:solidFill>
                  <a:schemeClr val="dk2"/>
                </a:solidFill>
                <a:latin typeface="Hind"/>
                <a:ea typeface="Hind"/>
                <a:cs typeface="Hind"/>
                <a:sym typeface="Hind"/>
              </a:rPr>
              <a:t>API implementation</a:t>
            </a:r>
            <a:endParaRPr sz="2400" dirty="0">
              <a:solidFill>
                <a:schemeClr val="bg2"/>
              </a:solidFill>
            </a:endParaRPr>
          </a:p>
        </p:txBody>
      </p:sp>
      <p:pic>
        <p:nvPicPr>
          <p:cNvPr id="8" name="Picture 7" descr="A screenshot of a computer&#10;&#10;Description automatically generated">
            <a:extLst>
              <a:ext uri="{FF2B5EF4-FFF2-40B4-BE49-F238E27FC236}">
                <a16:creationId xmlns:a16="http://schemas.microsoft.com/office/drawing/2014/main" id="{B5168A67-144E-43B6-2C7C-FAE1C38A80D6}"/>
              </a:ext>
            </a:extLst>
          </p:cNvPr>
          <p:cNvPicPr>
            <a:picLocks noChangeAspect="1"/>
          </p:cNvPicPr>
          <p:nvPr/>
        </p:nvPicPr>
        <p:blipFill rotWithShape="1">
          <a:blip r:embed="rId3"/>
          <a:srcRect l="19699" t="8626" r="14471" b="15659"/>
          <a:stretch/>
        </p:blipFill>
        <p:spPr>
          <a:xfrm>
            <a:off x="278607" y="1155403"/>
            <a:ext cx="3998828" cy="3904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A screenshot of a computer&#10;&#10;Description automatically generated">
            <a:extLst>
              <a:ext uri="{FF2B5EF4-FFF2-40B4-BE49-F238E27FC236}">
                <a16:creationId xmlns:a16="http://schemas.microsoft.com/office/drawing/2014/main" id="{C12683EF-E111-A6AC-9290-984F9D27E3F7}"/>
              </a:ext>
            </a:extLst>
          </p:cNvPr>
          <p:cNvPicPr>
            <a:picLocks noChangeAspect="1"/>
          </p:cNvPicPr>
          <p:nvPr/>
        </p:nvPicPr>
        <p:blipFill rotWithShape="1">
          <a:blip r:embed="rId4"/>
          <a:srcRect l="17788" t="15442" r="16152" b="15499"/>
          <a:stretch/>
        </p:blipFill>
        <p:spPr>
          <a:xfrm>
            <a:off x="4293393" y="1155404"/>
            <a:ext cx="4572000" cy="3904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9616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3" name="Google Shape;2893;p48"/>
          <p:cNvSpPr txBox="1">
            <a:spLocks noGrp="1"/>
          </p:cNvSpPr>
          <p:nvPr>
            <p:ph type="title"/>
          </p:nvPr>
        </p:nvSpPr>
        <p:spPr>
          <a:xfrm>
            <a:off x="720000" y="157174"/>
            <a:ext cx="7704000" cy="11501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br>
              <a:rPr lang="en" dirty="0"/>
            </a:br>
            <a:r>
              <a:rPr lang="en" sz="2800" dirty="0">
                <a:solidFill>
                  <a:schemeClr val="bg2"/>
                </a:solidFill>
              </a:rPr>
              <a:t>VFEP</a:t>
            </a:r>
            <a:r>
              <a:rPr lang="en" sz="2800" dirty="0"/>
              <a:t> </a:t>
            </a:r>
            <a:r>
              <a:rPr lang="en-US" sz="2400" dirty="0">
                <a:solidFill>
                  <a:schemeClr val="dk2"/>
                </a:solidFill>
                <a:latin typeface="Hind"/>
                <a:ea typeface="Hind"/>
                <a:cs typeface="Hind"/>
                <a:sym typeface="Hind"/>
              </a:rPr>
              <a:t>API implementation</a:t>
            </a:r>
            <a:endParaRPr sz="2400" dirty="0">
              <a:solidFill>
                <a:schemeClr val="bg2"/>
              </a:solidFill>
            </a:endParaRPr>
          </a:p>
        </p:txBody>
      </p:sp>
      <p:pic>
        <p:nvPicPr>
          <p:cNvPr id="3" name="Picture 2">
            <a:extLst>
              <a:ext uri="{FF2B5EF4-FFF2-40B4-BE49-F238E27FC236}">
                <a16:creationId xmlns:a16="http://schemas.microsoft.com/office/drawing/2014/main" id="{0E1FEAC6-4601-EA54-00C1-E924A5E31EC3}"/>
              </a:ext>
            </a:extLst>
          </p:cNvPr>
          <p:cNvPicPr>
            <a:picLocks noChangeAspect="1"/>
          </p:cNvPicPr>
          <p:nvPr/>
        </p:nvPicPr>
        <p:blipFill rotWithShape="1">
          <a:blip r:embed="rId3"/>
          <a:srcRect t="8195" r="43828" b="50000"/>
          <a:stretch/>
        </p:blipFill>
        <p:spPr>
          <a:xfrm>
            <a:off x="0" y="1216500"/>
            <a:ext cx="4293393" cy="38430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B79ABEB7-221F-F83D-1D8E-08E67369E716}"/>
              </a:ext>
            </a:extLst>
          </p:cNvPr>
          <p:cNvPicPr>
            <a:picLocks noChangeAspect="1"/>
          </p:cNvPicPr>
          <p:nvPr/>
        </p:nvPicPr>
        <p:blipFill rotWithShape="1">
          <a:blip r:embed="rId4"/>
          <a:srcRect l="2969" t="23652" r="53047" b="31110"/>
          <a:stretch/>
        </p:blipFill>
        <p:spPr>
          <a:xfrm>
            <a:off x="4402069" y="1216500"/>
            <a:ext cx="4021931" cy="3769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3302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20" name="Google Shape;2020;p32"/>
          <p:cNvSpPr/>
          <p:nvPr/>
        </p:nvSpPr>
        <p:spPr>
          <a:xfrm>
            <a:off x="5358600" y="954576"/>
            <a:ext cx="3355325" cy="2923630"/>
          </a:xfrm>
          <a:custGeom>
            <a:avLst/>
            <a:gdLst/>
            <a:ahLst/>
            <a:cxnLst/>
            <a:rect l="l" t="t" r="r" b="b"/>
            <a:pathLst>
              <a:path w="66766" h="58173" extrusionOk="0">
                <a:moveTo>
                  <a:pt x="43805" y="0"/>
                </a:moveTo>
                <a:cubicBezTo>
                  <a:pt x="40650" y="0"/>
                  <a:pt x="37272" y="524"/>
                  <a:pt x="33757" y="1634"/>
                </a:cubicBezTo>
                <a:cubicBezTo>
                  <a:pt x="22442" y="5205"/>
                  <a:pt x="0" y="15981"/>
                  <a:pt x="6495" y="32064"/>
                </a:cubicBezTo>
                <a:cubicBezTo>
                  <a:pt x="10610" y="45495"/>
                  <a:pt x="23195" y="58173"/>
                  <a:pt x="36938" y="58173"/>
                </a:cubicBezTo>
                <a:cubicBezTo>
                  <a:pt x="38927" y="58173"/>
                  <a:pt x="40941" y="57907"/>
                  <a:pt x="42956" y="57340"/>
                </a:cubicBezTo>
                <a:cubicBezTo>
                  <a:pt x="55020" y="53945"/>
                  <a:pt x="64486" y="36808"/>
                  <a:pt x="65576" y="23796"/>
                </a:cubicBezTo>
                <a:cubicBezTo>
                  <a:pt x="66765" y="9604"/>
                  <a:pt x="57322" y="0"/>
                  <a:pt x="4380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txBox="1">
            <a:spLocks noGrp="1"/>
          </p:cNvSpPr>
          <p:nvPr>
            <p:ph type="title"/>
          </p:nvPr>
        </p:nvSpPr>
        <p:spPr>
          <a:xfrm>
            <a:off x="304595" y="2718014"/>
            <a:ext cx="4401651" cy="174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Results</a:t>
            </a:r>
            <a:endParaRPr dirty="0">
              <a:solidFill>
                <a:schemeClr val="dk2"/>
              </a:solidFill>
            </a:endParaRPr>
          </a:p>
        </p:txBody>
      </p:sp>
      <p:sp>
        <p:nvSpPr>
          <p:cNvPr id="2022" name="Google Shape;2022;p32"/>
          <p:cNvSpPr txBox="1">
            <a:spLocks noGrp="1"/>
          </p:cNvSpPr>
          <p:nvPr>
            <p:ph type="title" idx="2"/>
          </p:nvPr>
        </p:nvSpPr>
        <p:spPr>
          <a:xfrm>
            <a:off x="1370850" y="1280799"/>
            <a:ext cx="1632900" cy="13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157" name="Google Shape;2157;p32"/>
          <p:cNvGrpSpPr/>
          <p:nvPr/>
        </p:nvGrpSpPr>
        <p:grpSpPr>
          <a:xfrm>
            <a:off x="1939901" y="1057561"/>
            <a:ext cx="494777" cy="444520"/>
            <a:chOff x="1871175" y="984299"/>
            <a:chExt cx="3905105" cy="3508444"/>
          </a:xfrm>
        </p:grpSpPr>
        <p:sp>
          <p:nvSpPr>
            <p:cNvPr id="2158" name="Google Shape;2158;p32"/>
            <p:cNvSpPr/>
            <p:nvPr/>
          </p:nvSpPr>
          <p:spPr>
            <a:xfrm>
              <a:off x="1871175" y="1020975"/>
              <a:ext cx="3905105" cy="3437350"/>
            </a:xfrm>
            <a:custGeom>
              <a:avLst/>
              <a:gdLst/>
              <a:ahLst/>
              <a:cxnLst/>
              <a:rect l="l" t="t" r="r" b="b"/>
              <a:pathLst>
                <a:path w="6921" h="6092" extrusionOk="0">
                  <a:moveTo>
                    <a:pt x="1771" y="0"/>
                  </a:moveTo>
                  <a:cubicBezTo>
                    <a:pt x="1488" y="0"/>
                    <a:pt x="1177" y="153"/>
                    <a:pt x="872" y="369"/>
                  </a:cubicBezTo>
                  <a:cubicBezTo>
                    <a:pt x="322" y="758"/>
                    <a:pt x="1" y="1206"/>
                    <a:pt x="389" y="1756"/>
                  </a:cubicBezTo>
                  <a:cubicBezTo>
                    <a:pt x="947" y="2542"/>
                    <a:pt x="1696" y="3362"/>
                    <a:pt x="2557" y="4120"/>
                  </a:cubicBezTo>
                  <a:cubicBezTo>
                    <a:pt x="3416" y="4881"/>
                    <a:pt x="4321" y="5524"/>
                    <a:pt x="5172" y="5981"/>
                  </a:cubicBezTo>
                  <a:cubicBezTo>
                    <a:pt x="5315" y="6057"/>
                    <a:pt x="5447" y="6091"/>
                    <a:pt x="5570" y="6091"/>
                  </a:cubicBezTo>
                  <a:cubicBezTo>
                    <a:pt x="5958" y="6091"/>
                    <a:pt x="6252" y="5748"/>
                    <a:pt x="6493" y="5297"/>
                  </a:cubicBezTo>
                  <a:cubicBezTo>
                    <a:pt x="6812" y="4701"/>
                    <a:pt x="6920" y="4147"/>
                    <a:pt x="6326" y="3829"/>
                  </a:cubicBezTo>
                  <a:cubicBezTo>
                    <a:pt x="5638" y="3461"/>
                    <a:pt x="4893" y="2929"/>
                    <a:pt x="4173" y="2293"/>
                  </a:cubicBezTo>
                  <a:cubicBezTo>
                    <a:pt x="3453" y="1657"/>
                    <a:pt x="2835" y="983"/>
                    <a:pt x="2382" y="345"/>
                  </a:cubicBezTo>
                  <a:cubicBezTo>
                    <a:pt x="2209" y="100"/>
                    <a:pt x="1999"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2"/>
            <p:cNvSpPr/>
            <p:nvPr/>
          </p:nvSpPr>
          <p:spPr>
            <a:xfrm>
              <a:off x="1924778" y="984299"/>
              <a:ext cx="3844731" cy="3508444"/>
            </a:xfrm>
            <a:custGeom>
              <a:avLst/>
              <a:gdLst/>
              <a:ahLst/>
              <a:cxnLst/>
              <a:rect l="l" t="t" r="r" b="b"/>
              <a:pathLst>
                <a:path w="6814" h="6218" extrusionOk="0">
                  <a:moveTo>
                    <a:pt x="5035" y="0"/>
                  </a:moveTo>
                  <a:cubicBezTo>
                    <a:pt x="4796" y="0"/>
                    <a:pt x="4579" y="105"/>
                    <a:pt x="4406" y="367"/>
                  </a:cubicBezTo>
                  <a:cubicBezTo>
                    <a:pt x="3978" y="1021"/>
                    <a:pt x="3381" y="1714"/>
                    <a:pt x="2684" y="2373"/>
                  </a:cubicBezTo>
                  <a:cubicBezTo>
                    <a:pt x="1985" y="3034"/>
                    <a:pt x="1258" y="3591"/>
                    <a:pt x="584" y="3982"/>
                  </a:cubicBezTo>
                  <a:cubicBezTo>
                    <a:pt x="0" y="4321"/>
                    <a:pt x="124" y="4871"/>
                    <a:pt x="464" y="5455"/>
                  </a:cubicBezTo>
                  <a:cubicBezTo>
                    <a:pt x="716" y="5889"/>
                    <a:pt x="1015" y="6218"/>
                    <a:pt x="1392" y="6218"/>
                  </a:cubicBezTo>
                  <a:cubicBezTo>
                    <a:pt x="1521" y="6218"/>
                    <a:pt x="1659" y="6179"/>
                    <a:pt x="1808" y="6093"/>
                  </a:cubicBezTo>
                  <a:cubicBezTo>
                    <a:pt x="2643" y="5610"/>
                    <a:pt x="3527" y="4936"/>
                    <a:pt x="4361" y="4148"/>
                  </a:cubicBezTo>
                  <a:cubicBezTo>
                    <a:pt x="5193" y="3358"/>
                    <a:pt x="5914" y="2516"/>
                    <a:pt x="6445" y="1708"/>
                  </a:cubicBezTo>
                  <a:cubicBezTo>
                    <a:pt x="6814" y="1145"/>
                    <a:pt x="6478" y="708"/>
                    <a:pt x="5917" y="339"/>
                  </a:cubicBezTo>
                  <a:cubicBezTo>
                    <a:pt x="5616" y="140"/>
                    <a:pt x="5310" y="0"/>
                    <a:pt x="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2"/>
            <p:cNvSpPr/>
            <p:nvPr/>
          </p:nvSpPr>
          <p:spPr>
            <a:xfrm>
              <a:off x="3186419" y="2111652"/>
              <a:ext cx="1455175" cy="1413421"/>
            </a:xfrm>
            <a:custGeom>
              <a:avLst/>
              <a:gdLst/>
              <a:ahLst/>
              <a:cxnLst/>
              <a:rect l="l" t="t" r="r" b="b"/>
              <a:pathLst>
                <a:path w="2579" h="2505" extrusionOk="0">
                  <a:moveTo>
                    <a:pt x="1495" y="0"/>
                  </a:moveTo>
                  <a:cubicBezTo>
                    <a:pt x="1432" y="0"/>
                    <a:pt x="1369" y="26"/>
                    <a:pt x="1322" y="75"/>
                  </a:cubicBezTo>
                  <a:cubicBezTo>
                    <a:pt x="1137" y="275"/>
                    <a:pt x="941" y="474"/>
                    <a:pt x="734" y="671"/>
                  </a:cubicBezTo>
                  <a:cubicBezTo>
                    <a:pt x="528" y="864"/>
                    <a:pt x="323" y="1045"/>
                    <a:pt x="116" y="1216"/>
                  </a:cubicBezTo>
                  <a:cubicBezTo>
                    <a:pt x="14" y="1300"/>
                    <a:pt x="0" y="1450"/>
                    <a:pt x="86" y="1549"/>
                  </a:cubicBezTo>
                  <a:lnTo>
                    <a:pt x="842" y="2424"/>
                  </a:lnTo>
                  <a:cubicBezTo>
                    <a:pt x="889" y="2477"/>
                    <a:pt x="954" y="2505"/>
                    <a:pt x="1020" y="2505"/>
                  </a:cubicBezTo>
                  <a:cubicBezTo>
                    <a:pt x="1071" y="2505"/>
                    <a:pt x="1122" y="2488"/>
                    <a:pt x="1164" y="2453"/>
                  </a:cubicBezTo>
                  <a:cubicBezTo>
                    <a:pt x="1392" y="2261"/>
                    <a:pt x="1621" y="2060"/>
                    <a:pt x="1843" y="1847"/>
                  </a:cubicBezTo>
                  <a:cubicBezTo>
                    <a:pt x="2070" y="1633"/>
                    <a:pt x="2289" y="1415"/>
                    <a:pt x="2493" y="1193"/>
                  </a:cubicBezTo>
                  <a:cubicBezTo>
                    <a:pt x="2579" y="1102"/>
                    <a:pt x="2574" y="958"/>
                    <a:pt x="2483" y="871"/>
                  </a:cubicBezTo>
                  <a:lnTo>
                    <a:pt x="1655" y="65"/>
                  </a:lnTo>
                  <a:cubicBezTo>
                    <a:pt x="1610" y="22"/>
                    <a:pt x="1553" y="0"/>
                    <a:pt x="149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2"/>
            <p:cNvSpPr/>
            <p:nvPr/>
          </p:nvSpPr>
          <p:spPr>
            <a:xfrm>
              <a:off x="3194882" y="2749243"/>
              <a:ext cx="1436555" cy="810249"/>
            </a:xfrm>
            <a:custGeom>
              <a:avLst/>
              <a:gdLst/>
              <a:ahLst/>
              <a:cxnLst/>
              <a:rect l="l" t="t" r="r" b="b"/>
              <a:pathLst>
                <a:path w="2546" h="1436" extrusionOk="0">
                  <a:moveTo>
                    <a:pt x="2478" y="1"/>
                  </a:moveTo>
                  <a:cubicBezTo>
                    <a:pt x="2462" y="1"/>
                    <a:pt x="2446" y="7"/>
                    <a:pt x="2434" y="21"/>
                  </a:cubicBezTo>
                  <a:cubicBezTo>
                    <a:pt x="2225" y="245"/>
                    <a:pt x="2007" y="465"/>
                    <a:pt x="1786" y="673"/>
                  </a:cubicBezTo>
                  <a:cubicBezTo>
                    <a:pt x="1563" y="884"/>
                    <a:pt x="1334" y="1086"/>
                    <a:pt x="1107" y="1276"/>
                  </a:cubicBezTo>
                  <a:cubicBezTo>
                    <a:pt x="1077" y="1301"/>
                    <a:pt x="1040" y="1313"/>
                    <a:pt x="1003" y="1313"/>
                  </a:cubicBezTo>
                  <a:cubicBezTo>
                    <a:pt x="954" y="1313"/>
                    <a:pt x="905" y="1293"/>
                    <a:pt x="870" y="1254"/>
                  </a:cubicBezTo>
                  <a:lnTo>
                    <a:pt x="114" y="378"/>
                  </a:lnTo>
                  <a:cubicBezTo>
                    <a:pt x="101" y="364"/>
                    <a:pt x="85" y="357"/>
                    <a:pt x="68" y="357"/>
                  </a:cubicBezTo>
                  <a:cubicBezTo>
                    <a:pt x="54" y="357"/>
                    <a:pt x="40" y="362"/>
                    <a:pt x="28" y="372"/>
                  </a:cubicBezTo>
                  <a:cubicBezTo>
                    <a:pt x="4" y="395"/>
                    <a:pt x="1" y="433"/>
                    <a:pt x="22" y="457"/>
                  </a:cubicBezTo>
                  <a:lnTo>
                    <a:pt x="779" y="1334"/>
                  </a:lnTo>
                  <a:cubicBezTo>
                    <a:pt x="836" y="1401"/>
                    <a:pt x="919" y="1436"/>
                    <a:pt x="1000" y="1436"/>
                  </a:cubicBezTo>
                  <a:cubicBezTo>
                    <a:pt x="1067" y="1436"/>
                    <a:pt x="1132" y="1414"/>
                    <a:pt x="1186" y="1368"/>
                  </a:cubicBezTo>
                  <a:cubicBezTo>
                    <a:pt x="1414" y="1177"/>
                    <a:pt x="1646" y="973"/>
                    <a:pt x="1870" y="762"/>
                  </a:cubicBezTo>
                  <a:cubicBezTo>
                    <a:pt x="2092" y="550"/>
                    <a:pt x="2312" y="329"/>
                    <a:pt x="2524" y="102"/>
                  </a:cubicBezTo>
                  <a:cubicBezTo>
                    <a:pt x="2545" y="78"/>
                    <a:pt x="2545" y="41"/>
                    <a:pt x="2519" y="16"/>
                  </a:cubicBezTo>
                  <a:cubicBezTo>
                    <a:pt x="2508" y="6"/>
                    <a:pt x="2493" y="1"/>
                    <a:pt x="2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2"/>
            <p:cNvSpPr/>
            <p:nvPr/>
          </p:nvSpPr>
          <p:spPr>
            <a:xfrm>
              <a:off x="2906556" y="2564172"/>
              <a:ext cx="2205614" cy="1893025"/>
            </a:xfrm>
            <a:custGeom>
              <a:avLst/>
              <a:gdLst/>
              <a:ahLst/>
              <a:cxnLst/>
              <a:rect l="l" t="t" r="r" b="b"/>
              <a:pathLst>
                <a:path w="3909" h="3355" extrusionOk="0">
                  <a:moveTo>
                    <a:pt x="3841" y="1"/>
                  </a:moveTo>
                  <a:cubicBezTo>
                    <a:pt x="3823" y="1"/>
                    <a:pt x="3806" y="8"/>
                    <a:pt x="3794" y="22"/>
                  </a:cubicBezTo>
                  <a:cubicBezTo>
                    <a:pt x="3427" y="457"/>
                    <a:pt x="3018" y="890"/>
                    <a:pt x="2579" y="1304"/>
                  </a:cubicBezTo>
                  <a:cubicBezTo>
                    <a:pt x="1747" y="2089"/>
                    <a:pt x="869" y="2760"/>
                    <a:pt x="38" y="3241"/>
                  </a:cubicBezTo>
                  <a:cubicBezTo>
                    <a:pt x="9" y="3257"/>
                    <a:pt x="1" y="3296"/>
                    <a:pt x="16" y="3324"/>
                  </a:cubicBezTo>
                  <a:cubicBezTo>
                    <a:pt x="26" y="3343"/>
                    <a:pt x="46" y="3354"/>
                    <a:pt x="68" y="3354"/>
                  </a:cubicBezTo>
                  <a:cubicBezTo>
                    <a:pt x="79" y="3354"/>
                    <a:pt x="89" y="3350"/>
                    <a:pt x="101" y="3347"/>
                  </a:cubicBezTo>
                  <a:cubicBezTo>
                    <a:pt x="939" y="2860"/>
                    <a:pt x="1825" y="2183"/>
                    <a:pt x="2663" y="1392"/>
                  </a:cubicBezTo>
                  <a:cubicBezTo>
                    <a:pt x="3103" y="975"/>
                    <a:pt x="3516" y="540"/>
                    <a:pt x="3887" y="100"/>
                  </a:cubicBezTo>
                  <a:cubicBezTo>
                    <a:pt x="3909" y="73"/>
                    <a:pt x="3906" y="36"/>
                    <a:pt x="3880" y="14"/>
                  </a:cubicBezTo>
                  <a:cubicBezTo>
                    <a:pt x="3868" y="5"/>
                    <a:pt x="3854" y="1"/>
                    <a:pt x="3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2"/>
            <p:cNvSpPr/>
            <p:nvPr/>
          </p:nvSpPr>
          <p:spPr>
            <a:xfrm>
              <a:off x="2714714" y="1843637"/>
              <a:ext cx="1199574" cy="1091240"/>
            </a:xfrm>
            <a:custGeom>
              <a:avLst/>
              <a:gdLst/>
              <a:ahLst/>
              <a:cxnLst/>
              <a:rect l="l" t="t" r="r" b="b"/>
              <a:pathLst>
                <a:path w="2126" h="1934" extrusionOk="0">
                  <a:moveTo>
                    <a:pt x="2058" y="1"/>
                  </a:moveTo>
                  <a:cubicBezTo>
                    <a:pt x="2041" y="1"/>
                    <a:pt x="2024" y="7"/>
                    <a:pt x="2013" y="21"/>
                  </a:cubicBezTo>
                  <a:cubicBezTo>
                    <a:pt x="1773" y="285"/>
                    <a:pt x="1513" y="550"/>
                    <a:pt x="1242" y="807"/>
                  </a:cubicBezTo>
                  <a:cubicBezTo>
                    <a:pt x="845" y="1183"/>
                    <a:pt x="438" y="1526"/>
                    <a:pt x="34" y="1825"/>
                  </a:cubicBezTo>
                  <a:cubicBezTo>
                    <a:pt x="6" y="1845"/>
                    <a:pt x="1" y="1883"/>
                    <a:pt x="21" y="1910"/>
                  </a:cubicBezTo>
                  <a:cubicBezTo>
                    <a:pt x="31" y="1925"/>
                    <a:pt x="51" y="1934"/>
                    <a:pt x="69" y="1934"/>
                  </a:cubicBezTo>
                  <a:cubicBezTo>
                    <a:pt x="81" y="1934"/>
                    <a:pt x="94" y="1931"/>
                    <a:pt x="106" y="1921"/>
                  </a:cubicBezTo>
                  <a:cubicBezTo>
                    <a:pt x="515" y="1620"/>
                    <a:pt x="926" y="1274"/>
                    <a:pt x="1327" y="896"/>
                  </a:cubicBezTo>
                  <a:cubicBezTo>
                    <a:pt x="1600" y="636"/>
                    <a:pt x="1863" y="369"/>
                    <a:pt x="2104" y="101"/>
                  </a:cubicBezTo>
                  <a:cubicBezTo>
                    <a:pt x="2125" y="76"/>
                    <a:pt x="2122" y="36"/>
                    <a:pt x="2098" y="15"/>
                  </a:cubicBezTo>
                  <a:cubicBezTo>
                    <a:pt x="2087" y="5"/>
                    <a:pt x="2072" y="1"/>
                    <a:pt x="2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4" name="Google Shape;2460;p40">
            <a:extLst>
              <a:ext uri="{FF2B5EF4-FFF2-40B4-BE49-F238E27FC236}">
                <a16:creationId xmlns:a16="http://schemas.microsoft.com/office/drawing/2014/main" id="{C2922B75-7AEE-85E0-E170-AA23560E4EA2}"/>
              </a:ext>
            </a:extLst>
          </p:cNvPr>
          <p:cNvGrpSpPr/>
          <p:nvPr/>
        </p:nvGrpSpPr>
        <p:grpSpPr>
          <a:xfrm>
            <a:off x="6189900" y="1537918"/>
            <a:ext cx="2152841" cy="1756946"/>
            <a:chOff x="3848375" y="1497250"/>
            <a:chExt cx="4003797" cy="3267520"/>
          </a:xfrm>
        </p:grpSpPr>
        <p:grpSp>
          <p:nvGrpSpPr>
            <p:cNvPr id="2425" name="Google Shape;2461;p40">
              <a:extLst>
                <a:ext uri="{FF2B5EF4-FFF2-40B4-BE49-F238E27FC236}">
                  <a16:creationId xmlns:a16="http://schemas.microsoft.com/office/drawing/2014/main" id="{93FAA6C6-C52A-368C-DA05-21A7376ECAF4}"/>
                </a:ext>
              </a:extLst>
            </p:cNvPr>
            <p:cNvGrpSpPr/>
            <p:nvPr/>
          </p:nvGrpSpPr>
          <p:grpSpPr>
            <a:xfrm>
              <a:off x="3848375" y="4401927"/>
              <a:ext cx="3191484" cy="280399"/>
              <a:chOff x="3848375" y="4401927"/>
              <a:chExt cx="3191484" cy="280399"/>
            </a:xfrm>
          </p:grpSpPr>
          <p:sp>
            <p:nvSpPr>
              <p:cNvPr id="2139" name="Google Shape;2462;p40">
                <a:extLst>
                  <a:ext uri="{FF2B5EF4-FFF2-40B4-BE49-F238E27FC236}">
                    <a16:creationId xmlns:a16="http://schemas.microsoft.com/office/drawing/2014/main" id="{CF664800-951D-30EA-F95A-6A55238AED76}"/>
                  </a:ext>
                </a:extLst>
              </p:cNvPr>
              <p:cNvSpPr/>
              <p:nvPr/>
            </p:nvSpPr>
            <p:spPr>
              <a:xfrm>
                <a:off x="4455902" y="4452425"/>
                <a:ext cx="2583957" cy="229901"/>
              </a:xfrm>
              <a:custGeom>
                <a:avLst/>
                <a:gdLst/>
                <a:ahLst/>
                <a:cxnLst/>
                <a:rect l="l" t="t" r="r" b="b"/>
                <a:pathLst>
                  <a:path w="30088" h="2677" extrusionOk="0">
                    <a:moveTo>
                      <a:pt x="15230" y="1"/>
                    </a:moveTo>
                    <a:cubicBezTo>
                      <a:pt x="13881" y="1"/>
                      <a:pt x="12546" y="172"/>
                      <a:pt x="11256" y="669"/>
                    </a:cubicBezTo>
                    <a:cubicBezTo>
                      <a:pt x="10995" y="771"/>
                      <a:pt x="10864" y="912"/>
                      <a:pt x="10881" y="1077"/>
                    </a:cubicBezTo>
                    <a:cubicBezTo>
                      <a:pt x="10897" y="1246"/>
                      <a:pt x="11056" y="1363"/>
                      <a:pt x="11333" y="1407"/>
                    </a:cubicBezTo>
                    <a:cubicBezTo>
                      <a:pt x="11796" y="1482"/>
                      <a:pt x="12263" y="1511"/>
                      <a:pt x="12732" y="1511"/>
                    </a:cubicBezTo>
                    <a:cubicBezTo>
                      <a:pt x="13603" y="1511"/>
                      <a:pt x="14478" y="1411"/>
                      <a:pt x="15336" y="1313"/>
                    </a:cubicBezTo>
                    <a:cubicBezTo>
                      <a:pt x="16183" y="1217"/>
                      <a:pt x="17046" y="1118"/>
                      <a:pt x="17902" y="1118"/>
                    </a:cubicBezTo>
                    <a:cubicBezTo>
                      <a:pt x="18569" y="1118"/>
                      <a:pt x="19232" y="1178"/>
                      <a:pt x="19879" y="1346"/>
                    </a:cubicBezTo>
                    <a:lnTo>
                      <a:pt x="19906" y="1242"/>
                    </a:lnTo>
                    <a:cubicBezTo>
                      <a:pt x="19250" y="1072"/>
                      <a:pt x="18579" y="1011"/>
                      <a:pt x="17904" y="1011"/>
                    </a:cubicBezTo>
                    <a:cubicBezTo>
                      <a:pt x="17042" y="1011"/>
                      <a:pt x="16174" y="1110"/>
                      <a:pt x="15323" y="1207"/>
                    </a:cubicBezTo>
                    <a:cubicBezTo>
                      <a:pt x="14467" y="1305"/>
                      <a:pt x="13592" y="1405"/>
                      <a:pt x="12725" y="1405"/>
                    </a:cubicBezTo>
                    <a:cubicBezTo>
                      <a:pt x="12263" y="1405"/>
                      <a:pt x="11803" y="1377"/>
                      <a:pt x="11349" y="1305"/>
                    </a:cubicBezTo>
                    <a:cubicBezTo>
                      <a:pt x="11245" y="1286"/>
                      <a:pt x="10999" y="1232"/>
                      <a:pt x="10985" y="1069"/>
                    </a:cubicBezTo>
                    <a:cubicBezTo>
                      <a:pt x="10974" y="918"/>
                      <a:pt x="11174" y="815"/>
                      <a:pt x="11295" y="769"/>
                    </a:cubicBezTo>
                    <a:cubicBezTo>
                      <a:pt x="12571" y="277"/>
                      <a:pt x="13895" y="108"/>
                      <a:pt x="15235" y="108"/>
                    </a:cubicBezTo>
                    <a:cubicBezTo>
                      <a:pt x="16736" y="108"/>
                      <a:pt x="18257" y="320"/>
                      <a:pt x="19750" y="529"/>
                    </a:cubicBezTo>
                    <a:cubicBezTo>
                      <a:pt x="21107" y="719"/>
                      <a:pt x="22512" y="915"/>
                      <a:pt x="23861" y="943"/>
                    </a:cubicBezTo>
                    <a:cubicBezTo>
                      <a:pt x="24046" y="947"/>
                      <a:pt x="24232" y="949"/>
                      <a:pt x="24418" y="949"/>
                    </a:cubicBezTo>
                    <a:cubicBezTo>
                      <a:pt x="24700" y="949"/>
                      <a:pt x="24982" y="945"/>
                      <a:pt x="25259" y="942"/>
                    </a:cubicBezTo>
                    <a:cubicBezTo>
                      <a:pt x="25524" y="939"/>
                      <a:pt x="25793" y="936"/>
                      <a:pt x="26063" y="936"/>
                    </a:cubicBezTo>
                    <a:cubicBezTo>
                      <a:pt x="26514" y="936"/>
                      <a:pt x="26970" y="944"/>
                      <a:pt x="27418" y="975"/>
                    </a:cubicBezTo>
                    <a:lnTo>
                      <a:pt x="27524" y="982"/>
                    </a:lnTo>
                    <a:cubicBezTo>
                      <a:pt x="28055" y="1013"/>
                      <a:pt x="29675" y="1112"/>
                      <a:pt x="29917" y="1613"/>
                    </a:cubicBezTo>
                    <a:cubicBezTo>
                      <a:pt x="29972" y="1729"/>
                      <a:pt x="29947" y="1860"/>
                      <a:pt x="29839" y="2013"/>
                    </a:cubicBezTo>
                    <a:cubicBezTo>
                      <a:pt x="29725" y="2175"/>
                      <a:pt x="29537" y="2300"/>
                      <a:pt x="29260" y="2397"/>
                    </a:cubicBezTo>
                    <a:cubicBezTo>
                      <a:pt x="28893" y="2526"/>
                      <a:pt x="28509" y="2571"/>
                      <a:pt x="28120" y="2571"/>
                    </a:cubicBezTo>
                    <a:cubicBezTo>
                      <a:pt x="27652" y="2571"/>
                      <a:pt x="27175" y="2506"/>
                      <a:pt x="26705" y="2441"/>
                    </a:cubicBezTo>
                    <a:cubicBezTo>
                      <a:pt x="26538" y="2418"/>
                      <a:pt x="26373" y="2395"/>
                      <a:pt x="26206" y="2375"/>
                    </a:cubicBezTo>
                    <a:cubicBezTo>
                      <a:pt x="25461" y="2286"/>
                      <a:pt x="24708" y="2259"/>
                      <a:pt x="23957" y="2259"/>
                    </a:cubicBezTo>
                    <a:cubicBezTo>
                      <a:pt x="23375" y="2259"/>
                      <a:pt x="22794" y="2276"/>
                      <a:pt x="22222" y="2291"/>
                    </a:cubicBezTo>
                    <a:cubicBezTo>
                      <a:pt x="21648" y="2307"/>
                      <a:pt x="21063" y="2324"/>
                      <a:pt x="20477" y="2324"/>
                    </a:cubicBezTo>
                    <a:cubicBezTo>
                      <a:pt x="20079" y="2324"/>
                      <a:pt x="19680" y="2316"/>
                      <a:pt x="19285" y="2295"/>
                    </a:cubicBezTo>
                    <a:cubicBezTo>
                      <a:pt x="18805" y="2270"/>
                      <a:pt x="18317" y="2225"/>
                      <a:pt x="17846" y="2183"/>
                    </a:cubicBezTo>
                    <a:cubicBezTo>
                      <a:pt x="17138" y="2118"/>
                      <a:pt x="16407" y="2050"/>
                      <a:pt x="15681" y="2048"/>
                    </a:cubicBezTo>
                    <a:cubicBezTo>
                      <a:pt x="14889" y="2048"/>
                      <a:pt x="14086" y="2124"/>
                      <a:pt x="13311" y="2197"/>
                    </a:cubicBezTo>
                    <a:cubicBezTo>
                      <a:pt x="12540" y="2270"/>
                      <a:pt x="11742" y="2343"/>
                      <a:pt x="10957" y="2343"/>
                    </a:cubicBezTo>
                    <a:lnTo>
                      <a:pt x="10742" y="2343"/>
                    </a:lnTo>
                    <a:cubicBezTo>
                      <a:pt x="10170" y="2341"/>
                      <a:pt x="9576" y="2341"/>
                      <a:pt x="9022" y="2293"/>
                    </a:cubicBezTo>
                    <a:cubicBezTo>
                      <a:pt x="8636" y="2258"/>
                      <a:pt x="8251" y="2154"/>
                      <a:pt x="7880" y="2050"/>
                    </a:cubicBezTo>
                    <a:cubicBezTo>
                      <a:pt x="7480" y="1940"/>
                      <a:pt x="7070" y="1826"/>
                      <a:pt x="6645" y="1797"/>
                    </a:cubicBezTo>
                    <a:cubicBezTo>
                      <a:pt x="6525" y="1789"/>
                      <a:pt x="6405" y="1785"/>
                      <a:pt x="6285" y="1785"/>
                    </a:cubicBezTo>
                    <a:cubicBezTo>
                      <a:pt x="5830" y="1785"/>
                      <a:pt x="5375" y="1838"/>
                      <a:pt x="4931" y="1888"/>
                    </a:cubicBezTo>
                    <a:cubicBezTo>
                      <a:pt x="4631" y="1924"/>
                      <a:pt x="4321" y="1960"/>
                      <a:pt x="4016" y="1977"/>
                    </a:cubicBezTo>
                    <a:cubicBezTo>
                      <a:pt x="3827" y="1989"/>
                      <a:pt x="3637" y="1994"/>
                      <a:pt x="3448" y="1994"/>
                    </a:cubicBezTo>
                    <a:cubicBezTo>
                      <a:pt x="2292" y="1994"/>
                      <a:pt x="1139" y="1794"/>
                      <a:pt x="18" y="1600"/>
                    </a:cubicBezTo>
                    <a:lnTo>
                      <a:pt x="1" y="1706"/>
                    </a:lnTo>
                    <a:cubicBezTo>
                      <a:pt x="1128" y="1900"/>
                      <a:pt x="2288" y="2099"/>
                      <a:pt x="3454" y="2099"/>
                    </a:cubicBezTo>
                    <a:cubicBezTo>
                      <a:pt x="3643" y="2099"/>
                      <a:pt x="3832" y="2094"/>
                      <a:pt x="4022" y="2083"/>
                    </a:cubicBezTo>
                    <a:cubicBezTo>
                      <a:pt x="4329" y="2063"/>
                      <a:pt x="4641" y="2027"/>
                      <a:pt x="4943" y="1993"/>
                    </a:cubicBezTo>
                    <a:cubicBezTo>
                      <a:pt x="5384" y="1942"/>
                      <a:pt x="5837" y="1890"/>
                      <a:pt x="6287" y="1890"/>
                    </a:cubicBezTo>
                    <a:cubicBezTo>
                      <a:pt x="6404" y="1890"/>
                      <a:pt x="6521" y="1893"/>
                      <a:pt x="6637" y="1901"/>
                    </a:cubicBezTo>
                    <a:cubicBezTo>
                      <a:pt x="7051" y="1931"/>
                      <a:pt x="7458" y="2043"/>
                      <a:pt x="7851" y="2151"/>
                    </a:cubicBezTo>
                    <a:cubicBezTo>
                      <a:pt x="8228" y="2257"/>
                      <a:pt x="8618" y="2364"/>
                      <a:pt x="9012" y="2398"/>
                    </a:cubicBezTo>
                    <a:cubicBezTo>
                      <a:pt x="9570" y="2447"/>
                      <a:pt x="10164" y="2448"/>
                      <a:pt x="10741" y="2448"/>
                    </a:cubicBezTo>
                    <a:lnTo>
                      <a:pt x="10955" y="2448"/>
                    </a:lnTo>
                    <a:cubicBezTo>
                      <a:pt x="10963" y="2448"/>
                      <a:pt x="10970" y="2448"/>
                      <a:pt x="10977" y="2448"/>
                    </a:cubicBezTo>
                    <a:cubicBezTo>
                      <a:pt x="11767" y="2448"/>
                      <a:pt x="12554" y="2373"/>
                      <a:pt x="13320" y="2300"/>
                    </a:cubicBezTo>
                    <a:cubicBezTo>
                      <a:pt x="14073" y="2229"/>
                      <a:pt x="14848" y="2154"/>
                      <a:pt x="15618" y="2154"/>
                    </a:cubicBezTo>
                    <a:cubicBezTo>
                      <a:pt x="15639" y="2154"/>
                      <a:pt x="15660" y="2154"/>
                      <a:pt x="15681" y="2154"/>
                    </a:cubicBezTo>
                    <a:cubicBezTo>
                      <a:pt x="16401" y="2155"/>
                      <a:pt x="17130" y="2223"/>
                      <a:pt x="17837" y="2288"/>
                    </a:cubicBezTo>
                    <a:cubicBezTo>
                      <a:pt x="18308" y="2331"/>
                      <a:pt x="18798" y="2375"/>
                      <a:pt x="19279" y="2400"/>
                    </a:cubicBezTo>
                    <a:cubicBezTo>
                      <a:pt x="19682" y="2421"/>
                      <a:pt x="20088" y="2429"/>
                      <a:pt x="20493" y="2429"/>
                    </a:cubicBezTo>
                    <a:cubicBezTo>
                      <a:pt x="21076" y="2429"/>
                      <a:pt x="21657" y="2413"/>
                      <a:pt x="22226" y="2397"/>
                    </a:cubicBezTo>
                    <a:cubicBezTo>
                      <a:pt x="22793" y="2381"/>
                      <a:pt x="23369" y="2366"/>
                      <a:pt x="23946" y="2366"/>
                    </a:cubicBezTo>
                    <a:cubicBezTo>
                      <a:pt x="24697" y="2366"/>
                      <a:pt x="25451" y="2392"/>
                      <a:pt x="26194" y="2481"/>
                    </a:cubicBezTo>
                    <a:cubicBezTo>
                      <a:pt x="26360" y="2502"/>
                      <a:pt x="26526" y="2524"/>
                      <a:pt x="26691" y="2547"/>
                    </a:cubicBezTo>
                    <a:cubicBezTo>
                      <a:pt x="27165" y="2611"/>
                      <a:pt x="27646" y="2677"/>
                      <a:pt x="28122" y="2677"/>
                    </a:cubicBezTo>
                    <a:cubicBezTo>
                      <a:pt x="28522" y="2677"/>
                      <a:pt x="28916" y="2631"/>
                      <a:pt x="29297" y="2498"/>
                    </a:cubicBezTo>
                    <a:cubicBezTo>
                      <a:pt x="29595" y="2395"/>
                      <a:pt x="29802" y="2257"/>
                      <a:pt x="29929" y="2076"/>
                    </a:cubicBezTo>
                    <a:cubicBezTo>
                      <a:pt x="30059" y="1890"/>
                      <a:pt x="30088" y="1720"/>
                      <a:pt x="30015" y="1569"/>
                    </a:cubicBezTo>
                    <a:cubicBezTo>
                      <a:pt x="29774" y="1069"/>
                      <a:pt x="28483" y="933"/>
                      <a:pt x="27532" y="876"/>
                    </a:cubicBezTo>
                    <a:lnTo>
                      <a:pt x="27426" y="869"/>
                    </a:lnTo>
                    <a:cubicBezTo>
                      <a:pt x="26980" y="838"/>
                      <a:pt x="26529" y="830"/>
                      <a:pt x="26083" y="830"/>
                    </a:cubicBezTo>
                    <a:cubicBezTo>
                      <a:pt x="25806" y="830"/>
                      <a:pt x="25531" y="833"/>
                      <a:pt x="25259" y="836"/>
                    </a:cubicBezTo>
                    <a:cubicBezTo>
                      <a:pt x="24968" y="840"/>
                      <a:pt x="24670" y="844"/>
                      <a:pt x="24372" y="844"/>
                    </a:cubicBezTo>
                    <a:cubicBezTo>
                      <a:pt x="24202" y="844"/>
                      <a:pt x="24033" y="843"/>
                      <a:pt x="23864" y="839"/>
                    </a:cubicBezTo>
                    <a:cubicBezTo>
                      <a:pt x="22522" y="810"/>
                      <a:pt x="21121" y="613"/>
                      <a:pt x="19766" y="425"/>
                    </a:cubicBezTo>
                    <a:cubicBezTo>
                      <a:pt x="18266" y="215"/>
                      <a:pt x="16739" y="1"/>
                      <a:pt x="15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463;p40">
                <a:extLst>
                  <a:ext uri="{FF2B5EF4-FFF2-40B4-BE49-F238E27FC236}">
                    <a16:creationId xmlns:a16="http://schemas.microsoft.com/office/drawing/2014/main" id="{8862F049-B0C0-F0FE-69FC-470D422B9342}"/>
                  </a:ext>
                </a:extLst>
              </p:cNvPr>
              <p:cNvSpPr/>
              <p:nvPr/>
            </p:nvSpPr>
            <p:spPr>
              <a:xfrm>
                <a:off x="3920430" y="4401927"/>
                <a:ext cx="656724" cy="226294"/>
              </a:xfrm>
              <a:custGeom>
                <a:avLst/>
                <a:gdLst/>
                <a:ahLst/>
                <a:cxnLst/>
                <a:rect l="l" t="t" r="r" b="b"/>
                <a:pathLst>
                  <a:path w="7647" h="2635" extrusionOk="0">
                    <a:moveTo>
                      <a:pt x="4328" y="1"/>
                    </a:moveTo>
                    <a:cubicBezTo>
                      <a:pt x="3939" y="1"/>
                      <a:pt x="3550" y="55"/>
                      <a:pt x="3180" y="161"/>
                    </a:cubicBezTo>
                    <a:cubicBezTo>
                      <a:pt x="1998" y="500"/>
                      <a:pt x="1000" y="1274"/>
                      <a:pt x="160" y="2185"/>
                    </a:cubicBezTo>
                    <a:cubicBezTo>
                      <a:pt x="1" y="2357"/>
                      <a:pt x="125" y="2635"/>
                      <a:pt x="358" y="2635"/>
                    </a:cubicBezTo>
                    <a:lnTo>
                      <a:pt x="7345" y="2635"/>
                    </a:lnTo>
                    <a:cubicBezTo>
                      <a:pt x="7521" y="2635"/>
                      <a:pt x="7647" y="2471"/>
                      <a:pt x="7607" y="2302"/>
                    </a:cubicBezTo>
                    <a:cubicBezTo>
                      <a:pt x="7521" y="1952"/>
                      <a:pt x="7372" y="1618"/>
                      <a:pt x="7164" y="1324"/>
                    </a:cubicBezTo>
                    <a:cubicBezTo>
                      <a:pt x="6532" y="433"/>
                      <a:pt x="5432" y="1"/>
                      <a:pt x="4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464;p40">
                <a:extLst>
                  <a:ext uri="{FF2B5EF4-FFF2-40B4-BE49-F238E27FC236}">
                    <a16:creationId xmlns:a16="http://schemas.microsoft.com/office/drawing/2014/main" id="{38E90BAA-5C85-AA77-A915-561539E43FC0}"/>
                  </a:ext>
                </a:extLst>
              </p:cNvPr>
              <p:cNvSpPr/>
              <p:nvPr/>
            </p:nvSpPr>
            <p:spPr>
              <a:xfrm>
                <a:off x="3880924" y="4561322"/>
                <a:ext cx="88628" cy="66901"/>
              </a:xfrm>
              <a:custGeom>
                <a:avLst/>
                <a:gdLst/>
                <a:ahLst/>
                <a:cxnLst/>
                <a:rect l="l" t="t" r="r" b="b"/>
                <a:pathLst>
                  <a:path w="1032" h="779" extrusionOk="0">
                    <a:moveTo>
                      <a:pt x="475" y="0"/>
                    </a:moveTo>
                    <a:cubicBezTo>
                      <a:pt x="241" y="0"/>
                      <a:pt x="56" y="191"/>
                      <a:pt x="11" y="423"/>
                    </a:cubicBezTo>
                    <a:cubicBezTo>
                      <a:pt x="1" y="481"/>
                      <a:pt x="1" y="531"/>
                      <a:pt x="9" y="579"/>
                    </a:cubicBezTo>
                    <a:cubicBezTo>
                      <a:pt x="32" y="699"/>
                      <a:pt x="146" y="779"/>
                      <a:pt x="268" y="779"/>
                    </a:cubicBezTo>
                    <a:lnTo>
                      <a:pt x="879" y="779"/>
                    </a:lnTo>
                    <a:cubicBezTo>
                      <a:pt x="892" y="760"/>
                      <a:pt x="902" y="743"/>
                      <a:pt x="910" y="723"/>
                    </a:cubicBezTo>
                    <a:cubicBezTo>
                      <a:pt x="1032" y="459"/>
                      <a:pt x="902" y="119"/>
                      <a:pt x="622" y="25"/>
                    </a:cubicBezTo>
                    <a:cubicBezTo>
                      <a:pt x="571" y="8"/>
                      <a:pt x="52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465;p40">
                <a:extLst>
                  <a:ext uri="{FF2B5EF4-FFF2-40B4-BE49-F238E27FC236}">
                    <a16:creationId xmlns:a16="http://schemas.microsoft.com/office/drawing/2014/main" id="{4E1FC876-0105-2D00-5BC8-2C7C511A7D6C}"/>
                  </a:ext>
                </a:extLst>
              </p:cNvPr>
              <p:cNvSpPr/>
              <p:nvPr/>
            </p:nvSpPr>
            <p:spPr>
              <a:xfrm>
                <a:off x="3984841" y="4421765"/>
                <a:ext cx="172189" cy="158105"/>
              </a:xfrm>
              <a:custGeom>
                <a:avLst/>
                <a:gdLst/>
                <a:ahLst/>
                <a:cxnLst/>
                <a:rect l="l" t="t" r="r" b="b"/>
                <a:pathLst>
                  <a:path w="2005" h="1841" extrusionOk="0">
                    <a:moveTo>
                      <a:pt x="998" y="1"/>
                    </a:moveTo>
                    <a:cubicBezTo>
                      <a:pt x="823" y="1"/>
                      <a:pt x="650" y="47"/>
                      <a:pt x="504" y="142"/>
                    </a:cubicBezTo>
                    <a:cubicBezTo>
                      <a:pt x="160" y="368"/>
                      <a:pt x="0" y="841"/>
                      <a:pt x="142" y="1227"/>
                    </a:cubicBezTo>
                    <a:cubicBezTo>
                      <a:pt x="287" y="1627"/>
                      <a:pt x="645" y="1840"/>
                      <a:pt x="1007" y="1840"/>
                    </a:cubicBezTo>
                    <a:cubicBezTo>
                      <a:pt x="1307" y="1840"/>
                      <a:pt x="1609" y="1694"/>
                      <a:pt x="1795" y="1385"/>
                    </a:cubicBezTo>
                    <a:cubicBezTo>
                      <a:pt x="2005" y="1032"/>
                      <a:pt x="1939" y="536"/>
                      <a:pt x="1642" y="251"/>
                    </a:cubicBezTo>
                    <a:cubicBezTo>
                      <a:pt x="1569" y="179"/>
                      <a:pt x="1484" y="125"/>
                      <a:pt x="1391" y="84"/>
                    </a:cubicBezTo>
                    <a:cubicBezTo>
                      <a:pt x="1268" y="29"/>
                      <a:pt x="11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466;p40">
                <a:extLst>
                  <a:ext uri="{FF2B5EF4-FFF2-40B4-BE49-F238E27FC236}">
                    <a16:creationId xmlns:a16="http://schemas.microsoft.com/office/drawing/2014/main" id="{250218BA-91FC-EA2D-1FCF-923CACBF782C}"/>
                  </a:ext>
                </a:extLst>
              </p:cNvPr>
              <p:cNvSpPr/>
              <p:nvPr/>
            </p:nvSpPr>
            <p:spPr>
              <a:xfrm>
                <a:off x="3848375" y="4623501"/>
                <a:ext cx="448208" cy="9275"/>
              </a:xfrm>
              <a:custGeom>
                <a:avLst/>
                <a:gdLst/>
                <a:ahLst/>
                <a:cxnLst/>
                <a:rect l="l" t="t" r="r" b="b"/>
                <a:pathLst>
                  <a:path w="5219" h="108" extrusionOk="0">
                    <a:moveTo>
                      <a:pt x="0" y="1"/>
                    </a:moveTo>
                    <a:lnTo>
                      <a:pt x="0" y="108"/>
                    </a:lnTo>
                    <a:lnTo>
                      <a:pt x="5219" y="108"/>
                    </a:lnTo>
                    <a:lnTo>
                      <a:pt x="5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6" name="Google Shape;2467;p40">
              <a:extLst>
                <a:ext uri="{FF2B5EF4-FFF2-40B4-BE49-F238E27FC236}">
                  <a16:creationId xmlns:a16="http://schemas.microsoft.com/office/drawing/2014/main" id="{FDBAB76A-71DE-885E-FC55-FE9312057A4F}"/>
                </a:ext>
              </a:extLst>
            </p:cNvPr>
            <p:cNvSpPr/>
            <p:nvPr/>
          </p:nvSpPr>
          <p:spPr>
            <a:xfrm>
              <a:off x="5251853" y="1709978"/>
              <a:ext cx="1212969" cy="296630"/>
            </a:xfrm>
            <a:custGeom>
              <a:avLst/>
              <a:gdLst/>
              <a:ahLst/>
              <a:cxnLst/>
              <a:rect l="l" t="t" r="r" b="b"/>
              <a:pathLst>
                <a:path w="14124" h="3454" extrusionOk="0">
                  <a:moveTo>
                    <a:pt x="4067" y="1"/>
                  </a:moveTo>
                  <a:cubicBezTo>
                    <a:pt x="3599" y="1"/>
                    <a:pt x="3130" y="7"/>
                    <a:pt x="2662" y="21"/>
                  </a:cubicBezTo>
                  <a:cubicBezTo>
                    <a:pt x="1936" y="42"/>
                    <a:pt x="1185" y="85"/>
                    <a:pt x="542" y="415"/>
                  </a:cubicBezTo>
                  <a:cubicBezTo>
                    <a:pt x="322" y="528"/>
                    <a:pt x="102" y="695"/>
                    <a:pt x="57" y="933"/>
                  </a:cubicBezTo>
                  <a:cubicBezTo>
                    <a:pt x="1" y="1212"/>
                    <a:pt x="199" y="1476"/>
                    <a:pt x="415" y="1664"/>
                  </a:cubicBezTo>
                  <a:cubicBezTo>
                    <a:pt x="1056" y="2228"/>
                    <a:pt x="1916" y="2485"/>
                    <a:pt x="2757" y="2678"/>
                  </a:cubicBezTo>
                  <a:cubicBezTo>
                    <a:pt x="4137" y="2995"/>
                    <a:pt x="5547" y="3178"/>
                    <a:pt x="6957" y="3295"/>
                  </a:cubicBezTo>
                  <a:cubicBezTo>
                    <a:pt x="7667" y="3353"/>
                    <a:pt x="8375" y="3395"/>
                    <a:pt x="9083" y="3427"/>
                  </a:cubicBezTo>
                  <a:cubicBezTo>
                    <a:pt x="9412" y="3443"/>
                    <a:pt x="9743" y="3453"/>
                    <a:pt x="10073" y="3453"/>
                  </a:cubicBezTo>
                  <a:cubicBezTo>
                    <a:pt x="10281" y="3453"/>
                    <a:pt x="10489" y="3449"/>
                    <a:pt x="10697" y="3440"/>
                  </a:cubicBezTo>
                  <a:cubicBezTo>
                    <a:pt x="11144" y="3420"/>
                    <a:pt x="11548" y="3332"/>
                    <a:pt x="11979" y="3265"/>
                  </a:cubicBezTo>
                  <a:cubicBezTo>
                    <a:pt x="12796" y="3142"/>
                    <a:pt x="13537" y="2778"/>
                    <a:pt x="14015" y="2097"/>
                  </a:cubicBezTo>
                  <a:cubicBezTo>
                    <a:pt x="14052" y="2043"/>
                    <a:pt x="14088" y="1987"/>
                    <a:pt x="14102" y="1925"/>
                  </a:cubicBezTo>
                  <a:cubicBezTo>
                    <a:pt x="14123" y="1827"/>
                    <a:pt x="14088" y="1726"/>
                    <a:pt x="14036" y="1638"/>
                  </a:cubicBezTo>
                  <a:cubicBezTo>
                    <a:pt x="13879" y="1363"/>
                    <a:pt x="13592" y="1184"/>
                    <a:pt x="13301" y="1047"/>
                  </a:cubicBezTo>
                  <a:cubicBezTo>
                    <a:pt x="12678" y="749"/>
                    <a:pt x="12030" y="653"/>
                    <a:pt x="11352" y="549"/>
                  </a:cubicBezTo>
                  <a:cubicBezTo>
                    <a:pt x="10651" y="442"/>
                    <a:pt x="9948" y="351"/>
                    <a:pt x="9246" y="276"/>
                  </a:cubicBezTo>
                  <a:cubicBezTo>
                    <a:pt x="7527" y="92"/>
                    <a:pt x="5797" y="1"/>
                    <a:pt x="4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68;p40">
              <a:extLst>
                <a:ext uri="{FF2B5EF4-FFF2-40B4-BE49-F238E27FC236}">
                  <a16:creationId xmlns:a16="http://schemas.microsoft.com/office/drawing/2014/main" id="{4E141281-B816-7D39-7B8C-E472D283B6D3}"/>
                </a:ext>
              </a:extLst>
            </p:cNvPr>
            <p:cNvSpPr/>
            <p:nvPr/>
          </p:nvSpPr>
          <p:spPr>
            <a:xfrm>
              <a:off x="5361867" y="3249228"/>
              <a:ext cx="686782" cy="1019997"/>
            </a:xfrm>
            <a:custGeom>
              <a:avLst/>
              <a:gdLst/>
              <a:ahLst/>
              <a:cxnLst/>
              <a:rect l="l" t="t" r="r" b="b"/>
              <a:pathLst>
                <a:path w="7997" h="11877" extrusionOk="0">
                  <a:moveTo>
                    <a:pt x="4129" y="1"/>
                  </a:moveTo>
                  <a:cubicBezTo>
                    <a:pt x="3655" y="1"/>
                    <a:pt x="3180" y="97"/>
                    <a:pt x="2748" y="287"/>
                  </a:cubicBezTo>
                  <a:cubicBezTo>
                    <a:pt x="1503" y="832"/>
                    <a:pt x="820" y="2003"/>
                    <a:pt x="458" y="3234"/>
                  </a:cubicBezTo>
                  <a:cubicBezTo>
                    <a:pt x="172" y="4198"/>
                    <a:pt x="1" y="5150"/>
                    <a:pt x="182" y="6148"/>
                  </a:cubicBezTo>
                  <a:cubicBezTo>
                    <a:pt x="349" y="7083"/>
                    <a:pt x="872" y="7928"/>
                    <a:pt x="974" y="8888"/>
                  </a:cubicBezTo>
                  <a:cubicBezTo>
                    <a:pt x="1004" y="9181"/>
                    <a:pt x="717" y="11381"/>
                    <a:pt x="1391" y="11381"/>
                  </a:cubicBezTo>
                  <a:cubicBezTo>
                    <a:pt x="1464" y="11381"/>
                    <a:pt x="1731" y="11611"/>
                    <a:pt x="1821" y="11651"/>
                  </a:cubicBezTo>
                  <a:cubicBezTo>
                    <a:pt x="2020" y="11736"/>
                    <a:pt x="2235" y="11781"/>
                    <a:pt x="2448" y="11815"/>
                  </a:cubicBezTo>
                  <a:cubicBezTo>
                    <a:pt x="2738" y="11861"/>
                    <a:pt x="3035" y="11876"/>
                    <a:pt x="3330" y="11876"/>
                  </a:cubicBezTo>
                  <a:cubicBezTo>
                    <a:pt x="3523" y="11876"/>
                    <a:pt x="3715" y="11870"/>
                    <a:pt x="3906" y="11861"/>
                  </a:cubicBezTo>
                  <a:cubicBezTo>
                    <a:pt x="4948" y="11811"/>
                    <a:pt x="5979" y="11781"/>
                    <a:pt x="7014" y="11662"/>
                  </a:cubicBezTo>
                  <a:cubicBezTo>
                    <a:pt x="7244" y="11636"/>
                    <a:pt x="7488" y="11605"/>
                    <a:pt x="7672" y="11465"/>
                  </a:cubicBezTo>
                  <a:cubicBezTo>
                    <a:pt x="7975" y="11234"/>
                    <a:pt x="7996" y="10765"/>
                    <a:pt x="7807" y="10439"/>
                  </a:cubicBezTo>
                  <a:cubicBezTo>
                    <a:pt x="7615" y="10112"/>
                    <a:pt x="7265" y="9905"/>
                    <a:pt x="6910" y="9756"/>
                  </a:cubicBezTo>
                  <a:cubicBezTo>
                    <a:pt x="6674" y="9659"/>
                    <a:pt x="6432" y="9582"/>
                    <a:pt x="6186" y="9523"/>
                  </a:cubicBezTo>
                  <a:cubicBezTo>
                    <a:pt x="5613" y="9386"/>
                    <a:pt x="5021" y="9369"/>
                    <a:pt x="4431" y="9369"/>
                  </a:cubicBezTo>
                  <a:cubicBezTo>
                    <a:pt x="4233" y="9369"/>
                    <a:pt x="4035" y="9371"/>
                    <a:pt x="3838" y="9371"/>
                  </a:cubicBezTo>
                  <a:cubicBezTo>
                    <a:pt x="3664" y="9371"/>
                    <a:pt x="3491" y="9369"/>
                    <a:pt x="3320" y="9363"/>
                  </a:cubicBezTo>
                  <a:lnTo>
                    <a:pt x="3320" y="9363"/>
                  </a:lnTo>
                  <a:cubicBezTo>
                    <a:pt x="3320" y="9363"/>
                    <a:pt x="3321" y="9363"/>
                    <a:pt x="3321" y="9363"/>
                  </a:cubicBezTo>
                  <a:cubicBezTo>
                    <a:pt x="3678" y="9363"/>
                    <a:pt x="4984" y="6911"/>
                    <a:pt x="5158" y="6615"/>
                  </a:cubicBezTo>
                  <a:cubicBezTo>
                    <a:pt x="5929" y="5294"/>
                    <a:pt x="6633" y="4002"/>
                    <a:pt x="6747" y="2456"/>
                  </a:cubicBezTo>
                  <a:cubicBezTo>
                    <a:pt x="6773" y="2096"/>
                    <a:pt x="6771" y="1725"/>
                    <a:pt x="6639" y="1388"/>
                  </a:cubicBezTo>
                  <a:cubicBezTo>
                    <a:pt x="6476" y="975"/>
                    <a:pt x="6133" y="649"/>
                    <a:pt x="5745" y="422"/>
                  </a:cubicBezTo>
                  <a:cubicBezTo>
                    <a:pt x="5259" y="139"/>
                    <a:pt x="4695" y="1"/>
                    <a:pt x="4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69;p40">
              <a:extLst>
                <a:ext uri="{FF2B5EF4-FFF2-40B4-BE49-F238E27FC236}">
                  <a16:creationId xmlns:a16="http://schemas.microsoft.com/office/drawing/2014/main" id="{CF7512DE-70CD-2DC1-43DD-B3C230DBECB7}"/>
                </a:ext>
              </a:extLst>
            </p:cNvPr>
            <p:cNvSpPr/>
            <p:nvPr/>
          </p:nvSpPr>
          <p:spPr>
            <a:xfrm>
              <a:off x="4898707" y="2078580"/>
              <a:ext cx="1298935" cy="2066015"/>
            </a:xfrm>
            <a:custGeom>
              <a:avLst/>
              <a:gdLst/>
              <a:ahLst/>
              <a:cxnLst/>
              <a:rect l="l" t="t" r="r" b="b"/>
              <a:pathLst>
                <a:path w="15125" h="24057" extrusionOk="0">
                  <a:moveTo>
                    <a:pt x="12424" y="0"/>
                  </a:moveTo>
                  <a:cubicBezTo>
                    <a:pt x="12369" y="0"/>
                    <a:pt x="12312" y="9"/>
                    <a:pt x="12257" y="18"/>
                  </a:cubicBezTo>
                  <a:cubicBezTo>
                    <a:pt x="10811" y="266"/>
                    <a:pt x="9383" y="602"/>
                    <a:pt x="7981" y="1024"/>
                  </a:cubicBezTo>
                  <a:cubicBezTo>
                    <a:pt x="7700" y="1109"/>
                    <a:pt x="7417" y="1199"/>
                    <a:pt x="7173" y="1361"/>
                  </a:cubicBezTo>
                  <a:cubicBezTo>
                    <a:pt x="6893" y="1549"/>
                    <a:pt x="6653" y="1817"/>
                    <a:pt x="6440" y="2125"/>
                  </a:cubicBezTo>
                  <a:cubicBezTo>
                    <a:pt x="5918" y="2884"/>
                    <a:pt x="5562" y="3893"/>
                    <a:pt x="5182" y="4593"/>
                  </a:cubicBezTo>
                  <a:cubicBezTo>
                    <a:pt x="4501" y="5843"/>
                    <a:pt x="3816" y="7090"/>
                    <a:pt x="3176" y="8362"/>
                  </a:cubicBezTo>
                  <a:cubicBezTo>
                    <a:pt x="1924" y="10841"/>
                    <a:pt x="830" y="13424"/>
                    <a:pt x="315" y="16154"/>
                  </a:cubicBezTo>
                  <a:cubicBezTo>
                    <a:pt x="1" y="17816"/>
                    <a:pt x="61" y="19542"/>
                    <a:pt x="500" y="21177"/>
                  </a:cubicBezTo>
                  <a:cubicBezTo>
                    <a:pt x="659" y="21769"/>
                    <a:pt x="809" y="22666"/>
                    <a:pt x="1310" y="23061"/>
                  </a:cubicBezTo>
                  <a:cubicBezTo>
                    <a:pt x="1895" y="23520"/>
                    <a:pt x="2679" y="23808"/>
                    <a:pt x="3409" y="23944"/>
                  </a:cubicBezTo>
                  <a:cubicBezTo>
                    <a:pt x="3819" y="24020"/>
                    <a:pt x="4206" y="24056"/>
                    <a:pt x="4571" y="24056"/>
                  </a:cubicBezTo>
                  <a:cubicBezTo>
                    <a:pt x="7154" y="24056"/>
                    <a:pt x="8646" y="22240"/>
                    <a:pt x="9646" y="19810"/>
                  </a:cubicBezTo>
                  <a:cubicBezTo>
                    <a:pt x="10829" y="16938"/>
                    <a:pt x="11522" y="13855"/>
                    <a:pt x="12783" y="11044"/>
                  </a:cubicBezTo>
                  <a:cubicBezTo>
                    <a:pt x="13888" y="8585"/>
                    <a:pt x="15124" y="5372"/>
                    <a:pt x="14085" y="2716"/>
                  </a:cubicBezTo>
                  <a:cubicBezTo>
                    <a:pt x="13922" y="2304"/>
                    <a:pt x="13704" y="1915"/>
                    <a:pt x="13485" y="1530"/>
                  </a:cubicBezTo>
                  <a:cubicBezTo>
                    <a:pt x="13241" y="1099"/>
                    <a:pt x="12997" y="668"/>
                    <a:pt x="12754" y="238"/>
                  </a:cubicBezTo>
                  <a:cubicBezTo>
                    <a:pt x="12711" y="161"/>
                    <a:pt x="12666" y="82"/>
                    <a:pt x="12588" y="38"/>
                  </a:cubicBezTo>
                  <a:cubicBezTo>
                    <a:pt x="12538" y="9"/>
                    <a:pt x="12482" y="0"/>
                    <a:pt x="12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70;p40">
              <a:extLst>
                <a:ext uri="{FF2B5EF4-FFF2-40B4-BE49-F238E27FC236}">
                  <a16:creationId xmlns:a16="http://schemas.microsoft.com/office/drawing/2014/main" id="{4929063D-4F28-2F6F-6BA3-E600734A8340}"/>
                </a:ext>
              </a:extLst>
            </p:cNvPr>
            <p:cNvSpPr/>
            <p:nvPr/>
          </p:nvSpPr>
          <p:spPr>
            <a:xfrm>
              <a:off x="5402833" y="1497250"/>
              <a:ext cx="869879" cy="853733"/>
            </a:xfrm>
            <a:custGeom>
              <a:avLst/>
              <a:gdLst/>
              <a:ahLst/>
              <a:cxnLst/>
              <a:rect l="l" t="t" r="r" b="b"/>
              <a:pathLst>
                <a:path w="10129" h="9941" extrusionOk="0">
                  <a:moveTo>
                    <a:pt x="849" y="0"/>
                  </a:moveTo>
                  <a:cubicBezTo>
                    <a:pt x="222" y="1464"/>
                    <a:pt x="1" y="3063"/>
                    <a:pt x="69" y="4641"/>
                  </a:cubicBezTo>
                  <a:cubicBezTo>
                    <a:pt x="102" y="5426"/>
                    <a:pt x="206" y="6209"/>
                    <a:pt x="366" y="6980"/>
                  </a:cubicBezTo>
                  <a:cubicBezTo>
                    <a:pt x="495" y="7602"/>
                    <a:pt x="584" y="8550"/>
                    <a:pt x="949" y="9081"/>
                  </a:cubicBezTo>
                  <a:cubicBezTo>
                    <a:pt x="1316" y="9620"/>
                    <a:pt x="1951" y="9491"/>
                    <a:pt x="2506" y="9550"/>
                  </a:cubicBezTo>
                  <a:cubicBezTo>
                    <a:pt x="3189" y="9621"/>
                    <a:pt x="3833" y="9841"/>
                    <a:pt x="4540" y="9865"/>
                  </a:cubicBezTo>
                  <a:cubicBezTo>
                    <a:pt x="5087" y="9884"/>
                    <a:pt x="5615" y="9940"/>
                    <a:pt x="6138" y="9940"/>
                  </a:cubicBezTo>
                  <a:cubicBezTo>
                    <a:pt x="6626" y="9940"/>
                    <a:pt x="7110" y="9891"/>
                    <a:pt x="7601" y="9715"/>
                  </a:cubicBezTo>
                  <a:cubicBezTo>
                    <a:pt x="8036" y="9560"/>
                    <a:pt x="8452" y="9324"/>
                    <a:pt x="8750" y="8979"/>
                  </a:cubicBezTo>
                  <a:cubicBezTo>
                    <a:pt x="9825" y="7729"/>
                    <a:pt x="10128" y="5817"/>
                    <a:pt x="10045" y="4244"/>
                  </a:cubicBezTo>
                  <a:cubicBezTo>
                    <a:pt x="9978" y="2939"/>
                    <a:pt x="9671" y="1660"/>
                    <a:pt x="9364" y="389"/>
                  </a:cubicBezTo>
                  <a:cubicBezTo>
                    <a:pt x="8967" y="699"/>
                    <a:pt x="8201" y="1596"/>
                    <a:pt x="7660" y="1596"/>
                  </a:cubicBezTo>
                  <a:cubicBezTo>
                    <a:pt x="7636" y="1596"/>
                    <a:pt x="7613" y="1595"/>
                    <a:pt x="7591" y="1591"/>
                  </a:cubicBezTo>
                  <a:cubicBezTo>
                    <a:pt x="6773" y="1465"/>
                    <a:pt x="5943" y="1405"/>
                    <a:pt x="5113" y="1405"/>
                  </a:cubicBezTo>
                  <a:cubicBezTo>
                    <a:pt x="5058" y="1405"/>
                    <a:pt x="5003" y="1405"/>
                    <a:pt x="4948" y="1405"/>
                  </a:cubicBezTo>
                  <a:cubicBezTo>
                    <a:pt x="4491" y="1411"/>
                    <a:pt x="4034" y="1435"/>
                    <a:pt x="3581" y="1478"/>
                  </a:cubicBezTo>
                  <a:cubicBezTo>
                    <a:pt x="3153" y="1520"/>
                    <a:pt x="2756" y="1702"/>
                    <a:pt x="2304" y="1707"/>
                  </a:cubicBezTo>
                  <a:cubicBezTo>
                    <a:pt x="1987" y="1026"/>
                    <a:pt x="1478" y="429"/>
                    <a:pt x="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71;p40">
              <a:extLst>
                <a:ext uri="{FF2B5EF4-FFF2-40B4-BE49-F238E27FC236}">
                  <a16:creationId xmlns:a16="http://schemas.microsoft.com/office/drawing/2014/main" id="{19D3EDA9-357D-9520-592D-410439D2DE25}"/>
                </a:ext>
              </a:extLst>
            </p:cNvPr>
            <p:cNvSpPr/>
            <p:nvPr/>
          </p:nvSpPr>
          <p:spPr>
            <a:xfrm>
              <a:off x="5950500" y="1851596"/>
              <a:ext cx="111730" cy="214872"/>
            </a:xfrm>
            <a:custGeom>
              <a:avLst/>
              <a:gdLst/>
              <a:ahLst/>
              <a:cxnLst/>
              <a:rect l="l" t="t" r="r" b="b"/>
              <a:pathLst>
                <a:path w="1301" h="2502" extrusionOk="0">
                  <a:moveTo>
                    <a:pt x="235" y="0"/>
                  </a:moveTo>
                  <a:cubicBezTo>
                    <a:pt x="214" y="0"/>
                    <a:pt x="194" y="5"/>
                    <a:pt x="174" y="14"/>
                  </a:cubicBezTo>
                  <a:cubicBezTo>
                    <a:pt x="146" y="27"/>
                    <a:pt x="122" y="49"/>
                    <a:pt x="104" y="77"/>
                  </a:cubicBezTo>
                  <a:cubicBezTo>
                    <a:pt x="96" y="91"/>
                    <a:pt x="89" y="105"/>
                    <a:pt x="83" y="119"/>
                  </a:cubicBezTo>
                  <a:cubicBezTo>
                    <a:pt x="0" y="301"/>
                    <a:pt x="57" y="508"/>
                    <a:pt x="84" y="705"/>
                  </a:cubicBezTo>
                  <a:cubicBezTo>
                    <a:pt x="114" y="926"/>
                    <a:pt x="72" y="1136"/>
                    <a:pt x="74" y="1354"/>
                  </a:cubicBezTo>
                  <a:cubicBezTo>
                    <a:pt x="76" y="1569"/>
                    <a:pt x="93" y="1777"/>
                    <a:pt x="63" y="1993"/>
                  </a:cubicBezTo>
                  <a:cubicBezTo>
                    <a:pt x="54" y="2051"/>
                    <a:pt x="43" y="2111"/>
                    <a:pt x="50" y="2170"/>
                  </a:cubicBezTo>
                  <a:cubicBezTo>
                    <a:pt x="64" y="2300"/>
                    <a:pt x="169" y="2412"/>
                    <a:pt x="293" y="2462"/>
                  </a:cubicBezTo>
                  <a:cubicBezTo>
                    <a:pt x="357" y="2488"/>
                    <a:pt x="441" y="2501"/>
                    <a:pt x="533" y="2501"/>
                  </a:cubicBezTo>
                  <a:cubicBezTo>
                    <a:pt x="868" y="2501"/>
                    <a:pt x="1301" y="2328"/>
                    <a:pt x="1227" y="1988"/>
                  </a:cubicBezTo>
                  <a:cubicBezTo>
                    <a:pt x="1211" y="1913"/>
                    <a:pt x="1168" y="1847"/>
                    <a:pt x="1128" y="1781"/>
                  </a:cubicBezTo>
                  <a:cubicBezTo>
                    <a:pt x="968" y="1514"/>
                    <a:pt x="807" y="1219"/>
                    <a:pt x="707" y="925"/>
                  </a:cubicBezTo>
                  <a:cubicBezTo>
                    <a:pt x="633" y="706"/>
                    <a:pt x="560" y="486"/>
                    <a:pt x="484" y="269"/>
                  </a:cubicBezTo>
                  <a:cubicBezTo>
                    <a:pt x="461" y="198"/>
                    <a:pt x="434" y="122"/>
                    <a:pt x="383" y="68"/>
                  </a:cubicBezTo>
                  <a:cubicBezTo>
                    <a:pt x="346" y="28"/>
                    <a:pt x="290" y="0"/>
                    <a:pt x="23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72;p40">
              <a:extLst>
                <a:ext uri="{FF2B5EF4-FFF2-40B4-BE49-F238E27FC236}">
                  <a16:creationId xmlns:a16="http://schemas.microsoft.com/office/drawing/2014/main" id="{7135BDA5-C318-F51F-BCDE-E55390E91034}"/>
                </a:ext>
              </a:extLst>
            </p:cNvPr>
            <p:cNvSpPr/>
            <p:nvPr/>
          </p:nvSpPr>
          <p:spPr>
            <a:xfrm>
              <a:off x="5711835" y="1907934"/>
              <a:ext cx="140586" cy="82874"/>
            </a:xfrm>
            <a:custGeom>
              <a:avLst/>
              <a:gdLst/>
              <a:ahLst/>
              <a:cxnLst/>
              <a:rect l="l" t="t" r="r" b="b"/>
              <a:pathLst>
                <a:path w="1637" h="965" extrusionOk="0">
                  <a:moveTo>
                    <a:pt x="465" y="0"/>
                  </a:moveTo>
                  <a:cubicBezTo>
                    <a:pt x="414" y="0"/>
                    <a:pt x="363" y="5"/>
                    <a:pt x="313" y="19"/>
                  </a:cubicBezTo>
                  <a:cubicBezTo>
                    <a:pt x="186" y="50"/>
                    <a:pt x="108" y="122"/>
                    <a:pt x="68" y="207"/>
                  </a:cubicBezTo>
                  <a:cubicBezTo>
                    <a:pt x="1" y="359"/>
                    <a:pt x="62" y="559"/>
                    <a:pt x="213" y="683"/>
                  </a:cubicBezTo>
                  <a:cubicBezTo>
                    <a:pt x="408" y="837"/>
                    <a:pt x="686" y="920"/>
                    <a:pt x="933" y="955"/>
                  </a:cubicBezTo>
                  <a:cubicBezTo>
                    <a:pt x="972" y="961"/>
                    <a:pt x="1015" y="964"/>
                    <a:pt x="1059" y="964"/>
                  </a:cubicBezTo>
                  <a:cubicBezTo>
                    <a:pt x="1290" y="964"/>
                    <a:pt x="1570" y="883"/>
                    <a:pt x="1615" y="648"/>
                  </a:cubicBezTo>
                  <a:cubicBezTo>
                    <a:pt x="1637" y="544"/>
                    <a:pt x="1600" y="441"/>
                    <a:pt x="1530" y="366"/>
                  </a:cubicBezTo>
                  <a:cubicBezTo>
                    <a:pt x="1323" y="140"/>
                    <a:pt x="897" y="43"/>
                    <a:pt x="602" y="9"/>
                  </a:cubicBezTo>
                  <a:cubicBezTo>
                    <a:pt x="557" y="4"/>
                    <a:pt x="511" y="0"/>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2473;p40">
              <a:extLst>
                <a:ext uri="{FF2B5EF4-FFF2-40B4-BE49-F238E27FC236}">
                  <a16:creationId xmlns:a16="http://schemas.microsoft.com/office/drawing/2014/main" id="{04A94F0A-5A07-E0B7-E336-AD30EFD1684F}"/>
                </a:ext>
              </a:extLst>
            </p:cNvPr>
            <p:cNvSpPr/>
            <p:nvPr/>
          </p:nvSpPr>
          <p:spPr>
            <a:xfrm>
              <a:off x="5757867" y="1911541"/>
              <a:ext cx="60717" cy="73513"/>
            </a:xfrm>
            <a:custGeom>
              <a:avLst/>
              <a:gdLst/>
              <a:ahLst/>
              <a:cxnLst/>
              <a:rect l="l" t="t" r="r" b="b"/>
              <a:pathLst>
                <a:path w="707" h="856" extrusionOk="0">
                  <a:moveTo>
                    <a:pt x="399" y="1"/>
                  </a:moveTo>
                  <a:cubicBezTo>
                    <a:pt x="365" y="1"/>
                    <a:pt x="331" y="6"/>
                    <a:pt x="297" y="17"/>
                  </a:cubicBezTo>
                  <a:cubicBezTo>
                    <a:pt x="227" y="41"/>
                    <a:pt x="156" y="88"/>
                    <a:pt x="113" y="148"/>
                  </a:cubicBezTo>
                  <a:cubicBezTo>
                    <a:pt x="90" y="178"/>
                    <a:pt x="66" y="210"/>
                    <a:pt x="51" y="245"/>
                  </a:cubicBezTo>
                  <a:cubicBezTo>
                    <a:pt x="40" y="279"/>
                    <a:pt x="27" y="314"/>
                    <a:pt x="19" y="349"/>
                  </a:cubicBezTo>
                  <a:cubicBezTo>
                    <a:pt x="4" y="408"/>
                    <a:pt x="1" y="469"/>
                    <a:pt x="0" y="528"/>
                  </a:cubicBezTo>
                  <a:cubicBezTo>
                    <a:pt x="0" y="571"/>
                    <a:pt x="4" y="614"/>
                    <a:pt x="19" y="655"/>
                  </a:cubicBezTo>
                  <a:cubicBezTo>
                    <a:pt x="27" y="679"/>
                    <a:pt x="41" y="705"/>
                    <a:pt x="57" y="728"/>
                  </a:cubicBezTo>
                  <a:cubicBezTo>
                    <a:pt x="90" y="772"/>
                    <a:pt x="120" y="792"/>
                    <a:pt x="164" y="819"/>
                  </a:cubicBezTo>
                  <a:cubicBezTo>
                    <a:pt x="210" y="847"/>
                    <a:pt x="267" y="855"/>
                    <a:pt x="321" y="855"/>
                  </a:cubicBezTo>
                  <a:cubicBezTo>
                    <a:pt x="325" y="855"/>
                    <a:pt x="330" y="855"/>
                    <a:pt x="334" y="855"/>
                  </a:cubicBezTo>
                  <a:cubicBezTo>
                    <a:pt x="393" y="852"/>
                    <a:pt x="447" y="831"/>
                    <a:pt x="497" y="802"/>
                  </a:cubicBezTo>
                  <a:cubicBezTo>
                    <a:pt x="584" y="752"/>
                    <a:pt x="630" y="659"/>
                    <a:pt x="657" y="569"/>
                  </a:cubicBezTo>
                  <a:cubicBezTo>
                    <a:pt x="667" y="534"/>
                    <a:pt x="671" y="494"/>
                    <a:pt x="680" y="457"/>
                  </a:cubicBezTo>
                  <a:cubicBezTo>
                    <a:pt x="701" y="417"/>
                    <a:pt x="707" y="371"/>
                    <a:pt x="701" y="327"/>
                  </a:cubicBezTo>
                  <a:cubicBezTo>
                    <a:pt x="701" y="281"/>
                    <a:pt x="697" y="237"/>
                    <a:pt x="680" y="195"/>
                  </a:cubicBezTo>
                  <a:cubicBezTo>
                    <a:pt x="651" y="127"/>
                    <a:pt x="601" y="65"/>
                    <a:pt x="533" y="31"/>
                  </a:cubicBezTo>
                  <a:cubicBezTo>
                    <a:pt x="490" y="11"/>
                    <a:pt x="445"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2474;p40">
              <a:extLst>
                <a:ext uri="{FF2B5EF4-FFF2-40B4-BE49-F238E27FC236}">
                  <a16:creationId xmlns:a16="http://schemas.microsoft.com/office/drawing/2014/main" id="{4CA9F58F-2468-640E-DE55-E9AB43D8AC3C}"/>
                </a:ext>
              </a:extLst>
            </p:cNvPr>
            <p:cNvSpPr/>
            <p:nvPr/>
          </p:nvSpPr>
          <p:spPr>
            <a:xfrm>
              <a:off x="6099676" y="1895224"/>
              <a:ext cx="122465" cy="93953"/>
            </a:xfrm>
            <a:custGeom>
              <a:avLst/>
              <a:gdLst/>
              <a:ahLst/>
              <a:cxnLst/>
              <a:rect l="l" t="t" r="r" b="b"/>
              <a:pathLst>
                <a:path w="1426" h="1094" extrusionOk="0">
                  <a:moveTo>
                    <a:pt x="996" y="1"/>
                  </a:moveTo>
                  <a:cubicBezTo>
                    <a:pt x="975" y="1"/>
                    <a:pt x="954" y="2"/>
                    <a:pt x="933" y="5"/>
                  </a:cubicBezTo>
                  <a:cubicBezTo>
                    <a:pt x="823" y="21"/>
                    <a:pt x="720" y="68"/>
                    <a:pt x="625" y="120"/>
                  </a:cubicBezTo>
                  <a:cubicBezTo>
                    <a:pt x="452" y="211"/>
                    <a:pt x="126" y="432"/>
                    <a:pt x="45" y="662"/>
                  </a:cubicBezTo>
                  <a:cubicBezTo>
                    <a:pt x="1" y="784"/>
                    <a:pt x="25" y="911"/>
                    <a:pt x="181" y="1023"/>
                  </a:cubicBezTo>
                  <a:cubicBezTo>
                    <a:pt x="252" y="1074"/>
                    <a:pt x="333" y="1094"/>
                    <a:pt x="416" y="1094"/>
                  </a:cubicBezTo>
                  <a:cubicBezTo>
                    <a:pt x="475" y="1094"/>
                    <a:pt x="535" y="1084"/>
                    <a:pt x="593" y="1068"/>
                  </a:cubicBezTo>
                  <a:cubicBezTo>
                    <a:pt x="782" y="1016"/>
                    <a:pt x="962" y="911"/>
                    <a:pt x="1117" y="796"/>
                  </a:cubicBezTo>
                  <a:cubicBezTo>
                    <a:pt x="1212" y="726"/>
                    <a:pt x="1296" y="654"/>
                    <a:pt x="1354" y="552"/>
                  </a:cubicBezTo>
                  <a:cubicBezTo>
                    <a:pt x="1426" y="428"/>
                    <a:pt x="1416" y="264"/>
                    <a:pt x="1326" y="154"/>
                  </a:cubicBezTo>
                  <a:cubicBezTo>
                    <a:pt x="1246" y="56"/>
                    <a:pt x="1122" y="1"/>
                    <a:pt x="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2475;p40">
              <a:extLst>
                <a:ext uri="{FF2B5EF4-FFF2-40B4-BE49-F238E27FC236}">
                  <a16:creationId xmlns:a16="http://schemas.microsoft.com/office/drawing/2014/main" id="{E7774427-9384-8F4F-4745-B32B52A84515}"/>
                </a:ext>
              </a:extLst>
            </p:cNvPr>
            <p:cNvSpPr/>
            <p:nvPr/>
          </p:nvSpPr>
          <p:spPr>
            <a:xfrm>
              <a:off x="6131624" y="1898058"/>
              <a:ext cx="63208" cy="74286"/>
            </a:xfrm>
            <a:custGeom>
              <a:avLst/>
              <a:gdLst/>
              <a:ahLst/>
              <a:cxnLst/>
              <a:rect l="l" t="t" r="r" b="b"/>
              <a:pathLst>
                <a:path w="736" h="865" extrusionOk="0">
                  <a:moveTo>
                    <a:pt x="308" y="0"/>
                  </a:moveTo>
                  <a:cubicBezTo>
                    <a:pt x="303" y="0"/>
                    <a:pt x="298" y="1"/>
                    <a:pt x="294" y="1"/>
                  </a:cubicBezTo>
                  <a:cubicBezTo>
                    <a:pt x="278" y="2"/>
                    <a:pt x="266" y="7"/>
                    <a:pt x="250" y="10"/>
                  </a:cubicBezTo>
                  <a:cubicBezTo>
                    <a:pt x="204" y="21"/>
                    <a:pt x="179" y="31"/>
                    <a:pt x="139" y="57"/>
                  </a:cubicBezTo>
                  <a:cubicBezTo>
                    <a:pt x="117" y="70"/>
                    <a:pt x="100" y="88"/>
                    <a:pt x="81" y="107"/>
                  </a:cubicBezTo>
                  <a:cubicBezTo>
                    <a:pt x="79" y="112"/>
                    <a:pt x="74" y="115"/>
                    <a:pt x="71" y="120"/>
                  </a:cubicBezTo>
                  <a:cubicBezTo>
                    <a:pt x="61" y="131"/>
                    <a:pt x="54" y="145"/>
                    <a:pt x="47" y="158"/>
                  </a:cubicBezTo>
                  <a:cubicBezTo>
                    <a:pt x="40" y="169"/>
                    <a:pt x="31" y="179"/>
                    <a:pt x="26" y="192"/>
                  </a:cubicBezTo>
                  <a:cubicBezTo>
                    <a:pt x="21" y="202"/>
                    <a:pt x="17" y="214"/>
                    <a:pt x="16" y="224"/>
                  </a:cubicBezTo>
                  <a:cubicBezTo>
                    <a:pt x="11" y="237"/>
                    <a:pt x="9" y="248"/>
                    <a:pt x="4" y="259"/>
                  </a:cubicBezTo>
                  <a:cubicBezTo>
                    <a:pt x="3" y="264"/>
                    <a:pt x="3" y="265"/>
                    <a:pt x="3" y="269"/>
                  </a:cubicBezTo>
                  <a:cubicBezTo>
                    <a:pt x="1" y="292"/>
                    <a:pt x="0" y="321"/>
                    <a:pt x="7" y="348"/>
                  </a:cubicBezTo>
                  <a:cubicBezTo>
                    <a:pt x="9" y="359"/>
                    <a:pt x="11" y="374"/>
                    <a:pt x="14" y="388"/>
                  </a:cubicBezTo>
                  <a:cubicBezTo>
                    <a:pt x="21" y="434"/>
                    <a:pt x="31" y="478"/>
                    <a:pt x="44" y="522"/>
                  </a:cubicBezTo>
                  <a:cubicBezTo>
                    <a:pt x="61" y="591"/>
                    <a:pt x="93" y="659"/>
                    <a:pt x="139" y="713"/>
                  </a:cubicBezTo>
                  <a:cubicBezTo>
                    <a:pt x="181" y="765"/>
                    <a:pt x="224" y="802"/>
                    <a:pt x="286" y="833"/>
                  </a:cubicBezTo>
                  <a:cubicBezTo>
                    <a:pt x="293" y="836"/>
                    <a:pt x="300" y="841"/>
                    <a:pt x="307" y="842"/>
                  </a:cubicBezTo>
                  <a:cubicBezTo>
                    <a:pt x="331" y="849"/>
                    <a:pt x="357" y="858"/>
                    <a:pt x="381" y="862"/>
                  </a:cubicBezTo>
                  <a:cubicBezTo>
                    <a:pt x="395" y="864"/>
                    <a:pt x="411" y="864"/>
                    <a:pt x="427" y="864"/>
                  </a:cubicBezTo>
                  <a:cubicBezTo>
                    <a:pt x="438" y="864"/>
                    <a:pt x="449" y="864"/>
                    <a:pt x="458" y="863"/>
                  </a:cubicBezTo>
                  <a:cubicBezTo>
                    <a:pt x="471" y="862"/>
                    <a:pt x="487" y="856"/>
                    <a:pt x="497" y="855"/>
                  </a:cubicBezTo>
                  <a:cubicBezTo>
                    <a:pt x="504" y="852"/>
                    <a:pt x="524" y="849"/>
                    <a:pt x="535" y="845"/>
                  </a:cubicBezTo>
                  <a:cubicBezTo>
                    <a:pt x="558" y="836"/>
                    <a:pt x="585" y="821"/>
                    <a:pt x="604" y="806"/>
                  </a:cubicBezTo>
                  <a:cubicBezTo>
                    <a:pt x="623" y="792"/>
                    <a:pt x="643" y="773"/>
                    <a:pt x="657" y="755"/>
                  </a:cubicBezTo>
                  <a:cubicBezTo>
                    <a:pt x="674" y="729"/>
                    <a:pt x="688" y="701"/>
                    <a:pt x="700" y="672"/>
                  </a:cubicBezTo>
                  <a:cubicBezTo>
                    <a:pt x="715" y="648"/>
                    <a:pt x="725" y="621"/>
                    <a:pt x="728" y="595"/>
                  </a:cubicBezTo>
                  <a:cubicBezTo>
                    <a:pt x="731" y="548"/>
                    <a:pt x="735" y="494"/>
                    <a:pt x="724" y="444"/>
                  </a:cubicBezTo>
                  <a:lnTo>
                    <a:pt x="714" y="401"/>
                  </a:lnTo>
                  <a:cubicBezTo>
                    <a:pt x="708" y="374"/>
                    <a:pt x="701" y="349"/>
                    <a:pt x="694" y="322"/>
                  </a:cubicBezTo>
                  <a:cubicBezTo>
                    <a:pt x="687" y="292"/>
                    <a:pt x="674" y="264"/>
                    <a:pt x="660" y="235"/>
                  </a:cubicBezTo>
                  <a:cubicBezTo>
                    <a:pt x="644" y="207"/>
                    <a:pt x="630" y="178"/>
                    <a:pt x="610" y="151"/>
                  </a:cubicBezTo>
                  <a:cubicBezTo>
                    <a:pt x="593" y="127"/>
                    <a:pt x="567" y="105"/>
                    <a:pt x="545" y="84"/>
                  </a:cubicBezTo>
                  <a:cubicBezTo>
                    <a:pt x="501" y="41"/>
                    <a:pt x="436" y="14"/>
                    <a:pt x="374" y="2"/>
                  </a:cubicBezTo>
                  <a:cubicBezTo>
                    <a:pt x="364" y="1"/>
                    <a:pt x="344" y="1"/>
                    <a:pt x="336" y="1"/>
                  </a:cubicBezTo>
                  <a:cubicBezTo>
                    <a:pt x="328" y="1"/>
                    <a:pt x="31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2476;p40">
              <a:extLst>
                <a:ext uri="{FF2B5EF4-FFF2-40B4-BE49-F238E27FC236}">
                  <a16:creationId xmlns:a16="http://schemas.microsoft.com/office/drawing/2014/main" id="{09B741F2-C6C9-56F7-6377-979365443892}"/>
                </a:ext>
              </a:extLst>
            </p:cNvPr>
            <p:cNvSpPr/>
            <p:nvPr/>
          </p:nvSpPr>
          <p:spPr>
            <a:xfrm>
              <a:off x="5843148" y="2026622"/>
              <a:ext cx="274043" cy="157676"/>
            </a:xfrm>
            <a:custGeom>
              <a:avLst/>
              <a:gdLst/>
              <a:ahLst/>
              <a:cxnLst/>
              <a:rect l="l" t="t" r="r" b="b"/>
              <a:pathLst>
                <a:path w="3191" h="1836" extrusionOk="0">
                  <a:moveTo>
                    <a:pt x="1828" y="711"/>
                  </a:moveTo>
                  <a:cubicBezTo>
                    <a:pt x="1834" y="711"/>
                    <a:pt x="1841" y="714"/>
                    <a:pt x="1847" y="714"/>
                  </a:cubicBezTo>
                  <a:cubicBezTo>
                    <a:pt x="1841" y="736"/>
                    <a:pt x="1834" y="757"/>
                    <a:pt x="1827" y="779"/>
                  </a:cubicBezTo>
                  <a:cubicBezTo>
                    <a:pt x="1827" y="754"/>
                    <a:pt x="1827" y="733"/>
                    <a:pt x="1828" y="711"/>
                  </a:cubicBezTo>
                  <a:close/>
                  <a:moveTo>
                    <a:pt x="2352" y="0"/>
                  </a:moveTo>
                  <a:cubicBezTo>
                    <a:pt x="2349" y="0"/>
                    <a:pt x="2347" y="0"/>
                    <a:pt x="2345" y="0"/>
                  </a:cubicBezTo>
                  <a:cubicBezTo>
                    <a:pt x="2275" y="0"/>
                    <a:pt x="2210" y="23"/>
                    <a:pt x="2141" y="33"/>
                  </a:cubicBezTo>
                  <a:cubicBezTo>
                    <a:pt x="2102" y="40"/>
                    <a:pt x="2062" y="42"/>
                    <a:pt x="2023" y="42"/>
                  </a:cubicBezTo>
                  <a:cubicBezTo>
                    <a:pt x="1868" y="42"/>
                    <a:pt x="1711" y="2"/>
                    <a:pt x="1553" y="2"/>
                  </a:cubicBezTo>
                  <a:cubicBezTo>
                    <a:pt x="1540" y="2"/>
                    <a:pt x="1526" y="3"/>
                    <a:pt x="1513" y="3"/>
                  </a:cubicBezTo>
                  <a:cubicBezTo>
                    <a:pt x="1447" y="7"/>
                    <a:pt x="1376" y="22"/>
                    <a:pt x="1332" y="69"/>
                  </a:cubicBezTo>
                  <a:cubicBezTo>
                    <a:pt x="1260" y="145"/>
                    <a:pt x="1282" y="267"/>
                    <a:pt x="1329" y="359"/>
                  </a:cubicBezTo>
                  <a:cubicBezTo>
                    <a:pt x="1414" y="517"/>
                    <a:pt x="1624" y="690"/>
                    <a:pt x="1827" y="711"/>
                  </a:cubicBezTo>
                  <a:cubicBezTo>
                    <a:pt x="1816" y="766"/>
                    <a:pt x="1806" y="821"/>
                    <a:pt x="1791" y="874"/>
                  </a:cubicBezTo>
                  <a:cubicBezTo>
                    <a:pt x="1698" y="1104"/>
                    <a:pt x="1557" y="1265"/>
                    <a:pt x="1370" y="1351"/>
                  </a:cubicBezTo>
                  <a:cubicBezTo>
                    <a:pt x="1242" y="1410"/>
                    <a:pt x="1102" y="1440"/>
                    <a:pt x="961" y="1440"/>
                  </a:cubicBezTo>
                  <a:cubicBezTo>
                    <a:pt x="851" y="1440"/>
                    <a:pt x="741" y="1422"/>
                    <a:pt x="636" y="1385"/>
                  </a:cubicBezTo>
                  <a:cubicBezTo>
                    <a:pt x="399" y="1301"/>
                    <a:pt x="204" y="1124"/>
                    <a:pt x="98" y="901"/>
                  </a:cubicBezTo>
                  <a:lnTo>
                    <a:pt x="1" y="947"/>
                  </a:lnTo>
                  <a:cubicBezTo>
                    <a:pt x="119" y="1195"/>
                    <a:pt x="338" y="1392"/>
                    <a:pt x="600" y="1487"/>
                  </a:cubicBezTo>
                  <a:cubicBezTo>
                    <a:pt x="713" y="1525"/>
                    <a:pt x="833" y="1547"/>
                    <a:pt x="953" y="1547"/>
                  </a:cubicBezTo>
                  <a:cubicBezTo>
                    <a:pt x="1049" y="1688"/>
                    <a:pt x="1239" y="1779"/>
                    <a:pt x="1429" y="1815"/>
                  </a:cubicBezTo>
                  <a:cubicBezTo>
                    <a:pt x="1500" y="1829"/>
                    <a:pt x="1572" y="1835"/>
                    <a:pt x="1644" y="1835"/>
                  </a:cubicBezTo>
                  <a:cubicBezTo>
                    <a:pt x="1979" y="1835"/>
                    <a:pt x="2305" y="1692"/>
                    <a:pt x="2471" y="1458"/>
                  </a:cubicBezTo>
                  <a:cubicBezTo>
                    <a:pt x="2490" y="1460"/>
                    <a:pt x="2508" y="1460"/>
                    <a:pt x="2527" y="1460"/>
                  </a:cubicBezTo>
                  <a:cubicBezTo>
                    <a:pt x="2786" y="1460"/>
                    <a:pt x="3049" y="1315"/>
                    <a:pt x="3191" y="1087"/>
                  </a:cubicBezTo>
                  <a:lnTo>
                    <a:pt x="3102" y="1028"/>
                  </a:lnTo>
                  <a:cubicBezTo>
                    <a:pt x="2978" y="1228"/>
                    <a:pt x="2753" y="1352"/>
                    <a:pt x="2527" y="1352"/>
                  </a:cubicBezTo>
                  <a:cubicBezTo>
                    <a:pt x="2510" y="1352"/>
                    <a:pt x="2493" y="1351"/>
                    <a:pt x="2477" y="1350"/>
                  </a:cubicBezTo>
                  <a:cubicBezTo>
                    <a:pt x="2227" y="1328"/>
                    <a:pt x="2007" y="1137"/>
                    <a:pt x="1968" y="906"/>
                  </a:cubicBezTo>
                  <a:cubicBezTo>
                    <a:pt x="1956" y="838"/>
                    <a:pt x="1960" y="767"/>
                    <a:pt x="1968" y="697"/>
                  </a:cubicBezTo>
                  <a:cubicBezTo>
                    <a:pt x="2183" y="631"/>
                    <a:pt x="2447" y="439"/>
                    <a:pt x="2498" y="216"/>
                  </a:cubicBezTo>
                  <a:cubicBezTo>
                    <a:pt x="2526" y="96"/>
                    <a:pt x="2492" y="0"/>
                    <a:pt x="2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2477;p40">
              <a:extLst>
                <a:ext uri="{FF2B5EF4-FFF2-40B4-BE49-F238E27FC236}">
                  <a16:creationId xmlns:a16="http://schemas.microsoft.com/office/drawing/2014/main" id="{84CF6E5D-8902-A59C-4320-C688AB202C45}"/>
                </a:ext>
              </a:extLst>
            </p:cNvPr>
            <p:cNvSpPr/>
            <p:nvPr/>
          </p:nvSpPr>
          <p:spPr>
            <a:xfrm>
              <a:off x="4719902" y="1766316"/>
              <a:ext cx="839563" cy="888772"/>
            </a:xfrm>
            <a:custGeom>
              <a:avLst/>
              <a:gdLst/>
              <a:ahLst/>
              <a:cxnLst/>
              <a:rect l="l" t="t" r="r" b="b"/>
              <a:pathLst>
                <a:path w="9776" h="10349" extrusionOk="0">
                  <a:moveTo>
                    <a:pt x="1269" y="1"/>
                  </a:moveTo>
                  <a:cubicBezTo>
                    <a:pt x="674" y="1"/>
                    <a:pt x="223" y="573"/>
                    <a:pt x="91" y="1127"/>
                  </a:cubicBezTo>
                  <a:cubicBezTo>
                    <a:pt x="10" y="1462"/>
                    <a:pt x="1" y="1793"/>
                    <a:pt x="79" y="2132"/>
                  </a:cubicBezTo>
                  <a:cubicBezTo>
                    <a:pt x="307" y="3093"/>
                    <a:pt x="534" y="4055"/>
                    <a:pt x="795" y="5009"/>
                  </a:cubicBezTo>
                  <a:cubicBezTo>
                    <a:pt x="983" y="5687"/>
                    <a:pt x="1190" y="6367"/>
                    <a:pt x="1549" y="6975"/>
                  </a:cubicBezTo>
                  <a:cubicBezTo>
                    <a:pt x="2120" y="7943"/>
                    <a:pt x="3038" y="8667"/>
                    <a:pt x="4005" y="9261"/>
                  </a:cubicBezTo>
                  <a:cubicBezTo>
                    <a:pt x="4967" y="9854"/>
                    <a:pt x="6070" y="10349"/>
                    <a:pt x="7191" y="10349"/>
                  </a:cubicBezTo>
                  <a:cubicBezTo>
                    <a:pt x="7377" y="10349"/>
                    <a:pt x="7563" y="10335"/>
                    <a:pt x="7750" y="10306"/>
                  </a:cubicBezTo>
                  <a:cubicBezTo>
                    <a:pt x="7995" y="10266"/>
                    <a:pt x="8239" y="10200"/>
                    <a:pt x="8452" y="10073"/>
                  </a:cubicBezTo>
                  <a:cubicBezTo>
                    <a:pt x="8738" y="9903"/>
                    <a:pt x="8946" y="9639"/>
                    <a:pt x="9129" y="9367"/>
                  </a:cubicBezTo>
                  <a:cubicBezTo>
                    <a:pt x="9460" y="8863"/>
                    <a:pt x="9674" y="8401"/>
                    <a:pt x="9733" y="7813"/>
                  </a:cubicBezTo>
                  <a:cubicBezTo>
                    <a:pt x="9776" y="7395"/>
                    <a:pt x="9739" y="6912"/>
                    <a:pt x="9409" y="6641"/>
                  </a:cubicBezTo>
                  <a:cubicBezTo>
                    <a:pt x="9206" y="6474"/>
                    <a:pt x="8944" y="6426"/>
                    <a:pt x="8673" y="6426"/>
                  </a:cubicBezTo>
                  <a:cubicBezTo>
                    <a:pt x="8512" y="6426"/>
                    <a:pt x="8347" y="6443"/>
                    <a:pt x="8191" y="6462"/>
                  </a:cubicBezTo>
                  <a:cubicBezTo>
                    <a:pt x="7862" y="6503"/>
                    <a:pt x="7545" y="6532"/>
                    <a:pt x="7226" y="6532"/>
                  </a:cubicBezTo>
                  <a:cubicBezTo>
                    <a:pt x="6970" y="6532"/>
                    <a:pt x="6713" y="6513"/>
                    <a:pt x="6449" y="6467"/>
                  </a:cubicBezTo>
                  <a:cubicBezTo>
                    <a:pt x="5764" y="6345"/>
                    <a:pt x="5154" y="5984"/>
                    <a:pt x="4560" y="5631"/>
                  </a:cubicBezTo>
                  <a:cubicBezTo>
                    <a:pt x="3880" y="5223"/>
                    <a:pt x="3532" y="4571"/>
                    <a:pt x="3292" y="3861"/>
                  </a:cubicBezTo>
                  <a:cubicBezTo>
                    <a:pt x="3242" y="3712"/>
                    <a:pt x="3198" y="3563"/>
                    <a:pt x="3156" y="3411"/>
                  </a:cubicBezTo>
                  <a:cubicBezTo>
                    <a:pt x="2991" y="2817"/>
                    <a:pt x="2827" y="2222"/>
                    <a:pt x="2661" y="1626"/>
                  </a:cubicBezTo>
                  <a:cubicBezTo>
                    <a:pt x="2574" y="1314"/>
                    <a:pt x="2485" y="1000"/>
                    <a:pt x="2327" y="715"/>
                  </a:cubicBezTo>
                  <a:cubicBezTo>
                    <a:pt x="2168" y="433"/>
                    <a:pt x="1929" y="180"/>
                    <a:pt x="1620" y="66"/>
                  </a:cubicBezTo>
                  <a:cubicBezTo>
                    <a:pt x="1499" y="21"/>
                    <a:pt x="1381" y="1"/>
                    <a:pt x="12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2478;p40">
              <a:extLst>
                <a:ext uri="{FF2B5EF4-FFF2-40B4-BE49-F238E27FC236}">
                  <a16:creationId xmlns:a16="http://schemas.microsoft.com/office/drawing/2014/main" id="{908CE204-C813-E9E8-E1F6-A81E4E2B03FF}"/>
                </a:ext>
              </a:extLst>
            </p:cNvPr>
            <p:cNvSpPr/>
            <p:nvPr/>
          </p:nvSpPr>
          <p:spPr>
            <a:xfrm>
              <a:off x="5959947" y="2283321"/>
              <a:ext cx="1171317" cy="665055"/>
            </a:xfrm>
            <a:custGeom>
              <a:avLst/>
              <a:gdLst/>
              <a:ahLst/>
              <a:cxnLst/>
              <a:rect l="l" t="t" r="r" b="b"/>
              <a:pathLst>
                <a:path w="13639" h="7744" extrusionOk="0">
                  <a:moveTo>
                    <a:pt x="916" y="1"/>
                  </a:moveTo>
                  <a:cubicBezTo>
                    <a:pt x="909" y="1"/>
                    <a:pt x="901" y="1"/>
                    <a:pt x="894" y="1"/>
                  </a:cubicBezTo>
                  <a:cubicBezTo>
                    <a:pt x="511" y="14"/>
                    <a:pt x="217" y="362"/>
                    <a:pt x="117" y="722"/>
                  </a:cubicBezTo>
                  <a:cubicBezTo>
                    <a:pt x="0" y="1149"/>
                    <a:pt x="24" y="1646"/>
                    <a:pt x="29" y="2084"/>
                  </a:cubicBezTo>
                  <a:cubicBezTo>
                    <a:pt x="32" y="2560"/>
                    <a:pt x="126" y="3028"/>
                    <a:pt x="251" y="3485"/>
                  </a:cubicBezTo>
                  <a:cubicBezTo>
                    <a:pt x="516" y="4453"/>
                    <a:pt x="942" y="5423"/>
                    <a:pt x="1725" y="6068"/>
                  </a:cubicBezTo>
                  <a:cubicBezTo>
                    <a:pt x="2416" y="6638"/>
                    <a:pt x="3314" y="6900"/>
                    <a:pt x="4195" y="7097"/>
                  </a:cubicBezTo>
                  <a:cubicBezTo>
                    <a:pt x="5563" y="7406"/>
                    <a:pt x="6954" y="7646"/>
                    <a:pt x="8356" y="7724"/>
                  </a:cubicBezTo>
                  <a:cubicBezTo>
                    <a:pt x="8604" y="7738"/>
                    <a:pt x="8853" y="7744"/>
                    <a:pt x="9100" y="7744"/>
                  </a:cubicBezTo>
                  <a:cubicBezTo>
                    <a:pt x="9929" y="7744"/>
                    <a:pt x="10753" y="7683"/>
                    <a:pt x="11581" y="7683"/>
                  </a:cubicBezTo>
                  <a:cubicBezTo>
                    <a:pt x="11745" y="7683"/>
                    <a:pt x="11909" y="7686"/>
                    <a:pt x="12074" y="7691"/>
                  </a:cubicBezTo>
                  <a:cubicBezTo>
                    <a:pt x="12104" y="7692"/>
                    <a:pt x="12135" y="7693"/>
                    <a:pt x="12166" y="7693"/>
                  </a:cubicBezTo>
                  <a:cubicBezTo>
                    <a:pt x="12641" y="7693"/>
                    <a:pt x="13158" y="7565"/>
                    <a:pt x="13386" y="7166"/>
                  </a:cubicBezTo>
                  <a:cubicBezTo>
                    <a:pt x="13639" y="6723"/>
                    <a:pt x="13393" y="6132"/>
                    <a:pt x="12972" y="5837"/>
                  </a:cubicBezTo>
                  <a:cubicBezTo>
                    <a:pt x="12551" y="5540"/>
                    <a:pt x="12010" y="5468"/>
                    <a:pt x="11491" y="5433"/>
                  </a:cubicBezTo>
                  <a:cubicBezTo>
                    <a:pt x="11349" y="5423"/>
                    <a:pt x="11206" y="5419"/>
                    <a:pt x="11062" y="5419"/>
                  </a:cubicBezTo>
                  <a:cubicBezTo>
                    <a:pt x="10586" y="5419"/>
                    <a:pt x="10100" y="5459"/>
                    <a:pt x="9622" y="5459"/>
                  </a:cubicBezTo>
                  <a:cubicBezTo>
                    <a:pt x="9277" y="5459"/>
                    <a:pt x="8937" y="5439"/>
                    <a:pt x="8607" y="5367"/>
                  </a:cubicBezTo>
                  <a:cubicBezTo>
                    <a:pt x="7433" y="5110"/>
                    <a:pt x="6297" y="4702"/>
                    <a:pt x="5180" y="4272"/>
                  </a:cubicBezTo>
                  <a:cubicBezTo>
                    <a:pt x="4471" y="3998"/>
                    <a:pt x="3744" y="3715"/>
                    <a:pt x="3186" y="3208"/>
                  </a:cubicBezTo>
                  <a:cubicBezTo>
                    <a:pt x="2821" y="2877"/>
                    <a:pt x="2546" y="2473"/>
                    <a:pt x="2273" y="2074"/>
                  </a:cubicBezTo>
                  <a:cubicBezTo>
                    <a:pt x="2250" y="2040"/>
                    <a:pt x="2229" y="2004"/>
                    <a:pt x="2209" y="1967"/>
                  </a:cubicBezTo>
                  <a:cubicBezTo>
                    <a:pt x="1995" y="1556"/>
                    <a:pt x="2022" y="982"/>
                    <a:pt x="1959" y="548"/>
                  </a:cubicBezTo>
                  <a:cubicBezTo>
                    <a:pt x="1939" y="414"/>
                    <a:pt x="1908" y="268"/>
                    <a:pt x="1792" y="194"/>
                  </a:cubicBezTo>
                  <a:cubicBezTo>
                    <a:pt x="1715" y="147"/>
                    <a:pt x="1618" y="143"/>
                    <a:pt x="1528" y="128"/>
                  </a:cubicBezTo>
                  <a:cubicBezTo>
                    <a:pt x="1321" y="95"/>
                    <a:pt x="1124" y="1"/>
                    <a:pt x="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2479;p40">
              <a:extLst>
                <a:ext uri="{FF2B5EF4-FFF2-40B4-BE49-F238E27FC236}">
                  <a16:creationId xmlns:a16="http://schemas.microsoft.com/office/drawing/2014/main" id="{7CAC6320-F51B-7655-0ED8-61EA32B8C6C5}"/>
                </a:ext>
              </a:extLst>
            </p:cNvPr>
            <p:cNvSpPr/>
            <p:nvPr/>
          </p:nvSpPr>
          <p:spPr>
            <a:xfrm>
              <a:off x="5220600" y="2964800"/>
              <a:ext cx="686787" cy="1185711"/>
            </a:xfrm>
            <a:custGeom>
              <a:avLst/>
              <a:gdLst/>
              <a:ahLst/>
              <a:cxnLst/>
              <a:rect l="l" t="t" r="r" b="b"/>
              <a:pathLst>
                <a:path w="9845" h="13807" extrusionOk="0">
                  <a:moveTo>
                    <a:pt x="7178" y="0"/>
                  </a:moveTo>
                  <a:cubicBezTo>
                    <a:pt x="6636" y="0"/>
                    <a:pt x="6099" y="172"/>
                    <a:pt x="5634" y="443"/>
                  </a:cubicBezTo>
                  <a:cubicBezTo>
                    <a:pt x="4827" y="910"/>
                    <a:pt x="4221" y="1658"/>
                    <a:pt x="3790" y="2471"/>
                  </a:cubicBezTo>
                  <a:cubicBezTo>
                    <a:pt x="3358" y="3283"/>
                    <a:pt x="3083" y="4164"/>
                    <a:pt x="2812" y="5041"/>
                  </a:cubicBezTo>
                  <a:cubicBezTo>
                    <a:pt x="2477" y="6122"/>
                    <a:pt x="2141" y="7204"/>
                    <a:pt x="1807" y="8285"/>
                  </a:cubicBezTo>
                  <a:cubicBezTo>
                    <a:pt x="1494" y="9290"/>
                    <a:pt x="1294" y="10468"/>
                    <a:pt x="836" y="11410"/>
                  </a:cubicBezTo>
                  <a:cubicBezTo>
                    <a:pt x="600" y="11894"/>
                    <a:pt x="372" y="12380"/>
                    <a:pt x="166" y="12875"/>
                  </a:cubicBezTo>
                  <a:cubicBezTo>
                    <a:pt x="81" y="13085"/>
                    <a:pt x="1" y="13324"/>
                    <a:pt x="104" y="13525"/>
                  </a:cubicBezTo>
                  <a:cubicBezTo>
                    <a:pt x="216" y="13744"/>
                    <a:pt x="484" y="13806"/>
                    <a:pt x="746" y="13806"/>
                  </a:cubicBezTo>
                  <a:cubicBezTo>
                    <a:pt x="817" y="13806"/>
                    <a:pt x="887" y="13802"/>
                    <a:pt x="953" y="13795"/>
                  </a:cubicBezTo>
                  <a:cubicBezTo>
                    <a:pt x="3056" y="13581"/>
                    <a:pt x="5008" y="12450"/>
                    <a:pt x="6276" y="10808"/>
                  </a:cubicBezTo>
                  <a:cubicBezTo>
                    <a:pt x="7170" y="9648"/>
                    <a:pt x="7720" y="8278"/>
                    <a:pt x="8261" y="6927"/>
                  </a:cubicBezTo>
                  <a:cubicBezTo>
                    <a:pt x="8639" y="5982"/>
                    <a:pt x="9016" y="5035"/>
                    <a:pt x="9394" y="4091"/>
                  </a:cubicBezTo>
                  <a:cubicBezTo>
                    <a:pt x="9754" y="3187"/>
                    <a:pt x="9844" y="2021"/>
                    <a:pt x="9302" y="1167"/>
                  </a:cubicBezTo>
                  <a:cubicBezTo>
                    <a:pt x="8945" y="603"/>
                    <a:pt x="8341" y="191"/>
                    <a:pt x="7677" y="52"/>
                  </a:cubicBezTo>
                  <a:cubicBezTo>
                    <a:pt x="7555" y="28"/>
                    <a:pt x="7433" y="9"/>
                    <a:pt x="7307" y="3"/>
                  </a:cubicBezTo>
                  <a:cubicBezTo>
                    <a:pt x="7264" y="1"/>
                    <a:pt x="7221" y="0"/>
                    <a:pt x="7178"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2480;p40">
              <a:extLst>
                <a:ext uri="{FF2B5EF4-FFF2-40B4-BE49-F238E27FC236}">
                  <a16:creationId xmlns:a16="http://schemas.microsoft.com/office/drawing/2014/main" id="{231BBE2A-EDAD-B508-6738-7330E92AAD76}"/>
                </a:ext>
              </a:extLst>
            </p:cNvPr>
            <p:cNvSpPr/>
            <p:nvPr/>
          </p:nvSpPr>
          <p:spPr>
            <a:xfrm>
              <a:off x="4881445" y="3512798"/>
              <a:ext cx="726631" cy="940472"/>
            </a:xfrm>
            <a:custGeom>
              <a:avLst/>
              <a:gdLst/>
              <a:ahLst/>
              <a:cxnLst/>
              <a:rect l="l" t="t" r="r" b="b"/>
              <a:pathLst>
                <a:path w="8461" h="10951" extrusionOk="0">
                  <a:moveTo>
                    <a:pt x="3492" y="1"/>
                  </a:moveTo>
                  <a:cubicBezTo>
                    <a:pt x="3419" y="1"/>
                    <a:pt x="3345" y="2"/>
                    <a:pt x="3272" y="5"/>
                  </a:cubicBezTo>
                  <a:cubicBezTo>
                    <a:pt x="2899" y="18"/>
                    <a:pt x="2522" y="68"/>
                    <a:pt x="2179" y="209"/>
                  </a:cubicBezTo>
                  <a:cubicBezTo>
                    <a:pt x="1759" y="382"/>
                    <a:pt x="1180" y="714"/>
                    <a:pt x="928" y="1091"/>
                  </a:cubicBezTo>
                  <a:cubicBezTo>
                    <a:pt x="0" y="2488"/>
                    <a:pt x="781" y="4648"/>
                    <a:pt x="744" y="6226"/>
                  </a:cubicBezTo>
                  <a:cubicBezTo>
                    <a:pt x="724" y="7001"/>
                    <a:pt x="544" y="7712"/>
                    <a:pt x="346" y="8458"/>
                  </a:cubicBezTo>
                  <a:cubicBezTo>
                    <a:pt x="150" y="9193"/>
                    <a:pt x="482" y="9507"/>
                    <a:pt x="1217" y="9775"/>
                  </a:cubicBezTo>
                  <a:cubicBezTo>
                    <a:pt x="3222" y="10502"/>
                    <a:pt x="5350" y="10902"/>
                    <a:pt x="7486" y="10949"/>
                  </a:cubicBezTo>
                  <a:cubicBezTo>
                    <a:pt x="7516" y="10950"/>
                    <a:pt x="7546" y="10950"/>
                    <a:pt x="7576" y="10950"/>
                  </a:cubicBezTo>
                  <a:cubicBezTo>
                    <a:pt x="7764" y="10950"/>
                    <a:pt x="7957" y="10929"/>
                    <a:pt x="8096" y="10812"/>
                  </a:cubicBezTo>
                  <a:cubicBezTo>
                    <a:pt x="8199" y="10725"/>
                    <a:pt x="8255" y="10595"/>
                    <a:pt x="8282" y="10464"/>
                  </a:cubicBezTo>
                  <a:cubicBezTo>
                    <a:pt x="8460" y="9588"/>
                    <a:pt x="7422" y="8889"/>
                    <a:pt x="6730" y="8550"/>
                  </a:cubicBezTo>
                  <a:cubicBezTo>
                    <a:pt x="6337" y="8360"/>
                    <a:pt x="5907" y="8220"/>
                    <a:pt x="5479" y="8133"/>
                  </a:cubicBezTo>
                  <a:cubicBezTo>
                    <a:pt x="5339" y="8105"/>
                    <a:pt x="5212" y="8094"/>
                    <a:pt x="5090" y="8094"/>
                  </a:cubicBezTo>
                  <a:cubicBezTo>
                    <a:pt x="4792" y="8094"/>
                    <a:pt x="4525" y="8159"/>
                    <a:pt x="4191" y="8191"/>
                  </a:cubicBezTo>
                  <a:cubicBezTo>
                    <a:pt x="4485" y="8162"/>
                    <a:pt x="4999" y="7675"/>
                    <a:pt x="5248" y="7511"/>
                  </a:cubicBezTo>
                  <a:cubicBezTo>
                    <a:pt x="5619" y="7262"/>
                    <a:pt x="5977" y="6994"/>
                    <a:pt x="6351" y="6751"/>
                  </a:cubicBezTo>
                  <a:cubicBezTo>
                    <a:pt x="7004" y="6329"/>
                    <a:pt x="7341" y="5837"/>
                    <a:pt x="7798" y="5202"/>
                  </a:cubicBezTo>
                  <a:cubicBezTo>
                    <a:pt x="7969" y="4964"/>
                    <a:pt x="8142" y="4721"/>
                    <a:pt x="8260" y="4451"/>
                  </a:cubicBezTo>
                  <a:cubicBezTo>
                    <a:pt x="8406" y="4116"/>
                    <a:pt x="8456" y="3750"/>
                    <a:pt x="8426" y="3387"/>
                  </a:cubicBezTo>
                  <a:cubicBezTo>
                    <a:pt x="8393" y="3002"/>
                    <a:pt x="8275" y="2622"/>
                    <a:pt x="8085" y="2282"/>
                  </a:cubicBezTo>
                  <a:cubicBezTo>
                    <a:pt x="7715" y="1625"/>
                    <a:pt x="7108" y="1119"/>
                    <a:pt x="6440" y="752"/>
                  </a:cubicBezTo>
                  <a:cubicBezTo>
                    <a:pt x="5545" y="260"/>
                    <a:pt x="4519"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2481;p40">
              <a:extLst>
                <a:ext uri="{FF2B5EF4-FFF2-40B4-BE49-F238E27FC236}">
                  <a16:creationId xmlns:a16="http://schemas.microsoft.com/office/drawing/2014/main" id="{D342E36E-CAD3-20FA-ACBB-800999159096}"/>
                </a:ext>
              </a:extLst>
            </p:cNvPr>
            <p:cNvSpPr/>
            <p:nvPr/>
          </p:nvSpPr>
          <p:spPr>
            <a:xfrm>
              <a:off x="5234848" y="3519325"/>
              <a:ext cx="379504" cy="726459"/>
            </a:xfrm>
            <a:custGeom>
              <a:avLst/>
              <a:gdLst/>
              <a:ahLst/>
              <a:cxnLst/>
              <a:rect l="l" t="t" r="r" b="b"/>
              <a:pathLst>
                <a:path w="4419" h="8459" extrusionOk="0">
                  <a:moveTo>
                    <a:pt x="222" y="0"/>
                  </a:moveTo>
                  <a:lnTo>
                    <a:pt x="216" y="107"/>
                  </a:lnTo>
                  <a:cubicBezTo>
                    <a:pt x="1878" y="179"/>
                    <a:pt x="3471" y="1281"/>
                    <a:pt x="4093" y="2784"/>
                  </a:cubicBezTo>
                  <a:cubicBezTo>
                    <a:pt x="4207" y="3063"/>
                    <a:pt x="4268" y="3296"/>
                    <a:pt x="4284" y="3518"/>
                  </a:cubicBezTo>
                  <a:cubicBezTo>
                    <a:pt x="4312" y="3908"/>
                    <a:pt x="4200" y="4334"/>
                    <a:pt x="3951" y="4789"/>
                  </a:cubicBezTo>
                  <a:cubicBezTo>
                    <a:pt x="3283" y="6014"/>
                    <a:pt x="2021" y="6847"/>
                    <a:pt x="800" y="7652"/>
                  </a:cubicBezTo>
                  <a:cubicBezTo>
                    <a:pt x="592" y="7789"/>
                    <a:pt x="386" y="7925"/>
                    <a:pt x="187" y="8060"/>
                  </a:cubicBezTo>
                  <a:lnTo>
                    <a:pt x="0" y="8189"/>
                  </a:lnTo>
                  <a:lnTo>
                    <a:pt x="225" y="8157"/>
                  </a:lnTo>
                  <a:cubicBezTo>
                    <a:pt x="393" y="8134"/>
                    <a:pt x="563" y="8122"/>
                    <a:pt x="734" y="8122"/>
                  </a:cubicBezTo>
                  <a:cubicBezTo>
                    <a:pt x="1272" y="8122"/>
                    <a:pt x="1815" y="8237"/>
                    <a:pt x="2299" y="8459"/>
                  </a:cubicBezTo>
                  <a:lnTo>
                    <a:pt x="2342" y="8363"/>
                  </a:lnTo>
                  <a:cubicBezTo>
                    <a:pt x="1842" y="8135"/>
                    <a:pt x="1285" y="8017"/>
                    <a:pt x="729" y="8017"/>
                  </a:cubicBezTo>
                  <a:cubicBezTo>
                    <a:pt x="627" y="8017"/>
                    <a:pt x="526" y="8021"/>
                    <a:pt x="424" y="8029"/>
                  </a:cubicBezTo>
                  <a:cubicBezTo>
                    <a:pt x="566" y="7932"/>
                    <a:pt x="710" y="7838"/>
                    <a:pt x="857" y="7742"/>
                  </a:cubicBezTo>
                  <a:cubicBezTo>
                    <a:pt x="2031" y="6967"/>
                    <a:pt x="3363" y="6088"/>
                    <a:pt x="4043" y="4841"/>
                  </a:cubicBezTo>
                  <a:cubicBezTo>
                    <a:pt x="4301" y="4368"/>
                    <a:pt x="4418" y="3920"/>
                    <a:pt x="4390" y="3511"/>
                  </a:cubicBezTo>
                  <a:cubicBezTo>
                    <a:pt x="4372" y="3276"/>
                    <a:pt x="4311" y="3033"/>
                    <a:pt x="4191" y="2744"/>
                  </a:cubicBezTo>
                  <a:cubicBezTo>
                    <a:pt x="3556" y="1202"/>
                    <a:pt x="1922" y="74"/>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2482;p40">
              <a:extLst>
                <a:ext uri="{FF2B5EF4-FFF2-40B4-BE49-F238E27FC236}">
                  <a16:creationId xmlns:a16="http://schemas.microsoft.com/office/drawing/2014/main" id="{98F7DCF4-EDA3-1F6C-EF8D-6803C8E4B4A3}"/>
                </a:ext>
              </a:extLst>
            </p:cNvPr>
            <p:cNvSpPr/>
            <p:nvPr/>
          </p:nvSpPr>
          <p:spPr>
            <a:xfrm>
              <a:off x="5506320" y="4032122"/>
              <a:ext cx="172361" cy="79868"/>
            </a:xfrm>
            <a:custGeom>
              <a:avLst/>
              <a:gdLst/>
              <a:ahLst/>
              <a:cxnLst/>
              <a:rect l="l" t="t" r="r" b="b"/>
              <a:pathLst>
                <a:path w="2007" h="930" extrusionOk="0">
                  <a:moveTo>
                    <a:pt x="1951" y="0"/>
                  </a:moveTo>
                  <a:cubicBezTo>
                    <a:pt x="1348" y="373"/>
                    <a:pt x="692" y="650"/>
                    <a:pt x="1" y="826"/>
                  </a:cubicBezTo>
                  <a:lnTo>
                    <a:pt x="28" y="930"/>
                  </a:lnTo>
                  <a:cubicBezTo>
                    <a:pt x="727" y="751"/>
                    <a:pt x="1394" y="469"/>
                    <a:pt x="2007" y="90"/>
                  </a:cubicBezTo>
                  <a:lnTo>
                    <a:pt x="19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2483;p40">
              <a:extLst>
                <a:ext uri="{FF2B5EF4-FFF2-40B4-BE49-F238E27FC236}">
                  <a16:creationId xmlns:a16="http://schemas.microsoft.com/office/drawing/2014/main" id="{DA4CFB58-520F-F9E2-93D6-85DF27588345}"/>
                </a:ext>
              </a:extLst>
            </p:cNvPr>
            <p:cNvSpPr/>
            <p:nvPr/>
          </p:nvSpPr>
          <p:spPr>
            <a:xfrm>
              <a:off x="5927398" y="4124444"/>
              <a:ext cx="122465" cy="64925"/>
            </a:xfrm>
            <a:custGeom>
              <a:avLst/>
              <a:gdLst/>
              <a:ahLst/>
              <a:cxnLst/>
              <a:rect l="l" t="t" r="r" b="b"/>
              <a:pathLst>
                <a:path w="1426" h="756" extrusionOk="0">
                  <a:moveTo>
                    <a:pt x="110" y="1"/>
                  </a:moveTo>
                  <a:cubicBezTo>
                    <a:pt x="73" y="1"/>
                    <a:pt x="37" y="2"/>
                    <a:pt x="1" y="5"/>
                  </a:cubicBezTo>
                  <a:lnTo>
                    <a:pt x="8" y="110"/>
                  </a:lnTo>
                  <a:cubicBezTo>
                    <a:pt x="43" y="108"/>
                    <a:pt x="77" y="106"/>
                    <a:pt x="112" y="106"/>
                  </a:cubicBezTo>
                  <a:cubicBezTo>
                    <a:pt x="594" y="106"/>
                    <a:pt x="1078" y="360"/>
                    <a:pt x="1337" y="756"/>
                  </a:cubicBezTo>
                  <a:lnTo>
                    <a:pt x="1426" y="699"/>
                  </a:lnTo>
                  <a:cubicBezTo>
                    <a:pt x="1146" y="272"/>
                    <a:pt x="626"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2484;p40">
              <a:extLst>
                <a:ext uri="{FF2B5EF4-FFF2-40B4-BE49-F238E27FC236}">
                  <a16:creationId xmlns:a16="http://schemas.microsoft.com/office/drawing/2014/main" id="{FA547082-C48B-5FE2-1CCA-A719CD4A98F5}"/>
                </a:ext>
              </a:extLst>
            </p:cNvPr>
            <p:cNvSpPr/>
            <p:nvPr/>
          </p:nvSpPr>
          <p:spPr>
            <a:xfrm>
              <a:off x="5938734" y="4171507"/>
              <a:ext cx="92493" cy="62521"/>
            </a:xfrm>
            <a:custGeom>
              <a:avLst/>
              <a:gdLst/>
              <a:ahLst/>
              <a:cxnLst/>
              <a:rect l="l" t="t" r="r" b="b"/>
              <a:pathLst>
                <a:path w="1077" h="728" extrusionOk="0">
                  <a:moveTo>
                    <a:pt x="16" y="1"/>
                  </a:moveTo>
                  <a:lnTo>
                    <a:pt x="0" y="106"/>
                  </a:lnTo>
                  <a:cubicBezTo>
                    <a:pt x="398" y="168"/>
                    <a:pt x="768" y="401"/>
                    <a:pt x="990" y="728"/>
                  </a:cubicBezTo>
                  <a:lnTo>
                    <a:pt x="1077" y="666"/>
                  </a:lnTo>
                  <a:cubicBezTo>
                    <a:pt x="837" y="316"/>
                    <a:pt x="441" y="66"/>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2485;p40">
              <a:extLst>
                <a:ext uri="{FF2B5EF4-FFF2-40B4-BE49-F238E27FC236}">
                  <a16:creationId xmlns:a16="http://schemas.microsoft.com/office/drawing/2014/main" id="{A00C1181-7995-C625-B36F-89E991680EA2}"/>
                </a:ext>
              </a:extLst>
            </p:cNvPr>
            <p:cNvSpPr/>
            <p:nvPr/>
          </p:nvSpPr>
          <p:spPr>
            <a:xfrm>
              <a:off x="5506835" y="4344215"/>
              <a:ext cx="86911" cy="77292"/>
            </a:xfrm>
            <a:custGeom>
              <a:avLst/>
              <a:gdLst/>
              <a:ahLst/>
              <a:cxnLst/>
              <a:rect l="l" t="t" r="r" b="b"/>
              <a:pathLst>
                <a:path w="1012" h="900" extrusionOk="0">
                  <a:moveTo>
                    <a:pt x="16" y="0"/>
                  </a:moveTo>
                  <a:lnTo>
                    <a:pt x="0" y="104"/>
                  </a:lnTo>
                  <a:cubicBezTo>
                    <a:pt x="426" y="167"/>
                    <a:pt x="800" y="494"/>
                    <a:pt x="908" y="900"/>
                  </a:cubicBezTo>
                  <a:lnTo>
                    <a:pt x="1011" y="873"/>
                  </a:lnTo>
                  <a:cubicBezTo>
                    <a:pt x="890" y="426"/>
                    <a:pt x="481" y="67"/>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2486;p40">
              <a:extLst>
                <a:ext uri="{FF2B5EF4-FFF2-40B4-BE49-F238E27FC236}">
                  <a16:creationId xmlns:a16="http://schemas.microsoft.com/office/drawing/2014/main" id="{4AD5635D-B7E5-4CB7-9A18-286652065302}"/>
                </a:ext>
              </a:extLst>
            </p:cNvPr>
            <p:cNvSpPr/>
            <p:nvPr/>
          </p:nvSpPr>
          <p:spPr>
            <a:xfrm>
              <a:off x="5453503" y="4385008"/>
              <a:ext cx="90432" cy="72053"/>
            </a:xfrm>
            <a:custGeom>
              <a:avLst/>
              <a:gdLst/>
              <a:ahLst/>
              <a:cxnLst/>
              <a:rect l="l" t="t" r="r" b="b"/>
              <a:pathLst>
                <a:path w="1053" h="839" extrusionOk="0">
                  <a:moveTo>
                    <a:pt x="40" y="1"/>
                  </a:moveTo>
                  <a:lnTo>
                    <a:pt x="0" y="99"/>
                  </a:lnTo>
                  <a:cubicBezTo>
                    <a:pt x="407" y="269"/>
                    <a:pt x="815" y="468"/>
                    <a:pt x="953" y="839"/>
                  </a:cubicBezTo>
                  <a:lnTo>
                    <a:pt x="1053" y="800"/>
                  </a:lnTo>
                  <a:cubicBezTo>
                    <a:pt x="900" y="390"/>
                    <a:pt x="469" y="182"/>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2487;p40">
              <a:extLst>
                <a:ext uri="{FF2B5EF4-FFF2-40B4-BE49-F238E27FC236}">
                  <a16:creationId xmlns:a16="http://schemas.microsoft.com/office/drawing/2014/main" id="{21817354-6A2B-B1A2-2137-B96089551ADB}"/>
                </a:ext>
              </a:extLst>
            </p:cNvPr>
            <p:cNvSpPr/>
            <p:nvPr/>
          </p:nvSpPr>
          <p:spPr>
            <a:xfrm>
              <a:off x="6081555" y="2602714"/>
              <a:ext cx="49896" cy="205854"/>
            </a:xfrm>
            <a:custGeom>
              <a:avLst/>
              <a:gdLst/>
              <a:ahLst/>
              <a:cxnLst/>
              <a:rect l="l" t="t" r="r" b="b"/>
              <a:pathLst>
                <a:path w="581" h="2397" extrusionOk="0">
                  <a:moveTo>
                    <a:pt x="473" y="0"/>
                  </a:moveTo>
                  <a:cubicBezTo>
                    <a:pt x="423" y="804"/>
                    <a:pt x="263" y="1598"/>
                    <a:pt x="1" y="2362"/>
                  </a:cubicBezTo>
                  <a:lnTo>
                    <a:pt x="100" y="2396"/>
                  </a:lnTo>
                  <a:cubicBezTo>
                    <a:pt x="366" y="1625"/>
                    <a:pt x="527" y="820"/>
                    <a:pt x="580" y="7"/>
                  </a:cubicBezTo>
                  <a:lnTo>
                    <a:pt x="4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2488;p40">
              <a:extLst>
                <a:ext uri="{FF2B5EF4-FFF2-40B4-BE49-F238E27FC236}">
                  <a16:creationId xmlns:a16="http://schemas.microsoft.com/office/drawing/2014/main" id="{879F19A7-F7FA-3674-C1E6-9E0DF960ED45}"/>
                </a:ext>
              </a:extLst>
            </p:cNvPr>
            <p:cNvGrpSpPr/>
            <p:nvPr/>
          </p:nvGrpSpPr>
          <p:grpSpPr>
            <a:xfrm>
              <a:off x="5597440" y="3257816"/>
              <a:ext cx="228013" cy="546454"/>
              <a:chOff x="5597440" y="3257816"/>
              <a:chExt cx="228013" cy="546454"/>
            </a:xfrm>
          </p:grpSpPr>
          <p:sp>
            <p:nvSpPr>
              <p:cNvPr id="2132" name="Google Shape;2489;p40">
                <a:extLst>
                  <a:ext uri="{FF2B5EF4-FFF2-40B4-BE49-F238E27FC236}">
                    <a16:creationId xmlns:a16="http://schemas.microsoft.com/office/drawing/2014/main" id="{ECC05585-E4C9-B741-EDE1-B0CDF7A3D083}"/>
                  </a:ext>
                </a:extLst>
              </p:cNvPr>
              <p:cNvSpPr/>
              <p:nvPr/>
            </p:nvSpPr>
            <p:spPr>
              <a:xfrm>
                <a:off x="5638921" y="3257816"/>
                <a:ext cx="148572" cy="546454"/>
              </a:xfrm>
              <a:custGeom>
                <a:avLst/>
                <a:gdLst/>
                <a:ahLst/>
                <a:cxnLst/>
                <a:rect l="l" t="t" r="r" b="b"/>
                <a:pathLst>
                  <a:path w="1730" h="6363" extrusionOk="0">
                    <a:moveTo>
                      <a:pt x="1613" y="1"/>
                    </a:moveTo>
                    <a:cubicBezTo>
                      <a:pt x="1583" y="1"/>
                      <a:pt x="1554" y="12"/>
                      <a:pt x="1534" y="35"/>
                    </a:cubicBezTo>
                    <a:cubicBezTo>
                      <a:pt x="1094" y="522"/>
                      <a:pt x="912" y="1709"/>
                      <a:pt x="700" y="3085"/>
                    </a:cubicBezTo>
                    <a:cubicBezTo>
                      <a:pt x="528" y="4197"/>
                      <a:pt x="350" y="5348"/>
                      <a:pt x="20" y="6218"/>
                    </a:cubicBezTo>
                    <a:cubicBezTo>
                      <a:pt x="0" y="6272"/>
                      <a:pt x="27" y="6333"/>
                      <a:pt x="83" y="6355"/>
                    </a:cubicBezTo>
                    <a:cubicBezTo>
                      <a:pt x="94" y="6361"/>
                      <a:pt x="107" y="6362"/>
                      <a:pt x="120" y="6362"/>
                    </a:cubicBezTo>
                    <a:cubicBezTo>
                      <a:pt x="164" y="6362"/>
                      <a:pt x="204" y="6335"/>
                      <a:pt x="220" y="6293"/>
                    </a:cubicBezTo>
                    <a:cubicBezTo>
                      <a:pt x="557" y="5401"/>
                      <a:pt x="737" y="4240"/>
                      <a:pt x="910" y="3117"/>
                    </a:cubicBezTo>
                    <a:cubicBezTo>
                      <a:pt x="1108" y="1832"/>
                      <a:pt x="1297" y="616"/>
                      <a:pt x="1691" y="178"/>
                    </a:cubicBezTo>
                    <a:cubicBezTo>
                      <a:pt x="1729" y="135"/>
                      <a:pt x="1726" y="67"/>
                      <a:pt x="1683" y="28"/>
                    </a:cubicBezTo>
                    <a:cubicBezTo>
                      <a:pt x="1664" y="10"/>
                      <a:pt x="1638" y="1"/>
                      <a:pt x="1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490;p40">
                <a:extLst>
                  <a:ext uri="{FF2B5EF4-FFF2-40B4-BE49-F238E27FC236}">
                    <a16:creationId xmlns:a16="http://schemas.microsoft.com/office/drawing/2014/main" id="{036FEF5C-4519-1D7F-255F-3B7B35FB58C4}"/>
                  </a:ext>
                </a:extLst>
              </p:cNvPr>
              <p:cNvSpPr/>
              <p:nvPr/>
            </p:nvSpPr>
            <p:spPr>
              <a:xfrm>
                <a:off x="5597440" y="3714705"/>
                <a:ext cx="138009" cy="32549"/>
              </a:xfrm>
              <a:custGeom>
                <a:avLst/>
                <a:gdLst/>
                <a:ahLst/>
                <a:cxnLst/>
                <a:rect l="l" t="t" r="r" b="b"/>
                <a:pathLst>
                  <a:path w="1607" h="379" extrusionOk="0">
                    <a:moveTo>
                      <a:pt x="113" y="0"/>
                    </a:moveTo>
                    <a:cubicBezTo>
                      <a:pt x="61" y="0"/>
                      <a:pt x="14" y="40"/>
                      <a:pt x="8" y="94"/>
                    </a:cubicBezTo>
                    <a:cubicBezTo>
                      <a:pt x="0" y="151"/>
                      <a:pt x="42" y="205"/>
                      <a:pt x="102" y="212"/>
                    </a:cubicBezTo>
                    <a:lnTo>
                      <a:pt x="1483" y="378"/>
                    </a:lnTo>
                    <a:lnTo>
                      <a:pt x="1495" y="378"/>
                    </a:lnTo>
                    <a:cubicBezTo>
                      <a:pt x="1548" y="378"/>
                      <a:pt x="1594" y="338"/>
                      <a:pt x="1601" y="285"/>
                    </a:cubicBezTo>
                    <a:cubicBezTo>
                      <a:pt x="1607" y="228"/>
                      <a:pt x="1567" y="174"/>
                      <a:pt x="1507" y="167"/>
                    </a:cubicBezTo>
                    <a:lnTo>
                      <a:pt x="126" y="1"/>
                    </a:lnTo>
                    <a:cubicBezTo>
                      <a:pt x="122" y="1"/>
                      <a:pt x="118"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491;p40">
                <a:extLst>
                  <a:ext uri="{FF2B5EF4-FFF2-40B4-BE49-F238E27FC236}">
                    <a16:creationId xmlns:a16="http://schemas.microsoft.com/office/drawing/2014/main" id="{B921AD76-CC0D-2366-5C74-844BDC40D100}"/>
                  </a:ext>
                </a:extLst>
              </p:cNvPr>
              <p:cNvSpPr/>
              <p:nvPr/>
            </p:nvSpPr>
            <p:spPr>
              <a:xfrm>
                <a:off x="5613157" y="3640847"/>
                <a:ext cx="128906" cy="33493"/>
              </a:xfrm>
              <a:custGeom>
                <a:avLst/>
                <a:gdLst/>
                <a:ahLst/>
                <a:cxnLst/>
                <a:rect l="l" t="t" r="r" b="b"/>
                <a:pathLst>
                  <a:path w="1501" h="390" extrusionOk="0">
                    <a:moveTo>
                      <a:pt x="110" y="0"/>
                    </a:moveTo>
                    <a:cubicBezTo>
                      <a:pt x="58" y="0"/>
                      <a:pt x="14" y="39"/>
                      <a:pt x="7" y="92"/>
                    </a:cubicBezTo>
                    <a:cubicBezTo>
                      <a:pt x="0" y="149"/>
                      <a:pt x="40" y="203"/>
                      <a:pt x="99" y="211"/>
                    </a:cubicBezTo>
                    <a:lnTo>
                      <a:pt x="1375" y="389"/>
                    </a:lnTo>
                    <a:cubicBezTo>
                      <a:pt x="1379" y="390"/>
                      <a:pt x="1384" y="390"/>
                      <a:pt x="1389" y="390"/>
                    </a:cubicBezTo>
                    <a:cubicBezTo>
                      <a:pt x="1442" y="390"/>
                      <a:pt x="1487" y="353"/>
                      <a:pt x="1494" y="297"/>
                    </a:cubicBezTo>
                    <a:cubicBezTo>
                      <a:pt x="1501" y="240"/>
                      <a:pt x="1462" y="187"/>
                      <a:pt x="1404" y="177"/>
                    </a:cubicBezTo>
                    <a:lnTo>
                      <a:pt x="127" y="2"/>
                    </a:lnTo>
                    <a:cubicBezTo>
                      <a:pt x="121" y="1"/>
                      <a:pt x="11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492;p40">
                <a:extLst>
                  <a:ext uri="{FF2B5EF4-FFF2-40B4-BE49-F238E27FC236}">
                    <a16:creationId xmlns:a16="http://schemas.microsoft.com/office/drawing/2014/main" id="{157B0B1A-C3D1-8DF6-DAEE-3AC747AC274B}"/>
                  </a:ext>
                </a:extLst>
              </p:cNvPr>
              <p:cNvSpPr/>
              <p:nvPr/>
            </p:nvSpPr>
            <p:spPr>
              <a:xfrm>
                <a:off x="5627585" y="3557971"/>
                <a:ext cx="138267" cy="35984"/>
              </a:xfrm>
              <a:custGeom>
                <a:avLst/>
                <a:gdLst/>
                <a:ahLst/>
                <a:cxnLst/>
                <a:rect l="l" t="t" r="r" b="b"/>
                <a:pathLst>
                  <a:path w="1610" h="419" extrusionOk="0">
                    <a:moveTo>
                      <a:pt x="118" y="0"/>
                    </a:moveTo>
                    <a:cubicBezTo>
                      <a:pt x="72" y="0"/>
                      <a:pt x="29" y="30"/>
                      <a:pt x="16" y="77"/>
                    </a:cubicBezTo>
                    <a:cubicBezTo>
                      <a:pt x="1" y="134"/>
                      <a:pt x="32" y="193"/>
                      <a:pt x="89" y="210"/>
                    </a:cubicBezTo>
                    <a:cubicBezTo>
                      <a:pt x="548" y="340"/>
                      <a:pt x="1023" y="411"/>
                      <a:pt x="1503" y="418"/>
                    </a:cubicBezTo>
                    <a:cubicBezTo>
                      <a:pt x="1560" y="418"/>
                      <a:pt x="1608" y="371"/>
                      <a:pt x="1610" y="314"/>
                    </a:cubicBezTo>
                    <a:cubicBezTo>
                      <a:pt x="1610" y="256"/>
                      <a:pt x="1563" y="207"/>
                      <a:pt x="1504" y="206"/>
                    </a:cubicBezTo>
                    <a:cubicBezTo>
                      <a:pt x="1046" y="197"/>
                      <a:pt x="589" y="131"/>
                      <a:pt x="148" y="4"/>
                    </a:cubicBezTo>
                    <a:cubicBezTo>
                      <a:pt x="138" y="2"/>
                      <a:pt x="1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493;p40">
                <a:extLst>
                  <a:ext uri="{FF2B5EF4-FFF2-40B4-BE49-F238E27FC236}">
                    <a16:creationId xmlns:a16="http://schemas.microsoft.com/office/drawing/2014/main" id="{EA48B0A0-11AB-465F-8B83-5E1449E89339}"/>
                  </a:ext>
                </a:extLst>
              </p:cNvPr>
              <p:cNvSpPr/>
              <p:nvPr/>
            </p:nvSpPr>
            <p:spPr>
              <a:xfrm>
                <a:off x="5638234" y="3488322"/>
                <a:ext cx="134746" cy="30230"/>
              </a:xfrm>
              <a:custGeom>
                <a:avLst/>
                <a:gdLst/>
                <a:ahLst/>
                <a:cxnLst/>
                <a:rect l="l" t="t" r="r" b="b"/>
                <a:pathLst>
                  <a:path w="1569" h="352" extrusionOk="0">
                    <a:moveTo>
                      <a:pt x="391" y="0"/>
                    </a:moveTo>
                    <a:cubicBezTo>
                      <a:pt x="295" y="0"/>
                      <a:pt x="199" y="3"/>
                      <a:pt x="102" y="10"/>
                    </a:cubicBezTo>
                    <a:cubicBezTo>
                      <a:pt x="45" y="16"/>
                      <a:pt x="1" y="66"/>
                      <a:pt x="5" y="124"/>
                    </a:cubicBezTo>
                    <a:cubicBezTo>
                      <a:pt x="9" y="181"/>
                      <a:pt x="56" y="223"/>
                      <a:pt x="114" y="223"/>
                    </a:cubicBezTo>
                    <a:cubicBezTo>
                      <a:pt x="116" y="223"/>
                      <a:pt x="118" y="223"/>
                      <a:pt x="119" y="223"/>
                    </a:cubicBezTo>
                    <a:cubicBezTo>
                      <a:pt x="213" y="216"/>
                      <a:pt x="307" y="213"/>
                      <a:pt x="400" y="213"/>
                    </a:cubicBezTo>
                    <a:cubicBezTo>
                      <a:pt x="746" y="213"/>
                      <a:pt x="1089" y="257"/>
                      <a:pt x="1423" y="347"/>
                    </a:cubicBezTo>
                    <a:cubicBezTo>
                      <a:pt x="1433" y="348"/>
                      <a:pt x="1442" y="351"/>
                      <a:pt x="1450" y="351"/>
                    </a:cubicBezTo>
                    <a:cubicBezTo>
                      <a:pt x="1497" y="351"/>
                      <a:pt x="1540" y="318"/>
                      <a:pt x="1552" y="273"/>
                    </a:cubicBezTo>
                    <a:cubicBezTo>
                      <a:pt x="1569" y="216"/>
                      <a:pt x="1534" y="158"/>
                      <a:pt x="1477" y="143"/>
                    </a:cubicBezTo>
                    <a:cubicBezTo>
                      <a:pt x="1122" y="48"/>
                      <a:pt x="758"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494;p40">
                <a:extLst>
                  <a:ext uri="{FF2B5EF4-FFF2-40B4-BE49-F238E27FC236}">
                    <a16:creationId xmlns:a16="http://schemas.microsoft.com/office/drawing/2014/main" id="{13CC85F6-E18B-6671-1AED-2DF72EF87D78}"/>
                  </a:ext>
                </a:extLst>
              </p:cNvPr>
              <p:cNvSpPr/>
              <p:nvPr/>
            </p:nvSpPr>
            <p:spPr>
              <a:xfrm>
                <a:off x="5658416" y="3396515"/>
                <a:ext cx="142561" cy="27482"/>
              </a:xfrm>
              <a:custGeom>
                <a:avLst/>
                <a:gdLst/>
                <a:ahLst/>
                <a:cxnLst/>
                <a:rect l="l" t="t" r="r" b="b"/>
                <a:pathLst>
                  <a:path w="1660" h="320" extrusionOk="0">
                    <a:moveTo>
                      <a:pt x="114" y="1"/>
                    </a:moveTo>
                    <a:cubicBezTo>
                      <a:pt x="56" y="1"/>
                      <a:pt x="9" y="43"/>
                      <a:pt x="6" y="99"/>
                    </a:cubicBezTo>
                    <a:cubicBezTo>
                      <a:pt x="0" y="158"/>
                      <a:pt x="44" y="209"/>
                      <a:pt x="103" y="214"/>
                    </a:cubicBezTo>
                    <a:lnTo>
                      <a:pt x="1541" y="319"/>
                    </a:lnTo>
                    <a:lnTo>
                      <a:pt x="1548" y="319"/>
                    </a:lnTo>
                    <a:cubicBezTo>
                      <a:pt x="1602" y="319"/>
                      <a:pt x="1649" y="278"/>
                      <a:pt x="1655" y="221"/>
                    </a:cubicBezTo>
                    <a:cubicBezTo>
                      <a:pt x="1659" y="162"/>
                      <a:pt x="1615" y="109"/>
                      <a:pt x="1556" y="107"/>
                    </a:cubicBezTo>
                    <a:lnTo>
                      <a:pt x="120" y="1"/>
                    </a:lnTo>
                    <a:cubicBezTo>
                      <a:pt x="118" y="1"/>
                      <a:pt x="116"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495;p40">
                <a:extLst>
                  <a:ext uri="{FF2B5EF4-FFF2-40B4-BE49-F238E27FC236}">
                    <a16:creationId xmlns:a16="http://schemas.microsoft.com/office/drawing/2014/main" id="{6AF4712E-B185-EE4E-07ED-3FB01DAD0842}"/>
                  </a:ext>
                </a:extLst>
              </p:cNvPr>
              <p:cNvSpPr/>
              <p:nvPr/>
            </p:nvSpPr>
            <p:spPr>
              <a:xfrm>
                <a:off x="5676623" y="3299984"/>
                <a:ext cx="148830" cy="43284"/>
              </a:xfrm>
              <a:custGeom>
                <a:avLst/>
                <a:gdLst/>
                <a:ahLst/>
                <a:cxnLst/>
                <a:rect l="l" t="t" r="r" b="b"/>
                <a:pathLst>
                  <a:path w="1733" h="504" extrusionOk="0">
                    <a:moveTo>
                      <a:pt x="117" y="0"/>
                    </a:moveTo>
                    <a:cubicBezTo>
                      <a:pt x="72" y="0"/>
                      <a:pt x="30" y="30"/>
                      <a:pt x="17" y="77"/>
                    </a:cubicBezTo>
                    <a:cubicBezTo>
                      <a:pt x="1" y="133"/>
                      <a:pt x="32" y="191"/>
                      <a:pt x="89" y="208"/>
                    </a:cubicBezTo>
                    <a:cubicBezTo>
                      <a:pt x="586" y="347"/>
                      <a:pt x="1097" y="447"/>
                      <a:pt x="1610" y="504"/>
                    </a:cubicBezTo>
                    <a:lnTo>
                      <a:pt x="1623" y="504"/>
                    </a:lnTo>
                    <a:cubicBezTo>
                      <a:pt x="1676" y="504"/>
                      <a:pt x="1723" y="464"/>
                      <a:pt x="1727" y="411"/>
                    </a:cubicBezTo>
                    <a:cubicBezTo>
                      <a:pt x="1733" y="353"/>
                      <a:pt x="1691" y="300"/>
                      <a:pt x="1633" y="293"/>
                    </a:cubicBezTo>
                    <a:cubicBezTo>
                      <a:pt x="1132" y="235"/>
                      <a:pt x="632" y="140"/>
                      <a:pt x="146" y="4"/>
                    </a:cubicBezTo>
                    <a:cubicBezTo>
                      <a:pt x="137" y="1"/>
                      <a:pt x="127"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0" name="Google Shape;2496;p40">
              <a:extLst>
                <a:ext uri="{FF2B5EF4-FFF2-40B4-BE49-F238E27FC236}">
                  <a16:creationId xmlns:a16="http://schemas.microsoft.com/office/drawing/2014/main" id="{47480A82-2D4F-B5EA-8A43-F4D4D37840FF}"/>
                </a:ext>
              </a:extLst>
            </p:cNvPr>
            <p:cNvSpPr/>
            <p:nvPr/>
          </p:nvSpPr>
          <p:spPr>
            <a:xfrm>
              <a:off x="5231499" y="2638870"/>
              <a:ext cx="145996" cy="27911"/>
            </a:xfrm>
            <a:custGeom>
              <a:avLst/>
              <a:gdLst/>
              <a:ahLst/>
              <a:cxnLst/>
              <a:rect l="l" t="t" r="r" b="b"/>
              <a:pathLst>
                <a:path w="1700" h="325" extrusionOk="0">
                  <a:moveTo>
                    <a:pt x="27" y="0"/>
                  </a:moveTo>
                  <a:lnTo>
                    <a:pt x="1" y="105"/>
                  </a:lnTo>
                  <a:cubicBezTo>
                    <a:pt x="555" y="247"/>
                    <a:pt x="1126" y="322"/>
                    <a:pt x="1700" y="325"/>
                  </a:cubicBezTo>
                  <a:lnTo>
                    <a:pt x="1700" y="219"/>
                  </a:lnTo>
                  <a:cubicBezTo>
                    <a:pt x="1136" y="215"/>
                    <a:pt x="573" y="142"/>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497;p40">
              <a:extLst>
                <a:ext uri="{FF2B5EF4-FFF2-40B4-BE49-F238E27FC236}">
                  <a16:creationId xmlns:a16="http://schemas.microsoft.com/office/drawing/2014/main" id="{59088FB1-7DB4-1902-464A-2A30FFA4E650}"/>
                </a:ext>
              </a:extLst>
            </p:cNvPr>
            <p:cNvSpPr/>
            <p:nvPr/>
          </p:nvSpPr>
          <p:spPr>
            <a:xfrm>
              <a:off x="5399054" y="2311233"/>
              <a:ext cx="114993" cy="18722"/>
            </a:xfrm>
            <a:custGeom>
              <a:avLst/>
              <a:gdLst/>
              <a:ahLst/>
              <a:cxnLst/>
              <a:rect l="l" t="t" r="r" b="b"/>
              <a:pathLst>
                <a:path w="1339" h="218" extrusionOk="0">
                  <a:moveTo>
                    <a:pt x="962" y="1"/>
                  </a:moveTo>
                  <a:cubicBezTo>
                    <a:pt x="638" y="1"/>
                    <a:pt x="315" y="38"/>
                    <a:pt x="0" y="115"/>
                  </a:cubicBezTo>
                  <a:lnTo>
                    <a:pt x="25" y="217"/>
                  </a:lnTo>
                  <a:cubicBezTo>
                    <a:pt x="331" y="143"/>
                    <a:pt x="643" y="106"/>
                    <a:pt x="959" y="106"/>
                  </a:cubicBezTo>
                  <a:cubicBezTo>
                    <a:pt x="1082" y="106"/>
                    <a:pt x="1206" y="111"/>
                    <a:pt x="1330" y="123"/>
                  </a:cubicBezTo>
                  <a:lnTo>
                    <a:pt x="1338" y="17"/>
                  </a:lnTo>
                  <a:cubicBezTo>
                    <a:pt x="1213" y="6"/>
                    <a:pt x="1088" y="1"/>
                    <a:pt x="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498;p40">
              <a:extLst>
                <a:ext uri="{FF2B5EF4-FFF2-40B4-BE49-F238E27FC236}">
                  <a16:creationId xmlns:a16="http://schemas.microsoft.com/office/drawing/2014/main" id="{C2502B07-E2AF-69C8-BE21-AB02CF55518B}"/>
                </a:ext>
              </a:extLst>
            </p:cNvPr>
            <p:cNvSpPr/>
            <p:nvPr/>
          </p:nvSpPr>
          <p:spPr>
            <a:xfrm>
              <a:off x="6083874" y="2647200"/>
              <a:ext cx="135261" cy="209118"/>
            </a:xfrm>
            <a:custGeom>
              <a:avLst/>
              <a:gdLst/>
              <a:ahLst/>
              <a:cxnLst/>
              <a:rect l="l" t="t" r="r" b="b"/>
              <a:pathLst>
                <a:path w="1575" h="2435" extrusionOk="0">
                  <a:moveTo>
                    <a:pt x="450" y="1"/>
                  </a:moveTo>
                  <a:cubicBezTo>
                    <a:pt x="395" y="189"/>
                    <a:pt x="302" y="366"/>
                    <a:pt x="253" y="555"/>
                  </a:cubicBezTo>
                  <a:cubicBezTo>
                    <a:pt x="196" y="780"/>
                    <a:pt x="193" y="1017"/>
                    <a:pt x="138" y="1243"/>
                  </a:cubicBezTo>
                  <a:cubicBezTo>
                    <a:pt x="93" y="1430"/>
                    <a:pt x="59" y="1618"/>
                    <a:pt x="9" y="1808"/>
                  </a:cubicBezTo>
                  <a:cubicBezTo>
                    <a:pt x="6" y="1825"/>
                    <a:pt x="1" y="1848"/>
                    <a:pt x="9" y="1864"/>
                  </a:cubicBezTo>
                  <a:cubicBezTo>
                    <a:pt x="23" y="1888"/>
                    <a:pt x="56" y="1894"/>
                    <a:pt x="85" y="1897"/>
                  </a:cubicBezTo>
                  <a:cubicBezTo>
                    <a:pt x="258" y="1922"/>
                    <a:pt x="396" y="2044"/>
                    <a:pt x="545" y="2132"/>
                  </a:cubicBezTo>
                  <a:cubicBezTo>
                    <a:pt x="757" y="2259"/>
                    <a:pt x="1113" y="2435"/>
                    <a:pt x="1364" y="2435"/>
                  </a:cubicBezTo>
                  <a:cubicBezTo>
                    <a:pt x="1391" y="2435"/>
                    <a:pt x="1417" y="2432"/>
                    <a:pt x="1440" y="2422"/>
                  </a:cubicBezTo>
                  <a:cubicBezTo>
                    <a:pt x="1470" y="2408"/>
                    <a:pt x="1488" y="2382"/>
                    <a:pt x="1503" y="2356"/>
                  </a:cubicBezTo>
                  <a:cubicBezTo>
                    <a:pt x="1574" y="2229"/>
                    <a:pt x="1560" y="2061"/>
                    <a:pt x="1467" y="1950"/>
                  </a:cubicBezTo>
                  <a:cubicBezTo>
                    <a:pt x="1400" y="1867"/>
                    <a:pt x="1300" y="1817"/>
                    <a:pt x="1221" y="1745"/>
                  </a:cubicBezTo>
                  <a:cubicBezTo>
                    <a:pt x="982" y="1531"/>
                    <a:pt x="1113" y="1014"/>
                    <a:pt x="1002" y="724"/>
                  </a:cubicBezTo>
                  <a:cubicBezTo>
                    <a:pt x="964" y="623"/>
                    <a:pt x="913" y="517"/>
                    <a:pt x="852" y="417"/>
                  </a:cubicBezTo>
                  <a:cubicBezTo>
                    <a:pt x="749" y="252"/>
                    <a:pt x="615" y="99"/>
                    <a:pt x="450"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499;p40">
              <a:extLst>
                <a:ext uri="{FF2B5EF4-FFF2-40B4-BE49-F238E27FC236}">
                  <a16:creationId xmlns:a16="http://schemas.microsoft.com/office/drawing/2014/main" id="{D72992F4-7A5B-9590-141E-1F5E5CB23019}"/>
                </a:ext>
              </a:extLst>
            </p:cNvPr>
            <p:cNvSpPr/>
            <p:nvPr/>
          </p:nvSpPr>
          <p:spPr>
            <a:xfrm>
              <a:off x="3977112" y="2681124"/>
              <a:ext cx="1296187" cy="1478338"/>
            </a:xfrm>
            <a:custGeom>
              <a:avLst/>
              <a:gdLst/>
              <a:ahLst/>
              <a:cxnLst/>
              <a:rect l="l" t="t" r="r" b="b"/>
              <a:pathLst>
                <a:path w="15093" h="17214" extrusionOk="0">
                  <a:moveTo>
                    <a:pt x="1349" y="1"/>
                  </a:moveTo>
                  <a:cubicBezTo>
                    <a:pt x="1299" y="1"/>
                    <a:pt x="1250" y="3"/>
                    <a:pt x="1200" y="8"/>
                  </a:cubicBezTo>
                  <a:cubicBezTo>
                    <a:pt x="574" y="72"/>
                    <a:pt x="0" y="651"/>
                    <a:pt x="82" y="1275"/>
                  </a:cubicBezTo>
                  <a:cubicBezTo>
                    <a:pt x="152" y="1796"/>
                    <a:pt x="607" y="2163"/>
                    <a:pt x="930" y="2578"/>
                  </a:cubicBezTo>
                  <a:cubicBezTo>
                    <a:pt x="1908" y="3840"/>
                    <a:pt x="1958" y="5784"/>
                    <a:pt x="2005" y="7300"/>
                  </a:cubicBezTo>
                  <a:cubicBezTo>
                    <a:pt x="2075" y="9487"/>
                    <a:pt x="2530" y="11735"/>
                    <a:pt x="3824" y="13537"/>
                  </a:cubicBezTo>
                  <a:cubicBezTo>
                    <a:pt x="4014" y="13801"/>
                    <a:pt x="4221" y="14051"/>
                    <a:pt x="4444" y="14285"/>
                  </a:cubicBezTo>
                  <a:cubicBezTo>
                    <a:pt x="5576" y="15477"/>
                    <a:pt x="7101" y="16285"/>
                    <a:pt x="8699" y="16684"/>
                  </a:cubicBezTo>
                  <a:cubicBezTo>
                    <a:pt x="9806" y="16961"/>
                    <a:pt x="10943" y="17213"/>
                    <a:pt x="12092" y="17213"/>
                  </a:cubicBezTo>
                  <a:cubicBezTo>
                    <a:pt x="12098" y="17213"/>
                    <a:pt x="12105" y="17213"/>
                    <a:pt x="12111" y="17213"/>
                  </a:cubicBezTo>
                  <a:cubicBezTo>
                    <a:pt x="12886" y="17212"/>
                    <a:pt x="15092" y="16956"/>
                    <a:pt x="14800" y="15753"/>
                  </a:cubicBezTo>
                  <a:cubicBezTo>
                    <a:pt x="14697" y="15333"/>
                    <a:pt x="14314" y="15026"/>
                    <a:pt x="13903" y="14892"/>
                  </a:cubicBezTo>
                  <a:cubicBezTo>
                    <a:pt x="13572" y="14784"/>
                    <a:pt x="13220" y="14767"/>
                    <a:pt x="12870" y="14767"/>
                  </a:cubicBezTo>
                  <a:cubicBezTo>
                    <a:pt x="12785" y="14767"/>
                    <a:pt x="12702" y="14768"/>
                    <a:pt x="12618" y="14769"/>
                  </a:cubicBezTo>
                  <a:cubicBezTo>
                    <a:pt x="12495" y="14770"/>
                    <a:pt x="12372" y="14771"/>
                    <a:pt x="12250" y="14771"/>
                  </a:cubicBezTo>
                  <a:cubicBezTo>
                    <a:pt x="10874" y="14771"/>
                    <a:pt x="9482" y="14692"/>
                    <a:pt x="8184" y="14241"/>
                  </a:cubicBezTo>
                  <a:cubicBezTo>
                    <a:pt x="6791" y="13757"/>
                    <a:pt x="5640" y="12837"/>
                    <a:pt x="4992" y="11505"/>
                  </a:cubicBezTo>
                  <a:cubicBezTo>
                    <a:pt x="4292" y="10064"/>
                    <a:pt x="4229" y="8475"/>
                    <a:pt x="4109" y="6903"/>
                  </a:cubicBezTo>
                  <a:cubicBezTo>
                    <a:pt x="3971" y="5066"/>
                    <a:pt x="4237" y="3062"/>
                    <a:pt x="3298" y="1385"/>
                  </a:cubicBezTo>
                  <a:cubicBezTo>
                    <a:pt x="2914" y="696"/>
                    <a:pt x="2180" y="1"/>
                    <a:pt x="1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500;p40">
              <a:extLst>
                <a:ext uri="{FF2B5EF4-FFF2-40B4-BE49-F238E27FC236}">
                  <a16:creationId xmlns:a16="http://schemas.microsoft.com/office/drawing/2014/main" id="{8603D228-1891-86BB-7923-05E714165797}"/>
                </a:ext>
              </a:extLst>
            </p:cNvPr>
            <p:cNvSpPr/>
            <p:nvPr/>
          </p:nvSpPr>
          <p:spPr>
            <a:xfrm>
              <a:off x="5467931" y="1586738"/>
              <a:ext cx="90432" cy="93695"/>
            </a:xfrm>
            <a:custGeom>
              <a:avLst/>
              <a:gdLst/>
              <a:ahLst/>
              <a:cxnLst/>
              <a:rect l="l" t="t" r="r" b="b"/>
              <a:pathLst>
                <a:path w="1053" h="1091" extrusionOk="0">
                  <a:moveTo>
                    <a:pt x="183" y="1"/>
                  </a:moveTo>
                  <a:cubicBezTo>
                    <a:pt x="92" y="358"/>
                    <a:pt x="1" y="726"/>
                    <a:pt x="42" y="1090"/>
                  </a:cubicBezTo>
                  <a:cubicBezTo>
                    <a:pt x="349" y="900"/>
                    <a:pt x="697" y="793"/>
                    <a:pt x="1053" y="712"/>
                  </a:cubicBezTo>
                  <a:cubicBezTo>
                    <a:pt x="757" y="482"/>
                    <a:pt x="469" y="243"/>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501;p40">
              <a:extLst>
                <a:ext uri="{FF2B5EF4-FFF2-40B4-BE49-F238E27FC236}">
                  <a16:creationId xmlns:a16="http://schemas.microsoft.com/office/drawing/2014/main" id="{86D0F55B-5EBB-F498-22B9-5BDAF8509CA3}"/>
                </a:ext>
              </a:extLst>
            </p:cNvPr>
            <p:cNvSpPr/>
            <p:nvPr/>
          </p:nvSpPr>
          <p:spPr>
            <a:xfrm>
              <a:off x="6168639" y="1602369"/>
              <a:ext cx="51356" cy="95670"/>
            </a:xfrm>
            <a:custGeom>
              <a:avLst/>
              <a:gdLst/>
              <a:ahLst/>
              <a:cxnLst/>
              <a:rect l="l" t="t" r="r" b="b"/>
              <a:pathLst>
                <a:path w="598" h="1114" extrusionOk="0">
                  <a:moveTo>
                    <a:pt x="459" y="0"/>
                  </a:moveTo>
                  <a:cubicBezTo>
                    <a:pt x="458" y="0"/>
                    <a:pt x="458" y="0"/>
                    <a:pt x="458" y="1"/>
                  </a:cubicBezTo>
                  <a:lnTo>
                    <a:pt x="458" y="1"/>
                  </a:lnTo>
                  <a:cubicBezTo>
                    <a:pt x="458" y="0"/>
                    <a:pt x="458" y="0"/>
                    <a:pt x="459" y="0"/>
                  </a:cubicBezTo>
                  <a:close/>
                  <a:moveTo>
                    <a:pt x="458" y="1"/>
                  </a:moveTo>
                  <a:lnTo>
                    <a:pt x="458" y="1"/>
                  </a:lnTo>
                  <a:cubicBezTo>
                    <a:pt x="384" y="148"/>
                    <a:pt x="397" y="306"/>
                    <a:pt x="342" y="454"/>
                  </a:cubicBezTo>
                  <a:cubicBezTo>
                    <a:pt x="326" y="497"/>
                    <a:pt x="80" y="804"/>
                    <a:pt x="0" y="861"/>
                  </a:cubicBezTo>
                  <a:cubicBezTo>
                    <a:pt x="206" y="924"/>
                    <a:pt x="407" y="1011"/>
                    <a:pt x="597" y="1114"/>
                  </a:cubicBezTo>
                  <a:cubicBezTo>
                    <a:pt x="586" y="908"/>
                    <a:pt x="577" y="700"/>
                    <a:pt x="551" y="496"/>
                  </a:cubicBezTo>
                  <a:cubicBezTo>
                    <a:pt x="541" y="417"/>
                    <a:pt x="541" y="337"/>
                    <a:pt x="530" y="259"/>
                  </a:cubicBezTo>
                  <a:cubicBezTo>
                    <a:pt x="526" y="216"/>
                    <a:pt x="446" y="29"/>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502;p40">
              <a:extLst>
                <a:ext uri="{FF2B5EF4-FFF2-40B4-BE49-F238E27FC236}">
                  <a16:creationId xmlns:a16="http://schemas.microsoft.com/office/drawing/2014/main" id="{8B775974-1F91-07FE-A3CB-834106D7654D}"/>
                </a:ext>
              </a:extLst>
            </p:cNvPr>
            <p:cNvSpPr/>
            <p:nvPr/>
          </p:nvSpPr>
          <p:spPr>
            <a:xfrm>
              <a:off x="6058367" y="1788044"/>
              <a:ext cx="110184" cy="74630"/>
            </a:xfrm>
            <a:custGeom>
              <a:avLst/>
              <a:gdLst/>
              <a:ahLst/>
              <a:cxnLst/>
              <a:rect l="l" t="t" r="r" b="b"/>
              <a:pathLst>
                <a:path w="1283" h="869" extrusionOk="0">
                  <a:moveTo>
                    <a:pt x="935" y="0"/>
                  </a:moveTo>
                  <a:cubicBezTo>
                    <a:pt x="874" y="0"/>
                    <a:pt x="813" y="11"/>
                    <a:pt x="756" y="31"/>
                  </a:cubicBezTo>
                  <a:cubicBezTo>
                    <a:pt x="653" y="68"/>
                    <a:pt x="563" y="134"/>
                    <a:pt x="479" y="203"/>
                  </a:cubicBezTo>
                  <a:cubicBezTo>
                    <a:pt x="340" y="315"/>
                    <a:pt x="1" y="508"/>
                    <a:pt x="62" y="724"/>
                  </a:cubicBezTo>
                  <a:cubicBezTo>
                    <a:pt x="93" y="833"/>
                    <a:pt x="183" y="869"/>
                    <a:pt x="288" y="869"/>
                  </a:cubicBezTo>
                  <a:cubicBezTo>
                    <a:pt x="407" y="869"/>
                    <a:pt x="544" y="822"/>
                    <a:pt x="629" y="788"/>
                  </a:cubicBezTo>
                  <a:cubicBezTo>
                    <a:pt x="786" y="724"/>
                    <a:pt x="929" y="627"/>
                    <a:pt x="1064" y="527"/>
                  </a:cubicBezTo>
                  <a:cubicBezTo>
                    <a:pt x="1120" y="484"/>
                    <a:pt x="1177" y="441"/>
                    <a:pt x="1219" y="384"/>
                  </a:cubicBezTo>
                  <a:cubicBezTo>
                    <a:pt x="1257" y="327"/>
                    <a:pt x="1283" y="255"/>
                    <a:pt x="1264" y="188"/>
                  </a:cubicBezTo>
                  <a:cubicBezTo>
                    <a:pt x="1240" y="87"/>
                    <a:pt x="1129" y="26"/>
                    <a:pt x="1024" y="8"/>
                  </a:cubicBezTo>
                  <a:cubicBezTo>
                    <a:pt x="995" y="3"/>
                    <a:pt x="965" y="0"/>
                    <a:pt x="93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503;p40">
              <a:extLst>
                <a:ext uri="{FF2B5EF4-FFF2-40B4-BE49-F238E27FC236}">
                  <a16:creationId xmlns:a16="http://schemas.microsoft.com/office/drawing/2014/main" id="{86059B32-693B-E401-5640-77DE2BDBEE95}"/>
                </a:ext>
              </a:extLst>
            </p:cNvPr>
            <p:cNvSpPr/>
            <p:nvPr/>
          </p:nvSpPr>
          <p:spPr>
            <a:xfrm>
              <a:off x="5699725" y="1821194"/>
              <a:ext cx="112503" cy="67072"/>
            </a:xfrm>
            <a:custGeom>
              <a:avLst/>
              <a:gdLst/>
              <a:ahLst/>
              <a:cxnLst/>
              <a:rect l="l" t="t" r="r" b="b"/>
              <a:pathLst>
                <a:path w="1310" h="781" extrusionOk="0">
                  <a:moveTo>
                    <a:pt x="1071" y="1"/>
                  </a:moveTo>
                  <a:cubicBezTo>
                    <a:pt x="856" y="1"/>
                    <a:pt x="556" y="91"/>
                    <a:pt x="469" y="122"/>
                  </a:cubicBezTo>
                  <a:cubicBezTo>
                    <a:pt x="357" y="162"/>
                    <a:pt x="250" y="215"/>
                    <a:pt x="163" y="293"/>
                  </a:cubicBezTo>
                  <a:cubicBezTo>
                    <a:pt x="76" y="372"/>
                    <a:pt x="12" y="476"/>
                    <a:pt x="3" y="590"/>
                  </a:cubicBezTo>
                  <a:cubicBezTo>
                    <a:pt x="0" y="619"/>
                    <a:pt x="0" y="650"/>
                    <a:pt x="13" y="676"/>
                  </a:cubicBezTo>
                  <a:cubicBezTo>
                    <a:pt x="33" y="723"/>
                    <a:pt x="83" y="752"/>
                    <a:pt x="133" y="766"/>
                  </a:cubicBezTo>
                  <a:cubicBezTo>
                    <a:pt x="168" y="776"/>
                    <a:pt x="204" y="780"/>
                    <a:pt x="239" y="780"/>
                  </a:cubicBezTo>
                  <a:cubicBezTo>
                    <a:pt x="362" y="780"/>
                    <a:pt x="485" y="729"/>
                    <a:pt x="596" y="673"/>
                  </a:cubicBezTo>
                  <a:cubicBezTo>
                    <a:pt x="756" y="590"/>
                    <a:pt x="1310" y="341"/>
                    <a:pt x="1300" y="126"/>
                  </a:cubicBezTo>
                  <a:cubicBezTo>
                    <a:pt x="1295" y="32"/>
                    <a:pt x="1198" y="1"/>
                    <a:pt x="1071"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504;p40">
              <a:extLst>
                <a:ext uri="{FF2B5EF4-FFF2-40B4-BE49-F238E27FC236}">
                  <a16:creationId xmlns:a16="http://schemas.microsoft.com/office/drawing/2014/main" id="{1D174EF7-E163-38BF-2B9E-121BECF52B09}"/>
                </a:ext>
              </a:extLst>
            </p:cNvPr>
            <p:cNvSpPr/>
            <p:nvPr/>
          </p:nvSpPr>
          <p:spPr>
            <a:xfrm>
              <a:off x="5140808" y="3342152"/>
              <a:ext cx="198984" cy="163773"/>
            </a:xfrm>
            <a:custGeom>
              <a:avLst/>
              <a:gdLst/>
              <a:ahLst/>
              <a:cxnLst/>
              <a:rect l="l" t="t" r="r" b="b"/>
              <a:pathLst>
                <a:path w="2317" h="1907" extrusionOk="0">
                  <a:moveTo>
                    <a:pt x="1739" y="0"/>
                  </a:moveTo>
                  <a:cubicBezTo>
                    <a:pt x="1607" y="0"/>
                    <a:pt x="1474" y="56"/>
                    <a:pt x="1364" y="131"/>
                  </a:cubicBezTo>
                  <a:cubicBezTo>
                    <a:pt x="1217" y="231"/>
                    <a:pt x="1100" y="361"/>
                    <a:pt x="958" y="468"/>
                  </a:cubicBezTo>
                  <a:cubicBezTo>
                    <a:pt x="567" y="764"/>
                    <a:pt x="0" y="1214"/>
                    <a:pt x="519" y="1698"/>
                  </a:cubicBezTo>
                  <a:cubicBezTo>
                    <a:pt x="679" y="1846"/>
                    <a:pt x="869" y="1907"/>
                    <a:pt x="1065" y="1907"/>
                  </a:cubicBezTo>
                  <a:cubicBezTo>
                    <a:pt x="1404" y="1907"/>
                    <a:pt x="1757" y="1723"/>
                    <a:pt x="1989" y="1495"/>
                  </a:cubicBezTo>
                  <a:cubicBezTo>
                    <a:pt x="2131" y="1356"/>
                    <a:pt x="2252" y="1191"/>
                    <a:pt x="2289" y="999"/>
                  </a:cubicBezTo>
                  <a:cubicBezTo>
                    <a:pt x="2316" y="860"/>
                    <a:pt x="2295" y="712"/>
                    <a:pt x="2263" y="574"/>
                  </a:cubicBezTo>
                  <a:cubicBezTo>
                    <a:pt x="2209" y="343"/>
                    <a:pt x="2096" y="90"/>
                    <a:pt x="1865" y="19"/>
                  </a:cubicBezTo>
                  <a:cubicBezTo>
                    <a:pt x="1824" y="6"/>
                    <a:pt x="1782" y="0"/>
                    <a:pt x="1739"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505;p40">
              <a:extLst>
                <a:ext uri="{FF2B5EF4-FFF2-40B4-BE49-F238E27FC236}">
                  <a16:creationId xmlns:a16="http://schemas.microsoft.com/office/drawing/2014/main" id="{D0131800-44A6-6742-DEB1-F15F0854617E}"/>
                </a:ext>
              </a:extLst>
            </p:cNvPr>
            <p:cNvSpPr/>
            <p:nvPr/>
          </p:nvSpPr>
          <p:spPr>
            <a:xfrm>
              <a:off x="5212004" y="4049642"/>
              <a:ext cx="194003" cy="137923"/>
            </a:xfrm>
            <a:custGeom>
              <a:avLst/>
              <a:gdLst/>
              <a:ahLst/>
              <a:cxnLst/>
              <a:rect l="l" t="t" r="r" b="b"/>
              <a:pathLst>
                <a:path w="2259" h="1606" extrusionOk="0">
                  <a:moveTo>
                    <a:pt x="2258" y="742"/>
                  </a:moveTo>
                  <a:cubicBezTo>
                    <a:pt x="2258" y="742"/>
                    <a:pt x="2258" y="742"/>
                    <a:pt x="2258" y="742"/>
                  </a:cubicBezTo>
                  <a:cubicBezTo>
                    <a:pt x="2258" y="742"/>
                    <a:pt x="2258" y="742"/>
                    <a:pt x="2258" y="742"/>
                  </a:cubicBezTo>
                  <a:close/>
                  <a:moveTo>
                    <a:pt x="1037" y="1"/>
                  </a:moveTo>
                  <a:cubicBezTo>
                    <a:pt x="705" y="1"/>
                    <a:pt x="370" y="145"/>
                    <a:pt x="161" y="399"/>
                  </a:cubicBezTo>
                  <a:cubicBezTo>
                    <a:pt x="71" y="510"/>
                    <a:pt x="1" y="653"/>
                    <a:pt x="39" y="789"/>
                  </a:cubicBezTo>
                  <a:cubicBezTo>
                    <a:pt x="68" y="886"/>
                    <a:pt x="146" y="960"/>
                    <a:pt x="222" y="1029"/>
                  </a:cubicBezTo>
                  <a:cubicBezTo>
                    <a:pt x="403" y="1196"/>
                    <a:pt x="586" y="1363"/>
                    <a:pt x="768" y="1528"/>
                  </a:cubicBezTo>
                  <a:cubicBezTo>
                    <a:pt x="808" y="1566"/>
                    <a:pt x="857" y="1606"/>
                    <a:pt x="912" y="1606"/>
                  </a:cubicBezTo>
                  <a:cubicBezTo>
                    <a:pt x="916" y="1606"/>
                    <a:pt x="920" y="1606"/>
                    <a:pt x="923" y="1605"/>
                  </a:cubicBezTo>
                  <a:cubicBezTo>
                    <a:pt x="950" y="1604"/>
                    <a:pt x="973" y="1591"/>
                    <a:pt x="996" y="1581"/>
                  </a:cubicBezTo>
                  <a:cubicBezTo>
                    <a:pt x="1119" y="1522"/>
                    <a:pt x="2221" y="741"/>
                    <a:pt x="2257" y="741"/>
                  </a:cubicBezTo>
                  <a:cubicBezTo>
                    <a:pt x="2258" y="741"/>
                    <a:pt x="2258" y="741"/>
                    <a:pt x="2258" y="742"/>
                  </a:cubicBezTo>
                  <a:lnTo>
                    <a:pt x="2258" y="742"/>
                  </a:lnTo>
                  <a:cubicBezTo>
                    <a:pt x="1906" y="479"/>
                    <a:pt x="1663" y="79"/>
                    <a:pt x="1194" y="12"/>
                  </a:cubicBezTo>
                  <a:cubicBezTo>
                    <a:pt x="1142" y="4"/>
                    <a:pt x="1090" y="1"/>
                    <a:pt x="1037"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506;p40">
              <a:extLst>
                <a:ext uri="{FF2B5EF4-FFF2-40B4-BE49-F238E27FC236}">
                  <a16:creationId xmlns:a16="http://schemas.microsoft.com/office/drawing/2014/main" id="{947F0EE0-353C-307C-B389-AEFE808ECA7A}"/>
                </a:ext>
              </a:extLst>
            </p:cNvPr>
            <p:cNvSpPr/>
            <p:nvPr/>
          </p:nvSpPr>
          <p:spPr>
            <a:xfrm>
              <a:off x="4915884" y="3986347"/>
              <a:ext cx="29800" cy="209891"/>
            </a:xfrm>
            <a:custGeom>
              <a:avLst/>
              <a:gdLst/>
              <a:ahLst/>
              <a:cxnLst/>
              <a:rect l="l" t="t" r="r" b="b"/>
              <a:pathLst>
                <a:path w="347" h="2444" extrusionOk="0">
                  <a:moveTo>
                    <a:pt x="299" y="1"/>
                  </a:moveTo>
                  <a:lnTo>
                    <a:pt x="193" y="9"/>
                  </a:lnTo>
                  <a:cubicBezTo>
                    <a:pt x="239" y="515"/>
                    <a:pt x="218" y="1023"/>
                    <a:pt x="129" y="1523"/>
                  </a:cubicBezTo>
                  <a:cubicBezTo>
                    <a:pt x="118" y="1584"/>
                    <a:pt x="108" y="1644"/>
                    <a:pt x="95" y="1706"/>
                  </a:cubicBezTo>
                  <a:cubicBezTo>
                    <a:pt x="49" y="1947"/>
                    <a:pt x="1" y="2194"/>
                    <a:pt x="15" y="2444"/>
                  </a:cubicBezTo>
                  <a:lnTo>
                    <a:pt x="121" y="2439"/>
                  </a:lnTo>
                  <a:cubicBezTo>
                    <a:pt x="106" y="2201"/>
                    <a:pt x="153" y="1961"/>
                    <a:pt x="199" y="1727"/>
                  </a:cubicBezTo>
                  <a:cubicBezTo>
                    <a:pt x="211" y="1666"/>
                    <a:pt x="223" y="1604"/>
                    <a:pt x="235" y="1543"/>
                  </a:cubicBezTo>
                  <a:cubicBezTo>
                    <a:pt x="323" y="1035"/>
                    <a:pt x="346" y="515"/>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507;p40">
              <a:extLst>
                <a:ext uri="{FF2B5EF4-FFF2-40B4-BE49-F238E27FC236}">
                  <a16:creationId xmlns:a16="http://schemas.microsoft.com/office/drawing/2014/main" id="{7F8CDA17-B1EE-91D7-ED70-ED080CAB95E8}"/>
                </a:ext>
              </a:extLst>
            </p:cNvPr>
            <p:cNvSpPr/>
            <p:nvPr/>
          </p:nvSpPr>
          <p:spPr>
            <a:xfrm>
              <a:off x="7033467" y="2814583"/>
              <a:ext cx="90603" cy="67502"/>
            </a:xfrm>
            <a:custGeom>
              <a:avLst/>
              <a:gdLst/>
              <a:ahLst/>
              <a:cxnLst/>
              <a:rect l="l" t="t" r="r" b="b"/>
              <a:pathLst>
                <a:path w="1055" h="786" extrusionOk="0">
                  <a:moveTo>
                    <a:pt x="29" y="1"/>
                  </a:moveTo>
                  <a:lnTo>
                    <a:pt x="1" y="102"/>
                  </a:lnTo>
                  <a:cubicBezTo>
                    <a:pt x="199" y="159"/>
                    <a:pt x="409" y="218"/>
                    <a:pt x="588" y="327"/>
                  </a:cubicBezTo>
                  <a:cubicBezTo>
                    <a:pt x="780" y="445"/>
                    <a:pt x="912" y="610"/>
                    <a:pt x="953" y="786"/>
                  </a:cubicBezTo>
                  <a:lnTo>
                    <a:pt x="1054" y="762"/>
                  </a:lnTo>
                  <a:cubicBezTo>
                    <a:pt x="1009" y="557"/>
                    <a:pt x="860" y="372"/>
                    <a:pt x="640" y="238"/>
                  </a:cubicBezTo>
                  <a:cubicBezTo>
                    <a:pt x="450" y="122"/>
                    <a:pt x="236" y="59"/>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508;p40">
              <a:extLst>
                <a:ext uri="{FF2B5EF4-FFF2-40B4-BE49-F238E27FC236}">
                  <a16:creationId xmlns:a16="http://schemas.microsoft.com/office/drawing/2014/main" id="{E1A39121-8337-A428-FFA5-3D30F130D889}"/>
                </a:ext>
              </a:extLst>
            </p:cNvPr>
            <p:cNvSpPr/>
            <p:nvPr/>
          </p:nvSpPr>
          <p:spPr>
            <a:xfrm>
              <a:off x="7039822" y="2863278"/>
              <a:ext cx="62435" cy="50927"/>
            </a:xfrm>
            <a:custGeom>
              <a:avLst/>
              <a:gdLst/>
              <a:ahLst/>
              <a:cxnLst/>
              <a:rect l="l" t="t" r="r" b="b"/>
              <a:pathLst>
                <a:path w="727" h="593" extrusionOk="0">
                  <a:moveTo>
                    <a:pt x="44" y="0"/>
                  </a:moveTo>
                  <a:lnTo>
                    <a:pt x="1" y="99"/>
                  </a:lnTo>
                  <a:cubicBezTo>
                    <a:pt x="265" y="215"/>
                    <a:pt x="534" y="349"/>
                    <a:pt x="626" y="593"/>
                  </a:cubicBezTo>
                  <a:lnTo>
                    <a:pt x="726" y="556"/>
                  </a:lnTo>
                  <a:cubicBezTo>
                    <a:pt x="619" y="272"/>
                    <a:pt x="329" y="126"/>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3" name="Google Shape;2509;p40">
              <a:extLst>
                <a:ext uri="{FF2B5EF4-FFF2-40B4-BE49-F238E27FC236}">
                  <a16:creationId xmlns:a16="http://schemas.microsoft.com/office/drawing/2014/main" id="{390788DC-91EC-671F-86AA-515692A1ED40}"/>
                </a:ext>
              </a:extLst>
            </p:cNvPr>
            <p:cNvGrpSpPr/>
            <p:nvPr/>
          </p:nvGrpSpPr>
          <p:grpSpPr>
            <a:xfrm>
              <a:off x="4733471" y="1796460"/>
              <a:ext cx="190484" cy="168755"/>
              <a:chOff x="4733471" y="1796460"/>
              <a:chExt cx="190484" cy="168755"/>
            </a:xfrm>
          </p:grpSpPr>
          <p:sp>
            <p:nvSpPr>
              <p:cNvPr id="2127" name="Google Shape;2510;p40">
                <a:extLst>
                  <a:ext uri="{FF2B5EF4-FFF2-40B4-BE49-F238E27FC236}">
                    <a16:creationId xmlns:a16="http://schemas.microsoft.com/office/drawing/2014/main" id="{E0DD7B60-77FE-8A41-A52E-B51807AC9ADF}"/>
                  </a:ext>
                </a:extLst>
              </p:cNvPr>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511;p40">
                <a:extLst>
                  <a:ext uri="{FF2B5EF4-FFF2-40B4-BE49-F238E27FC236}">
                    <a16:creationId xmlns:a16="http://schemas.microsoft.com/office/drawing/2014/main" id="{E97DCBEA-2CD2-638F-BC77-CE9DEB3836FE}"/>
                  </a:ext>
                </a:extLst>
              </p:cNvPr>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512;p40">
                <a:extLst>
                  <a:ext uri="{FF2B5EF4-FFF2-40B4-BE49-F238E27FC236}">
                    <a16:creationId xmlns:a16="http://schemas.microsoft.com/office/drawing/2014/main" id="{E3AF5634-707B-9B2F-7E35-D36091F7F7EB}"/>
                  </a:ext>
                </a:extLst>
              </p:cNvPr>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513;p40">
                <a:extLst>
                  <a:ext uri="{FF2B5EF4-FFF2-40B4-BE49-F238E27FC236}">
                    <a16:creationId xmlns:a16="http://schemas.microsoft.com/office/drawing/2014/main" id="{EE7B3BD7-97EB-6975-2569-39F29F12AF44}"/>
                  </a:ext>
                </a:extLst>
              </p:cNvPr>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514;p40">
                <a:extLst>
                  <a:ext uri="{FF2B5EF4-FFF2-40B4-BE49-F238E27FC236}">
                    <a16:creationId xmlns:a16="http://schemas.microsoft.com/office/drawing/2014/main" id="{F408D0EE-4001-6C06-3AEF-1A1231213A0F}"/>
                  </a:ext>
                </a:extLst>
              </p:cNvPr>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4" name="Google Shape;2515;p40">
              <a:extLst>
                <a:ext uri="{FF2B5EF4-FFF2-40B4-BE49-F238E27FC236}">
                  <a16:creationId xmlns:a16="http://schemas.microsoft.com/office/drawing/2014/main" id="{57A40690-275C-75CB-F11D-6F1B9416F784}"/>
                </a:ext>
              </a:extLst>
            </p:cNvPr>
            <p:cNvSpPr/>
            <p:nvPr/>
          </p:nvSpPr>
          <p:spPr>
            <a:xfrm>
              <a:off x="4957708" y="2884147"/>
              <a:ext cx="316468" cy="444429"/>
            </a:xfrm>
            <a:custGeom>
              <a:avLst/>
              <a:gdLst/>
              <a:ahLst/>
              <a:cxnLst/>
              <a:rect l="l" t="t" r="r" b="b"/>
              <a:pathLst>
                <a:path w="3685" h="5175" extrusionOk="0">
                  <a:moveTo>
                    <a:pt x="1991" y="0"/>
                  </a:moveTo>
                  <a:cubicBezTo>
                    <a:pt x="1191" y="1672"/>
                    <a:pt x="486" y="3394"/>
                    <a:pt x="1" y="5175"/>
                  </a:cubicBezTo>
                  <a:cubicBezTo>
                    <a:pt x="33" y="5166"/>
                    <a:pt x="65" y="5155"/>
                    <a:pt x="98" y="5140"/>
                  </a:cubicBezTo>
                  <a:cubicBezTo>
                    <a:pt x="336" y="5037"/>
                    <a:pt x="465" y="4803"/>
                    <a:pt x="657" y="4643"/>
                  </a:cubicBezTo>
                  <a:cubicBezTo>
                    <a:pt x="844" y="4488"/>
                    <a:pt x="1077" y="4382"/>
                    <a:pt x="1306" y="4302"/>
                  </a:cubicBezTo>
                  <a:cubicBezTo>
                    <a:pt x="1790" y="4132"/>
                    <a:pt x="2304" y="4047"/>
                    <a:pt x="2763" y="3814"/>
                  </a:cubicBezTo>
                  <a:cubicBezTo>
                    <a:pt x="3197" y="3597"/>
                    <a:pt x="3562" y="3226"/>
                    <a:pt x="3646" y="2742"/>
                  </a:cubicBezTo>
                  <a:cubicBezTo>
                    <a:pt x="3684" y="2514"/>
                    <a:pt x="3664" y="2286"/>
                    <a:pt x="3560" y="2079"/>
                  </a:cubicBezTo>
                  <a:cubicBezTo>
                    <a:pt x="3440" y="1848"/>
                    <a:pt x="3222" y="1703"/>
                    <a:pt x="3013" y="1558"/>
                  </a:cubicBezTo>
                  <a:cubicBezTo>
                    <a:pt x="2826" y="1428"/>
                    <a:pt x="2605" y="1249"/>
                    <a:pt x="2705" y="1004"/>
                  </a:cubicBezTo>
                  <a:cubicBezTo>
                    <a:pt x="2803" y="761"/>
                    <a:pt x="2976" y="521"/>
                    <a:pt x="2799" y="266"/>
                  </a:cubicBezTo>
                  <a:cubicBezTo>
                    <a:pt x="2636" y="30"/>
                    <a:pt x="2289" y="6"/>
                    <a:pt x="2025"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516;p40">
              <a:extLst>
                <a:ext uri="{FF2B5EF4-FFF2-40B4-BE49-F238E27FC236}">
                  <a16:creationId xmlns:a16="http://schemas.microsoft.com/office/drawing/2014/main" id="{666C2BAC-1197-4F4B-2DB4-022E5F3513D3}"/>
                </a:ext>
              </a:extLst>
            </p:cNvPr>
            <p:cNvSpPr/>
            <p:nvPr/>
          </p:nvSpPr>
          <p:spPr>
            <a:xfrm>
              <a:off x="4913651" y="3740984"/>
              <a:ext cx="189795" cy="243040"/>
            </a:xfrm>
            <a:custGeom>
              <a:avLst/>
              <a:gdLst/>
              <a:ahLst/>
              <a:cxnLst/>
              <a:rect l="l" t="t" r="r" b="b"/>
              <a:pathLst>
                <a:path w="2210" h="2830" extrusionOk="0">
                  <a:moveTo>
                    <a:pt x="626" y="0"/>
                  </a:moveTo>
                  <a:cubicBezTo>
                    <a:pt x="435" y="0"/>
                    <a:pt x="207" y="23"/>
                    <a:pt x="1" y="69"/>
                  </a:cubicBezTo>
                  <a:cubicBezTo>
                    <a:pt x="64" y="660"/>
                    <a:pt x="171" y="1246"/>
                    <a:pt x="325" y="1820"/>
                  </a:cubicBezTo>
                  <a:cubicBezTo>
                    <a:pt x="399" y="2098"/>
                    <a:pt x="471" y="2444"/>
                    <a:pt x="579" y="2772"/>
                  </a:cubicBezTo>
                  <a:cubicBezTo>
                    <a:pt x="743" y="2807"/>
                    <a:pt x="910" y="2830"/>
                    <a:pt x="1073" y="2830"/>
                  </a:cubicBezTo>
                  <a:cubicBezTo>
                    <a:pt x="1315" y="2830"/>
                    <a:pt x="1546" y="2779"/>
                    <a:pt x="1741" y="2642"/>
                  </a:cubicBezTo>
                  <a:cubicBezTo>
                    <a:pt x="2153" y="2351"/>
                    <a:pt x="2210" y="1690"/>
                    <a:pt x="1856" y="1336"/>
                  </a:cubicBezTo>
                  <a:cubicBezTo>
                    <a:pt x="1731" y="1210"/>
                    <a:pt x="1557" y="1107"/>
                    <a:pt x="1522" y="936"/>
                  </a:cubicBezTo>
                  <a:cubicBezTo>
                    <a:pt x="1504" y="850"/>
                    <a:pt x="1526" y="763"/>
                    <a:pt x="1526" y="675"/>
                  </a:cubicBezTo>
                  <a:cubicBezTo>
                    <a:pt x="1524" y="361"/>
                    <a:pt x="1236" y="98"/>
                    <a:pt x="922" y="26"/>
                  </a:cubicBezTo>
                  <a:cubicBezTo>
                    <a:pt x="847" y="9"/>
                    <a:pt x="744" y="0"/>
                    <a:pt x="626"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517;p40">
              <a:extLst>
                <a:ext uri="{FF2B5EF4-FFF2-40B4-BE49-F238E27FC236}">
                  <a16:creationId xmlns:a16="http://schemas.microsoft.com/office/drawing/2014/main" id="{CBF8652F-2BA6-6074-4F21-7FD1085C02C6}"/>
                </a:ext>
              </a:extLst>
            </p:cNvPr>
            <p:cNvSpPr/>
            <p:nvPr/>
          </p:nvSpPr>
          <p:spPr>
            <a:xfrm>
              <a:off x="4149734" y="2718224"/>
              <a:ext cx="162571" cy="255751"/>
            </a:xfrm>
            <a:custGeom>
              <a:avLst/>
              <a:gdLst/>
              <a:ahLst/>
              <a:cxnLst/>
              <a:rect l="l" t="t" r="r" b="b"/>
              <a:pathLst>
                <a:path w="1893" h="2978" extrusionOk="0">
                  <a:moveTo>
                    <a:pt x="479" y="0"/>
                  </a:moveTo>
                  <a:cubicBezTo>
                    <a:pt x="180" y="426"/>
                    <a:pt x="1" y="1038"/>
                    <a:pt x="386" y="1367"/>
                  </a:cubicBezTo>
                  <a:cubicBezTo>
                    <a:pt x="490" y="1454"/>
                    <a:pt x="640" y="1547"/>
                    <a:pt x="607" y="1678"/>
                  </a:cubicBezTo>
                  <a:cubicBezTo>
                    <a:pt x="595" y="1724"/>
                    <a:pt x="562" y="1759"/>
                    <a:pt x="530" y="1795"/>
                  </a:cubicBezTo>
                  <a:cubicBezTo>
                    <a:pt x="358" y="1988"/>
                    <a:pt x="212" y="2243"/>
                    <a:pt x="272" y="2495"/>
                  </a:cubicBezTo>
                  <a:cubicBezTo>
                    <a:pt x="349" y="2814"/>
                    <a:pt x="720" y="2972"/>
                    <a:pt x="1049" y="2977"/>
                  </a:cubicBezTo>
                  <a:cubicBezTo>
                    <a:pt x="1056" y="2977"/>
                    <a:pt x="1063" y="2977"/>
                    <a:pt x="1071" y="2977"/>
                  </a:cubicBezTo>
                  <a:cubicBezTo>
                    <a:pt x="1357" y="2977"/>
                    <a:pt x="1642" y="2897"/>
                    <a:pt x="1892" y="2756"/>
                  </a:cubicBezTo>
                  <a:cubicBezTo>
                    <a:pt x="1790" y="2132"/>
                    <a:pt x="1610" y="1524"/>
                    <a:pt x="1290" y="953"/>
                  </a:cubicBezTo>
                  <a:cubicBezTo>
                    <a:pt x="1097" y="609"/>
                    <a:pt x="814" y="260"/>
                    <a:pt x="479"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518;p40">
              <a:extLst>
                <a:ext uri="{FF2B5EF4-FFF2-40B4-BE49-F238E27FC236}">
                  <a16:creationId xmlns:a16="http://schemas.microsoft.com/office/drawing/2014/main" id="{42D53B1C-B7BA-3D43-CE27-2FE0FF77FF3A}"/>
                </a:ext>
              </a:extLst>
            </p:cNvPr>
            <p:cNvSpPr/>
            <p:nvPr/>
          </p:nvSpPr>
          <p:spPr>
            <a:xfrm>
              <a:off x="4146556" y="3217882"/>
              <a:ext cx="92149" cy="108466"/>
            </a:xfrm>
            <a:custGeom>
              <a:avLst/>
              <a:gdLst/>
              <a:ahLst/>
              <a:cxnLst/>
              <a:rect l="l" t="t" r="r" b="b"/>
              <a:pathLst>
                <a:path w="1073" h="1263" extrusionOk="0">
                  <a:moveTo>
                    <a:pt x="705" y="1"/>
                  </a:moveTo>
                  <a:cubicBezTo>
                    <a:pt x="648" y="1"/>
                    <a:pt x="590" y="8"/>
                    <a:pt x="536" y="19"/>
                  </a:cubicBezTo>
                  <a:cubicBezTo>
                    <a:pt x="423" y="41"/>
                    <a:pt x="220" y="98"/>
                    <a:pt x="0" y="183"/>
                  </a:cubicBezTo>
                  <a:cubicBezTo>
                    <a:pt x="15" y="483"/>
                    <a:pt x="23" y="775"/>
                    <a:pt x="32" y="1051"/>
                  </a:cubicBezTo>
                  <a:cubicBezTo>
                    <a:pt x="35" y="1123"/>
                    <a:pt x="38" y="1194"/>
                    <a:pt x="42" y="1263"/>
                  </a:cubicBezTo>
                  <a:cubicBezTo>
                    <a:pt x="416" y="1083"/>
                    <a:pt x="777" y="769"/>
                    <a:pt x="906" y="580"/>
                  </a:cubicBezTo>
                  <a:cubicBezTo>
                    <a:pt x="1001" y="438"/>
                    <a:pt x="1073" y="236"/>
                    <a:pt x="964" y="102"/>
                  </a:cubicBezTo>
                  <a:cubicBezTo>
                    <a:pt x="903" y="25"/>
                    <a:pt x="806" y="1"/>
                    <a:pt x="705"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519;p40">
              <a:extLst>
                <a:ext uri="{FF2B5EF4-FFF2-40B4-BE49-F238E27FC236}">
                  <a16:creationId xmlns:a16="http://schemas.microsoft.com/office/drawing/2014/main" id="{D5D83396-6D4E-2E3A-BA6B-F338150F10C3}"/>
                </a:ext>
              </a:extLst>
            </p:cNvPr>
            <p:cNvSpPr/>
            <p:nvPr/>
          </p:nvSpPr>
          <p:spPr>
            <a:xfrm>
              <a:off x="5991208" y="1625986"/>
              <a:ext cx="40621" cy="107264"/>
            </a:xfrm>
            <a:custGeom>
              <a:avLst/>
              <a:gdLst/>
              <a:ahLst/>
              <a:cxnLst/>
              <a:rect l="l" t="t" r="r" b="b"/>
              <a:pathLst>
                <a:path w="473" h="1249" extrusionOk="0">
                  <a:moveTo>
                    <a:pt x="12" y="1"/>
                  </a:moveTo>
                  <a:lnTo>
                    <a:pt x="12" y="1"/>
                  </a:lnTo>
                  <a:cubicBezTo>
                    <a:pt x="22" y="42"/>
                    <a:pt x="29" y="83"/>
                    <a:pt x="32" y="126"/>
                  </a:cubicBezTo>
                  <a:cubicBezTo>
                    <a:pt x="60" y="436"/>
                    <a:pt x="17" y="747"/>
                    <a:pt x="4" y="1056"/>
                  </a:cubicBezTo>
                  <a:cubicBezTo>
                    <a:pt x="0" y="1184"/>
                    <a:pt x="100" y="1248"/>
                    <a:pt x="201" y="1248"/>
                  </a:cubicBezTo>
                  <a:cubicBezTo>
                    <a:pt x="304" y="1248"/>
                    <a:pt x="409" y="1184"/>
                    <a:pt x="414" y="1056"/>
                  </a:cubicBezTo>
                  <a:cubicBezTo>
                    <a:pt x="426" y="725"/>
                    <a:pt x="473" y="392"/>
                    <a:pt x="433" y="61"/>
                  </a:cubicBezTo>
                  <a:cubicBezTo>
                    <a:pt x="433" y="56"/>
                    <a:pt x="433" y="55"/>
                    <a:pt x="431" y="51"/>
                  </a:cubicBezTo>
                  <a:cubicBezTo>
                    <a:pt x="293" y="34"/>
                    <a:pt x="153" y="15"/>
                    <a:pt x="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520;p40">
              <a:extLst>
                <a:ext uri="{FF2B5EF4-FFF2-40B4-BE49-F238E27FC236}">
                  <a16:creationId xmlns:a16="http://schemas.microsoft.com/office/drawing/2014/main" id="{9EED4CD3-6586-8F32-7C37-30B5D6B59A2B}"/>
                </a:ext>
              </a:extLst>
            </p:cNvPr>
            <p:cNvSpPr/>
            <p:nvPr/>
          </p:nvSpPr>
          <p:spPr>
            <a:xfrm>
              <a:off x="5894075" y="1618858"/>
              <a:ext cx="63809" cy="107264"/>
            </a:xfrm>
            <a:custGeom>
              <a:avLst/>
              <a:gdLst/>
              <a:ahLst/>
              <a:cxnLst/>
              <a:rect l="l" t="t" r="r" b="b"/>
              <a:pathLst>
                <a:path w="743" h="1249" extrusionOk="0">
                  <a:moveTo>
                    <a:pt x="0" y="1"/>
                  </a:moveTo>
                  <a:cubicBezTo>
                    <a:pt x="96" y="372"/>
                    <a:pt x="197" y="740"/>
                    <a:pt x="306" y="1109"/>
                  </a:cubicBezTo>
                  <a:cubicBezTo>
                    <a:pt x="335" y="1207"/>
                    <a:pt x="414" y="1249"/>
                    <a:pt x="495" y="1249"/>
                  </a:cubicBezTo>
                  <a:cubicBezTo>
                    <a:pt x="617" y="1249"/>
                    <a:pt x="742" y="1152"/>
                    <a:pt x="699" y="1003"/>
                  </a:cubicBezTo>
                  <a:cubicBezTo>
                    <a:pt x="603" y="679"/>
                    <a:pt x="512" y="351"/>
                    <a:pt x="426" y="22"/>
                  </a:cubicBezTo>
                  <a:cubicBezTo>
                    <a:pt x="284" y="12"/>
                    <a:pt x="142" y="5"/>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521;p40">
              <a:extLst>
                <a:ext uri="{FF2B5EF4-FFF2-40B4-BE49-F238E27FC236}">
                  <a16:creationId xmlns:a16="http://schemas.microsoft.com/office/drawing/2014/main" id="{FF019921-D0BA-6F0C-0CCF-463681F9E18A}"/>
                </a:ext>
              </a:extLst>
            </p:cNvPr>
            <p:cNvSpPr/>
            <p:nvPr/>
          </p:nvSpPr>
          <p:spPr>
            <a:xfrm>
              <a:off x="5813948" y="1617913"/>
              <a:ext cx="60975" cy="104087"/>
            </a:xfrm>
            <a:custGeom>
              <a:avLst/>
              <a:gdLst/>
              <a:ahLst/>
              <a:cxnLst/>
              <a:rect l="l" t="t" r="r" b="b"/>
              <a:pathLst>
                <a:path w="710" h="1212" extrusionOk="0">
                  <a:moveTo>
                    <a:pt x="425" y="0"/>
                  </a:moveTo>
                  <a:cubicBezTo>
                    <a:pt x="338" y="0"/>
                    <a:pt x="247" y="0"/>
                    <a:pt x="158" y="2"/>
                  </a:cubicBezTo>
                  <a:cubicBezTo>
                    <a:pt x="105" y="2"/>
                    <a:pt x="52" y="5"/>
                    <a:pt x="1" y="5"/>
                  </a:cubicBezTo>
                  <a:cubicBezTo>
                    <a:pt x="30" y="92"/>
                    <a:pt x="55" y="177"/>
                    <a:pt x="82" y="265"/>
                  </a:cubicBezTo>
                  <a:cubicBezTo>
                    <a:pt x="162" y="529"/>
                    <a:pt x="232" y="797"/>
                    <a:pt x="294" y="1066"/>
                  </a:cubicBezTo>
                  <a:cubicBezTo>
                    <a:pt x="313" y="1154"/>
                    <a:pt x="404" y="1212"/>
                    <a:pt x="493" y="1212"/>
                  </a:cubicBezTo>
                  <a:cubicBezTo>
                    <a:pt x="510" y="1212"/>
                    <a:pt x="527" y="1210"/>
                    <a:pt x="544" y="1206"/>
                  </a:cubicBezTo>
                  <a:cubicBezTo>
                    <a:pt x="654" y="1176"/>
                    <a:pt x="709" y="1066"/>
                    <a:pt x="686" y="961"/>
                  </a:cubicBezTo>
                  <a:cubicBezTo>
                    <a:pt x="629" y="711"/>
                    <a:pt x="565" y="462"/>
                    <a:pt x="491" y="215"/>
                  </a:cubicBezTo>
                  <a:cubicBezTo>
                    <a:pt x="469" y="143"/>
                    <a:pt x="448" y="72"/>
                    <a:pt x="4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522;p40">
              <a:extLst>
                <a:ext uri="{FF2B5EF4-FFF2-40B4-BE49-F238E27FC236}">
                  <a16:creationId xmlns:a16="http://schemas.microsoft.com/office/drawing/2014/main" id="{83DE542A-BB82-F1C3-05F8-C62982658926}"/>
                </a:ext>
              </a:extLst>
            </p:cNvPr>
            <p:cNvSpPr/>
            <p:nvPr/>
          </p:nvSpPr>
          <p:spPr>
            <a:xfrm>
              <a:off x="5737685" y="1619889"/>
              <a:ext cx="59429" cy="106749"/>
            </a:xfrm>
            <a:custGeom>
              <a:avLst/>
              <a:gdLst/>
              <a:ahLst/>
              <a:cxnLst/>
              <a:rect l="l" t="t" r="r" b="b"/>
              <a:pathLst>
                <a:path w="692" h="1243" extrusionOk="0">
                  <a:moveTo>
                    <a:pt x="412" y="0"/>
                  </a:moveTo>
                  <a:cubicBezTo>
                    <a:pt x="275" y="7"/>
                    <a:pt x="137" y="17"/>
                    <a:pt x="1" y="26"/>
                  </a:cubicBezTo>
                  <a:cubicBezTo>
                    <a:pt x="25" y="134"/>
                    <a:pt x="51" y="246"/>
                    <a:pt x="82" y="353"/>
                  </a:cubicBezTo>
                  <a:cubicBezTo>
                    <a:pt x="114" y="469"/>
                    <a:pt x="148" y="583"/>
                    <a:pt x="185" y="697"/>
                  </a:cubicBezTo>
                  <a:cubicBezTo>
                    <a:pt x="214" y="783"/>
                    <a:pt x="284" y="910"/>
                    <a:pt x="262" y="991"/>
                  </a:cubicBezTo>
                  <a:cubicBezTo>
                    <a:pt x="235" y="1095"/>
                    <a:pt x="295" y="1207"/>
                    <a:pt x="405" y="1235"/>
                  </a:cubicBezTo>
                  <a:cubicBezTo>
                    <a:pt x="422" y="1240"/>
                    <a:pt x="440" y="1242"/>
                    <a:pt x="457" y="1242"/>
                  </a:cubicBezTo>
                  <a:cubicBezTo>
                    <a:pt x="546" y="1242"/>
                    <a:pt x="632" y="1185"/>
                    <a:pt x="655" y="1097"/>
                  </a:cubicBezTo>
                  <a:cubicBezTo>
                    <a:pt x="692" y="953"/>
                    <a:pt x="655" y="820"/>
                    <a:pt x="608" y="683"/>
                  </a:cubicBezTo>
                  <a:cubicBezTo>
                    <a:pt x="565" y="556"/>
                    <a:pt x="525" y="429"/>
                    <a:pt x="489" y="300"/>
                  </a:cubicBezTo>
                  <a:cubicBezTo>
                    <a:pt x="461" y="200"/>
                    <a:pt x="435" y="100"/>
                    <a:pt x="4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6" name="Google Shape;2523;p40">
              <a:extLst>
                <a:ext uri="{FF2B5EF4-FFF2-40B4-BE49-F238E27FC236}">
                  <a16:creationId xmlns:a16="http://schemas.microsoft.com/office/drawing/2014/main" id="{3C18CA54-FFDD-B19E-3764-C850996F9679}"/>
                </a:ext>
              </a:extLst>
            </p:cNvPr>
            <p:cNvGrpSpPr/>
            <p:nvPr/>
          </p:nvGrpSpPr>
          <p:grpSpPr>
            <a:xfrm>
              <a:off x="6085763" y="2902525"/>
              <a:ext cx="1513463" cy="1540175"/>
              <a:chOff x="6085763" y="2902525"/>
              <a:chExt cx="1513463" cy="1540175"/>
            </a:xfrm>
          </p:grpSpPr>
          <p:sp>
            <p:nvSpPr>
              <p:cNvPr id="2119" name="Google Shape;2524;p40">
                <a:extLst>
                  <a:ext uri="{FF2B5EF4-FFF2-40B4-BE49-F238E27FC236}">
                    <a16:creationId xmlns:a16="http://schemas.microsoft.com/office/drawing/2014/main" id="{4C4CC0D3-93BA-0597-03DD-E939FCC9064F}"/>
                  </a:ext>
                </a:extLst>
              </p:cNvPr>
              <p:cNvSpPr/>
              <p:nvPr/>
            </p:nvSpPr>
            <p:spPr>
              <a:xfrm>
                <a:off x="6149487" y="3052560"/>
                <a:ext cx="1386189" cy="124354"/>
              </a:xfrm>
              <a:custGeom>
                <a:avLst/>
                <a:gdLst/>
                <a:ahLst/>
                <a:cxnLst/>
                <a:rect l="l" t="t" r="r" b="b"/>
                <a:pathLst>
                  <a:path w="16141" h="1448" extrusionOk="0">
                    <a:moveTo>
                      <a:pt x="1" y="1"/>
                    </a:moveTo>
                    <a:lnTo>
                      <a:pt x="1" y="1447"/>
                    </a:lnTo>
                    <a:lnTo>
                      <a:pt x="16141" y="1447"/>
                    </a:lnTo>
                    <a:lnTo>
                      <a:pt x="161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0" name="Google Shape;2525;p40">
                <a:extLst>
                  <a:ext uri="{FF2B5EF4-FFF2-40B4-BE49-F238E27FC236}">
                    <a16:creationId xmlns:a16="http://schemas.microsoft.com/office/drawing/2014/main" id="{E5048A38-7DB9-74F2-D610-EC72E2553618}"/>
                  </a:ext>
                </a:extLst>
              </p:cNvPr>
              <p:cNvGrpSpPr/>
              <p:nvPr/>
            </p:nvGrpSpPr>
            <p:grpSpPr>
              <a:xfrm>
                <a:off x="6085763" y="2902525"/>
                <a:ext cx="1513463" cy="1540175"/>
                <a:chOff x="6085763" y="2902525"/>
                <a:chExt cx="1513463" cy="1540175"/>
              </a:xfrm>
            </p:grpSpPr>
            <p:sp>
              <p:nvSpPr>
                <p:cNvPr id="2121" name="Google Shape;2526;p40">
                  <a:extLst>
                    <a:ext uri="{FF2B5EF4-FFF2-40B4-BE49-F238E27FC236}">
                      <a16:creationId xmlns:a16="http://schemas.microsoft.com/office/drawing/2014/main" id="{513E026A-DFDC-070D-3F7F-0C5AC2E1BC92}"/>
                    </a:ext>
                  </a:extLst>
                </p:cNvPr>
                <p:cNvSpPr/>
                <p:nvPr/>
              </p:nvSpPr>
              <p:spPr>
                <a:xfrm>
                  <a:off x="6321680" y="3612850"/>
                  <a:ext cx="1041467" cy="134574"/>
                </a:xfrm>
                <a:custGeom>
                  <a:avLst/>
                  <a:gdLst/>
                  <a:ahLst/>
                  <a:cxnLst/>
                  <a:rect l="l" t="t" r="r" b="b"/>
                  <a:pathLst>
                    <a:path w="12127" h="1567" extrusionOk="0">
                      <a:moveTo>
                        <a:pt x="0" y="1"/>
                      </a:moveTo>
                      <a:lnTo>
                        <a:pt x="0" y="1567"/>
                      </a:lnTo>
                      <a:lnTo>
                        <a:pt x="12127" y="1567"/>
                      </a:lnTo>
                      <a:lnTo>
                        <a:pt x="12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527;p40">
                  <a:extLst>
                    <a:ext uri="{FF2B5EF4-FFF2-40B4-BE49-F238E27FC236}">
                      <a16:creationId xmlns:a16="http://schemas.microsoft.com/office/drawing/2014/main" id="{D3476C56-D9B8-69AD-1C88-78656747E5FF}"/>
                    </a:ext>
                  </a:extLst>
                </p:cNvPr>
                <p:cNvSpPr/>
                <p:nvPr/>
              </p:nvSpPr>
              <p:spPr>
                <a:xfrm>
                  <a:off x="7299614" y="3085367"/>
                  <a:ext cx="130022" cy="1357333"/>
                </a:xfrm>
                <a:custGeom>
                  <a:avLst/>
                  <a:gdLst/>
                  <a:ahLst/>
                  <a:cxnLst/>
                  <a:rect l="l" t="t" r="r" b="b"/>
                  <a:pathLst>
                    <a:path w="1514" h="15805" extrusionOk="0">
                      <a:moveTo>
                        <a:pt x="0" y="0"/>
                      </a:moveTo>
                      <a:lnTo>
                        <a:pt x="0" y="15805"/>
                      </a:lnTo>
                      <a:lnTo>
                        <a:pt x="1514" y="15805"/>
                      </a:lnTo>
                      <a:lnTo>
                        <a:pt x="15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528;p40">
                  <a:extLst>
                    <a:ext uri="{FF2B5EF4-FFF2-40B4-BE49-F238E27FC236}">
                      <a16:creationId xmlns:a16="http://schemas.microsoft.com/office/drawing/2014/main" id="{CBE0AADE-6EC5-05EA-FA2C-F8CF8A7B1589}"/>
                    </a:ext>
                  </a:extLst>
                </p:cNvPr>
                <p:cNvSpPr/>
                <p:nvPr/>
              </p:nvSpPr>
              <p:spPr>
                <a:xfrm>
                  <a:off x="6255036" y="3038218"/>
                  <a:ext cx="130108" cy="1404482"/>
                </a:xfrm>
                <a:custGeom>
                  <a:avLst/>
                  <a:gdLst/>
                  <a:ahLst/>
                  <a:cxnLst/>
                  <a:rect l="l" t="t" r="r" b="b"/>
                  <a:pathLst>
                    <a:path w="1515" h="16354" extrusionOk="0">
                      <a:moveTo>
                        <a:pt x="1" y="1"/>
                      </a:moveTo>
                      <a:lnTo>
                        <a:pt x="1" y="16354"/>
                      </a:lnTo>
                      <a:lnTo>
                        <a:pt x="1514" y="16354"/>
                      </a:lnTo>
                      <a:lnTo>
                        <a:pt x="15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529;p40">
                  <a:extLst>
                    <a:ext uri="{FF2B5EF4-FFF2-40B4-BE49-F238E27FC236}">
                      <a16:creationId xmlns:a16="http://schemas.microsoft.com/office/drawing/2014/main" id="{03B2F550-8897-7041-C374-CADF41740E79}"/>
                    </a:ext>
                  </a:extLst>
                </p:cNvPr>
                <p:cNvSpPr/>
                <p:nvPr/>
              </p:nvSpPr>
              <p:spPr>
                <a:xfrm>
                  <a:off x="6085763" y="2902525"/>
                  <a:ext cx="1513463" cy="182924"/>
                </a:xfrm>
                <a:custGeom>
                  <a:avLst/>
                  <a:gdLst/>
                  <a:ahLst/>
                  <a:cxnLst/>
                  <a:rect l="l" t="t" r="r" b="b"/>
                  <a:pathLst>
                    <a:path w="17623" h="2130" extrusionOk="0">
                      <a:moveTo>
                        <a:pt x="173" y="0"/>
                      </a:moveTo>
                      <a:cubicBezTo>
                        <a:pt x="76" y="0"/>
                        <a:pt x="0" y="79"/>
                        <a:pt x="0" y="174"/>
                      </a:cubicBezTo>
                      <a:lnTo>
                        <a:pt x="0" y="1956"/>
                      </a:lnTo>
                      <a:cubicBezTo>
                        <a:pt x="0" y="2053"/>
                        <a:pt x="79" y="2129"/>
                        <a:pt x="173" y="2129"/>
                      </a:cubicBezTo>
                      <a:lnTo>
                        <a:pt x="17449" y="2129"/>
                      </a:lnTo>
                      <a:cubicBezTo>
                        <a:pt x="17547" y="2129"/>
                        <a:pt x="17622" y="2053"/>
                        <a:pt x="17622" y="1956"/>
                      </a:cubicBezTo>
                      <a:lnTo>
                        <a:pt x="17622" y="174"/>
                      </a:lnTo>
                      <a:cubicBezTo>
                        <a:pt x="17622" y="77"/>
                        <a:pt x="17544" y="0"/>
                        <a:pt x="174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530;p40">
                  <a:extLst>
                    <a:ext uri="{FF2B5EF4-FFF2-40B4-BE49-F238E27FC236}">
                      <a16:creationId xmlns:a16="http://schemas.microsoft.com/office/drawing/2014/main" id="{FB0F2A93-75EB-4342-188D-35A142F77B11}"/>
                    </a:ext>
                  </a:extLst>
                </p:cNvPr>
                <p:cNvSpPr/>
                <p:nvPr/>
              </p:nvSpPr>
              <p:spPr>
                <a:xfrm>
                  <a:off x="6262164" y="3172021"/>
                  <a:ext cx="128391" cy="9275"/>
                </a:xfrm>
                <a:custGeom>
                  <a:avLst/>
                  <a:gdLst/>
                  <a:ahLst/>
                  <a:cxnLst/>
                  <a:rect l="l" t="t" r="r" b="b"/>
                  <a:pathLst>
                    <a:path w="1495" h="108" extrusionOk="0">
                      <a:moveTo>
                        <a:pt x="1" y="1"/>
                      </a:moveTo>
                      <a:lnTo>
                        <a:pt x="1" y="108"/>
                      </a:lnTo>
                      <a:lnTo>
                        <a:pt x="1494" y="108"/>
                      </a:lnTo>
                      <a:lnTo>
                        <a:pt x="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531;p40">
                  <a:extLst>
                    <a:ext uri="{FF2B5EF4-FFF2-40B4-BE49-F238E27FC236}">
                      <a16:creationId xmlns:a16="http://schemas.microsoft.com/office/drawing/2014/main" id="{F18BFBB8-7FE8-9F82-9526-16715331334E}"/>
                    </a:ext>
                  </a:extLst>
                </p:cNvPr>
                <p:cNvSpPr/>
                <p:nvPr/>
              </p:nvSpPr>
              <p:spPr>
                <a:xfrm>
                  <a:off x="7260452" y="3172021"/>
                  <a:ext cx="145137" cy="9275"/>
                </a:xfrm>
                <a:custGeom>
                  <a:avLst/>
                  <a:gdLst/>
                  <a:ahLst/>
                  <a:cxnLst/>
                  <a:rect l="l" t="t" r="r" b="b"/>
                  <a:pathLst>
                    <a:path w="1690" h="108" extrusionOk="0">
                      <a:moveTo>
                        <a:pt x="1" y="1"/>
                      </a:moveTo>
                      <a:lnTo>
                        <a:pt x="1" y="108"/>
                      </a:lnTo>
                      <a:lnTo>
                        <a:pt x="1690" y="108"/>
                      </a:lnTo>
                      <a:lnTo>
                        <a:pt x="16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7" name="Google Shape;2532;p40">
              <a:extLst>
                <a:ext uri="{FF2B5EF4-FFF2-40B4-BE49-F238E27FC236}">
                  <a16:creationId xmlns:a16="http://schemas.microsoft.com/office/drawing/2014/main" id="{E41677F0-826F-BCA8-24D5-87269747DF6F}"/>
                </a:ext>
              </a:extLst>
            </p:cNvPr>
            <p:cNvGrpSpPr/>
            <p:nvPr/>
          </p:nvGrpSpPr>
          <p:grpSpPr>
            <a:xfrm>
              <a:off x="7142365" y="2712900"/>
              <a:ext cx="709807" cy="1747576"/>
              <a:chOff x="7142365" y="2712900"/>
              <a:chExt cx="709807" cy="1747576"/>
            </a:xfrm>
          </p:grpSpPr>
          <p:sp>
            <p:nvSpPr>
              <p:cNvPr id="2117" name="Google Shape;2533;p40">
                <a:extLst>
                  <a:ext uri="{FF2B5EF4-FFF2-40B4-BE49-F238E27FC236}">
                    <a16:creationId xmlns:a16="http://schemas.microsoft.com/office/drawing/2014/main" id="{2E175DDE-742E-516B-9EEF-11603AA8021B}"/>
                  </a:ext>
                </a:extLst>
              </p:cNvPr>
              <p:cNvSpPr/>
              <p:nvPr/>
            </p:nvSpPr>
            <p:spPr>
              <a:xfrm>
                <a:off x="7607757" y="2953711"/>
                <a:ext cx="244414" cy="1506765"/>
              </a:xfrm>
              <a:custGeom>
                <a:avLst/>
                <a:gdLst/>
                <a:ahLst/>
                <a:cxnLst/>
                <a:rect l="l" t="t" r="r" b="b"/>
                <a:pathLst>
                  <a:path w="2846" h="17545" extrusionOk="0">
                    <a:moveTo>
                      <a:pt x="2383" y="11900"/>
                    </a:moveTo>
                    <a:cubicBezTo>
                      <a:pt x="2442" y="11900"/>
                      <a:pt x="2483" y="11916"/>
                      <a:pt x="2505" y="11926"/>
                    </a:cubicBezTo>
                    <a:cubicBezTo>
                      <a:pt x="2580" y="11965"/>
                      <a:pt x="2625" y="12038"/>
                      <a:pt x="2612" y="12108"/>
                    </a:cubicBezTo>
                    <a:cubicBezTo>
                      <a:pt x="2597" y="12186"/>
                      <a:pt x="2519" y="12238"/>
                      <a:pt x="2397" y="12250"/>
                    </a:cubicBezTo>
                    <a:cubicBezTo>
                      <a:pt x="2377" y="12252"/>
                      <a:pt x="2356" y="12253"/>
                      <a:pt x="2335" y="12253"/>
                    </a:cubicBezTo>
                    <a:cubicBezTo>
                      <a:pt x="2201" y="12253"/>
                      <a:pt x="2055" y="12218"/>
                      <a:pt x="1911" y="12159"/>
                    </a:cubicBezTo>
                    <a:cubicBezTo>
                      <a:pt x="2117" y="11949"/>
                      <a:pt x="2278" y="11900"/>
                      <a:pt x="2383" y="11900"/>
                    </a:cubicBezTo>
                    <a:close/>
                    <a:moveTo>
                      <a:pt x="417" y="1"/>
                    </a:moveTo>
                    <a:cubicBezTo>
                      <a:pt x="284" y="1"/>
                      <a:pt x="113" y="61"/>
                      <a:pt x="43" y="167"/>
                    </a:cubicBezTo>
                    <a:cubicBezTo>
                      <a:pt x="4" y="228"/>
                      <a:pt x="0" y="297"/>
                      <a:pt x="34" y="361"/>
                    </a:cubicBezTo>
                    <a:lnTo>
                      <a:pt x="129" y="311"/>
                    </a:lnTo>
                    <a:cubicBezTo>
                      <a:pt x="113" y="281"/>
                      <a:pt x="114" y="254"/>
                      <a:pt x="133" y="225"/>
                    </a:cubicBezTo>
                    <a:cubicBezTo>
                      <a:pt x="175" y="160"/>
                      <a:pt x="304" y="108"/>
                      <a:pt x="417" y="108"/>
                    </a:cubicBezTo>
                    <a:cubicBezTo>
                      <a:pt x="426" y="108"/>
                      <a:pt x="436" y="109"/>
                      <a:pt x="446" y="110"/>
                    </a:cubicBezTo>
                    <a:cubicBezTo>
                      <a:pt x="1138" y="168"/>
                      <a:pt x="1819" y="631"/>
                      <a:pt x="2226" y="1318"/>
                    </a:cubicBezTo>
                    <a:cubicBezTo>
                      <a:pt x="2569" y="1896"/>
                      <a:pt x="2739" y="2627"/>
                      <a:pt x="2732" y="3491"/>
                    </a:cubicBezTo>
                    <a:cubicBezTo>
                      <a:pt x="2720" y="4751"/>
                      <a:pt x="2335" y="6028"/>
                      <a:pt x="1645" y="7085"/>
                    </a:cubicBezTo>
                    <a:cubicBezTo>
                      <a:pt x="1525" y="7267"/>
                      <a:pt x="1395" y="7449"/>
                      <a:pt x="1268" y="7624"/>
                    </a:cubicBezTo>
                    <a:cubicBezTo>
                      <a:pt x="925" y="8097"/>
                      <a:pt x="571" y="8585"/>
                      <a:pt x="407" y="9156"/>
                    </a:cubicBezTo>
                    <a:cubicBezTo>
                      <a:pt x="162" y="10012"/>
                      <a:pt x="396" y="10984"/>
                      <a:pt x="1003" y="11634"/>
                    </a:cubicBezTo>
                    <a:cubicBezTo>
                      <a:pt x="1152" y="11795"/>
                      <a:pt x="1428" y="12036"/>
                      <a:pt x="1739" y="12195"/>
                    </a:cubicBezTo>
                    <a:cubicBezTo>
                      <a:pt x="1278" y="12762"/>
                      <a:pt x="1375" y="13581"/>
                      <a:pt x="1478" y="14027"/>
                    </a:cubicBezTo>
                    <a:cubicBezTo>
                      <a:pt x="1531" y="14252"/>
                      <a:pt x="1599" y="14479"/>
                      <a:pt x="1666" y="14696"/>
                    </a:cubicBezTo>
                    <a:cubicBezTo>
                      <a:pt x="1784" y="15086"/>
                      <a:pt x="1906" y="15489"/>
                      <a:pt x="1933" y="15898"/>
                    </a:cubicBezTo>
                    <a:cubicBezTo>
                      <a:pt x="1971" y="16488"/>
                      <a:pt x="1735" y="17223"/>
                      <a:pt x="1131" y="17445"/>
                    </a:cubicBezTo>
                    <a:lnTo>
                      <a:pt x="1167" y="17545"/>
                    </a:lnTo>
                    <a:cubicBezTo>
                      <a:pt x="1824" y="17305"/>
                      <a:pt x="2078" y="16520"/>
                      <a:pt x="2039" y="15891"/>
                    </a:cubicBezTo>
                    <a:cubicBezTo>
                      <a:pt x="2012" y="15470"/>
                      <a:pt x="1888" y="15060"/>
                      <a:pt x="1766" y="14665"/>
                    </a:cubicBezTo>
                    <a:cubicBezTo>
                      <a:pt x="1699" y="14449"/>
                      <a:pt x="1632" y="14225"/>
                      <a:pt x="1581" y="14002"/>
                    </a:cubicBezTo>
                    <a:cubicBezTo>
                      <a:pt x="1482" y="13571"/>
                      <a:pt x="1385" y="12774"/>
                      <a:pt x="1838" y="12240"/>
                    </a:cubicBezTo>
                    <a:cubicBezTo>
                      <a:pt x="1998" y="12312"/>
                      <a:pt x="2166" y="12359"/>
                      <a:pt x="2327" y="12359"/>
                    </a:cubicBezTo>
                    <a:cubicBezTo>
                      <a:pt x="2355" y="12359"/>
                      <a:pt x="2383" y="12358"/>
                      <a:pt x="2410" y="12355"/>
                    </a:cubicBezTo>
                    <a:cubicBezTo>
                      <a:pt x="2580" y="12337"/>
                      <a:pt x="2696" y="12252"/>
                      <a:pt x="2717" y="12125"/>
                    </a:cubicBezTo>
                    <a:cubicBezTo>
                      <a:pt x="2739" y="12009"/>
                      <a:pt x="2670" y="11888"/>
                      <a:pt x="2553" y="11831"/>
                    </a:cubicBezTo>
                    <a:cubicBezTo>
                      <a:pt x="2524" y="11817"/>
                      <a:pt x="2468" y="11796"/>
                      <a:pt x="2388" y="11796"/>
                    </a:cubicBezTo>
                    <a:cubicBezTo>
                      <a:pt x="2253" y="11796"/>
                      <a:pt x="2053" y="11856"/>
                      <a:pt x="1811" y="12112"/>
                    </a:cubicBezTo>
                    <a:cubicBezTo>
                      <a:pt x="1539" y="11979"/>
                      <a:pt x="1274" y="11768"/>
                      <a:pt x="1078" y="11561"/>
                    </a:cubicBezTo>
                    <a:cubicBezTo>
                      <a:pt x="497" y="10938"/>
                      <a:pt x="274" y="10004"/>
                      <a:pt x="510" y="9185"/>
                    </a:cubicBezTo>
                    <a:cubicBezTo>
                      <a:pt x="668" y="8632"/>
                      <a:pt x="1017" y="8150"/>
                      <a:pt x="1354" y="7684"/>
                    </a:cubicBezTo>
                    <a:cubicBezTo>
                      <a:pt x="1482" y="7507"/>
                      <a:pt x="1614" y="7326"/>
                      <a:pt x="1734" y="7142"/>
                    </a:cubicBezTo>
                    <a:cubicBezTo>
                      <a:pt x="2435" y="6069"/>
                      <a:pt x="2827" y="4771"/>
                      <a:pt x="2839" y="3491"/>
                    </a:cubicBezTo>
                    <a:cubicBezTo>
                      <a:pt x="2846" y="2608"/>
                      <a:pt x="2673" y="1859"/>
                      <a:pt x="2319" y="1263"/>
                    </a:cubicBezTo>
                    <a:cubicBezTo>
                      <a:pt x="1895" y="547"/>
                      <a:pt x="1181" y="65"/>
                      <a:pt x="454" y="3"/>
                    </a:cubicBezTo>
                    <a:cubicBezTo>
                      <a:pt x="442" y="1"/>
                      <a:pt x="43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534;p40">
                <a:extLst>
                  <a:ext uri="{FF2B5EF4-FFF2-40B4-BE49-F238E27FC236}">
                    <a16:creationId xmlns:a16="http://schemas.microsoft.com/office/drawing/2014/main" id="{E49B9FC5-0142-1079-D991-9978558176A8}"/>
                  </a:ext>
                </a:extLst>
              </p:cNvPr>
              <p:cNvSpPr/>
              <p:nvPr/>
            </p:nvSpPr>
            <p:spPr>
              <a:xfrm>
                <a:off x="7142365" y="2712900"/>
                <a:ext cx="593431" cy="393502"/>
              </a:xfrm>
              <a:custGeom>
                <a:avLst/>
                <a:gdLst/>
                <a:ahLst/>
                <a:cxnLst/>
                <a:rect l="l" t="t" r="r" b="b"/>
                <a:pathLst>
                  <a:path w="6910" h="4582" extrusionOk="0">
                    <a:moveTo>
                      <a:pt x="133" y="1"/>
                    </a:moveTo>
                    <a:cubicBezTo>
                      <a:pt x="126" y="55"/>
                      <a:pt x="115" y="108"/>
                      <a:pt x="111" y="164"/>
                    </a:cubicBezTo>
                    <a:cubicBezTo>
                      <a:pt x="1" y="1127"/>
                      <a:pt x="183" y="2087"/>
                      <a:pt x="570" y="2965"/>
                    </a:cubicBezTo>
                    <a:cubicBezTo>
                      <a:pt x="603" y="3004"/>
                      <a:pt x="640" y="3035"/>
                      <a:pt x="685" y="3058"/>
                    </a:cubicBezTo>
                    <a:cubicBezTo>
                      <a:pt x="735" y="3083"/>
                      <a:pt x="788" y="3093"/>
                      <a:pt x="843" y="3093"/>
                    </a:cubicBezTo>
                    <a:cubicBezTo>
                      <a:pt x="967" y="3093"/>
                      <a:pt x="1098" y="3039"/>
                      <a:pt x="1213" y="2984"/>
                    </a:cubicBezTo>
                    <a:cubicBezTo>
                      <a:pt x="1910" y="2648"/>
                      <a:pt x="2571" y="2244"/>
                      <a:pt x="3190" y="1784"/>
                    </a:cubicBezTo>
                    <a:cubicBezTo>
                      <a:pt x="4097" y="2678"/>
                      <a:pt x="5004" y="3572"/>
                      <a:pt x="5909" y="4467"/>
                    </a:cubicBezTo>
                    <a:cubicBezTo>
                      <a:pt x="5947" y="4506"/>
                      <a:pt x="5990" y="4543"/>
                      <a:pt x="6035" y="4581"/>
                    </a:cubicBezTo>
                    <a:cubicBezTo>
                      <a:pt x="6100" y="4533"/>
                      <a:pt x="6157" y="4480"/>
                      <a:pt x="6210" y="4426"/>
                    </a:cubicBezTo>
                    <a:cubicBezTo>
                      <a:pt x="6224" y="4400"/>
                      <a:pt x="6240" y="4376"/>
                      <a:pt x="6254" y="4350"/>
                    </a:cubicBezTo>
                    <a:cubicBezTo>
                      <a:pt x="6473" y="3963"/>
                      <a:pt x="6659" y="3558"/>
                      <a:pt x="6803" y="3136"/>
                    </a:cubicBezTo>
                    <a:cubicBezTo>
                      <a:pt x="6866" y="2849"/>
                      <a:pt x="6897" y="2554"/>
                      <a:pt x="6910" y="2255"/>
                    </a:cubicBezTo>
                    <a:cubicBezTo>
                      <a:pt x="6908" y="2151"/>
                      <a:pt x="6904" y="2048"/>
                      <a:pt x="6897" y="1947"/>
                    </a:cubicBezTo>
                    <a:cubicBezTo>
                      <a:pt x="6886" y="1744"/>
                      <a:pt x="6861" y="1544"/>
                      <a:pt x="6833" y="1343"/>
                    </a:cubicBezTo>
                    <a:cubicBezTo>
                      <a:pt x="6384" y="1193"/>
                      <a:pt x="5911" y="1116"/>
                      <a:pt x="5436" y="1116"/>
                    </a:cubicBezTo>
                    <a:cubicBezTo>
                      <a:pt x="5325" y="1116"/>
                      <a:pt x="5214" y="1120"/>
                      <a:pt x="5104" y="1129"/>
                    </a:cubicBezTo>
                    <a:cubicBezTo>
                      <a:pt x="4673" y="1162"/>
                      <a:pt x="4159" y="1431"/>
                      <a:pt x="3727" y="1431"/>
                    </a:cubicBezTo>
                    <a:cubicBezTo>
                      <a:pt x="3676" y="1431"/>
                      <a:pt x="3626" y="1427"/>
                      <a:pt x="3577" y="1419"/>
                    </a:cubicBezTo>
                    <a:cubicBezTo>
                      <a:pt x="2968" y="1314"/>
                      <a:pt x="2228" y="688"/>
                      <a:pt x="1633" y="451"/>
                    </a:cubicBezTo>
                    <a:cubicBezTo>
                      <a:pt x="1514" y="405"/>
                      <a:pt x="692" y="166"/>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8" name="Google Shape;2535;p40">
              <a:extLst>
                <a:ext uri="{FF2B5EF4-FFF2-40B4-BE49-F238E27FC236}">
                  <a16:creationId xmlns:a16="http://schemas.microsoft.com/office/drawing/2014/main" id="{E27C2151-39CF-731B-722F-10BD1B880AE3}"/>
                </a:ext>
              </a:extLst>
            </p:cNvPr>
            <p:cNvSpPr/>
            <p:nvPr/>
          </p:nvSpPr>
          <p:spPr>
            <a:xfrm>
              <a:off x="7343757" y="2776624"/>
              <a:ext cx="167724" cy="158534"/>
            </a:xfrm>
            <a:custGeom>
              <a:avLst/>
              <a:gdLst/>
              <a:ahLst/>
              <a:cxnLst/>
              <a:rect l="l" t="t" r="r" b="b"/>
              <a:pathLst>
                <a:path w="1953" h="1846" extrusionOk="0">
                  <a:moveTo>
                    <a:pt x="925" y="0"/>
                  </a:moveTo>
                  <a:cubicBezTo>
                    <a:pt x="458" y="0"/>
                    <a:pt x="0" y="325"/>
                    <a:pt x="19" y="984"/>
                  </a:cubicBezTo>
                  <a:cubicBezTo>
                    <a:pt x="35" y="1574"/>
                    <a:pt x="477" y="1846"/>
                    <a:pt x="928" y="1846"/>
                  </a:cubicBezTo>
                  <a:cubicBezTo>
                    <a:pt x="1435" y="1846"/>
                    <a:pt x="1953" y="1503"/>
                    <a:pt x="1889" y="882"/>
                  </a:cubicBezTo>
                  <a:cubicBezTo>
                    <a:pt x="1830" y="297"/>
                    <a:pt x="1373"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9" name="Google Shape;2536;p40">
              <a:extLst>
                <a:ext uri="{FF2B5EF4-FFF2-40B4-BE49-F238E27FC236}">
                  <a16:creationId xmlns:a16="http://schemas.microsoft.com/office/drawing/2014/main" id="{C1861580-64C3-D864-66AF-0CCE5C4CF369}"/>
                </a:ext>
              </a:extLst>
            </p:cNvPr>
            <p:cNvGrpSpPr/>
            <p:nvPr/>
          </p:nvGrpSpPr>
          <p:grpSpPr>
            <a:xfrm>
              <a:off x="7331476" y="2832360"/>
              <a:ext cx="178204" cy="97216"/>
              <a:chOff x="7331476" y="2832360"/>
              <a:chExt cx="178204" cy="97216"/>
            </a:xfrm>
          </p:grpSpPr>
          <p:sp>
            <p:nvSpPr>
              <p:cNvPr id="2115" name="Google Shape;2537;p40">
                <a:extLst>
                  <a:ext uri="{FF2B5EF4-FFF2-40B4-BE49-F238E27FC236}">
                    <a16:creationId xmlns:a16="http://schemas.microsoft.com/office/drawing/2014/main" id="{89F0A2F6-1957-FC76-4E63-A7F898C0DEB4}"/>
                  </a:ext>
                </a:extLst>
              </p:cNvPr>
              <p:cNvSpPr/>
              <p:nvPr/>
            </p:nvSpPr>
            <p:spPr>
              <a:xfrm>
                <a:off x="7469574" y="2838630"/>
                <a:ext cx="40106" cy="90947"/>
              </a:xfrm>
              <a:custGeom>
                <a:avLst/>
                <a:gdLst/>
                <a:ahLst/>
                <a:cxnLst/>
                <a:rect l="l" t="t" r="r" b="b"/>
                <a:pathLst>
                  <a:path w="467" h="1059" extrusionOk="0">
                    <a:moveTo>
                      <a:pt x="363" y="0"/>
                    </a:moveTo>
                    <a:cubicBezTo>
                      <a:pt x="334" y="359"/>
                      <a:pt x="208" y="704"/>
                      <a:pt x="0" y="997"/>
                    </a:cubicBezTo>
                    <a:lnTo>
                      <a:pt x="87" y="1058"/>
                    </a:lnTo>
                    <a:cubicBezTo>
                      <a:pt x="307" y="750"/>
                      <a:pt x="438" y="387"/>
                      <a:pt x="467" y="9"/>
                    </a:cubicBezTo>
                    <a:lnTo>
                      <a:pt x="3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538;p40">
                <a:extLst>
                  <a:ext uri="{FF2B5EF4-FFF2-40B4-BE49-F238E27FC236}">
                    <a16:creationId xmlns:a16="http://schemas.microsoft.com/office/drawing/2014/main" id="{497ED725-641D-9EB0-44A3-A3C64BF8842B}"/>
                  </a:ext>
                </a:extLst>
              </p:cNvPr>
              <p:cNvSpPr/>
              <p:nvPr/>
            </p:nvSpPr>
            <p:spPr>
              <a:xfrm>
                <a:off x="7331476" y="2832360"/>
                <a:ext cx="27052" cy="74286"/>
              </a:xfrm>
              <a:custGeom>
                <a:avLst/>
                <a:gdLst/>
                <a:ahLst/>
                <a:cxnLst/>
                <a:rect l="l" t="t" r="r" b="b"/>
                <a:pathLst>
                  <a:path w="315" h="865" extrusionOk="0">
                    <a:moveTo>
                      <a:pt x="147" y="1"/>
                    </a:moveTo>
                    <a:cubicBezTo>
                      <a:pt x="46" y="118"/>
                      <a:pt x="0" y="285"/>
                      <a:pt x="19" y="453"/>
                    </a:cubicBezTo>
                    <a:cubicBezTo>
                      <a:pt x="39" y="623"/>
                      <a:pt x="125" y="773"/>
                      <a:pt x="252" y="864"/>
                    </a:cubicBezTo>
                    <a:lnTo>
                      <a:pt x="314" y="779"/>
                    </a:lnTo>
                    <a:cubicBezTo>
                      <a:pt x="210" y="703"/>
                      <a:pt x="140" y="582"/>
                      <a:pt x="125" y="442"/>
                    </a:cubicBezTo>
                    <a:cubicBezTo>
                      <a:pt x="109" y="302"/>
                      <a:pt x="146" y="166"/>
                      <a:pt x="229" y="71"/>
                    </a:cubicBezTo>
                    <a:lnTo>
                      <a:pt x="1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539;p40">
              <a:extLst>
                <a:ext uri="{FF2B5EF4-FFF2-40B4-BE49-F238E27FC236}">
                  <a16:creationId xmlns:a16="http://schemas.microsoft.com/office/drawing/2014/main" id="{60CAEEBC-05EE-7FB9-841D-CFE99C865BC7}"/>
                </a:ext>
              </a:extLst>
            </p:cNvPr>
            <p:cNvGrpSpPr/>
            <p:nvPr/>
          </p:nvGrpSpPr>
          <p:grpSpPr>
            <a:xfrm>
              <a:off x="5742237" y="4424857"/>
              <a:ext cx="803077" cy="339913"/>
              <a:chOff x="5742237" y="4424857"/>
              <a:chExt cx="803077" cy="339913"/>
            </a:xfrm>
          </p:grpSpPr>
          <p:sp>
            <p:nvSpPr>
              <p:cNvPr id="2046" name="Google Shape;2540;p40">
                <a:extLst>
                  <a:ext uri="{FF2B5EF4-FFF2-40B4-BE49-F238E27FC236}">
                    <a16:creationId xmlns:a16="http://schemas.microsoft.com/office/drawing/2014/main" id="{1EFEBC5E-8E53-D31F-EA8B-A5EE14E93458}"/>
                  </a:ext>
                </a:extLst>
              </p:cNvPr>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541;p40">
                <a:extLst>
                  <a:ext uri="{FF2B5EF4-FFF2-40B4-BE49-F238E27FC236}">
                    <a16:creationId xmlns:a16="http://schemas.microsoft.com/office/drawing/2014/main" id="{FC439820-9629-809D-88F5-74C07FB66A6F}"/>
                  </a:ext>
                </a:extLst>
              </p:cNvPr>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542;p40">
                <a:extLst>
                  <a:ext uri="{FF2B5EF4-FFF2-40B4-BE49-F238E27FC236}">
                    <a16:creationId xmlns:a16="http://schemas.microsoft.com/office/drawing/2014/main" id="{AD433B0F-810B-87FC-036C-96E0BD3688F0}"/>
                  </a:ext>
                </a:extLst>
              </p:cNvPr>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543;p40">
                <a:extLst>
                  <a:ext uri="{FF2B5EF4-FFF2-40B4-BE49-F238E27FC236}">
                    <a16:creationId xmlns:a16="http://schemas.microsoft.com/office/drawing/2014/main" id="{7FE1FEDC-1301-6163-63FF-F934C0150703}"/>
                  </a:ext>
                </a:extLst>
              </p:cNvPr>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544;p40">
                <a:extLst>
                  <a:ext uri="{FF2B5EF4-FFF2-40B4-BE49-F238E27FC236}">
                    <a16:creationId xmlns:a16="http://schemas.microsoft.com/office/drawing/2014/main" id="{352385AB-5278-4A43-4CBE-A94225B6FDF6}"/>
                  </a:ext>
                </a:extLst>
              </p:cNvPr>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545;p40">
              <a:extLst>
                <a:ext uri="{FF2B5EF4-FFF2-40B4-BE49-F238E27FC236}">
                  <a16:creationId xmlns:a16="http://schemas.microsoft.com/office/drawing/2014/main" id="{F0ED570B-7E33-373F-1179-80D2D07AB716}"/>
                </a:ext>
              </a:extLst>
            </p:cNvPr>
            <p:cNvGrpSpPr/>
            <p:nvPr/>
          </p:nvGrpSpPr>
          <p:grpSpPr>
            <a:xfrm>
              <a:off x="4596061" y="4300930"/>
              <a:ext cx="280917" cy="171762"/>
              <a:chOff x="4596061" y="4300930"/>
              <a:chExt cx="280917" cy="171762"/>
            </a:xfrm>
          </p:grpSpPr>
          <p:sp>
            <p:nvSpPr>
              <p:cNvPr id="2043" name="Google Shape;2546;p40">
                <a:extLst>
                  <a:ext uri="{FF2B5EF4-FFF2-40B4-BE49-F238E27FC236}">
                    <a16:creationId xmlns:a16="http://schemas.microsoft.com/office/drawing/2014/main" id="{F475BB93-1021-8BE6-BBBA-85773292F7DB}"/>
                  </a:ext>
                </a:extLst>
              </p:cNvPr>
              <p:cNvSpPr/>
              <p:nvPr/>
            </p:nvSpPr>
            <p:spPr>
              <a:xfrm>
                <a:off x="4624573" y="4300930"/>
                <a:ext cx="217963" cy="167208"/>
              </a:xfrm>
              <a:custGeom>
                <a:avLst/>
                <a:gdLst/>
                <a:ahLst/>
                <a:cxnLst/>
                <a:rect l="l" t="t" r="r" b="b"/>
                <a:pathLst>
                  <a:path w="2538" h="1947" extrusionOk="0">
                    <a:moveTo>
                      <a:pt x="1268" y="0"/>
                    </a:moveTo>
                    <a:cubicBezTo>
                      <a:pt x="567" y="0"/>
                      <a:pt x="0" y="568"/>
                      <a:pt x="0" y="1269"/>
                    </a:cubicBezTo>
                    <a:cubicBezTo>
                      <a:pt x="0" y="1518"/>
                      <a:pt x="73" y="1749"/>
                      <a:pt x="196" y="1946"/>
                    </a:cubicBezTo>
                    <a:lnTo>
                      <a:pt x="2342" y="1946"/>
                    </a:lnTo>
                    <a:cubicBezTo>
                      <a:pt x="2465" y="1749"/>
                      <a:pt x="2537" y="1519"/>
                      <a:pt x="2537" y="1269"/>
                    </a:cubicBezTo>
                    <a:cubicBezTo>
                      <a:pt x="2537" y="568"/>
                      <a:pt x="1971" y="0"/>
                      <a:pt x="1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547;p40">
                <a:extLst>
                  <a:ext uri="{FF2B5EF4-FFF2-40B4-BE49-F238E27FC236}">
                    <a16:creationId xmlns:a16="http://schemas.microsoft.com/office/drawing/2014/main" id="{DAE7C467-3DCA-178E-B264-EEFE82168292}"/>
                  </a:ext>
                </a:extLst>
              </p:cNvPr>
              <p:cNvSpPr/>
              <p:nvPr/>
            </p:nvSpPr>
            <p:spPr>
              <a:xfrm>
                <a:off x="4806127" y="4463332"/>
                <a:ext cx="70851" cy="9361"/>
              </a:xfrm>
              <a:custGeom>
                <a:avLst/>
                <a:gdLst/>
                <a:ahLst/>
                <a:cxnLst/>
                <a:rect l="l" t="t" r="r" b="b"/>
                <a:pathLst>
                  <a:path w="825" h="109" extrusionOk="0">
                    <a:moveTo>
                      <a:pt x="1" y="1"/>
                    </a:moveTo>
                    <a:lnTo>
                      <a:pt x="1" y="108"/>
                    </a:lnTo>
                    <a:lnTo>
                      <a:pt x="825" y="108"/>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548;p40">
                <a:extLst>
                  <a:ext uri="{FF2B5EF4-FFF2-40B4-BE49-F238E27FC236}">
                    <a16:creationId xmlns:a16="http://schemas.microsoft.com/office/drawing/2014/main" id="{824C52E0-BDFE-B74F-4970-0D9F42E0A715}"/>
                  </a:ext>
                </a:extLst>
              </p:cNvPr>
              <p:cNvSpPr/>
              <p:nvPr/>
            </p:nvSpPr>
            <p:spPr>
              <a:xfrm>
                <a:off x="4596061" y="4463332"/>
                <a:ext cx="168840" cy="9361"/>
              </a:xfrm>
              <a:custGeom>
                <a:avLst/>
                <a:gdLst/>
                <a:ahLst/>
                <a:cxnLst/>
                <a:rect l="l" t="t" r="r" b="b"/>
                <a:pathLst>
                  <a:path w="1966" h="109" extrusionOk="0">
                    <a:moveTo>
                      <a:pt x="1" y="1"/>
                    </a:moveTo>
                    <a:lnTo>
                      <a:pt x="1" y="108"/>
                    </a:lnTo>
                    <a:lnTo>
                      <a:pt x="1966" y="108"/>
                    </a:lnTo>
                    <a:lnTo>
                      <a:pt x="1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2" name="Google Shape;2549;p40">
              <a:extLst>
                <a:ext uri="{FF2B5EF4-FFF2-40B4-BE49-F238E27FC236}">
                  <a16:creationId xmlns:a16="http://schemas.microsoft.com/office/drawing/2014/main" id="{E6257199-0BBD-BCCF-889D-7660317CCB87}"/>
                </a:ext>
              </a:extLst>
            </p:cNvPr>
            <p:cNvGrpSpPr/>
            <p:nvPr/>
          </p:nvGrpSpPr>
          <p:grpSpPr>
            <a:xfrm>
              <a:off x="7330360" y="4550845"/>
              <a:ext cx="205254" cy="146342"/>
              <a:chOff x="7330360" y="4550845"/>
              <a:chExt cx="205254" cy="146342"/>
            </a:xfrm>
          </p:grpSpPr>
          <p:sp>
            <p:nvSpPr>
              <p:cNvPr id="2041" name="Google Shape;2550;p40">
                <a:extLst>
                  <a:ext uri="{FF2B5EF4-FFF2-40B4-BE49-F238E27FC236}">
                    <a16:creationId xmlns:a16="http://schemas.microsoft.com/office/drawing/2014/main" id="{A21142BA-684F-270C-9A8F-8E8432E2ED1A}"/>
                  </a:ext>
                </a:extLst>
              </p:cNvPr>
              <p:cNvSpPr/>
              <p:nvPr/>
            </p:nvSpPr>
            <p:spPr>
              <a:xfrm>
                <a:off x="7330360" y="4550845"/>
                <a:ext cx="141702" cy="141702"/>
              </a:xfrm>
              <a:custGeom>
                <a:avLst/>
                <a:gdLst/>
                <a:ahLst/>
                <a:cxnLst/>
                <a:rect l="l" t="t" r="r" b="b"/>
                <a:pathLst>
                  <a:path w="1650" h="1650" extrusionOk="0">
                    <a:moveTo>
                      <a:pt x="824" y="0"/>
                    </a:moveTo>
                    <a:cubicBezTo>
                      <a:pt x="369" y="0"/>
                      <a:pt x="0" y="368"/>
                      <a:pt x="0" y="824"/>
                    </a:cubicBezTo>
                    <a:cubicBezTo>
                      <a:pt x="0" y="1279"/>
                      <a:pt x="369" y="1649"/>
                      <a:pt x="824" y="1649"/>
                    </a:cubicBezTo>
                    <a:cubicBezTo>
                      <a:pt x="1280" y="1649"/>
                      <a:pt x="1650" y="1279"/>
                      <a:pt x="1650" y="824"/>
                    </a:cubicBezTo>
                    <a:cubicBezTo>
                      <a:pt x="1650" y="368"/>
                      <a:pt x="1280" y="0"/>
                      <a:pt x="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551;p40">
                <a:extLst>
                  <a:ext uri="{FF2B5EF4-FFF2-40B4-BE49-F238E27FC236}">
                    <a16:creationId xmlns:a16="http://schemas.microsoft.com/office/drawing/2014/main" id="{545BB378-BC2C-8965-E454-4D93B6E975E8}"/>
                  </a:ext>
                </a:extLst>
              </p:cNvPr>
              <p:cNvSpPr/>
              <p:nvPr/>
            </p:nvSpPr>
            <p:spPr>
              <a:xfrm>
                <a:off x="7355609" y="4687911"/>
                <a:ext cx="180004" cy="9275"/>
              </a:xfrm>
              <a:custGeom>
                <a:avLst/>
                <a:gdLst/>
                <a:ahLst/>
                <a:cxnLst/>
                <a:rect l="l" t="t" r="r" b="b"/>
                <a:pathLst>
                  <a:path w="2096" h="108" extrusionOk="0">
                    <a:moveTo>
                      <a:pt x="1" y="0"/>
                    </a:moveTo>
                    <a:lnTo>
                      <a:pt x="1" y="107"/>
                    </a:lnTo>
                    <a:lnTo>
                      <a:pt x="2095" y="107"/>
                    </a:lnTo>
                    <a:lnTo>
                      <a:pt x="2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3" name="Google Shape;2552;p40">
              <a:extLst>
                <a:ext uri="{FF2B5EF4-FFF2-40B4-BE49-F238E27FC236}">
                  <a16:creationId xmlns:a16="http://schemas.microsoft.com/office/drawing/2014/main" id="{5CBDB340-72EA-397D-DED9-63E095D7BD5C}"/>
                </a:ext>
              </a:extLst>
            </p:cNvPr>
            <p:cNvGrpSpPr/>
            <p:nvPr/>
          </p:nvGrpSpPr>
          <p:grpSpPr>
            <a:xfrm>
              <a:off x="6872954" y="4168931"/>
              <a:ext cx="437816" cy="398913"/>
              <a:chOff x="6872954" y="4168931"/>
              <a:chExt cx="437816" cy="398913"/>
            </a:xfrm>
          </p:grpSpPr>
          <p:sp>
            <p:nvSpPr>
              <p:cNvPr id="2035" name="Google Shape;2553;p40">
                <a:extLst>
                  <a:ext uri="{FF2B5EF4-FFF2-40B4-BE49-F238E27FC236}">
                    <a16:creationId xmlns:a16="http://schemas.microsoft.com/office/drawing/2014/main" id="{24045D8D-0F7B-618F-1911-9D45365C6D8C}"/>
                  </a:ext>
                </a:extLst>
              </p:cNvPr>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554;p40">
                <a:extLst>
                  <a:ext uri="{FF2B5EF4-FFF2-40B4-BE49-F238E27FC236}">
                    <a16:creationId xmlns:a16="http://schemas.microsoft.com/office/drawing/2014/main" id="{88D3C833-6EFF-252C-4004-739A3C780064}"/>
                  </a:ext>
                </a:extLst>
              </p:cNvPr>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555;p40">
                <a:extLst>
                  <a:ext uri="{FF2B5EF4-FFF2-40B4-BE49-F238E27FC236}">
                    <a16:creationId xmlns:a16="http://schemas.microsoft.com/office/drawing/2014/main" id="{81AD727F-E6DE-BDAA-EF82-1DA0B77EE4AB}"/>
                  </a:ext>
                </a:extLst>
              </p:cNvPr>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556;p40">
                <a:extLst>
                  <a:ext uri="{FF2B5EF4-FFF2-40B4-BE49-F238E27FC236}">
                    <a16:creationId xmlns:a16="http://schemas.microsoft.com/office/drawing/2014/main" id="{1BFA0FC5-2248-35DF-31B0-FF58BED708ED}"/>
                  </a:ext>
                </a:extLst>
              </p:cNvPr>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557;p40">
                <a:extLst>
                  <a:ext uri="{FF2B5EF4-FFF2-40B4-BE49-F238E27FC236}">
                    <a16:creationId xmlns:a16="http://schemas.microsoft.com/office/drawing/2014/main" id="{85FB3DAD-1BFD-435D-F3A4-DADF741C06B1}"/>
                  </a:ext>
                </a:extLst>
              </p:cNvPr>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558;p40">
                <a:extLst>
                  <a:ext uri="{FF2B5EF4-FFF2-40B4-BE49-F238E27FC236}">
                    <a16:creationId xmlns:a16="http://schemas.microsoft.com/office/drawing/2014/main" id="{F2BB7C48-AC7C-82EF-0578-B47E510F023B}"/>
                  </a:ext>
                </a:extLst>
              </p:cNvPr>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559;p40">
              <a:extLst>
                <a:ext uri="{FF2B5EF4-FFF2-40B4-BE49-F238E27FC236}">
                  <a16:creationId xmlns:a16="http://schemas.microsoft.com/office/drawing/2014/main" id="{F6F8652A-80F6-22FD-171A-F9B6B1E4A418}"/>
                </a:ext>
              </a:extLst>
            </p:cNvPr>
            <p:cNvSpPr/>
            <p:nvPr/>
          </p:nvSpPr>
          <p:spPr>
            <a:xfrm>
              <a:off x="5243780" y="1796117"/>
              <a:ext cx="1224821" cy="533658"/>
            </a:xfrm>
            <a:custGeom>
              <a:avLst/>
              <a:gdLst/>
              <a:ahLst/>
              <a:cxnLst/>
              <a:rect l="l" t="t" r="r" b="b"/>
              <a:pathLst>
                <a:path w="14262" h="6214" extrusionOk="0">
                  <a:moveTo>
                    <a:pt x="1" y="0"/>
                  </a:moveTo>
                  <a:cubicBezTo>
                    <a:pt x="105" y="67"/>
                    <a:pt x="2538" y="5026"/>
                    <a:pt x="2538" y="5026"/>
                  </a:cubicBezTo>
                  <a:cubicBezTo>
                    <a:pt x="3651" y="5777"/>
                    <a:pt x="6495" y="6213"/>
                    <a:pt x="8520" y="6213"/>
                  </a:cubicBezTo>
                  <a:cubicBezTo>
                    <a:pt x="9257" y="6213"/>
                    <a:pt x="9885" y="6156"/>
                    <a:pt x="10282" y="6034"/>
                  </a:cubicBezTo>
                  <a:lnTo>
                    <a:pt x="14262" y="914"/>
                  </a:lnTo>
                  <a:lnTo>
                    <a:pt x="14262" y="914"/>
                  </a:lnTo>
                  <a:cubicBezTo>
                    <a:pt x="14239" y="918"/>
                    <a:pt x="14215" y="924"/>
                    <a:pt x="14190" y="930"/>
                  </a:cubicBezTo>
                  <a:cubicBezTo>
                    <a:pt x="14176" y="990"/>
                    <a:pt x="14143" y="1044"/>
                    <a:pt x="14108" y="1094"/>
                  </a:cubicBezTo>
                  <a:cubicBezTo>
                    <a:pt x="13629" y="1775"/>
                    <a:pt x="12890" y="2137"/>
                    <a:pt x="12070" y="2263"/>
                  </a:cubicBezTo>
                  <a:cubicBezTo>
                    <a:pt x="11639" y="2327"/>
                    <a:pt x="11235" y="2417"/>
                    <a:pt x="10789" y="2437"/>
                  </a:cubicBezTo>
                  <a:cubicBezTo>
                    <a:pt x="10582" y="2446"/>
                    <a:pt x="10373" y="2450"/>
                    <a:pt x="10165" y="2450"/>
                  </a:cubicBezTo>
                  <a:cubicBezTo>
                    <a:pt x="9835" y="2450"/>
                    <a:pt x="9505" y="2440"/>
                    <a:pt x="9176" y="2424"/>
                  </a:cubicBezTo>
                  <a:cubicBezTo>
                    <a:pt x="8465" y="2393"/>
                    <a:pt x="7757" y="2350"/>
                    <a:pt x="7050" y="2292"/>
                  </a:cubicBezTo>
                  <a:cubicBezTo>
                    <a:pt x="5638" y="2175"/>
                    <a:pt x="4230" y="1989"/>
                    <a:pt x="2849" y="1675"/>
                  </a:cubicBezTo>
                  <a:cubicBezTo>
                    <a:pt x="2008" y="1482"/>
                    <a:pt x="1147" y="1228"/>
                    <a:pt x="507" y="661"/>
                  </a:cubicBezTo>
                  <a:cubicBezTo>
                    <a:pt x="325" y="501"/>
                    <a:pt x="156" y="288"/>
                    <a:pt x="141" y="60"/>
                  </a:cubicBezTo>
                  <a:cubicBezTo>
                    <a:pt x="95" y="40"/>
                    <a:pt x="46" y="21"/>
                    <a:pt x="1"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45887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6" name="Google Shape;2246;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solidFill>
                <a:schemeClr val="dk2"/>
              </a:solidFill>
            </a:endParaRPr>
          </a:p>
        </p:txBody>
      </p:sp>
      <p:sp>
        <p:nvSpPr>
          <p:cNvPr id="18" name="Google Shape;1969;p31">
            <a:extLst>
              <a:ext uri="{FF2B5EF4-FFF2-40B4-BE49-F238E27FC236}">
                <a16:creationId xmlns:a16="http://schemas.microsoft.com/office/drawing/2014/main" id="{11A7F4DD-D607-AC65-1E72-94D5260CB2FD}"/>
              </a:ext>
            </a:extLst>
          </p:cNvPr>
          <p:cNvSpPr txBox="1">
            <a:spLocks noGrp="1"/>
          </p:cNvSpPr>
          <p:nvPr>
            <p:ph type="subTitle" idx="1"/>
          </p:nvPr>
        </p:nvSpPr>
        <p:spPr>
          <a:xfrm>
            <a:off x="414611" y="1321625"/>
            <a:ext cx="4538389" cy="4309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Here are our two interfaces and we will proceed with the demo</a:t>
            </a:r>
            <a:endParaRPr dirty="0"/>
          </a:p>
        </p:txBody>
      </p:sp>
      <p:pic>
        <p:nvPicPr>
          <p:cNvPr id="19" name="Picture 18" descr="A screenshot of a computer&#10;&#10;Description automatically generated">
            <a:extLst>
              <a:ext uri="{FF2B5EF4-FFF2-40B4-BE49-F238E27FC236}">
                <a16:creationId xmlns:a16="http://schemas.microsoft.com/office/drawing/2014/main" id="{84C4DD0E-85C5-8305-211F-03F6D1D454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3904" r="383" b="9060"/>
          <a:stretch/>
        </p:blipFill>
        <p:spPr bwMode="auto">
          <a:xfrm>
            <a:off x="4895850" y="1537112"/>
            <a:ext cx="4146550" cy="1920345"/>
          </a:xfrm>
          <a:prstGeom prst="rect">
            <a:avLst/>
          </a:prstGeom>
          <a:noFill/>
          <a:ln>
            <a:noFill/>
          </a:ln>
          <a:extLst>
            <a:ext uri="{53640926-AAD7-44D8-BBD7-CCE9431645EC}">
              <a14:shadowObscured xmlns:a14="http://schemas.microsoft.com/office/drawing/2010/main"/>
            </a:ext>
          </a:extLst>
        </p:spPr>
      </p:pic>
      <p:pic>
        <p:nvPicPr>
          <p:cNvPr id="20" name="Picture 19" descr="A screenshot of a computer&#10;&#10;Description automatically generated with medium confidence">
            <a:extLst>
              <a:ext uri="{FF2B5EF4-FFF2-40B4-BE49-F238E27FC236}">
                <a16:creationId xmlns:a16="http://schemas.microsoft.com/office/drawing/2014/main" id="{EBA198A8-264B-7086-4F99-2705B56C9C1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1072" y="3635744"/>
            <a:ext cx="3761855" cy="1428878"/>
          </a:xfrm>
          <a:prstGeom prst="rect">
            <a:avLst/>
          </a:prstGeom>
          <a:noFill/>
          <a:ln>
            <a:noFill/>
          </a:ln>
        </p:spPr>
      </p:pic>
      <p:pic>
        <p:nvPicPr>
          <p:cNvPr id="2" name="Picture 1" descr="Graphical user interface&#10;&#10;Description automatically generated">
            <a:extLst>
              <a:ext uri="{FF2B5EF4-FFF2-40B4-BE49-F238E27FC236}">
                <a16:creationId xmlns:a16="http://schemas.microsoft.com/office/drawing/2014/main" id="{8CD8A223-1F0B-7B69-5059-51A006219636}"/>
              </a:ext>
            </a:extLst>
          </p:cNvPr>
          <p:cNvPicPr>
            <a:picLocks noChangeAspect="1"/>
          </p:cNvPicPr>
          <p:nvPr/>
        </p:nvPicPr>
        <p:blipFill rotWithShape="1">
          <a:blip r:embed="rId5"/>
          <a:srcRect l="6576" t="8735" r="8054" b="6571"/>
          <a:stretch/>
        </p:blipFill>
        <p:spPr>
          <a:xfrm>
            <a:off x="486296" y="1588176"/>
            <a:ext cx="3761855" cy="186928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6" name="Google Shape;2246;p3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solidFill>
                <a:schemeClr val="dk2"/>
              </a:solidFill>
            </a:endParaRPr>
          </a:p>
        </p:txBody>
      </p:sp>
      <p:sp>
        <p:nvSpPr>
          <p:cNvPr id="18" name="Google Shape;1969;p31">
            <a:extLst>
              <a:ext uri="{FF2B5EF4-FFF2-40B4-BE49-F238E27FC236}">
                <a16:creationId xmlns:a16="http://schemas.microsoft.com/office/drawing/2014/main" id="{11A7F4DD-D607-AC65-1E72-94D5260CB2FD}"/>
              </a:ext>
            </a:extLst>
          </p:cNvPr>
          <p:cNvSpPr txBox="1">
            <a:spLocks noGrp="1"/>
          </p:cNvSpPr>
          <p:nvPr>
            <p:ph type="subTitle" idx="1"/>
          </p:nvPr>
        </p:nvSpPr>
        <p:spPr>
          <a:xfrm>
            <a:off x="101600" y="1109169"/>
            <a:ext cx="4538389" cy="4309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b="1" dirty="0"/>
              <a:t>See our result with API clinics integration</a:t>
            </a:r>
            <a:endParaRPr b="1" dirty="0"/>
          </a:p>
        </p:txBody>
      </p:sp>
      <p:pic>
        <p:nvPicPr>
          <p:cNvPr id="1026" name="Picture 2">
            <a:extLst>
              <a:ext uri="{FF2B5EF4-FFF2-40B4-BE49-F238E27FC236}">
                <a16:creationId xmlns:a16="http://schemas.microsoft.com/office/drawing/2014/main" id="{E3B87EE9-B661-2D5B-A06F-5B45FFC7D2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89" t="12356" r="60706" b="8478"/>
          <a:stretch/>
        </p:blipFill>
        <p:spPr bwMode="auto">
          <a:xfrm>
            <a:off x="0" y="1374641"/>
            <a:ext cx="3121819" cy="17757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5C131DC7-4F5D-DC2E-272F-08DE3F2FCBE5}"/>
              </a:ext>
            </a:extLst>
          </p:cNvPr>
          <p:cNvPicPr>
            <a:picLocks noChangeAspect="1"/>
          </p:cNvPicPr>
          <p:nvPr/>
        </p:nvPicPr>
        <p:blipFill rotWithShape="1">
          <a:blip r:embed="rId4"/>
          <a:srcRect l="9531" t="13750" r="33750" b="7500"/>
          <a:stretch/>
        </p:blipFill>
        <p:spPr>
          <a:xfrm>
            <a:off x="3223420" y="1396072"/>
            <a:ext cx="2927350" cy="18527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58CC8C5F-86C4-A868-8984-BAB1D9EA2074}"/>
              </a:ext>
            </a:extLst>
          </p:cNvPr>
          <p:cNvPicPr>
            <a:picLocks noChangeAspect="1"/>
          </p:cNvPicPr>
          <p:nvPr/>
        </p:nvPicPr>
        <p:blipFill rotWithShape="1">
          <a:blip r:embed="rId5"/>
          <a:srcRect l="9218" t="13611" r="53047" b="8888"/>
          <a:stretch/>
        </p:blipFill>
        <p:spPr>
          <a:xfrm>
            <a:off x="6252371" y="1396072"/>
            <a:ext cx="2891629" cy="1854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16AE7B70-313F-1605-221C-2808BE603D99}"/>
              </a:ext>
            </a:extLst>
          </p:cNvPr>
          <p:cNvPicPr>
            <a:picLocks noChangeAspect="1"/>
          </p:cNvPicPr>
          <p:nvPr/>
        </p:nvPicPr>
        <p:blipFill rotWithShape="1">
          <a:blip r:embed="rId6"/>
          <a:srcRect l="8907" t="13194" r="32734" b="10488"/>
          <a:stretch/>
        </p:blipFill>
        <p:spPr>
          <a:xfrm>
            <a:off x="0" y="3248852"/>
            <a:ext cx="3121819" cy="18930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A screenshot of a computer&#10;&#10;Description automatically generated">
            <a:extLst>
              <a:ext uri="{FF2B5EF4-FFF2-40B4-BE49-F238E27FC236}">
                <a16:creationId xmlns:a16="http://schemas.microsoft.com/office/drawing/2014/main" id="{071EED5A-0D62-5CE5-DED0-8210A2CE12C1}"/>
              </a:ext>
            </a:extLst>
          </p:cNvPr>
          <p:cNvPicPr>
            <a:picLocks noChangeAspect="1"/>
          </p:cNvPicPr>
          <p:nvPr/>
        </p:nvPicPr>
        <p:blipFill rotWithShape="1">
          <a:blip r:embed="rId7"/>
          <a:srcRect l="10468" t="14566" r="7874" b="43330"/>
          <a:stretch/>
        </p:blipFill>
        <p:spPr>
          <a:xfrm>
            <a:off x="3278982" y="3277092"/>
            <a:ext cx="4959282" cy="18930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38399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2"/>
          <p:cNvSpPr/>
          <p:nvPr/>
        </p:nvSpPr>
        <p:spPr>
          <a:xfrm rot="354600">
            <a:off x="4621008" y="3568204"/>
            <a:ext cx="2299287" cy="621847"/>
          </a:xfrm>
          <a:custGeom>
            <a:avLst/>
            <a:gdLst/>
            <a:ahLst/>
            <a:cxnLst/>
            <a:rect l="l" t="t" r="r" b="b"/>
            <a:pathLst>
              <a:path w="100211" h="28157" extrusionOk="0">
                <a:moveTo>
                  <a:pt x="89465" y="9298"/>
                </a:moveTo>
                <a:cubicBezTo>
                  <a:pt x="82642" y="13919"/>
                  <a:pt x="65929" y="26573"/>
                  <a:pt x="52671" y="27955"/>
                </a:cubicBezTo>
                <a:cubicBezTo>
                  <a:pt x="39413" y="29337"/>
                  <a:pt x="17474" y="21520"/>
                  <a:pt x="9916" y="17590"/>
                </a:cubicBezTo>
                <a:cubicBezTo>
                  <a:pt x="2358" y="13660"/>
                  <a:pt x="-6624" y="7269"/>
                  <a:pt x="7325" y="4375"/>
                </a:cubicBezTo>
                <a:cubicBezTo>
                  <a:pt x="21274" y="1482"/>
                  <a:pt x="79921" y="-591"/>
                  <a:pt x="93611" y="229"/>
                </a:cubicBezTo>
                <a:cubicBezTo>
                  <a:pt x="107301" y="1050"/>
                  <a:pt x="96288" y="4677"/>
                  <a:pt x="89465" y="9298"/>
                </a:cubicBezTo>
                <a:close/>
              </a:path>
            </a:pathLst>
          </a:custGeom>
          <a:solidFill>
            <a:srgbClr val="FFFFFF">
              <a:alpha val="27039"/>
            </a:srgbClr>
          </a:solidFill>
          <a:ln>
            <a:noFill/>
          </a:ln>
        </p:spPr>
      </p:sp>
      <p:sp>
        <p:nvSpPr>
          <p:cNvPr id="2021" name="Google Shape;2021;p32"/>
          <p:cNvSpPr txBox="1">
            <a:spLocks noGrp="1"/>
          </p:cNvSpPr>
          <p:nvPr>
            <p:ph type="title"/>
          </p:nvPr>
        </p:nvSpPr>
        <p:spPr>
          <a:xfrm>
            <a:off x="304595" y="2718014"/>
            <a:ext cx="4401651" cy="174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dk2"/>
                </a:solidFill>
              </a:rPr>
              <a:t>Discussion and Conclusion</a:t>
            </a:r>
            <a:endParaRPr sz="3600" dirty="0">
              <a:solidFill>
                <a:schemeClr val="dk2"/>
              </a:solidFill>
            </a:endParaRPr>
          </a:p>
        </p:txBody>
      </p:sp>
      <p:sp>
        <p:nvSpPr>
          <p:cNvPr id="2022" name="Google Shape;2022;p32"/>
          <p:cNvSpPr txBox="1">
            <a:spLocks noGrp="1"/>
          </p:cNvSpPr>
          <p:nvPr>
            <p:ph type="title" idx="2"/>
          </p:nvPr>
        </p:nvSpPr>
        <p:spPr>
          <a:xfrm>
            <a:off x="1370850" y="1280799"/>
            <a:ext cx="1632900" cy="13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157" name="Google Shape;2157;p32"/>
          <p:cNvGrpSpPr/>
          <p:nvPr/>
        </p:nvGrpSpPr>
        <p:grpSpPr>
          <a:xfrm>
            <a:off x="1939901" y="1057561"/>
            <a:ext cx="494777" cy="444520"/>
            <a:chOff x="1871175" y="984299"/>
            <a:chExt cx="3905105" cy="3508444"/>
          </a:xfrm>
        </p:grpSpPr>
        <p:sp>
          <p:nvSpPr>
            <p:cNvPr id="2158" name="Google Shape;2158;p32"/>
            <p:cNvSpPr/>
            <p:nvPr/>
          </p:nvSpPr>
          <p:spPr>
            <a:xfrm>
              <a:off x="1871175" y="1020975"/>
              <a:ext cx="3905105" cy="3437350"/>
            </a:xfrm>
            <a:custGeom>
              <a:avLst/>
              <a:gdLst/>
              <a:ahLst/>
              <a:cxnLst/>
              <a:rect l="l" t="t" r="r" b="b"/>
              <a:pathLst>
                <a:path w="6921" h="6092" extrusionOk="0">
                  <a:moveTo>
                    <a:pt x="1771" y="0"/>
                  </a:moveTo>
                  <a:cubicBezTo>
                    <a:pt x="1488" y="0"/>
                    <a:pt x="1177" y="153"/>
                    <a:pt x="872" y="369"/>
                  </a:cubicBezTo>
                  <a:cubicBezTo>
                    <a:pt x="322" y="758"/>
                    <a:pt x="1" y="1206"/>
                    <a:pt x="389" y="1756"/>
                  </a:cubicBezTo>
                  <a:cubicBezTo>
                    <a:pt x="947" y="2542"/>
                    <a:pt x="1696" y="3362"/>
                    <a:pt x="2557" y="4120"/>
                  </a:cubicBezTo>
                  <a:cubicBezTo>
                    <a:pt x="3416" y="4881"/>
                    <a:pt x="4321" y="5524"/>
                    <a:pt x="5172" y="5981"/>
                  </a:cubicBezTo>
                  <a:cubicBezTo>
                    <a:pt x="5315" y="6057"/>
                    <a:pt x="5447" y="6091"/>
                    <a:pt x="5570" y="6091"/>
                  </a:cubicBezTo>
                  <a:cubicBezTo>
                    <a:pt x="5958" y="6091"/>
                    <a:pt x="6252" y="5748"/>
                    <a:pt x="6493" y="5297"/>
                  </a:cubicBezTo>
                  <a:cubicBezTo>
                    <a:pt x="6812" y="4701"/>
                    <a:pt x="6920" y="4147"/>
                    <a:pt x="6326" y="3829"/>
                  </a:cubicBezTo>
                  <a:cubicBezTo>
                    <a:pt x="5638" y="3461"/>
                    <a:pt x="4893" y="2929"/>
                    <a:pt x="4173" y="2293"/>
                  </a:cubicBezTo>
                  <a:cubicBezTo>
                    <a:pt x="3453" y="1657"/>
                    <a:pt x="2835" y="983"/>
                    <a:pt x="2382" y="345"/>
                  </a:cubicBezTo>
                  <a:cubicBezTo>
                    <a:pt x="2209" y="100"/>
                    <a:pt x="1999"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2"/>
            <p:cNvSpPr/>
            <p:nvPr/>
          </p:nvSpPr>
          <p:spPr>
            <a:xfrm>
              <a:off x="1924778" y="984299"/>
              <a:ext cx="3844731" cy="3508444"/>
            </a:xfrm>
            <a:custGeom>
              <a:avLst/>
              <a:gdLst/>
              <a:ahLst/>
              <a:cxnLst/>
              <a:rect l="l" t="t" r="r" b="b"/>
              <a:pathLst>
                <a:path w="6814" h="6218" extrusionOk="0">
                  <a:moveTo>
                    <a:pt x="5035" y="0"/>
                  </a:moveTo>
                  <a:cubicBezTo>
                    <a:pt x="4796" y="0"/>
                    <a:pt x="4579" y="105"/>
                    <a:pt x="4406" y="367"/>
                  </a:cubicBezTo>
                  <a:cubicBezTo>
                    <a:pt x="3978" y="1021"/>
                    <a:pt x="3381" y="1714"/>
                    <a:pt x="2684" y="2373"/>
                  </a:cubicBezTo>
                  <a:cubicBezTo>
                    <a:pt x="1985" y="3034"/>
                    <a:pt x="1258" y="3591"/>
                    <a:pt x="584" y="3982"/>
                  </a:cubicBezTo>
                  <a:cubicBezTo>
                    <a:pt x="0" y="4321"/>
                    <a:pt x="124" y="4871"/>
                    <a:pt x="464" y="5455"/>
                  </a:cubicBezTo>
                  <a:cubicBezTo>
                    <a:pt x="716" y="5889"/>
                    <a:pt x="1015" y="6218"/>
                    <a:pt x="1392" y="6218"/>
                  </a:cubicBezTo>
                  <a:cubicBezTo>
                    <a:pt x="1521" y="6218"/>
                    <a:pt x="1659" y="6179"/>
                    <a:pt x="1808" y="6093"/>
                  </a:cubicBezTo>
                  <a:cubicBezTo>
                    <a:pt x="2643" y="5610"/>
                    <a:pt x="3527" y="4936"/>
                    <a:pt x="4361" y="4148"/>
                  </a:cubicBezTo>
                  <a:cubicBezTo>
                    <a:pt x="5193" y="3358"/>
                    <a:pt x="5914" y="2516"/>
                    <a:pt x="6445" y="1708"/>
                  </a:cubicBezTo>
                  <a:cubicBezTo>
                    <a:pt x="6814" y="1145"/>
                    <a:pt x="6478" y="708"/>
                    <a:pt x="5917" y="339"/>
                  </a:cubicBezTo>
                  <a:cubicBezTo>
                    <a:pt x="5616" y="140"/>
                    <a:pt x="5310" y="0"/>
                    <a:pt x="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2"/>
            <p:cNvSpPr/>
            <p:nvPr/>
          </p:nvSpPr>
          <p:spPr>
            <a:xfrm>
              <a:off x="3186419" y="2111652"/>
              <a:ext cx="1455175" cy="1413421"/>
            </a:xfrm>
            <a:custGeom>
              <a:avLst/>
              <a:gdLst/>
              <a:ahLst/>
              <a:cxnLst/>
              <a:rect l="l" t="t" r="r" b="b"/>
              <a:pathLst>
                <a:path w="2579" h="2505" extrusionOk="0">
                  <a:moveTo>
                    <a:pt x="1495" y="0"/>
                  </a:moveTo>
                  <a:cubicBezTo>
                    <a:pt x="1432" y="0"/>
                    <a:pt x="1369" y="26"/>
                    <a:pt x="1322" y="75"/>
                  </a:cubicBezTo>
                  <a:cubicBezTo>
                    <a:pt x="1137" y="275"/>
                    <a:pt x="941" y="474"/>
                    <a:pt x="734" y="671"/>
                  </a:cubicBezTo>
                  <a:cubicBezTo>
                    <a:pt x="528" y="864"/>
                    <a:pt x="323" y="1045"/>
                    <a:pt x="116" y="1216"/>
                  </a:cubicBezTo>
                  <a:cubicBezTo>
                    <a:pt x="14" y="1300"/>
                    <a:pt x="0" y="1450"/>
                    <a:pt x="86" y="1549"/>
                  </a:cubicBezTo>
                  <a:lnTo>
                    <a:pt x="842" y="2424"/>
                  </a:lnTo>
                  <a:cubicBezTo>
                    <a:pt x="889" y="2477"/>
                    <a:pt x="954" y="2505"/>
                    <a:pt x="1020" y="2505"/>
                  </a:cubicBezTo>
                  <a:cubicBezTo>
                    <a:pt x="1071" y="2505"/>
                    <a:pt x="1122" y="2488"/>
                    <a:pt x="1164" y="2453"/>
                  </a:cubicBezTo>
                  <a:cubicBezTo>
                    <a:pt x="1392" y="2261"/>
                    <a:pt x="1621" y="2060"/>
                    <a:pt x="1843" y="1847"/>
                  </a:cubicBezTo>
                  <a:cubicBezTo>
                    <a:pt x="2070" y="1633"/>
                    <a:pt x="2289" y="1415"/>
                    <a:pt x="2493" y="1193"/>
                  </a:cubicBezTo>
                  <a:cubicBezTo>
                    <a:pt x="2579" y="1102"/>
                    <a:pt x="2574" y="958"/>
                    <a:pt x="2483" y="871"/>
                  </a:cubicBezTo>
                  <a:lnTo>
                    <a:pt x="1655" y="65"/>
                  </a:lnTo>
                  <a:cubicBezTo>
                    <a:pt x="1610" y="22"/>
                    <a:pt x="1553" y="0"/>
                    <a:pt x="149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2"/>
            <p:cNvSpPr/>
            <p:nvPr/>
          </p:nvSpPr>
          <p:spPr>
            <a:xfrm>
              <a:off x="3194882" y="2749243"/>
              <a:ext cx="1436555" cy="810249"/>
            </a:xfrm>
            <a:custGeom>
              <a:avLst/>
              <a:gdLst/>
              <a:ahLst/>
              <a:cxnLst/>
              <a:rect l="l" t="t" r="r" b="b"/>
              <a:pathLst>
                <a:path w="2546" h="1436" extrusionOk="0">
                  <a:moveTo>
                    <a:pt x="2478" y="1"/>
                  </a:moveTo>
                  <a:cubicBezTo>
                    <a:pt x="2462" y="1"/>
                    <a:pt x="2446" y="7"/>
                    <a:pt x="2434" y="21"/>
                  </a:cubicBezTo>
                  <a:cubicBezTo>
                    <a:pt x="2225" y="245"/>
                    <a:pt x="2007" y="465"/>
                    <a:pt x="1786" y="673"/>
                  </a:cubicBezTo>
                  <a:cubicBezTo>
                    <a:pt x="1563" y="884"/>
                    <a:pt x="1334" y="1086"/>
                    <a:pt x="1107" y="1276"/>
                  </a:cubicBezTo>
                  <a:cubicBezTo>
                    <a:pt x="1077" y="1301"/>
                    <a:pt x="1040" y="1313"/>
                    <a:pt x="1003" y="1313"/>
                  </a:cubicBezTo>
                  <a:cubicBezTo>
                    <a:pt x="954" y="1313"/>
                    <a:pt x="905" y="1293"/>
                    <a:pt x="870" y="1254"/>
                  </a:cubicBezTo>
                  <a:lnTo>
                    <a:pt x="114" y="378"/>
                  </a:lnTo>
                  <a:cubicBezTo>
                    <a:pt x="101" y="364"/>
                    <a:pt x="85" y="357"/>
                    <a:pt x="68" y="357"/>
                  </a:cubicBezTo>
                  <a:cubicBezTo>
                    <a:pt x="54" y="357"/>
                    <a:pt x="40" y="362"/>
                    <a:pt x="28" y="372"/>
                  </a:cubicBezTo>
                  <a:cubicBezTo>
                    <a:pt x="4" y="395"/>
                    <a:pt x="1" y="433"/>
                    <a:pt x="22" y="457"/>
                  </a:cubicBezTo>
                  <a:lnTo>
                    <a:pt x="779" y="1334"/>
                  </a:lnTo>
                  <a:cubicBezTo>
                    <a:pt x="836" y="1401"/>
                    <a:pt x="919" y="1436"/>
                    <a:pt x="1000" y="1436"/>
                  </a:cubicBezTo>
                  <a:cubicBezTo>
                    <a:pt x="1067" y="1436"/>
                    <a:pt x="1132" y="1414"/>
                    <a:pt x="1186" y="1368"/>
                  </a:cubicBezTo>
                  <a:cubicBezTo>
                    <a:pt x="1414" y="1177"/>
                    <a:pt x="1646" y="973"/>
                    <a:pt x="1870" y="762"/>
                  </a:cubicBezTo>
                  <a:cubicBezTo>
                    <a:pt x="2092" y="550"/>
                    <a:pt x="2312" y="329"/>
                    <a:pt x="2524" y="102"/>
                  </a:cubicBezTo>
                  <a:cubicBezTo>
                    <a:pt x="2545" y="78"/>
                    <a:pt x="2545" y="41"/>
                    <a:pt x="2519" y="16"/>
                  </a:cubicBezTo>
                  <a:cubicBezTo>
                    <a:pt x="2508" y="6"/>
                    <a:pt x="2493" y="1"/>
                    <a:pt x="2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2"/>
            <p:cNvSpPr/>
            <p:nvPr/>
          </p:nvSpPr>
          <p:spPr>
            <a:xfrm>
              <a:off x="2906556" y="2564172"/>
              <a:ext cx="2205614" cy="1893025"/>
            </a:xfrm>
            <a:custGeom>
              <a:avLst/>
              <a:gdLst/>
              <a:ahLst/>
              <a:cxnLst/>
              <a:rect l="l" t="t" r="r" b="b"/>
              <a:pathLst>
                <a:path w="3909" h="3355" extrusionOk="0">
                  <a:moveTo>
                    <a:pt x="3841" y="1"/>
                  </a:moveTo>
                  <a:cubicBezTo>
                    <a:pt x="3823" y="1"/>
                    <a:pt x="3806" y="8"/>
                    <a:pt x="3794" y="22"/>
                  </a:cubicBezTo>
                  <a:cubicBezTo>
                    <a:pt x="3427" y="457"/>
                    <a:pt x="3018" y="890"/>
                    <a:pt x="2579" y="1304"/>
                  </a:cubicBezTo>
                  <a:cubicBezTo>
                    <a:pt x="1747" y="2089"/>
                    <a:pt x="869" y="2760"/>
                    <a:pt x="38" y="3241"/>
                  </a:cubicBezTo>
                  <a:cubicBezTo>
                    <a:pt x="9" y="3257"/>
                    <a:pt x="1" y="3296"/>
                    <a:pt x="16" y="3324"/>
                  </a:cubicBezTo>
                  <a:cubicBezTo>
                    <a:pt x="26" y="3343"/>
                    <a:pt x="46" y="3354"/>
                    <a:pt x="68" y="3354"/>
                  </a:cubicBezTo>
                  <a:cubicBezTo>
                    <a:pt x="79" y="3354"/>
                    <a:pt x="89" y="3350"/>
                    <a:pt x="101" y="3347"/>
                  </a:cubicBezTo>
                  <a:cubicBezTo>
                    <a:pt x="939" y="2860"/>
                    <a:pt x="1825" y="2183"/>
                    <a:pt x="2663" y="1392"/>
                  </a:cubicBezTo>
                  <a:cubicBezTo>
                    <a:pt x="3103" y="975"/>
                    <a:pt x="3516" y="540"/>
                    <a:pt x="3887" y="100"/>
                  </a:cubicBezTo>
                  <a:cubicBezTo>
                    <a:pt x="3909" y="73"/>
                    <a:pt x="3906" y="36"/>
                    <a:pt x="3880" y="14"/>
                  </a:cubicBezTo>
                  <a:cubicBezTo>
                    <a:pt x="3868" y="5"/>
                    <a:pt x="3854" y="1"/>
                    <a:pt x="3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2"/>
            <p:cNvSpPr/>
            <p:nvPr/>
          </p:nvSpPr>
          <p:spPr>
            <a:xfrm>
              <a:off x="2714714" y="1843637"/>
              <a:ext cx="1199574" cy="1091240"/>
            </a:xfrm>
            <a:custGeom>
              <a:avLst/>
              <a:gdLst/>
              <a:ahLst/>
              <a:cxnLst/>
              <a:rect l="l" t="t" r="r" b="b"/>
              <a:pathLst>
                <a:path w="2126" h="1934" extrusionOk="0">
                  <a:moveTo>
                    <a:pt x="2058" y="1"/>
                  </a:moveTo>
                  <a:cubicBezTo>
                    <a:pt x="2041" y="1"/>
                    <a:pt x="2024" y="7"/>
                    <a:pt x="2013" y="21"/>
                  </a:cubicBezTo>
                  <a:cubicBezTo>
                    <a:pt x="1773" y="285"/>
                    <a:pt x="1513" y="550"/>
                    <a:pt x="1242" y="807"/>
                  </a:cubicBezTo>
                  <a:cubicBezTo>
                    <a:pt x="845" y="1183"/>
                    <a:pt x="438" y="1526"/>
                    <a:pt x="34" y="1825"/>
                  </a:cubicBezTo>
                  <a:cubicBezTo>
                    <a:pt x="6" y="1845"/>
                    <a:pt x="1" y="1883"/>
                    <a:pt x="21" y="1910"/>
                  </a:cubicBezTo>
                  <a:cubicBezTo>
                    <a:pt x="31" y="1925"/>
                    <a:pt x="51" y="1934"/>
                    <a:pt x="69" y="1934"/>
                  </a:cubicBezTo>
                  <a:cubicBezTo>
                    <a:pt x="81" y="1934"/>
                    <a:pt x="94" y="1931"/>
                    <a:pt x="106" y="1921"/>
                  </a:cubicBezTo>
                  <a:cubicBezTo>
                    <a:pt x="515" y="1620"/>
                    <a:pt x="926" y="1274"/>
                    <a:pt x="1327" y="896"/>
                  </a:cubicBezTo>
                  <a:cubicBezTo>
                    <a:pt x="1600" y="636"/>
                    <a:pt x="1863" y="369"/>
                    <a:pt x="2104" y="101"/>
                  </a:cubicBezTo>
                  <a:cubicBezTo>
                    <a:pt x="2125" y="76"/>
                    <a:pt x="2122" y="36"/>
                    <a:pt x="2098" y="15"/>
                  </a:cubicBezTo>
                  <a:cubicBezTo>
                    <a:pt x="2087" y="5"/>
                    <a:pt x="2072" y="1"/>
                    <a:pt x="2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6" name="Google Shape;2019;p32">
            <a:extLst>
              <a:ext uri="{FF2B5EF4-FFF2-40B4-BE49-F238E27FC236}">
                <a16:creationId xmlns:a16="http://schemas.microsoft.com/office/drawing/2014/main" id="{585A8026-707C-A23E-770F-BE831892C9F1}"/>
              </a:ext>
            </a:extLst>
          </p:cNvPr>
          <p:cNvSpPr/>
          <p:nvPr/>
        </p:nvSpPr>
        <p:spPr>
          <a:xfrm rot="354600">
            <a:off x="4621008" y="3568204"/>
            <a:ext cx="2299287" cy="621847"/>
          </a:xfrm>
          <a:custGeom>
            <a:avLst/>
            <a:gdLst/>
            <a:ahLst/>
            <a:cxnLst/>
            <a:rect l="l" t="t" r="r" b="b"/>
            <a:pathLst>
              <a:path w="100211" h="28157" extrusionOk="0">
                <a:moveTo>
                  <a:pt x="89465" y="9298"/>
                </a:moveTo>
                <a:cubicBezTo>
                  <a:pt x="82642" y="13919"/>
                  <a:pt x="65929" y="26573"/>
                  <a:pt x="52671" y="27955"/>
                </a:cubicBezTo>
                <a:cubicBezTo>
                  <a:pt x="39413" y="29337"/>
                  <a:pt x="17474" y="21520"/>
                  <a:pt x="9916" y="17590"/>
                </a:cubicBezTo>
                <a:cubicBezTo>
                  <a:pt x="2358" y="13660"/>
                  <a:pt x="-6624" y="7269"/>
                  <a:pt x="7325" y="4375"/>
                </a:cubicBezTo>
                <a:cubicBezTo>
                  <a:pt x="21274" y="1482"/>
                  <a:pt x="79921" y="-591"/>
                  <a:pt x="93611" y="229"/>
                </a:cubicBezTo>
                <a:cubicBezTo>
                  <a:pt x="107301" y="1050"/>
                  <a:pt x="96288" y="4677"/>
                  <a:pt x="89465" y="9298"/>
                </a:cubicBezTo>
                <a:close/>
              </a:path>
            </a:pathLst>
          </a:custGeom>
          <a:solidFill>
            <a:srgbClr val="FFFFFF">
              <a:alpha val="27039"/>
            </a:srgbClr>
          </a:solidFill>
          <a:ln>
            <a:noFill/>
          </a:ln>
        </p:spPr>
      </p:sp>
      <p:grpSp>
        <p:nvGrpSpPr>
          <p:cNvPr id="2187" name="Google Shape;2023;p32">
            <a:extLst>
              <a:ext uri="{FF2B5EF4-FFF2-40B4-BE49-F238E27FC236}">
                <a16:creationId xmlns:a16="http://schemas.microsoft.com/office/drawing/2014/main" id="{E0DFE0BF-780D-75AA-7D11-3732CF434297}"/>
              </a:ext>
            </a:extLst>
          </p:cNvPr>
          <p:cNvGrpSpPr/>
          <p:nvPr/>
        </p:nvGrpSpPr>
        <p:grpSpPr>
          <a:xfrm>
            <a:off x="6146176" y="852807"/>
            <a:ext cx="2100531" cy="2650282"/>
            <a:chOff x="2970400" y="1542575"/>
            <a:chExt cx="2853983" cy="3600926"/>
          </a:xfrm>
        </p:grpSpPr>
        <p:sp>
          <p:nvSpPr>
            <p:cNvPr id="2188" name="Google Shape;2024;p32">
              <a:extLst>
                <a:ext uri="{FF2B5EF4-FFF2-40B4-BE49-F238E27FC236}">
                  <a16:creationId xmlns:a16="http://schemas.microsoft.com/office/drawing/2014/main" id="{B3492B4A-685E-743E-08CA-45244E2248A3}"/>
                </a:ext>
              </a:extLst>
            </p:cNvPr>
            <p:cNvSpPr/>
            <p:nvPr/>
          </p:nvSpPr>
          <p:spPr>
            <a:xfrm>
              <a:off x="3246501" y="3713612"/>
              <a:ext cx="719590" cy="1252829"/>
            </a:xfrm>
            <a:custGeom>
              <a:avLst/>
              <a:gdLst/>
              <a:ahLst/>
              <a:cxnLst/>
              <a:rect l="l" t="t" r="r" b="b"/>
              <a:pathLst>
                <a:path w="8306" h="14461" extrusionOk="0">
                  <a:moveTo>
                    <a:pt x="4326" y="1"/>
                  </a:moveTo>
                  <a:cubicBezTo>
                    <a:pt x="4038" y="1"/>
                    <a:pt x="3733" y="50"/>
                    <a:pt x="3411" y="158"/>
                  </a:cubicBezTo>
                  <a:cubicBezTo>
                    <a:pt x="1155" y="917"/>
                    <a:pt x="821" y="4857"/>
                    <a:pt x="1088" y="6768"/>
                  </a:cubicBezTo>
                  <a:cubicBezTo>
                    <a:pt x="1284" y="8184"/>
                    <a:pt x="2073" y="9431"/>
                    <a:pt x="2937" y="10596"/>
                  </a:cubicBezTo>
                  <a:cubicBezTo>
                    <a:pt x="3076" y="10786"/>
                    <a:pt x="3231" y="11008"/>
                    <a:pt x="3398" y="11243"/>
                  </a:cubicBezTo>
                  <a:cubicBezTo>
                    <a:pt x="3126" y="11271"/>
                    <a:pt x="2855" y="11290"/>
                    <a:pt x="2586" y="11290"/>
                  </a:cubicBezTo>
                  <a:cubicBezTo>
                    <a:pt x="2559" y="11290"/>
                    <a:pt x="2533" y="11290"/>
                    <a:pt x="2506" y="11290"/>
                  </a:cubicBezTo>
                  <a:cubicBezTo>
                    <a:pt x="2493" y="11290"/>
                    <a:pt x="2481" y="11289"/>
                    <a:pt x="2468" y="11289"/>
                  </a:cubicBezTo>
                  <a:cubicBezTo>
                    <a:pt x="1585" y="11289"/>
                    <a:pt x="742" y="11586"/>
                    <a:pt x="319" y="12372"/>
                  </a:cubicBezTo>
                  <a:cubicBezTo>
                    <a:pt x="111" y="12756"/>
                    <a:pt x="0" y="13266"/>
                    <a:pt x="99" y="13717"/>
                  </a:cubicBezTo>
                  <a:cubicBezTo>
                    <a:pt x="223" y="14293"/>
                    <a:pt x="642" y="14460"/>
                    <a:pt x="1119" y="14460"/>
                  </a:cubicBezTo>
                  <a:cubicBezTo>
                    <a:pt x="1612" y="14460"/>
                    <a:pt x="2167" y="14282"/>
                    <a:pt x="2526" y="14188"/>
                  </a:cubicBezTo>
                  <a:cubicBezTo>
                    <a:pt x="3146" y="14028"/>
                    <a:pt x="3741" y="13805"/>
                    <a:pt x="4379" y="13671"/>
                  </a:cubicBezTo>
                  <a:cubicBezTo>
                    <a:pt x="5089" y="13521"/>
                    <a:pt x="5818" y="13414"/>
                    <a:pt x="6521" y="13202"/>
                  </a:cubicBezTo>
                  <a:cubicBezTo>
                    <a:pt x="6918" y="13080"/>
                    <a:pt x="7192" y="12775"/>
                    <a:pt x="7281" y="12408"/>
                  </a:cubicBezTo>
                  <a:cubicBezTo>
                    <a:pt x="7496" y="11518"/>
                    <a:pt x="7906" y="10714"/>
                    <a:pt x="8043" y="9799"/>
                  </a:cubicBezTo>
                  <a:cubicBezTo>
                    <a:pt x="8306" y="8053"/>
                    <a:pt x="8287" y="6082"/>
                    <a:pt x="7937" y="4325"/>
                  </a:cubicBezTo>
                  <a:cubicBezTo>
                    <a:pt x="7578" y="2517"/>
                    <a:pt x="6378" y="1"/>
                    <a:pt x="4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025;p32">
              <a:extLst>
                <a:ext uri="{FF2B5EF4-FFF2-40B4-BE49-F238E27FC236}">
                  <a16:creationId xmlns:a16="http://schemas.microsoft.com/office/drawing/2014/main" id="{6EC42E9D-D14B-85C0-ADF3-5D62CD21A717}"/>
                </a:ext>
              </a:extLst>
            </p:cNvPr>
            <p:cNvSpPr/>
            <p:nvPr/>
          </p:nvSpPr>
          <p:spPr>
            <a:xfrm>
              <a:off x="3572416" y="3758574"/>
              <a:ext cx="393843" cy="1090735"/>
            </a:xfrm>
            <a:custGeom>
              <a:avLst/>
              <a:gdLst/>
              <a:ahLst/>
              <a:cxnLst/>
              <a:rect l="l" t="t" r="r" b="b"/>
              <a:pathLst>
                <a:path w="4546" h="12590" extrusionOk="0">
                  <a:moveTo>
                    <a:pt x="2084" y="1"/>
                  </a:moveTo>
                  <a:lnTo>
                    <a:pt x="2084" y="1"/>
                  </a:lnTo>
                  <a:cubicBezTo>
                    <a:pt x="1897" y="2435"/>
                    <a:pt x="0" y="10164"/>
                    <a:pt x="2979" y="12590"/>
                  </a:cubicBezTo>
                  <a:lnTo>
                    <a:pt x="2982" y="12590"/>
                  </a:lnTo>
                  <a:cubicBezTo>
                    <a:pt x="3259" y="12438"/>
                    <a:pt x="3447" y="12183"/>
                    <a:pt x="3519" y="11889"/>
                  </a:cubicBezTo>
                  <a:cubicBezTo>
                    <a:pt x="3734" y="10999"/>
                    <a:pt x="4141" y="10195"/>
                    <a:pt x="4281" y="9281"/>
                  </a:cubicBezTo>
                  <a:cubicBezTo>
                    <a:pt x="4545" y="7534"/>
                    <a:pt x="4525" y="5563"/>
                    <a:pt x="4175" y="3803"/>
                  </a:cubicBezTo>
                  <a:cubicBezTo>
                    <a:pt x="3916" y="2502"/>
                    <a:pt x="3220" y="832"/>
                    <a:pt x="2084"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026;p32">
              <a:extLst>
                <a:ext uri="{FF2B5EF4-FFF2-40B4-BE49-F238E27FC236}">
                  <a16:creationId xmlns:a16="http://schemas.microsoft.com/office/drawing/2014/main" id="{A86B907E-0630-71C8-6096-A3EB0DB9963B}"/>
                </a:ext>
              </a:extLst>
            </p:cNvPr>
            <p:cNvSpPr/>
            <p:nvPr/>
          </p:nvSpPr>
          <p:spPr>
            <a:xfrm>
              <a:off x="3535770" y="4673685"/>
              <a:ext cx="149272" cy="18540"/>
            </a:xfrm>
            <a:custGeom>
              <a:avLst/>
              <a:gdLst/>
              <a:ahLst/>
              <a:cxnLst/>
              <a:rect l="l" t="t" r="r" b="b"/>
              <a:pathLst>
                <a:path w="1723" h="214" extrusionOk="0">
                  <a:moveTo>
                    <a:pt x="913" y="0"/>
                  </a:moveTo>
                  <a:cubicBezTo>
                    <a:pt x="443" y="0"/>
                    <a:pt x="69" y="102"/>
                    <a:pt x="45" y="108"/>
                  </a:cubicBezTo>
                  <a:cubicBezTo>
                    <a:pt x="16" y="118"/>
                    <a:pt x="1" y="145"/>
                    <a:pt x="8" y="175"/>
                  </a:cubicBezTo>
                  <a:cubicBezTo>
                    <a:pt x="15" y="199"/>
                    <a:pt x="36" y="214"/>
                    <a:pt x="60" y="214"/>
                  </a:cubicBezTo>
                  <a:cubicBezTo>
                    <a:pt x="64" y="214"/>
                    <a:pt x="69" y="213"/>
                    <a:pt x="74" y="212"/>
                  </a:cubicBezTo>
                  <a:cubicBezTo>
                    <a:pt x="80" y="211"/>
                    <a:pt x="453" y="110"/>
                    <a:pt x="916" y="110"/>
                  </a:cubicBezTo>
                  <a:cubicBezTo>
                    <a:pt x="1149" y="110"/>
                    <a:pt x="1405" y="136"/>
                    <a:pt x="1648" y="212"/>
                  </a:cubicBezTo>
                  <a:cubicBezTo>
                    <a:pt x="1653" y="213"/>
                    <a:pt x="1658" y="213"/>
                    <a:pt x="1664" y="213"/>
                  </a:cubicBezTo>
                  <a:cubicBezTo>
                    <a:pt x="1686" y="213"/>
                    <a:pt x="1707" y="198"/>
                    <a:pt x="1716" y="175"/>
                  </a:cubicBezTo>
                  <a:cubicBezTo>
                    <a:pt x="1723" y="148"/>
                    <a:pt x="1708" y="118"/>
                    <a:pt x="1680" y="108"/>
                  </a:cubicBezTo>
                  <a:cubicBezTo>
                    <a:pt x="1422" y="27"/>
                    <a:pt x="1155" y="0"/>
                    <a:pt x="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027;p32">
              <a:extLst>
                <a:ext uri="{FF2B5EF4-FFF2-40B4-BE49-F238E27FC236}">
                  <a16:creationId xmlns:a16="http://schemas.microsoft.com/office/drawing/2014/main" id="{90855ACD-4BB1-76DA-3425-1F6F68C6247C}"/>
                </a:ext>
              </a:extLst>
            </p:cNvPr>
            <p:cNvSpPr/>
            <p:nvPr/>
          </p:nvSpPr>
          <p:spPr>
            <a:xfrm>
              <a:off x="3599706" y="3193031"/>
              <a:ext cx="606" cy="1733"/>
            </a:xfrm>
            <a:custGeom>
              <a:avLst/>
              <a:gdLst/>
              <a:ahLst/>
              <a:cxnLst/>
              <a:rect l="l" t="t" r="r" b="b"/>
              <a:pathLst>
                <a:path w="7" h="20" extrusionOk="0">
                  <a:moveTo>
                    <a:pt x="0" y="1"/>
                  </a:moveTo>
                  <a:lnTo>
                    <a:pt x="0" y="1"/>
                  </a:lnTo>
                  <a:cubicBezTo>
                    <a:pt x="0" y="1"/>
                    <a:pt x="6" y="20"/>
                    <a:pt x="7" y="20"/>
                  </a:cubicBezTo>
                  <a:cubicBezTo>
                    <a:pt x="7" y="20"/>
                    <a:pt x="6" y="17"/>
                    <a:pt x="4" y="11"/>
                  </a:cubicBezTo>
                  <a:cubicBezTo>
                    <a:pt x="1" y="4"/>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028;p32">
              <a:extLst>
                <a:ext uri="{FF2B5EF4-FFF2-40B4-BE49-F238E27FC236}">
                  <a16:creationId xmlns:a16="http://schemas.microsoft.com/office/drawing/2014/main" id="{BCE7AC3F-1EFA-5120-17FC-7FAD13E135FC}"/>
                </a:ext>
              </a:extLst>
            </p:cNvPr>
            <p:cNvSpPr/>
            <p:nvPr/>
          </p:nvSpPr>
          <p:spPr>
            <a:xfrm>
              <a:off x="3031390" y="3110209"/>
              <a:ext cx="697845" cy="1983075"/>
            </a:xfrm>
            <a:custGeom>
              <a:avLst/>
              <a:gdLst/>
              <a:ahLst/>
              <a:cxnLst/>
              <a:rect l="l" t="t" r="r" b="b"/>
              <a:pathLst>
                <a:path w="8055" h="22890" extrusionOk="0">
                  <a:moveTo>
                    <a:pt x="5117" y="0"/>
                  </a:moveTo>
                  <a:cubicBezTo>
                    <a:pt x="4663" y="0"/>
                    <a:pt x="4237" y="207"/>
                    <a:pt x="4054" y="664"/>
                  </a:cubicBezTo>
                  <a:cubicBezTo>
                    <a:pt x="2573" y="4368"/>
                    <a:pt x="4288" y="7739"/>
                    <a:pt x="4529" y="10620"/>
                  </a:cubicBezTo>
                  <a:cubicBezTo>
                    <a:pt x="4688" y="12526"/>
                    <a:pt x="4354" y="14471"/>
                    <a:pt x="4047" y="16347"/>
                  </a:cubicBezTo>
                  <a:cubicBezTo>
                    <a:pt x="3851" y="17545"/>
                    <a:pt x="3630" y="18733"/>
                    <a:pt x="3385" y="19918"/>
                  </a:cubicBezTo>
                  <a:cubicBezTo>
                    <a:pt x="2165" y="19959"/>
                    <a:pt x="982" y="20846"/>
                    <a:pt x="708" y="21082"/>
                  </a:cubicBezTo>
                  <a:cubicBezTo>
                    <a:pt x="319" y="21413"/>
                    <a:pt x="0" y="21793"/>
                    <a:pt x="137" y="22351"/>
                  </a:cubicBezTo>
                  <a:cubicBezTo>
                    <a:pt x="234" y="22751"/>
                    <a:pt x="685" y="22890"/>
                    <a:pt x="1166" y="22890"/>
                  </a:cubicBezTo>
                  <a:cubicBezTo>
                    <a:pt x="1245" y="22890"/>
                    <a:pt x="1324" y="22886"/>
                    <a:pt x="1402" y="22879"/>
                  </a:cubicBezTo>
                  <a:cubicBezTo>
                    <a:pt x="2530" y="22781"/>
                    <a:pt x="3984" y="22871"/>
                    <a:pt x="5059" y="22492"/>
                  </a:cubicBezTo>
                  <a:cubicBezTo>
                    <a:pt x="5457" y="22351"/>
                    <a:pt x="5566" y="22257"/>
                    <a:pt x="5729" y="21851"/>
                  </a:cubicBezTo>
                  <a:cubicBezTo>
                    <a:pt x="5901" y="21422"/>
                    <a:pt x="5978" y="20936"/>
                    <a:pt x="6111" y="20493"/>
                  </a:cubicBezTo>
                  <a:cubicBezTo>
                    <a:pt x="6572" y="18971"/>
                    <a:pt x="7078" y="17477"/>
                    <a:pt x="7396" y="15913"/>
                  </a:cubicBezTo>
                  <a:cubicBezTo>
                    <a:pt x="7720" y="14334"/>
                    <a:pt x="7930" y="12720"/>
                    <a:pt x="7989" y="11107"/>
                  </a:cubicBezTo>
                  <a:cubicBezTo>
                    <a:pt x="8054" y="9288"/>
                    <a:pt x="7969" y="7386"/>
                    <a:pt x="7643" y="5594"/>
                  </a:cubicBezTo>
                  <a:cubicBezTo>
                    <a:pt x="7363" y="4044"/>
                    <a:pt x="7071" y="2460"/>
                    <a:pt x="6564" y="967"/>
                  </a:cubicBezTo>
                  <a:cubicBezTo>
                    <a:pt x="6356" y="356"/>
                    <a:pt x="5713" y="0"/>
                    <a:pt x="5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029;p32">
              <a:extLst>
                <a:ext uri="{FF2B5EF4-FFF2-40B4-BE49-F238E27FC236}">
                  <a16:creationId xmlns:a16="http://schemas.microsoft.com/office/drawing/2014/main" id="{ADFB9650-776F-AC56-BD6B-E72052BADF81}"/>
                </a:ext>
              </a:extLst>
            </p:cNvPr>
            <p:cNvSpPr/>
            <p:nvPr/>
          </p:nvSpPr>
          <p:spPr>
            <a:xfrm>
              <a:off x="3672218" y="4487769"/>
              <a:ext cx="260" cy="1300"/>
            </a:xfrm>
            <a:custGeom>
              <a:avLst/>
              <a:gdLst/>
              <a:ahLst/>
              <a:cxnLst/>
              <a:rect l="l" t="t" r="r" b="b"/>
              <a:pathLst>
                <a:path w="3" h="15" extrusionOk="0">
                  <a:moveTo>
                    <a:pt x="2" y="1"/>
                  </a:moveTo>
                  <a:lnTo>
                    <a:pt x="2" y="1"/>
                  </a:lnTo>
                  <a:cubicBezTo>
                    <a:pt x="2" y="1"/>
                    <a:pt x="1" y="8"/>
                    <a:pt x="1" y="15"/>
                  </a:cubicBezTo>
                  <a:cubicBezTo>
                    <a:pt x="2" y="5"/>
                    <a:pt x="2" y="1"/>
                    <a:pt x="2" y="1"/>
                  </a:cubicBezTo>
                  <a:close/>
                </a:path>
              </a:pathLst>
            </a:custGeom>
            <a:solidFill>
              <a:srgbClr val="1F1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030;p32">
              <a:extLst>
                <a:ext uri="{FF2B5EF4-FFF2-40B4-BE49-F238E27FC236}">
                  <a16:creationId xmlns:a16="http://schemas.microsoft.com/office/drawing/2014/main" id="{3909F9ED-CBCB-6488-FB3D-A47A9F4285B3}"/>
                </a:ext>
              </a:extLst>
            </p:cNvPr>
            <p:cNvSpPr/>
            <p:nvPr/>
          </p:nvSpPr>
          <p:spPr>
            <a:xfrm>
              <a:off x="3405127" y="3110469"/>
              <a:ext cx="324102" cy="1378623"/>
            </a:xfrm>
            <a:custGeom>
              <a:avLst/>
              <a:gdLst/>
              <a:ahLst/>
              <a:cxnLst/>
              <a:rect l="l" t="t" r="r" b="b"/>
              <a:pathLst>
                <a:path w="3741" h="15913" extrusionOk="0">
                  <a:moveTo>
                    <a:pt x="805" y="0"/>
                  </a:moveTo>
                  <a:cubicBezTo>
                    <a:pt x="622" y="0"/>
                    <a:pt x="445" y="33"/>
                    <a:pt x="285" y="103"/>
                  </a:cubicBezTo>
                  <a:cubicBezTo>
                    <a:pt x="238" y="952"/>
                    <a:pt x="1" y="2239"/>
                    <a:pt x="2" y="3092"/>
                  </a:cubicBezTo>
                  <a:cubicBezTo>
                    <a:pt x="4" y="3912"/>
                    <a:pt x="101" y="4722"/>
                    <a:pt x="274" y="5520"/>
                  </a:cubicBezTo>
                  <a:cubicBezTo>
                    <a:pt x="756" y="7753"/>
                    <a:pt x="1560" y="9917"/>
                    <a:pt x="2170" y="12115"/>
                  </a:cubicBezTo>
                  <a:cubicBezTo>
                    <a:pt x="2517" y="13371"/>
                    <a:pt x="2758" y="14649"/>
                    <a:pt x="3084" y="15913"/>
                  </a:cubicBezTo>
                  <a:cubicBezTo>
                    <a:pt x="3406" y="14332"/>
                    <a:pt x="3616" y="12719"/>
                    <a:pt x="3676" y="11105"/>
                  </a:cubicBezTo>
                  <a:cubicBezTo>
                    <a:pt x="3740" y="9285"/>
                    <a:pt x="3655" y="7383"/>
                    <a:pt x="3329" y="5593"/>
                  </a:cubicBezTo>
                  <a:cubicBezTo>
                    <a:pt x="3049" y="4042"/>
                    <a:pt x="2757" y="2459"/>
                    <a:pt x="2250" y="965"/>
                  </a:cubicBezTo>
                  <a:cubicBezTo>
                    <a:pt x="2043" y="354"/>
                    <a:pt x="1400" y="0"/>
                    <a:pt x="805"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031;p32">
              <a:extLst>
                <a:ext uri="{FF2B5EF4-FFF2-40B4-BE49-F238E27FC236}">
                  <a16:creationId xmlns:a16="http://schemas.microsoft.com/office/drawing/2014/main" id="{36888CA2-633A-5B09-EA06-2CFB95413E3A}"/>
                </a:ext>
              </a:extLst>
            </p:cNvPr>
            <p:cNvSpPr/>
            <p:nvPr/>
          </p:nvSpPr>
          <p:spPr>
            <a:xfrm>
              <a:off x="3172083" y="4927954"/>
              <a:ext cx="96078" cy="167032"/>
            </a:xfrm>
            <a:custGeom>
              <a:avLst/>
              <a:gdLst/>
              <a:ahLst/>
              <a:cxnLst/>
              <a:rect l="l" t="t" r="r" b="b"/>
              <a:pathLst>
                <a:path w="1109" h="1928" extrusionOk="0">
                  <a:moveTo>
                    <a:pt x="1052" y="0"/>
                  </a:moveTo>
                  <a:cubicBezTo>
                    <a:pt x="1046" y="0"/>
                    <a:pt x="1039" y="2"/>
                    <a:pt x="1033" y="4"/>
                  </a:cubicBezTo>
                  <a:cubicBezTo>
                    <a:pt x="1023" y="7"/>
                    <a:pt x="1" y="384"/>
                    <a:pt x="55" y="1876"/>
                  </a:cubicBezTo>
                  <a:cubicBezTo>
                    <a:pt x="57" y="1905"/>
                    <a:pt x="80" y="1927"/>
                    <a:pt x="108" y="1927"/>
                  </a:cubicBezTo>
                  <a:lnTo>
                    <a:pt x="108" y="1926"/>
                  </a:lnTo>
                  <a:cubicBezTo>
                    <a:pt x="138" y="1925"/>
                    <a:pt x="162" y="1899"/>
                    <a:pt x="159" y="1870"/>
                  </a:cubicBezTo>
                  <a:cubicBezTo>
                    <a:pt x="109" y="461"/>
                    <a:pt x="1029" y="118"/>
                    <a:pt x="1069" y="104"/>
                  </a:cubicBezTo>
                  <a:cubicBezTo>
                    <a:pt x="1095" y="95"/>
                    <a:pt x="1109" y="64"/>
                    <a:pt x="1100" y="35"/>
                  </a:cubicBezTo>
                  <a:cubicBezTo>
                    <a:pt x="1093" y="15"/>
                    <a:pt x="1073" y="0"/>
                    <a:pt x="1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032;p32">
              <a:extLst>
                <a:ext uri="{FF2B5EF4-FFF2-40B4-BE49-F238E27FC236}">
                  <a16:creationId xmlns:a16="http://schemas.microsoft.com/office/drawing/2014/main" id="{A5264739-B81C-90E3-C38E-65AC8C54CA7A}"/>
                </a:ext>
              </a:extLst>
            </p:cNvPr>
            <p:cNvSpPr/>
            <p:nvPr/>
          </p:nvSpPr>
          <p:spPr>
            <a:xfrm>
              <a:off x="3073147" y="4921457"/>
              <a:ext cx="93393" cy="167985"/>
            </a:xfrm>
            <a:custGeom>
              <a:avLst/>
              <a:gdLst/>
              <a:ahLst/>
              <a:cxnLst/>
              <a:rect l="l" t="t" r="r" b="b"/>
              <a:pathLst>
                <a:path w="1078" h="1939" extrusionOk="0">
                  <a:moveTo>
                    <a:pt x="1015" y="0"/>
                  </a:moveTo>
                  <a:cubicBezTo>
                    <a:pt x="1009" y="0"/>
                    <a:pt x="1002" y="1"/>
                    <a:pt x="996" y="3"/>
                  </a:cubicBezTo>
                  <a:cubicBezTo>
                    <a:pt x="987" y="8"/>
                    <a:pt x="1" y="430"/>
                    <a:pt x="35" y="1887"/>
                  </a:cubicBezTo>
                  <a:cubicBezTo>
                    <a:pt x="36" y="1915"/>
                    <a:pt x="59" y="1938"/>
                    <a:pt x="88" y="1938"/>
                  </a:cubicBezTo>
                  <a:cubicBezTo>
                    <a:pt x="119" y="1938"/>
                    <a:pt x="142" y="1914"/>
                    <a:pt x="142" y="1885"/>
                  </a:cubicBezTo>
                  <a:cubicBezTo>
                    <a:pt x="109" y="503"/>
                    <a:pt x="1000" y="118"/>
                    <a:pt x="1037" y="102"/>
                  </a:cubicBezTo>
                  <a:cubicBezTo>
                    <a:pt x="1064" y="92"/>
                    <a:pt x="1077" y="59"/>
                    <a:pt x="1066" y="32"/>
                  </a:cubicBezTo>
                  <a:cubicBezTo>
                    <a:pt x="1058" y="12"/>
                    <a:pt x="1037"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033;p32">
              <a:extLst>
                <a:ext uri="{FF2B5EF4-FFF2-40B4-BE49-F238E27FC236}">
                  <a16:creationId xmlns:a16="http://schemas.microsoft.com/office/drawing/2014/main" id="{D503B5FA-739F-6E89-3F22-A29E25CBE3CC}"/>
                </a:ext>
              </a:extLst>
            </p:cNvPr>
            <p:cNvSpPr/>
            <p:nvPr/>
          </p:nvSpPr>
          <p:spPr>
            <a:xfrm>
              <a:off x="3522342" y="4067943"/>
              <a:ext cx="205931" cy="940076"/>
            </a:xfrm>
            <a:custGeom>
              <a:avLst/>
              <a:gdLst/>
              <a:ahLst/>
              <a:cxnLst/>
              <a:rect l="l" t="t" r="r" b="b"/>
              <a:pathLst>
                <a:path w="2377" h="10851" extrusionOk="0">
                  <a:moveTo>
                    <a:pt x="2322" y="1"/>
                  </a:moveTo>
                  <a:cubicBezTo>
                    <a:pt x="2291" y="1"/>
                    <a:pt x="2270" y="24"/>
                    <a:pt x="2269" y="52"/>
                  </a:cubicBezTo>
                  <a:cubicBezTo>
                    <a:pt x="2212" y="1591"/>
                    <a:pt x="2013" y="3205"/>
                    <a:pt x="1676" y="4849"/>
                  </a:cubicBezTo>
                  <a:cubicBezTo>
                    <a:pt x="1425" y="6090"/>
                    <a:pt x="1047" y="7310"/>
                    <a:pt x="681" y="8489"/>
                  </a:cubicBezTo>
                  <a:cubicBezTo>
                    <a:pt x="584" y="8799"/>
                    <a:pt x="488" y="9112"/>
                    <a:pt x="393" y="9424"/>
                  </a:cubicBezTo>
                  <a:cubicBezTo>
                    <a:pt x="343" y="9594"/>
                    <a:pt x="299" y="9770"/>
                    <a:pt x="257" y="9941"/>
                  </a:cubicBezTo>
                  <a:cubicBezTo>
                    <a:pt x="187" y="10222"/>
                    <a:pt x="116" y="10512"/>
                    <a:pt x="12" y="10776"/>
                  </a:cubicBezTo>
                  <a:cubicBezTo>
                    <a:pt x="0" y="10805"/>
                    <a:pt x="14" y="10836"/>
                    <a:pt x="42" y="10846"/>
                  </a:cubicBezTo>
                  <a:cubicBezTo>
                    <a:pt x="49" y="10848"/>
                    <a:pt x="54" y="10851"/>
                    <a:pt x="62" y="10851"/>
                  </a:cubicBezTo>
                  <a:cubicBezTo>
                    <a:pt x="83" y="10851"/>
                    <a:pt x="103" y="10838"/>
                    <a:pt x="112" y="10816"/>
                  </a:cubicBezTo>
                  <a:cubicBezTo>
                    <a:pt x="220" y="10546"/>
                    <a:pt x="291" y="10252"/>
                    <a:pt x="361" y="9967"/>
                  </a:cubicBezTo>
                  <a:cubicBezTo>
                    <a:pt x="403" y="9797"/>
                    <a:pt x="446" y="9620"/>
                    <a:pt x="496" y="9454"/>
                  </a:cubicBezTo>
                  <a:cubicBezTo>
                    <a:pt x="590" y="9141"/>
                    <a:pt x="686" y="8830"/>
                    <a:pt x="783" y="8519"/>
                  </a:cubicBezTo>
                  <a:cubicBezTo>
                    <a:pt x="1148" y="7338"/>
                    <a:pt x="1528" y="6115"/>
                    <a:pt x="1782" y="4871"/>
                  </a:cubicBezTo>
                  <a:cubicBezTo>
                    <a:pt x="2120" y="3220"/>
                    <a:pt x="2320" y="1600"/>
                    <a:pt x="2376" y="56"/>
                  </a:cubicBezTo>
                  <a:cubicBezTo>
                    <a:pt x="2376" y="25"/>
                    <a:pt x="2353" y="2"/>
                    <a:pt x="2325" y="1"/>
                  </a:cubicBezTo>
                  <a:cubicBezTo>
                    <a:pt x="2324" y="1"/>
                    <a:pt x="2323" y="1"/>
                    <a:pt x="2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034;p32">
              <a:extLst>
                <a:ext uri="{FF2B5EF4-FFF2-40B4-BE49-F238E27FC236}">
                  <a16:creationId xmlns:a16="http://schemas.microsoft.com/office/drawing/2014/main" id="{B7F8F02E-5FE1-06EE-5E3E-4C2CE2E5C5F3}"/>
                </a:ext>
              </a:extLst>
            </p:cNvPr>
            <p:cNvSpPr/>
            <p:nvPr/>
          </p:nvSpPr>
          <p:spPr>
            <a:xfrm>
              <a:off x="3216526" y="4521729"/>
              <a:ext cx="170411" cy="342468"/>
            </a:xfrm>
            <a:custGeom>
              <a:avLst/>
              <a:gdLst/>
              <a:ahLst/>
              <a:cxnLst/>
              <a:rect l="l" t="t" r="r" b="b"/>
              <a:pathLst>
                <a:path w="1967" h="3953" extrusionOk="0">
                  <a:moveTo>
                    <a:pt x="1912" y="1"/>
                  </a:moveTo>
                  <a:cubicBezTo>
                    <a:pt x="1886" y="1"/>
                    <a:pt x="1863" y="20"/>
                    <a:pt x="1858" y="46"/>
                  </a:cubicBezTo>
                  <a:cubicBezTo>
                    <a:pt x="1671" y="1184"/>
                    <a:pt x="1458" y="2340"/>
                    <a:pt x="1206" y="3574"/>
                  </a:cubicBezTo>
                  <a:cubicBezTo>
                    <a:pt x="842" y="3592"/>
                    <a:pt x="450" y="3685"/>
                    <a:pt x="42" y="3849"/>
                  </a:cubicBezTo>
                  <a:cubicBezTo>
                    <a:pt x="13" y="3859"/>
                    <a:pt x="1" y="3892"/>
                    <a:pt x="11" y="3918"/>
                  </a:cubicBezTo>
                  <a:cubicBezTo>
                    <a:pt x="21" y="3939"/>
                    <a:pt x="39" y="3952"/>
                    <a:pt x="61" y="3952"/>
                  </a:cubicBezTo>
                  <a:cubicBezTo>
                    <a:pt x="68" y="3952"/>
                    <a:pt x="73" y="3951"/>
                    <a:pt x="82" y="3949"/>
                  </a:cubicBezTo>
                  <a:cubicBezTo>
                    <a:pt x="495" y="3782"/>
                    <a:pt x="887" y="3692"/>
                    <a:pt x="1251" y="3679"/>
                  </a:cubicBezTo>
                  <a:lnTo>
                    <a:pt x="1293" y="3678"/>
                  </a:lnTo>
                  <a:lnTo>
                    <a:pt x="1301" y="3636"/>
                  </a:lnTo>
                  <a:cubicBezTo>
                    <a:pt x="1558" y="2386"/>
                    <a:pt x="1774" y="1216"/>
                    <a:pt x="1964" y="61"/>
                  </a:cubicBezTo>
                  <a:cubicBezTo>
                    <a:pt x="1967" y="33"/>
                    <a:pt x="1948" y="6"/>
                    <a:pt x="1920" y="1"/>
                  </a:cubicBezTo>
                  <a:cubicBezTo>
                    <a:pt x="1917" y="1"/>
                    <a:pt x="1914" y="1"/>
                    <a:pt x="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035;p32">
              <a:extLst>
                <a:ext uri="{FF2B5EF4-FFF2-40B4-BE49-F238E27FC236}">
                  <a16:creationId xmlns:a16="http://schemas.microsoft.com/office/drawing/2014/main" id="{2C46F363-AA37-3501-6D70-8E23BFAC2F1C}"/>
                </a:ext>
              </a:extLst>
            </p:cNvPr>
            <p:cNvSpPr/>
            <p:nvPr/>
          </p:nvSpPr>
          <p:spPr>
            <a:xfrm>
              <a:off x="3376971" y="3839317"/>
              <a:ext cx="64630" cy="691867"/>
            </a:xfrm>
            <a:custGeom>
              <a:avLst/>
              <a:gdLst/>
              <a:ahLst/>
              <a:cxnLst/>
              <a:rect l="l" t="t" r="r" b="b"/>
              <a:pathLst>
                <a:path w="746" h="7986" extrusionOk="0">
                  <a:moveTo>
                    <a:pt x="173" y="0"/>
                  </a:moveTo>
                  <a:cubicBezTo>
                    <a:pt x="171" y="0"/>
                    <a:pt x="168" y="1"/>
                    <a:pt x="165" y="1"/>
                  </a:cubicBezTo>
                  <a:cubicBezTo>
                    <a:pt x="136" y="7"/>
                    <a:pt x="118" y="35"/>
                    <a:pt x="125" y="64"/>
                  </a:cubicBezTo>
                  <a:cubicBezTo>
                    <a:pt x="303" y="872"/>
                    <a:pt x="432" y="1547"/>
                    <a:pt x="486" y="2207"/>
                  </a:cubicBezTo>
                  <a:cubicBezTo>
                    <a:pt x="640" y="4046"/>
                    <a:pt x="333" y="5925"/>
                    <a:pt x="35" y="7743"/>
                  </a:cubicBezTo>
                  <a:lnTo>
                    <a:pt x="5" y="7924"/>
                  </a:lnTo>
                  <a:cubicBezTo>
                    <a:pt x="0" y="7953"/>
                    <a:pt x="20" y="7980"/>
                    <a:pt x="49" y="7985"/>
                  </a:cubicBezTo>
                  <a:lnTo>
                    <a:pt x="58" y="7985"/>
                  </a:lnTo>
                  <a:cubicBezTo>
                    <a:pt x="83" y="7985"/>
                    <a:pt x="106" y="7965"/>
                    <a:pt x="108" y="7943"/>
                  </a:cubicBezTo>
                  <a:lnTo>
                    <a:pt x="139" y="7760"/>
                  </a:lnTo>
                  <a:cubicBezTo>
                    <a:pt x="436" y="5938"/>
                    <a:pt x="746" y="4052"/>
                    <a:pt x="592" y="2200"/>
                  </a:cubicBezTo>
                  <a:cubicBezTo>
                    <a:pt x="536" y="1534"/>
                    <a:pt x="406" y="856"/>
                    <a:pt x="227" y="42"/>
                  </a:cubicBezTo>
                  <a:cubicBezTo>
                    <a:pt x="222" y="17"/>
                    <a:pt x="199" y="0"/>
                    <a:pt x="1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036;p32">
              <a:extLst>
                <a:ext uri="{FF2B5EF4-FFF2-40B4-BE49-F238E27FC236}">
                  <a16:creationId xmlns:a16="http://schemas.microsoft.com/office/drawing/2014/main" id="{148975B4-8271-868C-7DB2-177C3C3F5035}"/>
                </a:ext>
              </a:extLst>
            </p:cNvPr>
            <p:cNvSpPr/>
            <p:nvPr/>
          </p:nvSpPr>
          <p:spPr>
            <a:xfrm>
              <a:off x="3326031" y="2322103"/>
              <a:ext cx="1651696" cy="2538232"/>
            </a:xfrm>
            <a:custGeom>
              <a:avLst/>
              <a:gdLst/>
              <a:ahLst/>
              <a:cxnLst/>
              <a:rect l="l" t="t" r="r" b="b"/>
              <a:pathLst>
                <a:path w="19065" h="29298" extrusionOk="0">
                  <a:moveTo>
                    <a:pt x="8047" y="0"/>
                  </a:moveTo>
                  <a:lnTo>
                    <a:pt x="1712" y="379"/>
                  </a:lnTo>
                  <a:cubicBezTo>
                    <a:pt x="1849" y="2542"/>
                    <a:pt x="874" y="5879"/>
                    <a:pt x="656" y="8002"/>
                  </a:cubicBezTo>
                  <a:cubicBezTo>
                    <a:pt x="0" y="14364"/>
                    <a:pt x="1098" y="14444"/>
                    <a:pt x="3912" y="22251"/>
                  </a:cubicBezTo>
                  <a:cubicBezTo>
                    <a:pt x="4071" y="22688"/>
                    <a:pt x="4768" y="25938"/>
                    <a:pt x="5977" y="27453"/>
                  </a:cubicBezTo>
                  <a:cubicBezTo>
                    <a:pt x="7212" y="29001"/>
                    <a:pt x="8226" y="29026"/>
                    <a:pt x="9532" y="29188"/>
                  </a:cubicBezTo>
                  <a:cubicBezTo>
                    <a:pt x="10375" y="29293"/>
                    <a:pt x="14762" y="29298"/>
                    <a:pt x="14969" y="29298"/>
                  </a:cubicBezTo>
                  <a:cubicBezTo>
                    <a:pt x="15892" y="29298"/>
                    <a:pt x="16516" y="28215"/>
                    <a:pt x="16593" y="27871"/>
                  </a:cubicBezTo>
                  <a:cubicBezTo>
                    <a:pt x="16854" y="26708"/>
                    <a:pt x="16837" y="25515"/>
                    <a:pt x="16830" y="24333"/>
                  </a:cubicBezTo>
                  <a:cubicBezTo>
                    <a:pt x="16826" y="23206"/>
                    <a:pt x="16358" y="20588"/>
                    <a:pt x="18257" y="20588"/>
                  </a:cubicBezTo>
                  <a:cubicBezTo>
                    <a:pt x="18259" y="20588"/>
                    <a:pt x="18260" y="20588"/>
                    <a:pt x="18262" y="20588"/>
                  </a:cubicBezTo>
                  <a:cubicBezTo>
                    <a:pt x="18278" y="20588"/>
                    <a:pt x="18294" y="20588"/>
                    <a:pt x="18309" y="20588"/>
                  </a:cubicBezTo>
                  <a:cubicBezTo>
                    <a:pt x="18756" y="20588"/>
                    <a:pt x="19064" y="20560"/>
                    <a:pt x="18977" y="20047"/>
                  </a:cubicBezTo>
                  <a:cubicBezTo>
                    <a:pt x="18389" y="16506"/>
                    <a:pt x="16107" y="13580"/>
                    <a:pt x="15122" y="11794"/>
                  </a:cubicBezTo>
                  <a:cubicBezTo>
                    <a:pt x="13737" y="9285"/>
                    <a:pt x="12124" y="6598"/>
                    <a:pt x="10275" y="4335"/>
                  </a:cubicBezTo>
                  <a:cubicBezTo>
                    <a:pt x="9280" y="3117"/>
                    <a:pt x="7598" y="1715"/>
                    <a:pt x="8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037;p32">
              <a:extLst>
                <a:ext uri="{FF2B5EF4-FFF2-40B4-BE49-F238E27FC236}">
                  <a16:creationId xmlns:a16="http://schemas.microsoft.com/office/drawing/2014/main" id="{3AD2CC96-6A5E-4271-417A-2C03CB401D28}"/>
                </a:ext>
              </a:extLst>
            </p:cNvPr>
            <p:cNvSpPr/>
            <p:nvPr/>
          </p:nvSpPr>
          <p:spPr>
            <a:xfrm>
              <a:off x="4532836" y="3897361"/>
              <a:ext cx="166946" cy="963641"/>
            </a:xfrm>
            <a:custGeom>
              <a:avLst/>
              <a:gdLst/>
              <a:ahLst/>
              <a:cxnLst/>
              <a:rect l="l" t="t" r="r" b="b"/>
              <a:pathLst>
                <a:path w="1927" h="11123" extrusionOk="0">
                  <a:moveTo>
                    <a:pt x="1097" y="1"/>
                  </a:moveTo>
                  <a:lnTo>
                    <a:pt x="0" y="11113"/>
                  </a:lnTo>
                  <a:cubicBezTo>
                    <a:pt x="258" y="11115"/>
                    <a:pt x="538" y="11123"/>
                    <a:pt x="782" y="11123"/>
                  </a:cubicBezTo>
                  <a:cubicBezTo>
                    <a:pt x="1078" y="11123"/>
                    <a:pt x="1320" y="11111"/>
                    <a:pt x="1404" y="11059"/>
                  </a:cubicBezTo>
                  <a:cubicBezTo>
                    <a:pt x="1591" y="8846"/>
                    <a:pt x="1926" y="2446"/>
                    <a:pt x="1097"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038;p32">
              <a:extLst>
                <a:ext uri="{FF2B5EF4-FFF2-40B4-BE49-F238E27FC236}">
                  <a16:creationId xmlns:a16="http://schemas.microsoft.com/office/drawing/2014/main" id="{42AA4E53-2FBA-724C-654E-1404701104F4}"/>
                </a:ext>
              </a:extLst>
            </p:cNvPr>
            <p:cNvSpPr/>
            <p:nvPr/>
          </p:nvSpPr>
          <p:spPr>
            <a:xfrm>
              <a:off x="3351501" y="3190258"/>
              <a:ext cx="497458" cy="1515073"/>
            </a:xfrm>
            <a:custGeom>
              <a:avLst/>
              <a:gdLst/>
              <a:ahLst/>
              <a:cxnLst/>
              <a:rect l="l" t="t" r="r" b="b"/>
              <a:pathLst>
                <a:path w="5742" h="17488" extrusionOk="0">
                  <a:moveTo>
                    <a:pt x="196" y="1"/>
                  </a:moveTo>
                  <a:cubicBezTo>
                    <a:pt x="167" y="1"/>
                    <a:pt x="149" y="24"/>
                    <a:pt x="147" y="51"/>
                  </a:cubicBezTo>
                  <a:cubicBezTo>
                    <a:pt x="0" y="3242"/>
                    <a:pt x="563" y="4627"/>
                    <a:pt x="1794" y="7663"/>
                  </a:cubicBezTo>
                  <a:cubicBezTo>
                    <a:pt x="2275" y="8847"/>
                    <a:pt x="2872" y="10320"/>
                    <a:pt x="3568" y="12252"/>
                  </a:cubicBezTo>
                  <a:cubicBezTo>
                    <a:pt x="3597" y="12329"/>
                    <a:pt x="3643" y="12502"/>
                    <a:pt x="3707" y="12739"/>
                  </a:cubicBezTo>
                  <a:cubicBezTo>
                    <a:pt x="3988" y="13781"/>
                    <a:pt x="4646" y="16221"/>
                    <a:pt x="5642" y="17469"/>
                  </a:cubicBezTo>
                  <a:cubicBezTo>
                    <a:pt x="5653" y="17481"/>
                    <a:pt x="5667" y="17488"/>
                    <a:pt x="5683" y="17488"/>
                  </a:cubicBezTo>
                  <a:cubicBezTo>
                    <a:pt x="5694" y="17488"/>
                    <a:pt x="5706" y="17485"/>
                    <a:pt x="5716" y="17478"/>
                  </a:cubicBezTo>
                  <a:cubicBezTo>
                    <a:pt x="5739" y="17459"/>
                    <a:pt x="5742" y="17426"/>
                    <a:pt x="5724" y="17402"/>
                  </a:cubicBezTo>
                  <a:cubicBezTo>
                    <a:pt x="4742" y="16173"/>
                    <a:pt x="4088" y="13747"/>
                    <a:pt x="3810" y="12712"/>
                  </a:cubicBezTo>
                  <a:cubicBezTo>
                    <a:pt x="3746" y="12472"/>
                    <a:pt x="3698" y="12298"/>
                    <a:pt x="3668" y="12216"/>
                  </a:cubicBezTo>
                  <a:cubicBezTo>
                    <a:pt x="2970" y="10283"/>
                    <a:pt x="2372" y="8808"/>
                    <a:pt x="1892" y="7624"/>
                  </a:cubicBezTo>
                  <a:cubicBezTo>
                    <a:pt x="666" y="4605"/>
                    <a:pt x="107" y="3224"/>
                    <a:pt x="252" y="55"/>
                  </a:cubicBezTo>
                  <a:cubicBezTo>
                    <a:pt x="254" y="27"/>
                    <a:pt x="230" y="3"/>
                    <a:pt x="202" y="1"/>
                  </a:cubicBezTo>
                  <a:cubicBezTo>
                    <a:pt x="200" y="1"/>
                    <a:pt x="198" y="1"/>
                    <a:pt x="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039;p32">
              <a:extLst>
                <a:ext uri="{FF2B5EF4-FFF2-40B4-BE49-F238E27FC236}">
                  <a16:creationId xmlns:a16="http://schemas.microsoft.com/office/drawing/2014/main" id="{34C88029-9C23-0E52-B21D-EF212CE71087}"/>
                </a:ext>
              </a:extLst>
            </p:cNvPr>
            <p:cNvSpPr/>
            <p:nvPr/>
          </p:nvSpPr>
          <p:spPr>
            <a:xfrm>
              <a:off x="3852329" y="2322190"/>
              <a:ext cx="1090735" cy="1619208"/>
            </a:xfrm>
            <a:custGeom>
              <a:avLst/>
              <a:gdLst/>
              <a:ahLst/>
              <a:cxnLst/>
              <a:rect l="l" t="t" r="r" b="b"/>
              <a:pathLst>
                <a:path w="12590" h="18690" extrusionOk="0">
                  <a:moveTo>
                    <a:pt x="1972" y="1"/>
                  </a:moveTo>
                  <a:lnTo>
                    <a:pt x="1" y="119"/>
                  </a:lnTo>
                  <a:cubicBezTo>
                    <a:pt x="2785" y="2706"/>
                    <a:pt x="1377" y="6113"/>
                    <a:pt x="5449" y="8339"/>
                  </a:cubicBezTo>
                  <a:cubicBezTo>
                    <a:pt x="6507" y="8918"/>
                    <a:pt x="7248" y="9950"/>
                    <a:pt x="7434" y="11142"/>
                  </a:cubicBezTo>
                  <a:cubicBezTo>
                    <a:pt x="7648" y="12520"/>
                    <a:pt x="7711" y="13714"/>
                    <a:pt x="8309" y="14883"/>
                  </a:cubicBezTo>
                  <a:cubicBezTo>
                    <a:pt x="9096" y="16426"/>
                    <a:pt x="10362" y="17731"/>
                    <a:pt x="12590" y="18690"/>
                  </a:cubicBezTo>
                  <a:cubicBezTo>
                    <a:pt x="11739" y="15761"/>
                    <a:pt x="9904" y="13348"/>
                    <a:pt x="9047" y="11795"/>
                  </a:cubicBezTo>
                  <a:cubicBezTo>
                    <a:pt x="8582" y="10949"/>
                    <a:pt x="8089" y="10084"/>
                    <a:pt x="7568" y="9219"/>
                  </a:cubicBezTo>
                  <a:cubicBezTo>
                    <a:pt x="6547" y="7523"/>
                    <a:pt x="5425" y="5838"/>
                    <a:pt x="4200" y="4336"/>
                  </a:cubicBezTo>
                  <a:cubicBezTo>
                    <a:pt x="3205" y="3118"/>
                    <a:pt x="1523" y="1716"/>
                    <a:pt x="1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040;p32">
              <a:extLst>
                <a:ext uri="{FF2B5EF4-FFF2-40B4-BE49-F238E27FC236}">
                  <a16:creationId xmlns:a16="http://schemas.microsoft.com/office/drawing/2014/main" id="{32701A89-E7F4-3E7B-3920-E275AE21E060}"/>
                </a:ext>
              </a:extLst>
            </p:cNvPr>
            <p:cNvSpPr/>
            <p:nvPr/>
          </p:nvSpPr>
          <p:spPr>
            <a:xfrm>
              <a:off x="3745943" y="3967275"/>
              <a:ext cx="633042" cy="687795"/>
            </a:xfrm>
            <a:custGeom>
              <a:avLst/>
              <a:gdLst/>
              <a:ahLst/>
              <a:cxnLst/>
              <a:rect l="l" t="t" r="r" b="b"/>
              <a:pathLst>
                <a:path w="7307" h="7939" extrusionOk="0">
                  <a:moveTo>
                    <a:pt x="4806" y="0"/>
                  </a:moveTo>
                  <a:cubicBezTo>
                    <a:pt x="4638" y="0"/>
                    <a:pt x="4515" y="137"/>
                    <a:pt x="4346" y="137"/>
                  </a:cubicBezTo>
                  <a:cubicBezTo>
                    <a:pt x="4338" y="137"/>
                    <a:pt x="4329" y="137"/>
                    <a:pt x="4321" y="136"/>
                  </a:cubicBezTo>
                  <a:cubicBezTo>
                    <a:pt x="4152" y="123"/>
                    <a:pt x="4052" y="34"/>
                    <a:pt x="3897" y="34"/>
                  </a:cubicBezTo>
                  <a:cubicBezTo>
                    <a:pt x="3863" y="34"/>
                    <a:pt x="3826" y="38"/>
                    <a:pt x="3784" y="49"/>
                  </a:cubicBezTo>
                  <a:cubicBezTo>
                    <a:pt x="3638" y="87"/>
                    <a:pt x="3540" y="144"/>
                    <a:pt x="3400" y="144"/>
                  </a:cubicBezTo>
                  <a:cubicBezTo>
                    <a:pt x="3371" y="144"/>
                    <a:pt x="3340" y="142"/>
                    <a:pt x="3306" y="136"/>
                  </a:cubicBezTo>
                  <a:cubicBezTo>
                    <a:pt x="3202" y="119"/>
                    <a:pt x="3122" y="100"/>
                    <a:pt x="3038" y="100"/>
                  </a:cubicBezTo>
                  <a:cubicBezTo>
                    <a:pt x="2974" y="100"/>
                    <a:pt x="2909" y="111"/>
                    <a:pt x="2829" y="142"/>
                  </a:cubicBezTo>
                  <a:cubicBezTo>
                    <a:pt x="2694" y="195"/>
                    <a:pt x="2602" y="218"/>
                    <a:pt x="2481" y="218"/>
                  </a:cubicBezTo>
                  <a:cubicBezTo>
                    <a:pt x="2443" y="218"/>
                    <a:pt x="2402" y="216"/>
                    <a:pt x="2357" y="212"/>
                  </a:cubicBezTo>
                  <a:cubicBezTo>
                    <a:pt x="2136" y="189"/>
                    <a:pt x="1907" y="171"/>
                    <a:pt x="1680" y="171"/>
                  </a:cubicBezTo>
                  <a:cubicBezTo>
                    <a:pt x="1512" y="171"/>
                    <a:pt x="1344" y="181"/>
                    <a:pt x="1180" y="205"/>
                  </a:cubicBezTo>
                  <a:cubicBezTo>
                    <a:pt x="987" y="233"/>
                    <a:pt x="789" y="276"/>
                    <a:pt x="600" y="319"/>
                  </a:cubicBezTo>
                  <a:cubicBezTo>
                    <a:pt x="470" y="347"/>
                    <a:pt x="238" y="354"/>
                    <a:pt x="143" y="447"/>
                  </a:cubicBezTo>
                  <a:cubicBezTo>
                    <a:pt x="1" y="586"/>
                    <a:pt x="72" y="911"/>
                    <a:pt x="93" y="1087"/>
                  </a:cubicBezTo>
                  <a:cubicBezTo>
                    <a:pt x="123" y="1347"/>
                    <a:pt x="175" y="1558"/>
                    <a:pt x="159" y="1821"/>
                  </a:cubicBezTo>
                  <a:cubicBezTo>
                    <a:pt x="128" y="2328"/>
                    <a:pt x="302" y="2856"/>
                    <a:pt x="429" y="3341"/>
                  </a:cubicBezTo>
                  <a:cubicBezTo>
                    <a:pt x="550" y="3811"/>
                    <a:pt x="707" y="4305"/>
                    <a:pt x="766" y="4785"/>
                  </a:cubicBezTo>
                  <a:cubicBezTo>
                    <a:pt x="797" y="5049"/>
                    <a:pt x="802" y="5326"/>
                    <a:pt x="889" y="5582"/>
                  </a:cubicBezTo>
                  <a:cubicBezTo>
                    <a:pt x="953" y="5773"/>
                    <a:pt x="1074" y="5969"/>
                    <a:pt x="1167" y="6151"/>
                  </a:cubicBezTo>
                  <a:cubicBezTo>
                    <a:pt x="1239" y="6287"/>
                    <a:pt x="1303" y="6388"/>
                    <a:pt x="1317" y="6545"/>
                  </a:cubicBezTo>
                  <a:cubicBezTo>
                    <a:pt x="1327" y="6641"/>
                    <a:pt x="1296" y="6740"/>
                    <a:pt x="1323" y="6834"/>
                  </a:cubicBezTo>
                  <a:cubicBezTo>
                    <a:pt x="1377" y="7031"/>
                    <a:pt x="1574" y="7174"/>
                    <a:pt x="1667" y="7359"/>
                  </a:cubicBezTo>
                  <a:cubicBezTo>
                    <a:pt x="1735" y="7495"/>
                    <a:pt x="1830" y="7845"/>
                    <a:pt x="1970" y="7918"/>
                  </a:cubicBezTo>
                  <a:cubicBezTo>
                    <a:pt x="1999" y="7933"/>
                    <a:pt x="2034" y="7939"/>
                    <a:pt x="2071" y="7939"/>
                  </a:cubicBezTo>
                  <a:cubicBezTo>
                    <a:pt x="2193" y="7939"/>
                    <a:pt x="2343" y="7876"/>
                    <a:pt x="2442" y="7862"/>
                  </a:cubicBezTo>
                  <a:cubicBezTo>
                    <a:pt x="2799" y="7815"/>
                    <a:pt x="3163" y="7766"/>
                    <a:pt x="3523" y="7755"/>
                  </a:cubicBezTo>
                  <a:cubicBezTo>
                    <a:pt x="3602" y="7753"/>
                    <a:pt x="3680" y="7749"/>
                    <a:pt x="3758" y="7749"/>
                  </a:cubicBezTo>
                  <a:cubicBezTo>
                    <a:pt x="3863" y="7749"/>
                    <a:pt x="3966" y="7756"/>
                    <a:pt x="4070" y="7788"/>
                  </a:cubicBezTo>
                  <a:cubicBezTo>
                    <a:pt x="4179" y="7820"/>
                    <a:pt x="4257" y="7838"/>
                    <a:pt x="4340" y="7838"/>
                  </a:cubicBezTo>
                  <a:cubicBezTo>
                    <a:pt x="4406" y="7838"/>
                    <a:pt x="4474" y="7827"/>
                    <a:pt x="4561" y="7803"/>
                  </a:cubicBezTo>
                  <a:cubicBezTo>
                    <a:pt x="4660" y="7777"/>
                    <a:pt x="4760" y="7768"/>
                    <a:pt x="4861" y="7768"/>
                  </a:cubicBezTo>
                  <a:cubicBezTo>
                    <a:pt x="5097" y="7768"/>
                    <a:pt x="5338" y="7819"/>
                    <a:pt x="5578" y="7826"/>
                  </a:cubicBezTo>
                  <a:cubicBezTo>
                    <a:pt x="5603" y="7827"/>
                    <a:pt x="5629" y="7828"/>
                    <a:pt x="5654" y="7828"/>
                  </a:cubicBezTo>
                  <a:cubicBezTo>
                    <a:pt x="5980" y="7828"/>
                    <a:pt x="6303" y="7757"/>
                    <a:pt x="6629" y="7748"/>
                  </a:cubicBezTo>
                  <a:cubicBezTo>
                    <a:pt x="7307" y="7732"/>
                    <a:pt x="6683" y="6891"/>
                    <a:pt x="6593" y="6644"/>
                  </a:cubicBezTo>
                  <a:cubicBezTo>
                    <a:pt x="6504" y="6403"/>
                    <a:pt x="6506" y="6111"/>
                    <a:pt x="6353" y="5904"/>
                  </a:cubicBezTo>
                  <a:cubicBezTo>
                    <a:pt x="6286" y="5816"/>
                    <a:pt x="6197" y="5756"/>
                    <a:pt x="6157" y="5647"/>
                  </a:cubicBezTo>
                  <a:cubicBezTo>
                    <a:pt x="6113" y="5523"/>
                    <a:pt x="6142" y="5376"/>
                    <a:pt x="6117" y="5246"/>
                  </a:cubicBezTo>
                  <a:cubicBezTo>
                    <a:pt x="6063" y="4973"/>
                    <a:pt x="5918" y="4711"/>
                    <a:pt x="5848" y="4435"/>
                  </a:cubicBezTo>
                  <a:cubicBezTo>
                    <a:pt x="5776" y="4161"/>
                    <a:pt x="5692" y="3890"/>
                    <a:pt x="5629" y="3611"/>
                  </a:cubicBezTo>
                  <a:cubicBezTo>
                    <a:pt x="5511" y="3082"/>
                    <a:pt x="5591" y="2548"/>
                    <a:pt x="5436" y="2029"/>
                  </a:cubicBezTo>
                  <a:cubicBezTo>
                    <a:pt x="5361" y="1769"/>
                    <a:pt x="5269" y="1534"/>
                    <a:pt x="5229" y="1261"/>
                  </a:cubicBezTo>
                  <a:cubicBezTo>
                    <a:pt x="5194" y="1014"/>
                    <a:pt x="5205" y="769"/>
                    <a:pt x="5162" y="520"/>
                  </a:cubicBezTo>
                  <a:cubicBezTo>
                    <a:pt x="5125" y="300"/>
                    <a:pt x="5098" y="7"/>
                    <a:pt x="4811" y="0"/>
                  </a:cubicBezTo>
                  <a:cubicBezTo>
                    <a:pt x="4809" y="0"/>
                    <a:pt x="4808" y="0"/>
                    <a:pt x="4806"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041;p32">
              <a:extLst>
                <a:ext uri="{FF2B5EF4-FFF2-40B4-BE49-F238E27FC236}">
                  <a16:creationId xmlns:a16="http://schemas.microsoft.com/office/drawing/2014/main" id="{0755AC60-9E41-A684-090E-5216D9A42E31}"/>
                </a:ext>
              </a:extLst>
            </p:cNvPr>
            <p:cNvSpPr/>
            <p:nvPr/>
          </p:nvSpPr>
          <p:spPr>
            <a:xfrm>
              <a:off x="3742478" y="3963463"/>
              <a:ext cx="538177" cy="493126"/>
            </a:xfrm>
            <a:custGeom>
              <a:avLst/>
              <a:gdLst/>
              <a:ahLst/>
              <a:cxnLst/>
              <a:rect l="l" t="t" r="r" b="b"/>
              <a:pathLst>
                <a:path w="6212" h="5692" extrusionOk="0">
                  <a:moveTo>
                    <a:pt x="4847" y="0"/>
                  </a:moveTo>
                  <a:cubicBezTo>
                    <a:pt x="4749" y="0"/>
                    <a:pt x="4671" y="36"/>
                    <a:pt x="4594" y="73"/>
                  </a:cubicBezTo>
                  <a:cubicBezTo>
                    <a:pt x="4524" y="105"/>
                    <a:pt x="4460" y="137"/>
                    <a:pt x="4387" y="137"/>
                  </a:cubicBezTo>
                  <a:cubicBezTo>
                    <a:pt x="4380" y="137"/>
                    <a:pt x="4373" y="136"/>
                    <a:pt x="4366" y="136"/>
                  </a:cubicBezTo>
                  <a:cubicBezTo>
                    <a:pt x="4290" y="130"/>
                    <a:pt x="4231" y="109"/>
                    <a:pt x="4168" y="86"/>
                  </a:cubicBezTo>
                  <a:cubicBezTo>
                    <a:pt x="4099" y="60"/>
                    <a:pt x="4026" y="32"/>
                    <a:pt x="3937" y="32"/>
                  </a:cubicBezTo>
                  <a:cubicBezTo>
                    <a:pt x="3898" y="32"/>
                    <a:pt x="3856" y="38"/>
                    <a:pt x="3810" y="50"/>
                  </a:cubicBezTo>
                  <a:cubicBezTo>
                    <a:pt x="3762" y="63"/>
                    <a:pt x="3717" y="79"/>
                    <a:pt x="3674" y="93"/>
                  </a:cubicBezTo>
                  <a:cubicBezTo>
                    <a:pt x="3593" y="120"/>
                    <a:pt x="3525" y="143"/>
                    <a:pt x="3440" y="143"/>
                  </a:cubicBezTo>
                  <a:cubicBezTo>
                    <a:pt x="3413" y="143"/>
                    <a:pt x="3385" y="141"/>
                    <a:pt x="3355" y="136"/>
                  </a:cubicBezTo>
                  <a:lnTo>
                    <a:pt x="3288" y="123"/>
                  </a:lnTo>
                  <a:cubicBezTo>
                    <a:pt x="3213" y="109"/>
                    <a:pt x="3146" y="97"/>
                    <a:pt x="3076" y="97"/>
                  </a:cubicBezTo>
                  <a:cubicBezTo>
                    <a:pt x="3008" y="97"/>
                    <a:pt x="2936" y="109"/>
                    <a:pt x="2849" y="143"/>
                  </a:cubicBezTo>
                  <a:cubicBezTo>
                    <a:pt x="2717" y="195"/>
                    <a:pt x="2630" y="216"/>
                    <a:pt x="2524" y="216"/>
                  </a:cubicBezTo>
                  <a:cubicBezTo>
                    <a:pt x="2487" y="216"/>
                    <a:pt x="2447" y="213"/>
                    <a:pt x="2402" y="209"/>
                  </a:cubicBezTo>
                  <a:cubicBezTo>
                    <a:pt x="2201" y="188"/>
                    <a:pt x="1964" y="169"/>
                    <a:pt x="1718" y="169"/>
                  </a:cubicBezTo>
                  <a:cubicBezTo>
                    <a:pt x="1551" y="169"/>
                    <a:pt x="1380" y="178"/>
                    <a:pt x="1211" y="201"/>
                  </a:cubicBezTo>
                  <a:cubicBezTo>
                    <a:pt x="1013" y="229"/>
                    <a:pt x="813" y="273"/>
                    <a:pt x="626" y="316"/>
                  </a:cubicBezTo>
                  <a:cubicBezTo>
                    <a:pt x="593" y="323"/>
                    <a:pt x="555" y="328"/>
                    <a:pt x="512" y="336"/>
                  </a:cubicBezTo>
                  <a:cubicBezTo>
                    <a:pt x="378" y="356"/>
                    <a:pt x="226" y="378"/>
                    <a:pt x="143" y="458"/>
                  </a:cubicBezTo>
                  <a:cubicBezTo>
                    <a:pt x="1" y="600"/>
                    <a:pt x="41" y="872"/>
                    <a:pt x="69" y="1071"/>
                  </a:cubicBezTo>
                  <a:cubicBezTo>
                    <a:pt x="72" y="1098"/>
                    <a:pt x="76" y="1121"/>
                    <a:pt x="79" y="1144"/>
                  </a:cubicBezTo>
                  <a:cubicBezTo>
                    <a:pt x="86" y="1212"/>
                    <a:pt x="98" y="1277"/>
                    <a:pt x="106" y="1341"/>
                  </a:cubicBezTo>
                  <a:cubicBezTo>
                    <a:pt x="133" y="1514"/>
                    <a:pt x="158" y="1678"/>
                    <a:pt x="146" y="1866"/>
                  </a:cubicBezTo>
                  <a:cubicBezTo>
                    <a:pt x="119" y="2306"/>
                    <a:pt x="241" y="2751"/>
                    <a:pt x="358" y="3184"/>
                  </a:cubicBezTo>
                  <a:lnTo>
                    <a:pt x="418" y="3404"/>
                  </a:lnTo>
                  <a:cubicBezTo>
                    <a:pt x="443" y="3505"/>
                    <a:pt x="472" y="3608"/>
                    <a:pt x="500" y="3714"/>
                  </a:cubicBezTo>
                  <a:cubicBezTo>
                    <a:pt x="603" y="4084"/>
                    <a:pt x="707" y="4468"/>
                    <a:pt x="753" y="4839"/>
                  </a:cubicBezTo>
                  <a:cubicBezTo>
                    <a:pt x="762" y="4905"/>
                    <a:pt x="767" y="4970"/>
                    <a:pt x="775" y="5039"/>
                  </a:cubicBezTo>
                  <a:cubicBezTo>
                    <a:pt x="793" y="5239"/>
                    <a:pt x="813" y="5447"/>
                    <a:pt x="879" y="5643"/>
                  </a:cubicBezTo>
                  <a:cubicBezTo>
                    <a:pt x="886" y="5664"/>
                    <a:pt x="907" y="5679"/>
                    <a:pt x="929" y="5679"/>
                  </a:cubicBezTo>
                  <a:cubicBezTo>
                    <a:pt x="930" y="5679"/>
                    <a:pt x="931" y="5678"/>
                    <a:pt x="932" y="5678"/>
                  </a:cubicBezTo>
                  <a:cubicBezTo>
                    <a:pt x="938" y="5678"/>
                    <a:pt x="942" y="5679"/>
                    <a:pt x="942" y="5691"/>
                  </a:cubicBezTo>
                  <a:cubicBezTo>
                    <a:pt x="970" y="5681"/>
                    <a:pt x="984" y="5653"/>
                    <a:pt x="976" y="5624"/>
                  </a:cubicBezTo>
                  <a:cubicBezTo>
                    <a:pt x="913" y="5439"/>
                    <a:pt x="893" y="5236"/>
                    <a:pt x="876" y="5042"/>
                  </a:cubicBezTo>
                  <a:cubicBezTo>
                    <a:pt x="869" y="4975"/>
                    <a:pt x="863" y="4906"/>
                    <a:pt x="855" y="4839"/>
                  </a:cubicBezTo>
                  <a:cubicBezTo>
                    <a:pt x="807" y="4461"/>
                    <a:pt x="703" y="4072"/>
                    <a:pt x="599" y="3698"/>
                  </a:cubicBezTo>
                  <a:cubicBezTo>
                    <a:pt x="570" y="3592"/>
                    <a:pt x="542" y="3490"/>
                    <a:pt x="515" y="3387"/>
                  </a:cubicBezTo>
                  <a:cubicBezTo>
                    <a:pt x="498" y="3314"/>
                    <a:pt x="476" y="3241"/>
                    <a:pt x="456" y="3166"/>
                  </a:cubicBezTo>
                  <a:cubicBezTo>
                    <a:pt x="340" y="2743"/>
                    <a:pt x="221" y="2306"/>
                    <a:pt x="248" y="1883"/>
                  </a:cubicBezTo>
                  <a:cubicBezTo>
                    <a:pt x="261" y="1683"/>
                    <a:pt x="235" y="1514"/>
                    <a:pt x="208" y="1334"/>
                  </a:cubicBezTo>
                  <a:cubicBezTo>
                    <a:pt x="199" y="1271"/>
                    <a:pt x="191" y="1207"/>
                    <a:pt x="182" y="1141"/>
                  </a:cubicBezTo>
                  <a:cubicBezTo>
                    <a:pt x="178" y="1117"/>
                    <a:pt x="175" y="1091"/>
                    <a:pt x="171" y="1064"/>
                  </a:cubicBezTo>
                  <a:cubicBezTo>
                    <a:pt x="148" y="898"/>
                    <a:pt x="112" y="644"/>
                    <a:pt x="215" y="543"/>
                  </a:cubicBezTo>
                  <a:cubicBezTo>
                    <a:pt x="275" y="486"/>
                    <a:pt x="412" y="464"/>
                    <a:pt x="525" y="448"/>
                  </a:cubicBezTo>
                  <a:cubicBezTo>
                    <a:pt x="570" y="441"/>
                    <a:pt x="612" y="434"/>
                    <a:pt x="647" y="427"/>
                  </a:cubicBezTo>
                  <a:cubicBezTo>
                    <a:pt x="833" y="386"/>
                    <a:pt x="1032" y="341"/>
                    <a:pt x="1224" y="314"/>
                  </a:cubicBezTo>
                  <a:cubicBezTo>
                    <a:pt x="1387" y="291"/>
                    <a:pt x="1555" y="282"/>
                    <a:pt x="1718" y="282"/>
                  </a:cubicBezTo>
                  <a:cubicBezTo>
                    <a:pt x="1959" y="282"/>
                    <a:pt x="2191" y="301"/>
                    <a:pt x="2388" y="321"/>
                  </a:cubicBezTo>
                  <a:cubicBezTo>
                    <a:pt x="2435" y="326"/>
                    <a:pt x="2478" y="329"/>
                    <a:pt x="2517" y="329"/>
                  </a:cubicBezTo>
                  <a:cubicBezTo>
                    <a:pt x="2652" y="329"/>
                    <a:pt x="2750" y="301"/>
                    <a:pt x="2885" y="249"/>
                  </a:cubicBezTo>
                  <a:cubicBezTo>
                    <a:pt x="2958" y="221"/>
                    <a:pt x="3017" y="211"/>
                    <a:pt x="3076" y="211"/>
                  </a:cubicBezTo>
                  <a:cubicBezTo>
                    <a:pt x="3136" y="211"/>
                    <a:pt x="3195" y="221"/>
                    <a:pt x="3266" y="234"/>
                  </a:cubicBezTo>
                  <a:lnTo>
                    <a:pt x="3335" y="246"/>
                  </a:lnTo>
                  <a:cubicBezTo>
                    <a:pt x="3371" y="252"/>
                    <a:pt x="3406" y="254"/>
                    <a:pt x="3437" y="254"/>
                  </a:cubicBezTo>
                  <a:cubicBezTo>
                    <a:pt x="3541" y="254"/>
                    <a:pt x="3622" y="227"/>
                    <a:pt x="3706" y="199"/>
                  </a:cubicBezTo>
                  <a:cubicBezTo>
                    <a:pt x="3746" y="184"/>
                    <a:pt x="3789" y="170"/>
                    <a:pt x="3834" y="157"/>
                  </a:cubicBezTo>
                  <a:cubicBezTo>
                    <a:pt x="3872" y="147"/>
                    <a:pt x="3905" y="143"/>
                    <a:pt x="3936" y="143"/>
                  </a:cubicBezTo>
                  <a:cubicBezTo>
                    <a:pt x="4008" y="143"/>
                    <a:pt x="4066" y="166"/>
                    <a:pt x="4131" y="189"/>
                  </a:cubicBezTo>
                  <a:cubicBezTo>
                    <a:pt x="4196" y="213"/>
                    <a:pt x="4267" y="239"/>
                    <a:pt x="4356" y="246"/>
                  </a:cubicBezTo>
                  <a:cubicBezTo>
                    <a:pt x="4364" y="246"/>
                    <a:pt x="4373" y="247"/>
                    <a:pt x="4381" y="247"/>
                  </a:cubicBezTo>
                  <a:cubicBezTo>
                    <a:pt x="4479" y="247"/>
                    <a:pt x="4561" y="210"/>
                    <a:pt x="4638" y="173"/>
                  </a:cubicBezTo>
                  <a:cubicBezTo>
                    <a:pt x="4705" y="141"/>
                    <a:pt x="4770" y="110"/>
                    <a:pt x="4841" y="110"/>
                  </a:cubicBezTo>
                  <a:lnTo>
                    <a:pt x="4848" y="110"/>
                  </a:lnTo>
                  <a:cubicBezTo>
                    <a:pt x="5055" y="116"/>
                    <a:pt x="5101" y="293"/>
                    <a:pt x="5141" y="538"/>
                  </a:cubicBezTo>
                  <a:lnTo>
                    <a:pt x="5148" y="585"/>
                  </a:lnTo>
                  <a:cubicBezTo>
                    <a:pt x="5169" y="715"/>
                    <a:pt x="5179" y="850"/>
                    <a:pt x="5187" y="978"/>
                  </a:cubicBezTo>
                  <a:cubicBezTo>
                    <a:pt x="5194" y="1091"/>
                    <a:pt x="5201" y="1208"/>
                    <a:pt x="5217" y="1324"/>
                  </a:cubicBezTo>
                  <a:cubicBezTo>
                    <a:pt x="5245" y="1531"/>
                    <a:pt x="5304" y="1715"/>
                    <a:pt x="5365" y="1908"/>
                  </a:cubicBezTo>
                  <a:cubicBezTo>
                    <a:pt x="5384" y="1972"/>
                    <a:pt x="5404" y="2035"/>
                    <a:pt x="5424" y="2100"/>
                  </a:cubicBezTo>
                  <a:cubicBezTo>
                    <a:pt x="5503" y="2373"/>
                    <a:pt x="5518" y="2647"/>
                    <a:pt x="5532" y="2936"/>
                  </a:cubicBezTo>
                  <a:cubicBezTo>
                    <a:pt x="5545" y="3178"/>
                    <a:pt x="5559" y="3430"/>
                    <a:pt x="5615" y="3678"/>
                  </a:cubicBezTo>
                  <a:cubicBezTo>
                    <a:pt x="5653" y="3849"/>
                    <a:pt x="5701" y="4021"/>
                    <a:pt x="5746" y="4186"/>
                  </a:cubicBezTo>
                  <a:cubicBezTo>
                    <a:pt x="5775" y="4292"/>
                    <a:pt x="5805" y="4398"/>
                    <a:pt x="5832" y="4505"/>
                  </a:cubicBezTo>
                  <a:cubicBezTo>
                    <a:pt x="5865" y="4632"/>
                    <a:pt x="5915" y="4756"/>
                    <a:pt x="5960" y="4878"/>
                  </a:cubicBezTo>
                  <a:cubicBezTo>
                    <a:pt x="6019" y="5026"/>
                    <a:pt x="6073" y="5167"/>
                    <a:pt x="6102" y="5312"/>
                  </a:cubicBezTo>
                  <a:cubicBezTo>
                    <a:pt x="6107" y="5338"/>
                    <a:pt x="6129" y="5355"/>
                    <a:pt x="6154" y="5355"/>
                  </a:cubicBezTo>
                  <a:cubicBezTo>
                    <a:pt x="6158" y="5355"/>
                    <a:pt x="6161" y="5355"/>
                    <a:pt x="6165" y="5354"/>
                  </a:cubicBezTo>
                  <a:cubicBezTo>
                    <a:pt x="6193" y="5349"/>
                    <a:pt x="6212" y="5320"/>
                    <a:pt x="6207" y="5292"/>
                  </a:cubicBezTo>
                  <a:cubicBezTo>
                    <a:pt x="6176" y="5139"/>
                    <a:pt x="6117" y="4986"/>
                    <a:pt x="6060" y="4840"/>
                  </a:cubicBezTo>
                  <a:cubicBezTo>
                    <a:pt x="6015" y="4722"/>
                    <a:pt x="5966" y="4601"/>
                    <a:pt x="5936" y="4479"/>
                  </a:cubicBezTo>
                  <a:cubicBezTo>
                    <a:pt x="5909" y="4372"/>
                    <a:pt x="5879" y="4265"/>
                    <a:pt x="5850" y="4161"/>
                  </a:cubicBezTo>
                  <a:cubicBezTo>
                    <a:pt x="5805" y="3994"/>
                    <a:pt x="5758" y="3825"/>
                    <a:pt x="5719" y="3655"/>
                  </a:cubicBezTo>
                  <a:cubicBezTo>
                    <a:pt x="5666" y="3414"/>
                    <a:pt x="5653" y="3168"/>
                    <a:pt x="5641" y="2930"/>
                  </a:cubicBezTo>
                  <a:cubicBezTo>
                    <a:pt x="5626" y="2647"/>
                    <a:pt x="5611" y="2356"/>
                    <a:pt x="5526" y="2070"/>
                  </a:cubicBezTo>
                  <a:cubicBezTo>
                    <a:pt x="5508" y="2005"/>
                    <a:pt x="5486" y="1940"/>
                    <a:pt x="5466" y="1876"/>
                  </a:cubicBezTo>
                  <a:cubicBezTo>
                    <a:pt x="5408" y="1686"/>
                    <a:pt x="5351" y="1508"/>
                    <a:pt x="5322" y="1308"/>
                  </a:cubicBezTo>
                  <a:cubicBezTo>
                    <a:pt x="5305" y="1195"/>
                    <a:pt x="5301" y="1080"/>
                    <a:pt x="5294" y="970"/>
                  </a:cubicBezTo>
                  <a:cubicBezTo>
                    <a:pt x="5286" y="837"/>
                    <a:pt x="5276" y="700"/>
                    <a:pt x="5254" y="564"/>
                  </a:cubicBezTo>
                  <a:lnTo>
                    <a:pt x="5246" y="517"/>
                  </a:lnTo>
                  <a:cubicBezTo>
                    <a:pt x="5211" y="301"/>
                    <a:pt x="5162" y="9"/>
                    <a:pt x="4852" y="0"/>
                  </a:cubicBezTo>
                  <a:cubicBezTo>
                    <a:pt x="4851" y="0"/>
                    <a:pt x="4849" y="0"/>
                    <a:pt x="48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042;p32">
              <a:extLst>
                <a:ext uri="{FF2B5EF4-FFF2-40B4-BE49-F238E27FC236}">
                  <a16:creationId xmlns:a16="http://schemas.microsoft.com/office/drawing/2014/main" id="{3ADB0188-CBD5-9042-69B6-AB1CB5FFD014}"/>
                </a:ext>
              </a:extLst>
            </p:cNvPr>
            <p:cNvSpPr/>
            <p:nvPr/>
          </p:nvSpPr>
          <p:spPr>
            <a:xfrm>
              <a:off x="3954297" y="4070282"/>
              <a:ext cx="159582" cy="499971"/>
            </a:xfrm>
            <a:custGeom>
              <a:avLst/>
              <a:gdLst/>
              <a:ahLst/>
              <a:cxnLst/>
              <a:rect l="l" t="t" r="r" b="b"/>
              <a:pathLst>
                <a:path w="1842" h="5771" extrusionOk="0">
                  <a:moveTo>
                    <a:pt x="187" y="1"/>
                  </a:moveTo>
                  <a:cubicBezTo>
                    <a:pt x="179" y="1"/>
                    <a:pt x="171" y="1"/>
                    <a:pt x="161" y="2"/>
                  </a:cubicBezTo>
                  <a:cubicBezTo>
                    <a:pt x="39" y="16"/>
                    <a:pt x="0" y="115"/>
                    <a:pt x="14" y="238"/>
                  </a:cubicBezTo>
                  <a:cubicBezTo>
                    <a:pt x="40" y="469"/>
                    <a:pt x="86" y="736"/>
                    <a:pt x="130" y="1030"/>
                  </a:cubicBezTo>
                  <a:cubicBezTo>
                    <a:pt x="173" y="1319"/>
                    <a:pt x="110" y="1616"/>
                    <a:pt x="183" y="1903"/>
                  </a:cubicBezTo>
                  <a:cubicBezTo>
                    <a:pt x="214" y="2023"/>
                    <a:pt x="261" y="2135"/>
                    <a:pt x="309" y="2247"/>
                  </a:cubicBezTo>
                  <a:cubicBezTo>
                    <a:pt x="454" y="2602"/>
                    <a:pt x="453" y="2956"/>
                    <a:pt x="536" y="3325"/>
                  </a:cubicBezTo>
                  <a:cubicBezTo>
                    <a:pt x="558" y="3432"/>
                    <a:pt x="587" y="3536"/>
                    <a:pt x="603" y="3645"/>
                  </a:cubicBezTo>
                  <a:cubicBezTo>
                    <a:pt x="631" y="3829"/>
                    <a:pt x="647" y="4016"/>
                    <a:pt x="707" y="4194"/>
                  </a:cubicBezTo>
                  <a:cubicBezTo>
                    <a:pt x="793" y="4450"/>
                    <a:pt x="960" y="4678"/>
                    <a:pt x="1061" y="4922"/>
                  </a:cubicBezTo>
                  <a:cubicBezTo>
                    <a:pt x="1165" y="5174"/>
                    <a:pt x="1308" y="5405"/>
                    <a:pt x="1429" y="5636"/>
                  </a:cubicBezTo>
                  <a:cubicBezTo>
                    <a:pt x="1479" y="5731"/>
                    <a:pt x="1546" y="5768"/>
                    <a:pt x="1611" y="5771"/>
                  </a:cubicBezTo>
                  <a:cubicBezTo>
                    <a:pt x="1611" y="5771"/>
                    <a:pt x="1612" y="5771"/>
                    <a:pt x="1613" y="5771"/>
                  </a:cubicBezTo>
                  <a:cubicBezTo>
                    <a:pt x="1736" y="5771"/>
                    <a:pt x="1842" y="5630"/>
                    <a:pt x="1756" y="5466"/>
                  </a:cubicBezTo>
                  <a:cubicBezTo>
                    <a:pt x="1644" y="5251"/>
                    <a:pt x="1659" y="5000"/>
                    <a:pt x="1604" y="4767"/>
                  </a:cubicBezTo>
                  <a:cubicBezTo>
                    <a:pt x="1554" y="4553"/>
                    <a:pt x="1411" y="4393"/>
                    <a:pt x="1302" y="4209"/>
                  </a:cubicBezTo>
                  <a:cubicBezTo>
                    <a:pt x="1132" y="3920"/>
                    <a:pt x="1132" y="3577"/>
                    <a:pt x="1051" y="3260"/>
                  </a:cubicBezTo>
                  <a:cubicBezTo>
                    <a:pt x="1017" y="3131"/>
                    <a:pt x="960" y="3009"/>
                    <a:pt x="901" y="2889"/>
                  </a:cubicBezTo>
                  <a:cubicBezTo>
                    <a:pt x="843" y="2768"/>
                    <a:pt x="781" y="2646"/>
                    <a:pt x="750" y="2517"/>
                  </a:cubicBezTo>
                  <a:cubicBezTo>
                    <a:pt x="687" y="2261"/>
                    <a:pt x="653" y="1997"/>
                    <a:pt x="604" y="1738"/>
                  </a:cubicBezTo>
                  <a:cubicBezTo>
                    <a:pt x="554" y="1469"/>
                    <a:pt x="564" y="1202"/>
                    <a:pt x="528" y="960"/>
                  </a:cubicBezTo>
                  <a:cubicBezTo>
                    <a:pt x="486" y="675"/>
                    <a:pt x="367" y="423"/>
                    <a:pt x="340" y="198"/>
                  </a:cubicBezTo>
                  <a:cubicBezTo>
                    <a:pt x="325" y="84"/>
                    <a:pt x="292" y="1"/>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043;p32">
              <a:extLst>
                <a:ext uri="{FF2B5EF4-FFF2-40B4-BE49-F238E27FC236}">
                  <a16:creationId xmlns:a16="http://schemas.microsoft.com/office/drawing/2014/main" id="{909B8B7D-8B6F-DB1A-C3CB-393832C23688}"/>
                </a:ext>
              </a:extLst>
            </p:cNvPr>
            <p:cNvSpPr/>
            <p:nvPr/>
          </p:nvSpPr>
          <p:spPr>
            <a:xfrm>
              <a:off x="3862206" y="4111260"/>
              <a:ext cx="47129" cy="47043"/>
            </a:xfrm>
            <a:custGeom>
              <a:avLst/>
              <a:gdLst/>
              <a:ahLst/>
              <a:cxnLst/>
              <a:rect l="l" t="t" r="r" b="b"/>
              <a:pathLst>
                <a:path w="544" h="543" extrusionOk="0">
                  <a:moveTo>
                    <a:pt x="272" y="0"/>
                  </a:moveTo>
                  <a:cubicBezTo>
                    <a:pt x="122" y="0"/>
                    <a:pt x="1" y="122"/>
                    <a:pt x="1" y="272"/>
                  </a:cubicBezTo>
                  <a:cubicBezTo>
                    <a:pt x="1" y="422"/>
                    <a:pt x="122" y="543"/>
                    <a:pt x="272" y="543"/>
                  </a:cubicBezTo>
                  <a:cubicBezTo>
                    <a:pt x="422" y="543"/>
                    <a:pt x="543" y="422"/>
                    <a:pt x="543" y="272"/>
                  </a:cubicBezTo>
                  <a:cubicBezTo>
                    <a:pt x="543" y="123"/>
                    <a:pt x="422" y="0"/>
                    <a:pt x="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044;p32">
              <a:extLst>
                <a:ext uri="{FF2B5EF4-FFF2-40B4-BE49-F238E27FC236}">
                  <a16:creationId xmlns:a16="http://schemas.microsoft.com/office/drawing/2014/main" id="{CFAF7624-7009-52C2-ED79-2ECC5113DA1C}"/>
                </a:ext>
              </a:extLst>
            </p:cNvPr>
            <p:cNvSpPr/>
            <p:nvPr/>
          </p:nvSpPr>
          <p:spPr>
            <a:xfrm>
              <a:off x="3885597" y="4244675"/>
              <a:ext cx="47129" cy="47129"/>
            </a:xfrm>
            <a:custGeom>
              <a:avLst/>
              <a:gdLst/>
              <a:ahLst/>
              <a:cxnLst/>
              <a:rect l="l" t="t" r="r" b="b"/>
              <a:pathLst>
                <a:path w="544" h="544" extrusionOk="0">
                  <a:moveTo>
                    <a:pt x="272" y="1"/>
                  </a:moveTo>
                  <a:cubicBezTo>
                    <a:pt x="122" y="1"/>
                    <a:pt x="1" y="122"/>
                    <a:pt x="1" y="272"/>
                  </a:cubicBezTo>
                  <a:cubicBezTo>
                    <a:pt x="1" y="422"/>
                    <a:pt x="122" y="544"/>
                    <a:pt x="272" y="544"/>
                  </a:cubicBezTo>
                  <a:cubicBezTo>
                    <a:pt x="422" y="544"/>
                    <a:pt x="543" y="422"/>
                    <a:pt x="543" y="272"/>
                  </a:cubicBezTo>
                  <a:cubicBezTo>
                    <a:pt x="543" y="124"/>
                    <a:pt x="422" y="2"/>
                    <a:pt x="2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045;p32">
              <a:extLst>
                <a:ext uri="{FF2B5EF4-FFF2-40B4-BE49-F238E27FC236}">
                  <a16:creationId xmlns:a16="http://schemas.microsoft.com/office/drawing/2014/main" id="{AD7E4530-DC2C-FB26-208D-4516B4CF4DEC}"/>
                </a:ext>
              </a:extLst>
            </p:cNvPr>
            <p:cNvSpPr/>
            <p:nvPr/>
          </p:nvSpPr>
          <p:spPr>
            <a:xfrm>
              <a:off x="3915658" y="4369774"/>
              <a:ext cx="47129" cy="47129"/>
            </a:xfrm>
            <a:custGeom>
              <a:avLst/>
              <a:gdLst/>
              <a:ahLst/>
              <a:cxnLst/>
              <a:rect l="l" t="t" r="r" b="b"/>
              <a:pathLst>
                <a:path w="544" h="544" extrusionOk="0">
                  <a:moveTo>
                    <a:pt x="272" y="0"/>
                  </a:moveTo>
                  <a:cubicBezTo>
                    <a:pt x="122" y="0"/>
                    <a:pt x="1" y="122"/>
                    <a:pt x="1" y="272"/>
                  </a:cubicBezTo>
                  <a:cubicBezTo>
                    <a:pt x="1" y="422"/>
                    <a:pt x="122" y="543"/>
                    <a:pt x="272" y="543"/>
                  </a:cubicBezTo>
                  <a:cubicBezTo>
                    <a:pt x="422" y="543"/>
                    <a:pt x="543" y="422"/>
                    <a:pt x="543" y="272"/>
                  </a:cubicBezTo>
                  <a:cubicBezTo>
                    <a:pt x="543" y="122"/>
                    <a:pt x="422" y="0"/>
                    <a:pt x="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046;p32">
              <a:extLst>
                <a:ext uri="{FF2B5EF4-FFF2-40B4-BE49-F238E27FC236}">
                  <a16:creationId xmlns:a16="http://schemas.microsoft.com/office/drawing/2014/main" id="{2963CF0A-12CA-0D67-F2AB-EB24E5918393}"/>
                </a:ext>
              </a:extLst>
            </p:cNvPr>
            <p:cNvSpPr/>
            <p:nvPr/>
          </p:nvSpPr>
          <p:spPr>
            <a:xfrm>
              <a:off x="3956376" y="4483697"/>
              <a:ext cx="47043" cy="47129"/>
            </a:xfrm>
            <a:custGeom>
              <a:avLst/>
              <a:gdLst/>
              <a:ahLst/>
              <a:cxnLst/>
              <a:rect l="l" t="t" r="r" b="b"/>
              <a:pathLst>
                <a:path w="543" h="544" extrusionOk="0">
                  <a:moveTo>
                    <a:pt x="272" y="0"/>
                  </a:moveTo>
                  <a:cubicBezTo>
                    <a:pt x="122" y="0"/>
                    <a:pt x="0" y="122"/>
                    <a:pt x="0" y="272"/>
                  </a:cubicBezTo>
                  <a:cubicBezTo>
                    <a:pt x="0" y="422"/>
                    <a:pt x="122" y="543"/>
                    <a:pt x="272" y="543"/>
                  </a:cubicBezTo>
                  <a:cubicBezTo>
                    <a:pt x="422" y="543"/>
                    <a:pt x="543" y="422"/>
                    <a:pt x="543" y="272"/>
                  </a:cubicBezTo>
                  <a:cubicBezTo>
                    <a:pt x="543" y="122"/>
                    <a:pt x="422" y="0"/>
                    <a:pt x="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047;p32">
              <a:extLst>
                <a:ext uri="{FF2B5EF4-FFF2-40B4-BE49-F238E27FC236}">
                  <a16:creationId xmlns:a16="http://schemas.microsoft.com/office/drawing/2014/main" id="{E2055196-91D4-2E3A-6E57-B4CE2E6E5E5D}"/>
                </a:ext>
              </a:extLst>
            </p:cNvPr>
            <p:cNvSpPr/>
            <p:nvPr/>
          </p:nvSpPr>
          <p:spPr>
            <a:xfrm>
              <a:off x="4045176" y="4111260"/>
              <a:ext cx="47129" cy="47043"/>
            </a:xfrm>
            <a:custGeom>
              <a:avLst/>
              <a:gdLst/>
              <a:ahLst/>
              <a:cxnLst/>
              <a:rect l="l" t="t" r="r" b="b"/>
              <a:pathLst>
                <a:path w="544" h="543" extrusionOk="0">
                  <a:moveTo>
                    <a:pt x="272" y="0"/>
                  </a:moveTo>
                  <a:cubicBezTo>
                    <a:pt x="122" y="0"/>
                    <a:pt x="1" y="122"/>
                    <a:pt x="1" y="272"/>
                  </a:cubicBezTo>
                  <a:cubicBezTo>
                    <a:pt x="1" y="422"/>
                    <a:pt x="122" y="543"/>
                    <a:pt x="272" y="543"/>
                  </a:cubicBezTo>
                  <a:cubicBezTo>
                    <a:pt x="422" y="543"/>
                    <a:pt x="543" y="422"/>
                    <a:pt x="543" y="272"/>
                  </a:cubicBezTo>
                  <a:cubicBezTo>
                    <a:pt x="543" y="123"/>
                    <a:pt x="422" y="2"/>
                    <a:pt x="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048;p32">
              <a:extLst>
                <a:ext uri="{FF2B5EF4-FFF2-40B4-BE49-F238E27FC236}">
                  <a16:creationId xmlns:a16="http://schemas.microsoft.com/office/drawing/2014/main" id="{50A36A69-8106-0858-D186-5B7623B39125}"/>
                </a:ext>
              </a:extLst>
            </p:cNvPr>
            <p:cNvSpPr/>
            <p:nvPr/>
          </p:nvSpPr>
          <p:spPr>
            <a:xfrm>
              <a:off x="4068653" y="4244675"/>
              <a:ext cx="46956" cy="47129"/>
            </a:xfrm>
            <a:custGeom>
              <a:avLst/>
              <a:gdLst/>
              <a:ahLst/>
              <a:cxnLst/>
              <a:rect l="l" t="t" r="r" b="b"/>
              <a:pathLst>
                <a:path w="542" h="544" extrusionOk="0">
                  <a:moveTo>
                    <a:pt x="272" y="1"/>
                  </a:moveTo>
                  <a:cubicBezTo>
                    <a:pt x="122" y="1"/>
                    <a:pt x="1" y="122"/>
                    <a:pt x="1" y="272"/>
                  </a:cubicBezTo>
                  <a:cubicBezTo>
                    <a:pt x="1" y="421"/>
                    <a:pt x="122" y="544"/>
                    <a:pt x="272" y="544"/>
                  </a:cubicBezTo>
                  <a:cubicBezTo>
                    <a:pt x="421" y="544"/>
                    <a:pt x="542" y="421"/>
                    <a:pt x="542" y="272"/>
                  </a:cubicBezTo>
                  <a:cubicBezTo>
                    <a:pt x="542" y="122"/>
                    <a:pt x="421" y="1"/>
                    <a:pt x="2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049;p32">
              <a:extLst>
                <a:ext uri="{FF2B5EF4-FFF2-40B4-BE49-F238E27FC236}">
                  <a16:creationId xmlns:a16="http://schemas.microsoft.com/office/drawing/2014/main" id="{2B03F5BD-302F-502B-96F4-F5021C630AF1}"/>
                </a:ext>
              </a:extLst>
            </p:cNvPr>
            <p:cNvSpPr/>
            <p:nvPr/>
          </p:nvSpPr>
          <p:spPr>
            <a:xfrm>
              <a:off x="4098629" y="4369774"/>
              <a:ext cx="47043" cy="47129"/>
            </a:xfrm>
            <a:custGeom>
              <a:avLst/>
              <a:gdLst/>
              <a:ahLst/>
              <a:cxnLst/>
              <a:rect l="l" t="t" r="r" b="b"/>
              <a:pathLst>
                <a:path w="543" h="544" extrusionOk="0">
                  <a:moveTo>
                    <a:pt x="272" y="0"/>
                  </a:moveTo>
                  <a:cubicBezTo>
                    <a:pt x="122" y="0"/>
                    <a:pt x="0" y="122"/>
                    <a:pt x="0" y="272"/>
                  </a:cubicBezTo>
                  <a:cubicBezTo>
                    <a:pt x="0" y="422"/>
                    <a:pt x="122" y="543"/>
                    <a:pt x="272" y="543"/>
                  </a:cubicBezTo>
                  <a:cubicBezTo>
                    <a:pt x="422" y="543"/>
                    <a:pt x="543" y="422"/>
                    <a:pt x="543" y="272"/>
                  </a:cubicBezTo>
                  <a:cubicBezTo>
                    <a:pt x="543" y="122"/>
                    <a:pt x="422" y="0"/>
                    <a:pt x="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050;p32">
              <a:extLst>
                <a:ext uri="{FF2B5EF4-FFF2-40B4-BE49-F238E27FC236}">
                  <a16:creationId xmlns:a16="http://schemas.microsoft.com/office/drawing/2014/main" id="{67652A4F-1F6C-A104-97C2-D4DA180EA2C2}"/>
                </a:ext>
              </a:extLst>
            </p:cNvPr>
            <p:cNvSpPr/>
            <p:nvPr/>
          </p:nvSpPr>
          <p:spPr>
            <a:xfrm>
              <a:off x="4139346" y="4483697"/>
              <a:ext cx="47043" cy="47129"/>
            </a:xfrm>
            <a:custGeom>
              <a:avLst/>
              <a:gdLst/>
              <a:ahLst/>
              <a:cxnLst/>
              <a:rect l="l" t="t" r="r" b="b"/>
              <a:pathLst>
                <a:path w="543" h="544" extrusionOk="0">
                  <a:moveTo>
                    <a:pt x="271" y="0"/>
                  </a:moveTo>
                  <a:cubicBezTo>
                    <a:pt x="121" y="0"/>
                    <a:pt x="0" y="122"/>
                    <a:pt x="0" y="272"/>
                  </a:cubicBezTo>
                  <a:cubicBezTo>
                    <a:pt x="0" y="422"/>
                    <a:pt x="121" y="543"/>
                    <a:pt x="271" y="543"/>
                  </a:cubicBezTo>
                  <a:cubicBezTo>
                    <a:pt x="421" y="543"/>
                    <a:pt x="543" y="422"/>
                    <a:pt x="543" y="272"/>
                  </a:cubicBezTo>
                  <a:cubicBezTo>
                    <a:pt x="543" y="122"/>
                    <a:pt x="421" y="0"/>
                    <a:pt x="2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051;p32">
              <a:extLst>
                <a:ext uri="{FF2B5EF4-FFF2-40B4-BE49-F238E27FC236}">
                  <a16:creationId xmlns:a16="http://schemas.microsoft.com/office/drawing/2014/main" id="{13B01D21-2AC4-7B7C-223C-75AD3858ABAF}"/>
                </a:ext>
              </a:extLst>
            </p:cNvPr>
            <p:cNvSpPr/>
            <p:nvPr/>
          </p:nvSpPr>
          <p:spPr>
            <a:xfrm>
              <a:off x="3372380" y="2322103"/>
              <a:ext cx="940943" cy="892600"/>
            </a:xfrm>
            <a:custGeom>
              <a:avLst/>
              <a:gdLst/>
              <a:ahLst/>
              <a:cxnLst/>
              <a:rect l="l" t="t" r="r" b="b"/>
              <a:pathLst>
                <a:path w="10861" h="10303" extrusionOk="0">
                  <a:moveTo>
                    <a:pt x="7512" y="0"/>
                  </a:moveTo>
                  <a:lnTo>
                    <a:pt x="1177" y="380"/>
                  </a:lnTo>
                  <a:cubicBezTo>
                    <a:pt x="1314" y="2543"/>
                    <a:pt x="339" y="5882"/>
                    <a:pt x="121" y="8003"/>
                  </a:cubicBezTo>
                  <a:cubicBezTo>
                    <a:pt x="71" y="8493"/>
                    <a:pt x="31" y="8943"/>
                    <a:pt x="1" y="9364"/>
                  </a:cubicBezTo>
                  <a:cubicBezTo>
                    <a:pt x="1113" y="9964"/>
                    <a:pt x="2372" y="10302"/>
                    <a:pt x="3707" y="10302"/>
                  </a:cubicBezTo>
                  <a:cubicBezTo>
                    <a:pt x="6807" y="10302"/>
                    <a:pt x="9506" y="8473"/>
                    <a:pt x="10861" y="5794"/>
                  </a:cubicBezTo>
                  <a:cubicBezTo>
                    <a:pt x="10498" y="5292"/>
                    <a:pt x="10124" y="4805"/>
                    <a:pt x="9740" y="4335"/>
                  </a:cubicBezTo>
                  <a:cubicBezTo>
                    <a:pt x="8745" y="3117"/>
                    <a:pt x="7063" y="1714"/>
                    <a:pt x="7512"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052;p32">
              <a:extLst>
                <a:ext uri="{FF2B5EF4-FFF2-40B4-BE49-F238E27FC236}">
                  <a16:creationId xmlns:a16="http://schemas.microsoft.com/office/drawing/2014/main" id="{61051D31-8752-E845-3D70-31622246D9AD}"/>
                </a:ext>
              </a:extLst>
            </p:cNvPr>
            <p:cNvSpPr/>
            <p:nvPr/>
          </p:nvSpPr>
          <p:spPr>
            <a:xfrm>
              <a:off x="4970768" y="3634515"/>
              <a:ext cx="853615" cy="1075400"/>
            </a:xfrm>
            <a:custGeom>
              <a:avLst/>
              <a:gdLst/>
              <a:ahLst/>
              <a:cxnLst/>
              <a:rect l="l" t="t" r="r" b="b"/>
              <a:pathLst>
                <a:path w="9853" h="12413" extrusionOk="0">
                  <a:moveTo>
                    <a:pt x="5942" y="0"/>
                  </a:moveTo>
                  <a:cubicBezTo>
                    <a:pt x="5678" y="0"/>
                    <a:pt x="5416" y="48"/>
                    <a:pt x="5168" y="148"/>
                  </a:cubicBezTo>
                  <a:cubicBezTo>
                    <a:pt x="6473" y="802"/>
                    <a:pt x="6976" y="2454"/>
                    <a:pt x="6817" y="4060"/>
                  </a:cubicBezTo>
                  <a:cubicBezTo>
                    <a:pt x="6415" y="8136"/>
                    <a:pt x="2512" y="9704"/>
                    <a:pt x="15" y="10399"/>
                  </a:cubicBezTo>
                  <a:lnTo>
                    <a:pt x="1" y="12413"/>
                  </a:lnTo>
                  <a:cubicBezTo>
                    <a:pt x="6141" y="11757"/>
                    <a:pt x="9853" y="8101"/>
                    <a:pt x="9263" y="2121"/>
                  </a:cubicBezTo>
                  <a:lnTo>
                    <a:pt x="9263" y="2121"/>
                  </a:lnTo>
                  <a:cubicBezTo>
                    <a:pt x="9200" y="2658"/>
                    <a:pt x="9042" y="3306"/>
                    <a:pt x="8871" y="3896"/>
                  </a:cubicBezTo>
                  <a:cubicBezTo>
                    <a:pt x="8953" y="1466"/>
                    <a:pt x="7402" y="0"/>
                    <a:pt x="5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053;p32">
              <a:extLst>
                <a:ext uri="{FF2B5EF4-FFF2-40B4-BE49-F238E27FC236}">
                  <a16:creationId xmlns:a16="http://schemas.microsoft.com/office/drawing/2014/main" id="{99139E3F-ACB3-16D1-2CDA-F8E813EA0B28}"/>
                </a:ext>
              </a:extLst>
            </p:cNvPr>
            <p:cNvSpPr/>
            <p:nvPr/>
          </p:nvSpPr>
          <p:spPr>
            <a:xfrm>
              <a:off x="4970682" y="4459700"/>
              <a:ext cx="413595" cy="250202"/>
            </a:xfrm>
            <a:custGeom>
              <a:avLst/>
              <a:gdLst/>
              <a:ahLst/>
              <a:cxnLst/>
              <a:rect l="l" t="t" r="r" b="b"/>
              <a:pathLst>
                <a:path w="4774" h="2888" extrusionOk="0">
                  <a:moveTo>
                    <a:pt x="2439" y="1"/>
                  </a:moveTo>
                  <a:cubicBezTo>
                    <a:pt x="1593" y="393"/>
                    <a:pt x="743" y="670"/>
                    <a:pt x="15" y="871"/>
                  </a:cubicBezTo>
                  <a:lnTo>
                    <a:pt x="1" y="2888"/>
                  </a:lnTo>
                  <a:cubicBezTo>
                    <a:pt x="1821" y="2695"/>
                    <a:pt x="3427" y="2235"/>
                    <a:pt x="4774" y="1531"/>
                  </a:cubicBezTo>
                  <a:cubicBezTo>
                    <a:pt x="3427" y="1310"/>
                    <a:pt x="2751" y="526"/>
                    <a:pt x="2439"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054;p32">
              <a:extLst>
                <a:ext uri="{FF2B5EF4-FFF2-40B4-BE49-F238E27FC236}">
                  <a16:creationId xmlns:a16="http://schemas.microsoft.com/office/drawing/2014/main" id="{07827034-AC46-03FD-2A7D-1B688B73BD13}"/>
                </a:ext>
              </a:extLst>
            </p:cNvPr>
            <p:cNvSpPr/>
            <p:nvPr/>
          </p:nvSpPr>
          <p:spPr>
            <a:xfrm>
              <a:off x="4694061" y="3773909"/>
              <a:ext cx="678872" cy="1296146"/>
            </a:xfrm>
            <a:custGeom>
              <a:avLst/>
              <a:gdLst/>
              <a:ahLst/>
              <a:cxnLst/>
              <a:rect l="l" t="t" r="r" b="b"/>
              <a:pathLst>
                <a:path w="7836" h="14961" extrusionOk="0">
                  <a:moveTo>
                    <a:pt x="3407" y="1"/>
                  </a:moveTo>
                  <a:cubicBezTo>
                    <a:pt x="2066" y="1"/>
                    <a:pt x="838" y="1030"/>
                    <a:pt x="444" y="2287"/>
                  </a:cubicBezTo>
                  <a:cubicBezTo>
                    <a:pt x="1" y="3696"/>
                    <a:pt x="89" y="7534"/>
                    <a:pt x="144" y="9459"/>
                  </a:cubicBezTo>
                  <a:cubicBezTo>
                    <a:pt x="164" y="10128"/>
                    <a:pt x="185" y="10825"/>
                    <a:pt x="278" y="11496"/>
                  </a:cubicBezTo>
                  <a:cubicBezTo>
                    <a:pt x="295" y="11625"/>
                    <a:pt x="354" y="11776"/>
                    <a:pt x="354" y="11904"/>
                  </a:cubicBezTo>
                  <a:cubicBezTo>
                    <a:pt x="352" y="12391"/>
                    <a:pt x="652" y="13007"/>
                    <a:pt x="1220" y="13209"/>
                  </a:cubicBezTo>
                  <a:cubicBezTo>
                    <a:pt x="1917" y="13456"/>
                    <a:pt x="2630" y="13646"/>
                    <a:pt x="3338" y="13856"/>
                  </a:cubicBezTo>
                  <a:cubicBezTo>
                    <a:pt x="3979" y="14048"/>
                    <a:pt x="4584" y="14327"/>
                    <a:pt x="5214" y="14547"/>
                  </a:cubicBezTo>
                  <a:cubicBezTo>
                    <a:pt x="5622" y="14688"/>
                    <a:pt x="6282" y="14961"/>
                    <a:pt x="6829" y="14961"/>
                  </a:cubicBezTo>
                  <a:cubicBezTo>
                    <a:pt x="7257" y="14961"/>
                    <a:pt x="7617" y="14793"/>
                    <a:pt x="7733" y="14263"/>
                  </a:cubicBezTo>
                  <a:cubicBezTo>
                    <a:pt x="7835" y="13796"/>
                    <a:pt x="7718" y="13249"/>
                    <a:pt x="7498" y="12831"/>
                  </a:cubicBezTo>
                  <a:cubicBezTo>
                    <a:pt x="7046" y="11963"/>
                    <a:pt x="6151" y="11596"/>
                    <a:pt x="5228" y="11542"/>
                  </a:cubicBezTo>
                  <a:cubicBezTo>
                    <a:pt x="4937" y="11526"/>
                    <a:pt x="4643" y="11486"/>
                    <a:pt x="4349" y="11436"/>
                  </a:cubicBezTo>
                  <a:cubicBezTo>
                    <a:pt x="4493" y="11240"/>
                    <a:pt x="4627" y="11053"/>
                    <a:pt x="4750" y="10891"/>
                  </a:cubicBezTo>
                  <a:cubicBezTo>
                    <a:pt x="5371" y="10077"/>
                    <a:pt x="5958" y="9222"/>
                    <a:pt x="6328" y="8259"/>
                  </a:cubicBezTo>
                  <a:cubicBezTo>
                    <a:pt x="6483" y="7855"/>
                    <a:pt x="6585" y="7437"/>
                    <a:pt x="6642" y="7016"/>
                  </a:cubicBezTo>
                  <a:cubicBezTo>
                    <a:pt x="6913" y="5035"/>
                    <a:pt x="6557" y="930"/>
                    <a:pt x="4252" y="142"/>
                  </a:cubicBezTo>
                  <a:cubicBezTo>
                    <a:pt x="3969" y="46"/>
                    <a:pt x="3686" y="1"/>
                    <a:pt x="3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055;p32">
              <a:extLst>
                <a:ext uri="{FF2B5EF4-FFF2-40B4-BE49-F238E27FC236}">
                  <a16:creationId xmlns:a16="http://schemas.microsoft.com/office/drawing/2014/main" id="{AC2FC6B6-ADA5-0B0A-11F7-A3C7A2ED7296}"/>
                </a:ext>
              </a:extLst>
            </p:cNvPr>
            <p:cNvSpPr/>
            <p:nvPr/>
          </p:nvSpPr>
          <p:spPr>
            <a:xfrm>
              <a:off x="4719618" y="4184811"/>
              <a:ext cx="126227" cy="625072"/>
            </a:xfrm>
            <a:custGeom>
              <a:avLst/>
              <a:gdLst/>
              <a:ahLst/>
              <a:cxnLst/>
              <a:rect l="l" t="t" r="r" b="b"/>
              <a:pathLst>
                <a:path w="1457" h="7215" extrusionOk="0">
                  <a:moveTo>
                    <a:pt x="1397" y="1"/>
                  </a:moveTo>
                  <a:cubicBezTo>
                    <a:pt x="1381" y="1"/>
                    <a:pt x="1364" y="8"/>
                    <a:pt x="1354" y="22"/>
                  </a:cubicBezTo>
                  <a:cubicBezTo>
                    <a:pt x="420" y="1290"/>
                    <a:pt x="397" y="2638"/>
                    <a:pt x="373" y="4063"/>
                  </a:cubicBezTo>
                  <a:cubicBezTo>
                    <a:pt x="356" y="5057"/>
                    <a:pt x="340" y="6086"/>
                    <a:pt x="7" y="7147"/>
                  </a:cubicBezTo>
                  <a:cubicBezTo>
                    <a:pt x="0" y="7174"/>
                    <a:pt x="14" y="7204"/>
                    <a:pt x="43" y="7213"/>
                  </a:cubicBezTo>
                  <a:cubicBezTo>
                    <a:pt x="49" y="7214"/>
                    <a:pt x="54" y="7214"/>
                    <a:pt x="59" y="7214"/>
                  </a:cubicBezTo>
                  <a:cubicBezTo>
                    <a:pt x="83" y="7214"/>
                    <a:pt x="104" y="7199"/>
                    <a:pt x="111" y="7180"/>
                  </a:cubicBezTo>
                  <a:cubicBezTo>
                    <a:pt x="447" y="6106"/>
                    <a:pt x="464" y="5070"/>
                    <a:pt x="480" y="4066"/>
                  </a:cubicBezTo>
                  <a:cubicBezTo>
                    <a:pt x="504" y="2658"/>
                    <a:pt x="525" y="1329"/>
                    <a:pt x="1439" y="87"/>
                  </a:cubicBezTo>
                  <a:cubicBezTo>
                    <a:pt x="1456" y="61"/>
                    <a:pt x="1451" y="29"/>
                    <a:pt x="1428" y="11"/>
                  </a:cubicBezTo>
                  <a:cubicBezTo>
                    <a:pt x="1419" y="4"/>
                    <a:pt x="1408" y="1"/>
                    <a:pt x="1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056;p32">
              <a:extLst>
                <a:ext uri="{FF2B5EF4-FFF2-40B4-BE49-F238E27FC236}">
                  <a16:creationId xmlns:a16="http://schemas.microsoft.com/office/drawing/2014/main" id="{4831AA46-2A96-6689-E5B1-694958E4840D}"/>
                </a:ext>
              </a:extLst>
            </p:cNvPr>
            <p:cNvSpPr/>
            <p:nvPr/>
          </p:nvSpPr>
          <p:spPr>
            <a:xfrm>
              <a:off x="5172105" y="4896073"/>
              <a:ext cx="100583" cy="176475"/>
            </a:xfrm>
            <a:custGeom>
              <a:avLst/>
              <a:gdLst/>
              <a:ahLst/>
              <a:cxnLst/>
              <a:rect l="l" t="t" r="r" b="b"/>
              <a:pathLst>
                <a:path w="1161" h="2037" extrusionOk="0">
                  <a:moveTo>
                    <a:pt x="61" y="1"/>
                  </a:moveTo>
                  <a:cubicBezTo>
                    <a:pt x="39" y="1"/>
                    <a:pt x="19" y="15"/>
                    <a:pt x="10" y="37"/>
                  </a:cubicBezTo>
                  <a:cubicBezTo>
                    <a:pt x="0" y="64"/>
                    <a:pt x="16" y="94"/>
                    <a:pt x="43" y="104"/>
                  </a:cubicBezTo>
                  <a:cubicBezTo>
                    <a:pt x="83" y="118"/>
                    <a:pt x="1049" y="479"/>
                    <a:pt x="944" y="1980"/>
                  </a:cubicBezTo>
                  <a:cubicBezTo>
                    <a:pt x="942" y="2010"/>
                    <a:pt x="965" y="2035"/>
                    <a:pt x="994" y="2037"/>
                  </a:cubicBezTo>
                  <a:lnTo>
                    <a:pt x="997" y="2037"/>
                  </a:lnTo>
                  <a:cubicBezTo>
                    <a:pt x="1024" y="2037"/>
                    <a:pt x="1047" y="2016"/>
                    <a:pt x="1051" y="1988"/>
                  </a:cubicBezTo>
                  <a:cubicBezTo>
                    <a:pt x="1161" y="402"/>
                    <a:pt x="89" y="8"/>
                    <a:pt x="79" y="4"/>
                  </a:cubicBezTo>
                  <a:cubicBezTo>
                    <a:pt x="73" y="2"/>
                    <a:pt x="67"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057;p32">
              <a:extLst>
                <a:ext uri="{FF2B5EF4-FFF2-40B4-BE49-F238E27FC236}">
                  <a16:creationId xmlns:a16="http://schemas.microsoft.com/office/drawing/2014/main" id="{2C457926-BC62-1A39-C7E2-CEB92554C44E}"/>
                </a:ext>
              </a:extLst>
            </p:cNvPr>
            <p:cNvSpPr/>
            <p:nvPr/>
          </p:nvSpPr>
          <p:spPr>
            <a:xfrm>
              <a:off x="5268268" y="4868523"/>
              <a:ext cx="95385" cy="172404"/>
            </a:xfrm>
            <a:custGeom>
              <a:avLst/>
              <a:gdLst/>
              <a:ahLst/>
              <a:cxnLst/>
              <a:rect l="l" t="t" r="r" b="b"/>
              <a:pathLst>
                <a:path w="1101" h="1990" extrusionOk="0">
                  <a:moveTo>
                    <a:pt x="61" y="1"/>
                  </a:moveTo>
                  <a:cubicBezTo>
                    <a:pt x="40" y="1"/>
                    <a:pt x="20" y="13"/>
                    <a:pt x="12" y="33"/>
                  </a:cubicBezTo>
                  <a:cubicBezTo>
                    <a:pt x="1" y="60"/>
                    <a:pt x="14" y="92"/>
                    <a:pt x="41" y="103"/>
                  </a:cubicBezTo>
                  <a:cubicBezTo>
                    <a:pt x="79" y="119"/>
                    <a:pt x="992" y="513"/>
                    <a:pt x="936" y="1934"/>
                  </a:cubicBezTo>
                  <a:cubicBezTo>
                    <a:pt x="936" y="1964"/>
                    <a:pt x="960" y="1988"/>
                    <a:pt x="989" y="1989"/>
                  </a:cubicBezTo>
                  <a:lnTo>
                    <a:pt x="990" y="1989"/>
                  </a:lnTo>
                  <a:cubicBezTo>
                    <a:pt x="1019" y="1989"/>
                    <a:pt x="1043" y="1968"/>
                    <a:pt x="1042" y="1939"/>
                  </a:cubicBezTo>
                  <a:cubicBezTo>
                    <a:pt x="1100" y="442"/>
                    <a:pt x="92" y="8"/>
                    <a:pt x="82" y="5"/>
                  </a:cubicBezTo>
                  <a:cubicBezTo>
                    <a:pt x="76" y="2"/>
                    <a:pt x="68"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058;p32">
              <a:extLst>
                <a:ext uri="{FF2B5EF4-FFF2-40B4-BE49-F238E27FC236}">
                  <a16:creationId xmlns:a16="http://schemas.microsoft.com/office/drawing/2014/main" id="{6BDCEA0A-585F-8045-B956-B337438B568B}"/>
                </a:ext>
              </a:extLst>
            </p:cNvPr>
            <p:cNvSpPr/>
            <p:nvPr/>
          </p:nvSpPr>
          <p:spPr>
            <a:xfrm>
              <a:off x="4917402" y="4760058"/>
              <a:ext cx="158282" cy="47649"/>
            </a:xfrm>
            <a:custGeom>
              <a:avLst/>
              <a:gdLst/>
              <a:ahLst/>
              <a:cxnLst/>
              <a:rect l="l" t="t" r="r" b="b"/>
              <a:pathLst>
                <a:path w="1827" h="550" extrusionOk="0">
                  <a:moveTo>
                    <a:pt x="1772" y="0"/>
                  </a:moveTo>
                  <a:cubicBezTo>
                    <a:pt x="493" y="0"/>
                    <a:pt x="39" y="439"/>
                    <a:pt x="22" y="459"/>
                  </a:cubicBezTo>
                  <a:cubicBezTo>
                    <a:pt x="0" y="480"/>
                    <a:pt x="0" y="513"/>
                    <a:pt x="22" y="534"/>
                  </a:cubicBezTo>
                  <a:cubicBezTo>
                    <a:pt x="32" y="544"/>
                    <a:pt x="44" y="550"/>
                    <a:pt x="59" y="550"/>
                  </a:cubicBezTo>
                  <a:cubicBezTo>
                    <a:pt x="72" y="550"/>
                    <a:pt x="86" y="544"/>
                    <a:pt x="96" y="536"/>
                  </a:cubicBezTo>
                  <a:cubicBezTo>
                    <a:pt x="100" y="530"/>
                    <a:pt x="543" y="107"/>
                    <a:pt x="1772" y="107"/>
                  </a:cubicBezTo>
                  <a:cubicBezTo>
                    <a:pt x="1802" y="107"/>
                    <a:pt x="1826" y="82"/>
                    <a:pt x="1826" y="53"/>
                  </a:cubicBezTo>
                  <a:cubicBezTo>
                    <a:pt x="1826" y="23"/>
                    <a:pt x="1801" y="0"/>
                    <a:pt x="1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059;p32">
              <a:extLst>
                <a:ext uri="{FF2B5EF4-FFF2-40B4-BE49-F238E27FC236}">
                  <a16:creationId xmlns:a16="http://schemas.microsoft.com/office/drawing/2014/main" id="{FF096DDC-D1F8-426F-722F-2F1F73134D08}"/>
                </a:ext>
              </a:extLst>
            </p:cNvPr>
            <p:cNvSpPr/>
            <p:nvPr/>
          </p:nvSpPr>
          <p:spPr>
            <a:xfrm>
              <a:off x="4156673" y="3103018"/>
              <a:ext cx="517384" cy="2038522"/>
            </a:xfrm>
            <a:custGeom>
              <a:avLst/>
              <a:gdLst/>
              <a:ahLst/>
              <a:cxnLst/>
              <a:rect l="l" t="t" r="r" b="b"/>
              <a:pathLst>
                <a:path w="5972" h="23530" extrusionOk="0">
                  <a:moveTo>
                    <a:pt x="2395" y="0"/>
                  </a:moveTo>
                  <a:cubicBezTo>
                    <a:pt x="1730" y="0"/>
                    <a:pt x="1065" y="355"/>
                    <a:pt x="772" y="1038"/>
                  </a:cubicBezTo>
                  <a:cubicBezTo>
                    <a:pt x="0" y="2849"/>
                    <a:pt x="742" y="5559"/>
                    <a:pt x="1442" y="7253"/>
                  </a:cubicBezTo>
                  <a:cubicBezTo>
                    <a:pt x="1642" y="7736"/>
                    <a:pt x="1916" y="8196"/>
                    <a:pt x="2040" y="8707"/>
                  </a:cubicBezTo>
                  <a:cubicBezTo>
                    <a:pt x="2250" y="9581"/>
                    <a:pt x="2235" y="10532"/>
                    <a:pt x="2242" y="11423"/>
                  </a:cubicBezTo>
                  <a:cubicBezTo>
                    <a:pt x="2256" y="13309"/>
                    <a:pt x="2237" y="15195"/>
                    <a:pt x="2192" y="17080"/>
                  </a:cubicBezTo>
                  <a:cubicBezTo>
                    <a:pt x="2159" y="18373"/>
                    <a:pt x="2180" y="19690"/>
                    <a:pt x="2028" y="20976"/>
                  </a:cubicBezTo>
                  <a:cubicBezTo>
                    <a:pt x="1998" y="21229"/>
                    <a:pt x="1598" y="21512"/>
                    <a:pt x="1419" y="21806"/>
                  </a:cubicBezTo>
                  <a:cubicBezTo>
                    <a:pt x="1266" y="22056"/>
                    <a:pt x="1222" y="22328"/>
                    <a:pt x="1222" y="22560"/>
                  </a:cubicBezTo>
                  <a:cubicBezTo>
                    <a:pt x="1222" y="23281"/>
                    <a:pt x="2030" y="23462"/>
                    <a:pt x="3341" y="23524"/>
                  </a:cubicBezTo>
                  <a:cubicBezTo>
                    <a:pt x="3427" y="23528"/>
                    <a:pt x="3513" y="23530"/>
                    <a:pt x="3600" y="23530"/>
                  </a:cubicBezTo>
                  <a:cubicBezTo>
                    <a:pt x="4301" y="23530"/>
                    <a:pt x="5015" y="23397"/>
                    <a:pt x="5329" y="23149"/>
                  </a:cubicBezTo>
                  <a:cubicBezTo>
                    <a:pt x="5569" y="22962"/>
                    <a:pt x="5577" y="22413"/>
                    <a:pt x="5439" y="22097"/>
                  </a:cubicBezTo>
                  <a:cubicBezTo>
                    <a:pt x="5296" y="21770"/>
                    <a:pt x="4922" y="21296"/>
                    <a:pt x="4872" y="21051"/>
                  </a:cubicBezTo>
                  <a:cubicBezTo>
                    <a:pt x="4826" y="20826"/>
                    <a:pt x="5172" y="18502"/>
                    <a:pt x="5334" y="17372"/>
                  </a:cubicBezTo>
                  <a:cubicBezTo>
                    <a:pt x="5543" y="15930"/>
                    <a:pt x="5660" y="14475"/>
                    <a:pt x="5761" y="13023"/>
                  </a:cubicBezTo>
                  <a:cubicBezTo>
                    <a:pt x="5900" y="11042"/>
                    <a:pt x="5971" y="9050"/>
                    <a:pt x="5647" y="7085"/>
                  </a:cubicBezTo>
                  <a:cubicBezTo>
                    <a:pt x="5292" y="4943"/>
                    <a:pt x="5072" y="2646"/>
                    <a:pt x="3865" y="778"/>
                  </a:cubicBezTo>
                  <a:cubicBezTo>
                    <a:pt x="3524" y="255"/>
                    <a:pt x="2959" y="0"/>
                    <a:pt x="2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060;p32">
              <a:extLst>
                <a:ext uri="{FF2B5EF4-FFF2-40B4-BE49-F238E27FC236}">
                  <a16:creationId xmlns:a16="http://schemas.microsoft.com/office/drawing/2014/main" id="{C8A0955C-961D-1760-0A56-98A7108A2BAB}"/>
                </a:ext>
              </a:extLst>
            </p:cNvPr>
            <p:cNvSpPr/>
            <p:nvPr/>
          </p:nvSpPr>
          <p:spPr>
            <a:xfrm>
              <a:off x="4218356" y="3551000"/>
              <a:ext cx="138356" cy="1373771"/>
            </a:xfrm>
            <a:custGeom>
              <a:avLst/>
              <a:gdLst/>
              <a:ahLst/>
              <a:cxnLst/>
              <a:rect l="l" t="t" r="r" b="b"/>
              <a:pathLst>
                <a:path w="1597" h="15857" extrusionOk="0">
                  <a:moveTo>
                    <a:pt x="59" y="1"/>
                  </a:moveTo>
                  <a:cubicBezTo>
                    <a:pt x="54" y="1"/>
                    <a:pt x="50" y="1"/>
                    <a:pt x="46" y="2"/>
                  </a:cubicBezTo>
                  <a:cubicBezTo>
                    <a:pt x="18" y="9"/>
                    <a:pt x="1" y="38"/>
                    <a:pt x="6" y="66"/>
                  </a:cubicBezTo>
                  <a:cubicBezTo>
                    <a:pt x="219" y="913"/>
                    <a:pt x="490" y="1640"/>
                    <a:pt x="682" y="2100"/>
                  </a:cubicBezTo>
                  <a:cubicBezTo>
                    <a:pt x="747" y="2261"/>
                    <a:pt x="823" y="2419"/>
                    <a:pt x="896" y="2575"/>
                  </a:cubicBezTo>
                  <a:cubicBezTo>
                    <a:pt x="1041" y="2886"/>
                    <a:pt x="1194" y="3208"/>
                    <a:pt x="1276" y="3547"/>
                  </a:cubicBezTo>
                  <a:cubicBezTo>
                    <a:pt x="1467" y="4334"/>
                    <a:pt x="1470" y="5184"/>
                    <a:pt x="1475" y="6005"/>
                  </a:cubicBezTo>
                  <a:lnTo>
                    <a:pt x="1478" y="6252"/>
                  </a:lnTo>
                  <a:cubicBezTo>
                    <a:pt x="1493" y="8101"/>
                    <a:pt x="1475" y="10004"/>
                    <a:pt x="1428" y="11907"/>
                  </a:cubicBezTo>
                  <a:cubicBezTo>
                    <a:pt x="1421" y="12210"/>
                    <a:pt x="1417" y="12516"/>
                    <a:pt x="1411" y="12821"/>
                  </a:cubicBezTo>
                  <a:cubicBezTo>
                    <a:pt x="1395" y="13802"/>
                    <a:pt x="1381" y="14816"/>
                    <a:pt x="1264" y="15798"/>
                  </a:cubicBezTo>
                  <a:cubicBezTo>
                    <a:pt x="1260" y="15827"/>
                    <a:pt x="1281" y="15854"/>
                    <a:pt x="1310" y="15857"/>
                  </a:cubicBezTo>
                  <a:lnTo>
                    <a:pt x="1317" y="15857"/>
                  </a:lnTo>
                  <a:cubicBezTo>
                    <a:pt x="1344" y="15857"/>
                    <a:pt x="1367" y="15837"/>
                    <a:pt x="1368" y="15811"/>
                  </a:cubicBezTo>
                  <a:cubicBezTo>
                    <a:pt x="1487" y="14823"/>
                    <a:pt x="1503" y="13806"/>
                    <a:pt x="1517" y="12823"/>
                  </a:cubicBezTo>
                  <a:cubicBezTo>
                    <a:pt x="1520" y="12517"/>
                    <a:pt x="1525" y="12213"/>
                    <a:pt x="1533" y="11909"/>
                  </a:cubicBezTo>
                  <a:cubicBezTo>
                    <a:pt x="1581" y="10004"/>
                    <a:pt x="1597" y="8101"/>
                    <a:pt x="1583" y="6249"/>
                  </a:cubicBezTo>
                  <a:lnTo>
                    <a:pt x="1581" y="6003"/>
                  </a:lnTo>
                  <a:cubicBezTo>
                    <a:pt x="1577" y="5177"/>
                    <a:pt x="1573" y="4321"/>
                    <a:pt x="1380" y="3522"/>
                  </a:cubicBezTo>
                  <a:cubicBezTo>
                    <a:pt x="1296" y="3172"/>
                    <a:pt x="1141" y="2845"/>
                    <a:pt x="991" y="2529"/>
                  </a:cubicBezTo>
                  <a:cubicBezTo>
                    <a:pt x="920" y="2377"/>
                    <a:pt x="846" y="2217"/>
                    <a:pt x="780" y="2058"/>
                  </a:cubicBezTo>
                  <a:cubicBezTo>
                    <a:pt x="592" y="1601"/>
                    <a:pt x="322" y="880"/>
                    <a:pt x="110" y="42"/>
                  </a:cubicBezTo>
                  <a:cubicBezTo>
                    <a:pt x="104" y="18"/>
                    <a:pt x="83"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061;p32">
              <a:extLst>
                <a:ext uri="{FF2B5EF4-FFF2-40B4-BE49-F238E27FC236}">
                  <a16:creationId xmlns:a16="http://schemas.microsoft.com/office/drawing/2014/main" id="{2522366D-2B1E-A903-9042-08F28263ECAB}"/>
                </a:ext>
              </a:extLst>
            </p:cNvPr>
            <p:cNvSpPr/>
            <p:nvPr/>
          </p:nvSpPr>
          <p:spPr>
            <a:xfrm>
              <a:off x="4486054" y="3165568"/>
              <a:ext cx="192936" cy="1765795"/>
            </a:xfrm>
            <a:custGeom>
              <a:avLst/>
              <a:gdLst/>
              <a:ahLst/>
              <a:cxnLst/>
              <a:rect l="l" t="t" r="r" b="b"/>
              <a:pathLst>
                <a:path w="2227" h="20382" extrusionOk="0">
                  <a:moveTo>
                    <a:pt x="61" y="1"/>
                  </a:moveTo>
                  <a:cubicBezTo>
                    <a:pt x="52" y="1"/>
                    <a:pt x="42" y="4"/>
                    <a:pt x="33" y="9"/>
                  </a:cubicBezTo>
                  <a:cubicBezTo>
                    <a:pt x="7" y="25"/>
                    <a:pt x="0" y="58"/>
                    <a:pt x="17" y="82"/>
                  </a:cubicBezTo>
                  <a:cubicBezTo>
                    <a:pt x="1060" y="1695"/>
                    <a:pt x="1362" y="3640"/>
                    <a:pt x="1655" y="5519"/>
                  </a:cubicBezTo>
                  <a:cubicBezTo>
                    <a:pt x="1699" y="5805"/>
                    <a:pt x="1745" y="6089"/>
                    <a:pt x="1791" y="6370"/>
                  </a:cubicBezTo>
                  <a:cubicBezTo>
                    <a:pt x="2118" y="8346"/>
                    <a:pt x="2038" y="10387"/>
                    <a:pt x="1904" y="12296"/>
                  </a:cubicBezTo>
                  <a:cubicBezTo>
                    <a:pt x="1811" y="13616"/>
                    <a:pt x="1694" y="15150"/>
                    <a:pt x="1480" y="16642"/>
                  </a:cubicBezTo>
                  <a:lnTo>
                    <a:pt x="1427" y="17005"/>
                  </a:lnTo>
                  <a:cubicBezTo>
                    <a:pt x="1190" y="18649"/>
                    <a:pt x="980" y="20143"/>
                    <a:pt x="1018" y="20339"/>
                  </a:cubicBezTo>
                  <a:cubicBezTo>
                    <a:pt x="1024" y="20363"/>
                    <a:pt x="1045" y="20381"/>
                    <a:pt x="1070" y="20381"/>
                  </a:cubicBezTo>
                  <a:cubicBezTo>
                    <a:pt x="1074" y="20381"/>
                    <a:pt x="1077" y="20381"/>
                    <a:pt x="1081" y="20377"/>
                  </a:cubicBezTo>
                  <a:cubicBezTo>
                    <a:pt x="1110" y="20371"/>
                    <a:pt x="1127" y="20343"/>
                    <a:pt x="1123" y="20314"/>
                  </a:cubicBezTo>
                  <a:cubicBezTo>
                    <a:pt x="1083" y="20121"/>
                    <a:pt x="1375" y="18103"/>
                    <a:pt x="1532" y="17017"/>
                  </a:cubicBezTo>
                  <a:lnTo>
                    <a:pt x="1584" y="16656"/>
                  </a:lnTo>
                  <a:cubicBezTo>
                    <a:pt x="1799" y="15160"/>
                    <a:pt x="1918" y="13623"/>
                    <a:pt x="2011" y="12303"/>
                  </a:cubicBezTo>
                  <a:cubicBezTo>
                    <a:pt x="2146" y="10385"/>
                    <a:pt x="2226" y="8339"/>
                    <a:pt x="1896" y="6352"/>
                  </a:cubicBezTo>
                  <a:cubicBezTo>
                    <a:pt x="1849" y="6072"/>
                    <a:pt x="1805" y="5788"/>
                    <a:pt x="1761" y="5502"/>
                  </a:cubicBezTo>
                  <a:cubicBezTo>
                    <a:pt x="1467" y="3613"/>
                    <a:pt x="1161" y="1658"/>
                    <a:pt x="106" y="25"/>
                  </a:cubicBezTo>
                  <a:cubicBezTo>
                    <a:pt x="96" y="9"/>
                    <a:pt x="79"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062;p32">
              <a:extLst>
                <a:ext uri="{FF2B5EF4-FFF2-40B4-BE49-F238E27FC236}">
                  <a16:creationId xmlns:a16="http://schemas.microsoft.com/office/drawing/2014/main" id="{C2E4B09E-565A-CFD5-7759-C1F381E0D151}"/>
                </a:ext>
              </a:extLst>
            </p:cNvPr>
            <p:cNvSpPr/>
            <p:nvPr/>
          </p:nvSpPr>
          <p:spPr>
            <a:xfrm>
              <a:off x="4360868" y="4975516"/>
              <a:ext cx="45570" cy="165473"/>
            </a:xfrm>
            <a:custGeom>
              <a:avLst/>
              <a:gdLst/>
              <a:ahLst/>
              <a:cxnLst/>
              <a:rect l="l" t="t" r="r" b="b"/>
              <a:pathLst>
                <a:path w="526" h="1910" extrusionOk="0">
                  <a:moveTo>
                    <a:pt x="472" y="1"/>
                  </a:moveTo>
                  <a:cubicBezTo>
                    <a:pt x="442" y="1"/>
                    <a:pt x="419" y="26"/>
                    <a:pt x="419" y="55"/>
                  </a:cubicBezTo>
                  <a:cubicBezTo>
                    <a:pt x="419" y="200"/>
                    <a:pt x="359" y="360"/>
                    <a:pt x="292" y="543"/>
                  </a:cubicBezTo>
                  <a:cubicBezTo>
                    <a:pt x="162" y="897"/>
                    <a:pt x="0" y="1340"/>
                    <a:pt x="223" y="1877"/>
                  </a:cubicBezTo>
                  <a:cubicBezTo>
                    <a:pt x="233" y="1897"/>
                    <a:pt x="252" y="1910"/>
                    <a:pt x="273" y="1910"/>
                  </a:cubicBezTo>
                  <a:cubicBezTo>
                    <a:pt x="280" y="1910"/>
                    <a:pt x="287" y="1907"/>
                    <a:pt x="294" y="1905"/>
                  </a:cubicBezTo>
                  <a:cubicBezTo>
                    <a:pt x="322" y="1895"/>
                    <a:pt x="334" y="1862"/>
                    <a:pt x="323" y="1835"/>
                  </a:cubicBezTo>
                  <a:cubicBezTo>
                    <a:pt x="115" y="1336"/>
                    <a:pt x="263" y="934"/>
                    <a:pt x="393" y="579"/>
                  </a:cubicBezTo>
                  <a:cubicBezTo>
                    <a:pt x="462" y="393"/>
                    <a:pt x="526" y="219"/>
                    <a:pt x="526" y="55"/>
                  </a:cubicBezTo>
                  <a:cubicBezTo>
                    <a:pt x="526" y="25"/>
                    <a:pt x="500"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063;p32">
              <a:extLst>
                <a:ext uri="{FF2B5EF4-FFF2-40B4-BE49-F238E27FC236}">
                  <a16:creationId xmlns:a16="http://schemas.microsoft.com/office/drawing/2014/main" id="{70C3C4BF-CD32-3495-1D7E-6C3CC976D780}"/>
                </a:ext>
              </a:extLst>
            </p:cNvPr>
            <p:cNvSpPr/>
            <p:nvPr/>
          </p:nvSpPr>
          <p:spPr>
            <a:xfrm>
              <a:off x="4501215" y="4979761"/>
              <a:ext cx="38206" cy="163740"/>
            </a:xfrm>
            <a:custGeom>
              <a:avLst/>
              <a:gdLst/>
              <a:ahLst/>
              <a:cxnLst/>
              <a:rect l="l" t="t" r="r" b="b"/>
              <a:pathLst>
                <a:path w="441" h="1890" extrusionOk="0">
                  <a:moveTo>
                    <a:pt x="55" y="0"/>
                  </a:moveTo>
                  <a:cubicBezTo>
                    <a:pt x="24" y="0"/>
                    <a:pt x="1" y="26"/>
                    <a:pt x="1" y="54"/>
                  </a:cubicBezTo>
                  <a:cubicBezTo>
                    <a:pt x="1" y="214"/>
                    <a:pt x="52" y="386"/>
                    <a:pt x="107" y="565"/>
                  </a:cubicBezTo>
                  <a:cubicBezTo>
                    <a:pt x="209" y="915"/>
                    <a:pt x="328" y="1314"/>
                    <a:pt x="162" y="1819"/>
                  </a:cubicBezTo>
                  <a:cubicBezTo>
                    <a:pt x="152" y="1848"/>
                    <a:pt x="167" y="1878"/>
                    <a:pt x="195" y="1886"/>
                  </a:cubicBezTo>
                  <a:cubicBezTo>
                    <a:pt x="201" y="1889"/>
                    <a:pt x="207" y="1889"/>
                    <a:pt x="212" y="1889"/>
                  </a:cubicBezTo>
                  <a:cubicBezTo>
                    <a:pt x="235" y="1889"/>
                    <a:pt x="255" y="1875"/>
                    <a:pt x="264" y="1851"/>
                  </a:cubicBezTo>
                  <a:cubicBezTo>
                    <a:pt x="441" y="1314"/>
                    <a:pt x="312" y="882"/>
                    <a:pt x="208" y="535"/>
                  </a:cubicBezTo>
                  <a:cubicBezTo>
                    <a:pt x="155" y="356"/>
                    <a:pt x="108" y="199"/>
                    <a:pt x="108" y="54"/>
                  </a:cubicBezTo>
                  <a:cubicBezTo>
                    <a:pt x="108" y="23"/>
                    <a:pt x="84"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064;p32">
              <a:extLst>
                <a:ext uri="{FF2B5EF4-FFF2-40B4-BE49-F238E27FC236}">
                  <a16:creationId xmlns:a16="http://schemas.microsoft.com/office/drawing/2014/main" id="{CC60D828-D134-8E95-3A53-4D58B5F33E7C}"/>
                </a:ext>
              </a:extLst>
            </p:cNvPr>
            <p:cNvSpPr/>
            <p:nvPr/>
          </p:nvSpPr>
          <p:spPr>
            <a:xfrm>
              <a:off x="2993358" y="1565533"/>
              <a:ext cx="1460406" cy="1524343"/>
            </a:xfrm>
            <a:custGeom>
              <a:avLst/>
              <a:gdLst/>
              <a:ahLst/>
              <a:cxnLst/>
              <a:rect l="l" t="t" r="r" b="b"/>
              <a:pathLst>
                <a:path w="16857" h="17595" extrusionOk="0">
                  <a:moveTo>
                    <a:pt x="8429" y="1"/>
                  </a:moveTo>
                  <a:cubicBezTo>
                    <a:pt x="6193" y="1"/>
                    <a:pt x="4050" y="927"/>
                    <a:pt x="2469" y="2577"/>
                  </a:cubicBezTo>
                  <a:cubicBezTo>
                    <a:pt x="889" y="4227"/>
                    <a:pt x="1" y="6465"/>
                    <a:pt x="1" y="8798"/>
                  </a:cubicBezTo>
                  <a:cubicBezTo>
                    <a:pt x="1" y="11131"/>
                    <a:pt x="889" y="13368"/>
                    <a:pt x="2469" y="15019"/>
                  </a:cubicBezTo>
                  <a:cubicBezTo>
                    <a:pt x="4050" y="16668"/>
                    <a:pt x="6193" y="17594"/>
                    <a:pt x="8429" y="17594"/>
                  </a:cubicBezTo>
                  <a:cubicBezTo>
                    <a:pt x="10664" y="17594"/>
                    <a:pt x="12807" y="16668"/>
                    <a:pt x="14388" y="15019"/>
                  </a:cubicBezTo>
                  <a:cubicBezTo>
                    <a:pt x="15968" y="13368"/>
                    <a:pt x="16856" y="11131"/>
                    <a:pt x="16856" y="8798"/>
                  </a:cubicBezTo>
                  <a:cubicBezTo>
                    <a:pt x="16856" y="6465"/>
                    <a:pt x="15968" y="4227"/>
                    <a:pt x="14388" y="2577"/>
                  </a:cubicBezTo>
                  <a:cubicBezTo>
                    <a:pt x="12807" y="927"/>
                    <a:pt x="10664" y="1"/>
                    <a:pt x="8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065;p32">
              <a:extLst>
                <a:ext uri="{FF2B5EF4-FFF2-40B4-BE49-F238E27FC236}">
                  <a16:creationId xmlns:a16="http://schemas.microsoft.com/office/drawing/2014/main" id="{8A659565-D5CE-07F4-72BE-1524D0EE0563}"/>
                </a:ext>
              </a:extLst>
            </p:cNvPr>
            <p:cNvSpPr/>
            <p:nvPr/>
          </p:nvSpPr>
          <p:spPr>
            <a:xfrm>
              <a:off x="3723332" y="1748849"/>
              <a:ext cx="628364" cy="578895"/>
            </a:xfrm>
            <a:custGeom>
              <a:avLst/>
              <a:gdLst/>
              <a:ahLst/>
              <a:cxnLst/>
              <a:rect l="l" t="t" r="r" b="b"/>
              <a:pathLst>
                <a:path w="7253" h="6682" extrusionOk="0">
                  <a:moveTo>
                    <a:pt x="5075" y="1"/>
                  </a:moveTo>
                  <a:lnTo>
                    <a:pt x="0" y="6682"/>
                  </a:lnTo>
                  <a:lnTo>
                    <a:pt x="7252" y="2764"/>
                  </a:lnTo>
                  <a:cubicBezTo>
                    <a:pt x="6721" y="1690"/>
                    <a:pt x="5979" y="749"/>
                    <a:pt x="5075"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066;p32">
              <a:extLst>
                <a:ext uri="{FF2B5EF4-FFF2-40B4-BE49-F238E27FC236}">
                  <a16:creationId xmlns:a16="http://schemas.microsoft.com/office/drawing/2014/main" id="{A5D5174B-C5AF-7ED4-ACB6-7734A7860102}"/>
                </a:ext>
              </a:extLst>
            </p:cNvPr>
            <p:cNvSpPr/>
            <p:nvPr/>
          </p:nvSpPr>
          <p:spPr>
            <a:xfrm>
              <a:off x="3062058" y="2327648"/>
              <a:ext cx="661631" cy="527261"/>
            </a:xfrm>
            <a:custGeom>
              <a:avLst/>
              <a:gdLst/>
              <a:ahLst/>
              <a:cxnLst/>
              <a:rect l="l" t="t" r="r" b="b"/>
              <a:pathLst>
                <a:path w="7637" h="6086" extrusionOk="0">
                  <a:moveTo>
                    <a:pt x="7636" y="1"/>
                  </a:moveTo>
                  <a:lnTo>
                    <a:pt x="0" y="3102"/>
                  </a:lnTo>
                  <a:cubicBezTo>
                    <a:pt x="411" y="4228"/>
                    <a:pt x="1048" y="5246"/>
                    <a:pt x="1861" y="6086"/>
                  </a:cubicBezTo>
                  <a:lnTo>
                    <a:pt x="7636" y="1"/>
                  </a:ln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067;p32">
              <a:extLst>
                <a:ext uri="{FF2B5EF4-FFF2-40B4-BE49-F238E27FC236}">
                  <a16:creationId xmlns:a16="http://schemas.microsoft.com/office/drawing/2014/main" id="{63394F7B-EA94-2C00-9995-C177A0EEFDDA}"/>
                </a:ext>
              </a:extLst>
            </p:cNvPr>
            <p:cNvSpPr/>
            <p:nvPr/>
          </p:nvSpPr>
          <p:spPr>
            <a:xfrm>
              <a:off x="3323432" y="2327648"/>
              <a:ext cx="400254" cy="692907"/>
            </a:xfrm>
            <a:custGeom>
              <a:avLst/>
              <a:gdLst/>
              <a:ahLst/>
              <a:cxnLst/>
              <a:rect l="l" t="t" r="r" b="b"/>
              <a:pathLst>
                <a:path w="4620" h="7998" extrusionOk="0">
                  <a:moveTo>
                    <a:pt x="4619" y="1"/>
                  </a:moveTo>
                  <a:lnTo>
                    <a:pt x="0" y="7080"/>
                  </a:lnTo>
                  <a:cubicBezTo>
                    <a:pt x="526" y="7454"/>
                    <a:pt x="1100" y="7765"/>
                    <a:pt x="1711" y="7998"/>
                  </a:cubicBezTo>
                  <a:lnTo>
                    <a:pt x="4619" y="1"/>
                  </a:ln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068;p32">
              <a:extLst>
                <a:ext uri="{FF2B5EF4-FFF2-40B4-BE49-F238E27FC236}">
                  <a16:creationId xmlns:a16="http://schemas.microsoft.com/office/drawing/2014/main" id="{327E4A40-573F-59E7-F7C4-92567DD9D9FC}"/>
                </a:ext>
              </a:extLst>
            </p:cNvPr>
            <p:cNvSpPr/>
            <p:nvPr/>
          </p:nvSpPr>
          <p:spPr>
            <a:xfrm>
              <a:off x="3291984" y="1895693"/>
              <a:ext cx="875273" cy="1058593"/>
            </a:xfrm>
            <a:custGeom>
              <a:avLst/>
              <a:gdLst/>
              <a:ahLst/>
              <a:cxnLst/>
              <a:rect l="l" t="t" r="r" b="b"/>
              <a:pathLst>
                <a:path w="10103" h="12219" extrusionOk="0">
                  <a:moveTo>
                    <a:pt x="5051" y="1"/>
                  </a:moveTo>
                  <a:cubicBezTo>
                    <a:pt x="615" y="1"/>
                    <a:pt x="1" y="2898"/>
                    <a:pt x="1" y="4501"/>
                  </a:cubicBezTo>
                  <a:cubicBezTo>
                    <a:pt x="1" y="6406"/>
                    <a:pt x="930" y="7769"/>
                    <a:pt x="1370" y="9237"/>
                  </a:cubicBezTo>
                  <a:cubicBezTo>
                    <a:pt x="1980" y="11282"/>
                    <a:pt x="3290" y="12219"/>
                    <a:pt x="5051" y="12219"/>
                  </a:cubicBezTo>
                  <a:cubicBezTo>
                    <a:pt x="6813" y="12219"/>
                    <a:pt x="8123" y="11282"/>
                    <a:pt x="8733" y="9237"/>
                  </a:cubicBezTo>
                  <a:cubicBezTo>
                    <a:pt x="9173" y="7769"/>
                    <a:pt x="10102" y="6406"/>
                    <a:pt x="10102" y="4501"/>
                  </a:cubicBezTo>
                  <a:cubicBezTo>
                    <a:pt x="10102" y="2899"/>
                    <a:pt x="9490" y="1"/>
                    <a:pt x="5051"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069;p32">
              <a:extLst>
                <a:ext uri="{FF2B5EF4-FFF2-40B4-BE49-F238E27FC236}">
                  <a16:creationId xmlns:a16="http://schemas.microsoft.com/office/drawing/2014/main" id="{DE2D7B7A-C520-E84E-1DFB-43AFFC17F3A2}"/>
                </a:ext>
              </a:extLst>
            </p:cNvPr>
            <p:cNvSpPr/>
            <p:nvPr/>
          </p:nvSpPr>
          <p:spPr>
            <a:xfrm>
              <a:off x="2970400" y="1542575"/>
              <a:ext cx="1506323" cy="1570433"/>
            </a:xfrm>
            <a:custGeom>
              <a:avLst/>
              <a:gdLst/>
              <a:ahLst/>
              <a:cxnLst/>
              <a:rect l="l" t="t" r="r" b="b"/>
              <a:pathLst>
                <a:path w="17387" h="18127" extrusionOk="0">
                  <a:moveTo>
                    <a:pt x="8694" y="531"/>
                  </a:moveTo>
                  <a:cubicBezTo>
                    <a:pt x="13202" y="531"/>
                    <a:pt x="16856" y="4351"/>
                    <a:pt x="16856" y="9063"/>
                  </a:cubicBezTo>
                  <a:cubicBezTo>
                    <a:pt x="16856" y="13774"/>
                    <a:pt x="13202" y="17594"/>
                    <a:pt x="8694" y="17594"/>
                  </a:cubicBezTo>
                  <a:cubicBezTo>
                    <a:pt x="4185" y="17594"/>
                    <a:pt x="531" y="13774"/>
                    <a:pt x="531" y="9063"/>
                  </a:cubicBezTo>
                  <a:cubicBezTo>
                    <a:pt x="531" y="4352"/>
                    <a:pt x="4185" y="531"/>
                    <a:pt x="8694" y="531"/>
                  </a:cubicBezTo>
                  <a:close/>
                  <a:moveTo>
                    <a:pt x="8694" y="0"/>
                  </a:moveTo>
                  <a:cubicBezTo>
                    <a:pt x="3900" y="0"/>
                    <a:pt x="0" y="4065"/>
                    <a:pt x="0" y="9063"/>
                  </a:cubicBezTo>
                  <a:cubicBezTo>
                    <a:pt x="0" y="14060"/>
                    <a:pt x="3900" y="18126"/>
                    <a:pt x="8694" y="18126"/>
                  </a:cubicBezTo>
                  <a:cubicBezTo>
                    <a:pt x="13487" y="18126"/>
                    <a:pt x="17387" y="14060"/>
                    <a:pt x="17387" y="9063"/>
                  </a:cubicBezTo>
                  <a:cubicBezTo>
                    <a:pt x="17387" y="4065"/>
                    <a:pt x="13487" y="0"/>
                    <a:pt x="86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070;p32">
              <a:extLst>
                <a:ext uri="{FF2B5EF4-FFF2-40B4-BE49-F238E27FC236}">
                  <a16:creationId xmlns:a16="http://schemas.microsoft.com/office/drawing/2014/main" id="{A0799B91-115B-3D3A-1416-94436B9AA4F7}"/>
                </a:ext>
              </a:extLst>
            </p:cNvPr>
            <p:cNvSpPr/>
            <p:nvPr/>
          </p:nvSpPr>
          <p:spPr>
            <a:xfrm>
              <a:off x="3011811" y="1583985"/>
              <a:ext cx="1423500" cy="748440"/>
            </a:xfrm>
            <a:custGeom>
              <a:avLst/>
              <a:gdLst/>
              <a:ahLst/>
              <a:cxnLst/>
              <a:rect l="l" t="t" r="r" b="b"/>
              <a:pathLst>
                <a:path w="16431" h="8639" extrusionOk="0">
                  <a:moveTo>
                    <a:pt x="8216" y="1"/>
                  </a:moveTo>
                  <a:cubicBezTo>
                    <a:pt x="3686" y="1"/>
                    <a:pt x="1" y="3851"/>
                    <a:pt x="1" y="8585"/>
                  </a:cubicBezTo>
                  <a:cubicBezTo>
                    <a:pt x="1" y="8615"/>
                    <a:pt x="23" y="8639"/>
                    <a:pt x="53" y="8639"/>
                  </a:cubicBezTo>
                  <a:cubicBezTo>
                    <a:pt x="83" y="8639"/>
                    <a:pt x="108" y="8613"/>
                    <a:pt x="108" y="8585"/>
                  </a:cubicBezTo>
                  <a:cubicBezTo>
                    <a:pt x="108" y="3910"/>
                    <a:pt x="3744" y="108"/>
                    <a:pt x="8216" y="108"/>
                  </a:cubicBezTo>
                  <a:cubicBezTo>
                    <a:pt x="12687" y="108"/>
                    <a:pt x="16323" y="3910"/>
                    <a:pt x="16323" y="8585"/>
                  </a:cubicBezTo>
                  <a:cubicBezTo>
                    <a:pt x="16323" y="8615"/>
                    <a:pt x="16349" y="8639"/>
                    <a:pt x="16378" y="8639"/>
                  </a:cubicBezTo>
                  <a:cubicBezTo>
                    <a:pt x="16406" y="8639"/>
                    <a:pt x="16430" y="8615"/>
                    <a:pt x="16430" y="8585"/>
                  </a:cubicBezTo>
                  <a:cubicBezTo>
                    <a:pt x="16430" y="3851"/>
                    <a:pt x="12745" y="1"/>
                    <a:pt x="8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071;p32">
              <a:extLst>
                <a:ext uri="{FF2B5EF4-FFF2-40B4-BE49-F238E27FC236}">
                  <a16:creationId xmlns:a16="http://schemas.microsoft.com/office/drawing/2014/main" id="{D955DCEF-A4BB-83B7-43C5-B08D98F74536}"/>
                </a:ext>
              </a:extLst>
            </p:cNvPr>
            <p:cNvSpPr/>
            <p:nvPr/>
          </p:nvSpPr>
          <p:spPr>
            <a:xfrm>
              <a:off x="3863592" y="1569691"/>
              <a:ext cx="364387" cy="536790"/>
            </a:xfrm>
            <a:custGeom>
              <a:avLst/>
              <a:gdLst/>
              <a:ahLst/>
              <a:cxnLst/>
              <a:rect l="l" t="t" r="r" b="b"/>
              <a:pathLst>
                <a:path w="4206" h="6196" extrusionOk="0">
                  <a:moveTo>
                    <a:pt x="3360" y="1"/>
                  </a:moveTo>
                  <a:cubicBezTo>
                    <a:pt x="3004" y="1"/>
                    <a:pt x="2666" y="405"/>
                    <a:pt x="2464" y="617"/>
                  </a:cubicBezTo>
                  <a:cubicBezTo>
                    <a:pt x="2019" y="1086"/>
                    <a:pt x="1571" y="1546"/>
                    <a:pt x="1171" y="2050"/>
                  </a:cubicBezTo>
                  <a:cubicBezTo>
                    <a:pt x="806" y="2511"/>
                    <a:pt x="445" y="2981"/>
                    <a:pt x="1" y="3388"/>
                  </a:cubicBezTo>
                  <a:lnTo>
                    <a:pt x="3240" y="6195"/>
                  </a:lnTo>
                  <a:cubicBezTo>
                    <a:pt x="3420" y="6100"/>
                    <a:pt x="3396" y="5853"/>
                    <a:pt x="3419" y="5657"/>
                  </a:cubicBezTo>
                  <a:cubicBezTo>
                    <a:pt x="3443" y="5448"/>
                    <a:pt x="3547" y="5250"/>
                    <a:pt x="3639" y="5059"/>
                  </a:cubicBezTo>
                  <a:cubicBezTo>
                    <a:pt x="3790" y="4746"/>
                    <a:pt x="3906" y="4408"/>
                    <a:pt x="3990" y="4075"/>
                  </a:cubicBezTo>
                  <a:cubicBezTo>
                    <a:pt x="4098" y="3647"/>
                    <a:pt x="4183" y="3210"/>
                    <a:pt x="4193" y="2767"/>
                  </a:cubicBezTo>
                  <a:cubicBezTo>
                    <a:pt x="4205" y="2302"/>
                    <a:pt x="4147" y="150"/>
                    <a:pt x="3450" y="10"/>
                  </a:cubicBezTo>
                  <a:cubicBezTo>
                    <a:pt x="3420" y="4"/>
                    <a:pt x="3390" y="1"/>
                    <a:pt x="3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072;p32">
              <a:extLst>
                <a:ext uri="{FF2B5EF4-FFF2-40B4-BE49-F238E27FC236}">
                  <a16:creationId xmlns:a16="http://schemas.microsoft.com/office/drawing/2014/main" id="{D335A6AC-58F2-ECEE-8141-835C7DBFBB6A}"/>
                </a:ext>
              </a:extLst>
            </p:cNvPr>
            <p:cNvSpPr/>
            <p:nvPr/>
          </p:nvSpPr>
          <p:spPr>
            <a:xfrm>
              <a:off x="3934458" y="1650607"/>
              <a:ext cx="256786" cy="414635"/>
            </a:xfrm>
            <a:custGeom>
              <a:avLst/>
              <a:gdLst/>
              <a:ahLst/>
              <a:cxnLst/>
              <a:rect l="l" t="t" r="r" b="b"/>
              <a:pathLst>
                <a:path w="2964" h="4786" extrusionOk="0">
                  <a:moveTo>
                    <a:pt x="2651" y="0"/>
                  </a:moveTo>
                  <a:cubicBezTo>
                    <a:pt x="2626" y="0"/>
                    <a:pt x="2598" y="16"/>
                    <a:pt x="2568" y="53"/>
                  </a:cubicBezTo>
                  <a:cubicBezTo>
                    <a:pt x="2074" y="645"/>
                    <a:pt x="904" y="2051"/>
                    <a:pt x="1" y="3165"/>
                  </a:cubicBezTo>
                  <a:lnTo>
                    <a:pt x="1978" y="4786"/>
                  </a:lnTo>
                  <a:cubicBezTo>
                    <a:pt x="2745" y="3575"/>
                    <a:pt x="2918" y="2261"/>
                    <a:pt x="2943" y="1830"/>
                  </a:cubicBezTo>
                  <a:cubicBezTo>
                    <a:pt x="2963" y="1489"/>
                    <a:pt x="2946" y="1145"/>
                    <a:pt x="2903" y="805"/>
                  </a:cubicBezTo>
                  <a:cubicBezTo>
                    <a:pt x="2895" y="728"/>
                    <a:pt x="2824" y="0"/>
                    <a:pt x="2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073;p32">
              <a:extLst>
                <a:ext uri="{FF2B5EF4-FFF2-40B4-BE49-F238E27FC236}">
                  <a16:creationId xmlns:a16="http://schemas.microsoft.com/office/drawing/2014/main" id="{2A5DDF9E-25C5-794E-CA0E-7FEA75305328}"/>
                </a:ext>
              </a:extLst>
            </p:cNvPr>
            <p:cNvSpPr/>
            <p:nvPr/>
          </p:nvSpPr>
          <p:spPr>
            <a:xfrm>
              <a:off x="3929173" y="1645842"/>
              <a:ext cx="261724" cy="283643"/>
            </a:xfrm>
            <a:custGeom>
              <a:avLst/>
              <a:gdLst/>
              <a:ahLst/>
              <a:cxnLst/>
              <a:rect l="l" t="t" r="r" b="b"/>
              <a:pathLst>
                <a:path w="3021" h="3274" extrusionOk="0">
                  <a:moveTo>
                    <a:pt x="2713" y="0"/>
                  </a:moveTo>
                  <a:cubicBezTo>
                    <a:pt x="2678" y="0"/>
                    <a:pt x="2635" y="16"/>
                    <a:pt x="2589" y="72"/>
                  </a:cubicBezTo>
                  <a:cubicBezTo>
                    <a:pt x="2229" y="503"/>
                    <a:pt x="983" y="1999"/>
                    <a:pt x="20" y="3186"/>
                  </a:cubicBezTo>
                  <a:cubicBezTo>
                    <a:pt x="0" y="3209"/>
                    <a:pt x="5" y="3243"/>
                    <a:pt x="27" y="3260"/>
                  </a:cubicBezTo>
                  <a:cubicBezTo>
                    <a:pt x="37" y="3270"/>
                    <a:pt x="49" y="3273"/>
                    <a:pt x="62" y="3273"/>
                  </a:cubicBezTo>
                  <a:cubicBezTo>
                    <a:pt x="77" y="3273"/>
                    <a:pt x="93" y="3266"/>
                    <a:pt x="100" y="3253"/>
                  </a:cubicBezTo>
                  <a:cubicBezTo>
                    <a:pt x="1063" y="2068"/>
                    <a:pt x="2310" y="572"/>
                    <a:pt x="2669" y="140"/>
                  </a:cubicBezTo>
                  <a:cubicBezTo>
                    <a:pt x="2688" y="119"/>
                    <a:pt x="2702" y="108"/>
                    <a:pt x="2710" y="108"/>
                  </a:cubicBezTo>
                  <a:cubicBezTo>
                    <a:pt x="2711" y="108"/>
                    <a:pt x="2712" y="109"/>
                    <a:pt x="2713" y="109"/>
                  </a:cubicBezTo>
                  <a:cubicBezTo>
                    <a:pt x="2726" y="112"/>
                    <a:pt x="2832" y="162"/>
                    <a:pt x="2907" y="843"/>
                  </a:cubicBezTo>
                  <a:lnTo>
                    <a:pt x="2912" y="866"/>
                  </a:lnTo>
                  <a:cubicBezTo>
                    <a:pt x="2914" y="892"/>
                    <a:pt x="2937" y="912"/>
                    <a:pt x="2963" y="912"/>
                  </a:cubicBezTo>
                  <a:cubicBezTo>
                    <a:pt x="2965" y="912"/>
                    <a:pt x="2968" y="912"/>
                    <a:pt x="2970" y="911"/>
                  </a:cubicBezTo>
                  <a:cubicBezTo>
                    <a:pt x="2999" y="909"/>
                    <a:pt x="3020" y="881"/>
                    <a:pt x="3017" y="853"/>
                  </a:cubicBezTo>
                  <a:lnTo>
                    <a:pt x="3014" y="830"/>
                  </a:lnTo>
                  <a:cubicBezTo>
                    <a:pt x="2936" y="139"/>
                    <a:pt x="2824" y="29"/>
                    <a:pt x="2746" y="5"/>
                  </a:cubicBezTo>
                  <a:cubicBezTo>
                    <a:pt x="2736" y="2"/>
                    <a:pt x="2725" y="0"/>
                    <a:pt x="2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074;p32">
              <a:extLst>
                <a:ext uri="{FF2B5EF4-FFF2-40B4-BE49-F238E27FC236}">
                  <a16:creationId xmlns:a16="http://schemas.microsoft.com/office/drawing/2014/main" id="{B41EE3DF-D0A3-5D09-98D9-31F406F198F3}"/>
                </a:ext>
              </a:extLst>
            </p:cNvPr>
            <p:cNvSpPr/>
            <p:nvPr/>
          </p:nvSpPr>
          <p:spPr>
            <a:xfrm>
              <a:off x="3231254" y="1569691"/>
              <a:ext cx="364387" cy="536790"/>
            </a:xfrm>
            <a:custGeom>
              <a:avLst/>
              <a:gdLst/>
              <a:ahLst/>
              <a:cxnLst/>
              <a:rect l="l" t="t" r="r" b="b"/>
              <a:pathLst>
                <a:path w="4206" h="6196" extrusionOk="0">
                  <a:moveTo>
                    <a:pt x="845" y="1"/>
                  </a:moveTo>
                  <a:cubicBezTo>
                    <a:pt x="815" y="1"/>
                    <a:pt x="785" y="4"/>
                    <a:pt x="754" y="10"/>
                  </a:cubicBezTo>
                  <a:cubicBezTo>
                    <a:pt x="59" y="150"/>
                    <a:pt x="0" y="2302"/>
                    <a:pt x="12" y="2767"/>
                  </a:cubicBezTo>
                  <a:cubicBezTo>
                    <a:pt x="23" y="3210"/>
                    <a:pt x="108" y="3647"/>
                    <a:pt x="216" y="4075"/>
                  </a:cubicBezTo>
                  <a:cubicBezTo>
                    <a:pt x="300" y="4408"/>
                    <a:pt x="416" y="4746"/>
                    <a:pt x="567" y="5059"/>
                  </a:cubicBezTo>
                  <a:cubicBezTo>
                    <a:pt x="659" y="5250"/>
                    <a:pt x="762" y="5448"/>
                    <a:pt x="787" y="5657"/>
                  </a:cubicBezTo>
                  <a:cubicBezTo>
                    <a:pt x="810" y="5853"/>
                    <a:pt x="786" y="6100"/>
                    <a:pt x="966" y="6195"/>
                  </a:cubicBezTo>
                  <a:lnTo>
                    <a:pt x="4205" y="3388"/>
                  </a:lnTo>
                  <a:cubicBezTo>
                    <a:pt x="3760" y="2981"/>
                    <a:pt x="3400" y="2511"/>
                    <a:pt x="3035" y="2050"/>
                  </a:cubicBezTo>
                  <a:cubicBezTo>
                    <a:pt x="2635" y="1546"/>
                    <a:pt x="2186" y="1086"/>
                    <a:pt x="1742" y="617"/>
                  </a:cubicBezTo>
                  <a:cubicBezTo>
                    <a:pt x="1540" y="405"/>
                    <a:pt x="1202" y="1"/>
                    <a:pt x="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075;p32">
              <a:extLst>
                <a:ext uri="{FF2B5EF4-FFF2-40B4-BE49-F238E27FC236}">
                  <a16:creationId xmlns:a16="http://schemas.microsoft.com/office/drawing/2014/main" id="{AFB2DCDC-E970-A515-D94D-C569571B8834}"/>
                </a:ext>
              </a:extLst>
            </p:cNvPr>
            <p:cNvSpPr/>
            <p:nvPr/>
          </p:nvSpPr>
          <p:spPr>
            <a:xfrm>
              <a:off x="3270500" y="1657434"/>
              <a:ext cx="256786" cy="414635"/>
            </a:xfrm>
            <a:custGeom>
              <a:avLst/>
              <a:gdLst/>
              <a:ahLst/>
              <a:cxnLst/>
              <a:rect l="l" t="t" r="r" b="b"/>
              <a:pathLst>
                <a:path w="2964" h="4786" extrusionOk="0">
                  <a:moveTo>
                    <a:pt x="311" y="0"/>
                  </a:moveTo>
                  <a:cubicBezTo>
                    <a:pt x="139" y="0"/>
                    <a:pt x="69" y="728"/>
                    <a:pt x="59" y="805"/>
                  </a:cubicBezTo>
                  <a:cubicBezTo>
                    <a:pt x="16" y="1145"/>
                    <a:pt x="1" y="1489"/>
                    <a:pt x="21" y="1830"/>
                  </a:cubicBezTo>
                  <a:cubicBezTo>
                    <a:pt x="45" y="2261"/>
                    <a:pt x="219" y="3575"/>
                    <a:pt x="986" y="4786"/>
                  </a:cubicBezTo>
                  <a:lnTo>
                    <a:pt x="2963" y="3165"/>
                  </a:lnTo>
                  <a:cubicBezTo>
                    <a:pt x="2058" y="2051"/>
                    <a:pt x="890" y="645"/>
                    <a:pt x="395" y="53"/>
                  </a:cubicBezTo>
                  <a:cubicBezTo>
                    <a:pt x="364" y="16"/>
                    <a:pt x="337" y="0"/>
                    <a:pt x="3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076;p32">
              <a:extLst>
                <a:ext uri="{FF2B5EF4-FFF2-40B4-BE49-F238E27FC236}">
                  <a16:creationId xmlns:a16="http://schemas.microsoft.com/office/drawing/2014/main" id="{5540103C-994F-FFFA-6C76-47C85AFAEAF0}"/>
                </a:ext>
              </a:extLst>
            </p:cNvPr>
            <p:cNvSpPr/>
            <p:nvPr/>
          </p:nvSpPr>
          <p:spPr>
            <a:xfrm>
              <a:off x="3268073" y="1645842"/>
              <a:ext cx="261638" cy="283643"/>
            </a:xfrm>
            <a:custGeom>
              <a:avLst/>
              <a:gdLst/>
              <a:ahLst/>
              <a:cxnLst/>
              <a:rect l="l" t="t" r="r" b="b"/>
              <a:pathLst>
                <a:path w="3020" h="3274" extrusionOk="0">
                  <a:moveTo>
                    <a:pt x="309" y="0"/>
                  </a:moveTo>
                  <a:cubicBezTo>
                    <a:pt x="297" y="0"/>
                    <a:pt x="286" y="2"/>
                    <a:pt x="277" y="5"/>
                  </a:cubicBezTo>
                  <a:cubicBezTo>
                    <a:pt x="198" y="29"/>
                    <a:pt x="85" y="140"/>
                    <a:pt x="7" y="830"/>
                  </a:cubicBezTo>
                  <a:lnTo>
                    <a:pt x="5" y="853"/>
                  </a:lnTo>
                  <a:cubicBezTo>
                    <a:pt x="1" y="881"/>
                    <a:pt x="22" y="909"/>
                    <a:pt x="51" y="911"/>
                  </a:cubicBezTo>
                  <a:cubicBezTo>
                    <a:pt x="53" y="912"/>
                    <a:pt x="56" y="912"/>
                    <a:pt x="58" y="912"/>
                  </a:cubicBezTo>
                  <a:cubicBezTo>
                    <a:pt x="83" y="912"/>
                    <a:pt x="107" y="892"/>
                    <a:pt x="111" y="866"/>
                  </a:cubicBezTo>
                  <a:lnTo>
                    <a:pt x="114" y="843"/>
                  </a:lnTo>
                  <a:cubicBezTo>
                    <a:pt x="191" y="162"/>
                    <a:pt x="297" y="112"/>
                    <a:pt x="308" y="109"/>
                  </a:cubicBezTo>
                  <a:cubicBezTo>
                    <a:pt x="308" y="109"/>
                    <a:pt x="309" y="109"/>
                    <a:pt x="310" y="109"/>
                  </a:cubicBezTo>
                  <a:cubicBezTo>
                    <a:pt x="318" y="109"/>
                    <a:pt x="334" y="118"/>
                    <a:pt x="354" y="140"/>
                  </a:cubicBezTo>
                  <a:cubicBezTo>
                    <a:pt x="712" y="570"/>
                    <a:pt x="1960" y="2068"/>
                    <a:pt x="2921" y="3253"/>
                  </a:cubicBezTo>
                  <a:cubicBezTo>
                    <a:pt x="2932" y="3266"/>
                    <a:pt x="2947" y="3273"/>
                    <a:pt x="2962" y="3273"/>
                  </a:cubicBezTo>
                  <a:cubicBezTo>
                    <a:pt x="2974" y="3273"/>
                    <a:pt x="2985" y="3270"/>
                    <a:pt x="2995" y="3260"/>
                  </a:cubicBezTo>
                  <a:cubicBezTo>
                    <a:pt x="3017" y="3243"/>
                    <a:pt x="3019" y="3209"/>
                    <a:pt x="3002" y="3186"/>
                  </a:cubicBezTo>
                  <a:cubicBezTo>
                    <a:pt x="2040" y="1999"/>
                    <a:pt x="792" y="502"/>
                    <a:pt x="434" y="72"/>
                  </a:cubicBezTo>
                  <a:cubicBezTo>
                    <a:pt x="387" y="16"/>
                    <a:pt x="343"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077;p32">
              <a:extLst>
                <a:ext uri="{FF2B5EF4-FFF2-40B4-BE49-F238E27FC236}">
                  <a16:creationId xmlns:a16="http://schemas.microsoft.com/office/drawing/2014/main" id="{202F3157-FFF2-5936-E7BA-21087E015248}"/>
                </a:ext>
              </a:extLst>
            </p:cNvPr>
            <p:cNvSpPr/>
            <p:nvPr/>
          </p:nvSpPr>
          <p:spPr>
            <a:xfrm>
              <a:off x="3291984" y="1825173"/>
              <a:ext cx="875273" cy="1058593"/>
            </a:xfrm>
            <a:custGeom>
              <a:avLst/>
              <a:gdLst/>
              <a:ahLst/>
              <a:cxnLst/>
              <a:rect l="l" t="t" r="r" b="b"/>
              <a:pathLst>
                <a:path w="10103" h="12219" extrusionOk="0">
                  <a:moveTo>
                    <a:pt x="5051" y="1"/>
                  </a:moveTo>
                  <a:cubicBezTo>
                    <a:pt x="615" y="1"/>
                    <a:pt x="1" y="2899"/>
                    <a:pt x="1" y="4501"/>
                  </a:cubicBezTo>
                  <a:cubicBezTo>
                    <a:pt x="1" y="6406"/>
                    <a:pt x="930" y="7770"/>
                    <a:pt x="1370" y="9239"/>
                  </a:cubicBezTo>
                  <a:cubicBezTo>
                    <a:pt x="1980" y="11282"/>
                    <a:pt x="3290" y="12219"/>
                    <a:pt x="5051" y="12219"/>
                  </a:cubicBezTo>
                  <a:cubicBezTo>
                    <a:pt x="6813" y="12219"/>
                    <a:pt x="8123" y="11282"/>
                    <a:pt x="8733" y="9239"/>
                  </a:cubicBezTo>
                  <a:cubicBezTo>
                    <a:pt x="9173" y="7770"/>
                    <a:pt x="10102" y="6406"/>
                    <a:pt x="10102" y="4501"/>
                  </a:cubicBezTo>
                  <a:cubicBezTo>
                    <a:pt x="10102" y="2899"/>
                    <a:pt x="9490" y="1"/>
                    <a:pt x="5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078;p32">
              <a:extLst>
                <a:ext uri="{FF2B5EF4-FFF2-40B4-BE49-F238E27FC236}">
                  <a16:creationId xmlns:a16="http://schemas.microsoft.com/office/drawing/2014/main" id="{7862893C-BDBC-204B-53AF-C00255E7D613}"/>
                </a:ext>
              </a:extLst>
            </p:cNvPr>
            <p:cNvSpPr/>
            <p:nvPr/>
          </p:nvSpPr>
          <p:spPr>
            <a:xfrm>
              <a:off x="3285659" y="1820582"/>
              <a:ext cx="887922" cy="394622"/>
            </a:xfrm>
            <a:custGeom>
              <a:avLst/>
              <a:gdLst/>
              <a:ahLst/>
              <a:cxnLst/>
              <a:rect l="l" t="t" r="r" b="b"/>
              <a:pathLst>
                <a:path w="10249" h="4555" extrusionOk="0">
                  <a:moveTo>
                    <a:pt x="5124" y="1"/>
                  </a:moveTo>
                  <a:cubicBezTo>
                    <a:pt x="688" y="7"/>
                    <a:pt x="1" y="2775"/>
                    <a:pt x="75" y="4554"/>
                  </a:cubicBezTo>
                  <a:cubicBezTo>
                    <a:pt x="429" y="3202"/>
                    <a:pt x="1200" y="2424"/>
                    <a:pt x="2187" y="2424"/>
                  </a:cubicBezTo>
                  <a:cubicBezTo>
                    <a:pt x="3249" y="2424"/>
                    <a:pt x="4056" y="3288"/>
                    <a:pt x="4714" y="4023"/>
                  </a:cubicBezTo>
                  <a:cubicBezTo>
                    <a:pt x="4851" y="4176"/>
                    <a:pt x="4991" y="4270"/>
                    <a:pt x="5124" y="4270"/>
                  </a:cubicBezTo>
                  <a:cubicBezTo>
                    <a:pt x="5258" y="4270"/>
                    <a:pt x="5398" y="4177"/>
                    <a:pt x="5535" y="4023"/>
                  </a:cubicBezTo>
                  <a:cubicBezTo>
                    <a:pt x="6192" y="3288"/>
                    <a:pt x="6998" y="2424"/>
                    <a:pt x="8062" y="2424"/>
                  </a:cubicBezTo>
                  <a:cubicBezTo>
                    <a:pt x="9049" y="2424"/>
                    <a:pt x="9820" y="3202"/>
                    <a:pt x="10174" y="4554"/>
                  </a:cubicBezTo>
                  <a:cubicBezTo>
                    <a:pt x="10248" y="2775"/>
                    <a:pt x="9561" y="7"/>
                    <a:pt x="5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079;p32">
              <a:extLst>
                <a:ext uri="{FF2B5EF4-FFF2-40B4-BE49-F238E27FC236}">
                  <a16:creationId xmlns:a16="http://schemas.microsoft.com/office/drawing/2014/main" id="{32EAEEAF-83E2-F77D-67F1-670E9B05644F}"/>
                </a:ext>
              </a:extLst>
            </p:cNvPr>
            <p:cNvSpPr/>
            <p:nvPr/>
          </p:nvSpPr>
          <p:spPr>
            <a:xfrm>
              <a:off x="3877193" y="1831238"/>
              <a:ext cx="177602" cy="87068"/>
            </a:xfrm>
            <a:custGeom>
              <a:avLst/>
              <a:gdLst/>
              <a:ahLst/>
              <a:cxnLst/>
              <a:rect l="l" t="t" r="r" b="b"/>
              <a:pathLst>
                <a:path w="2050" h="1005" extrusionOk="0">
                  <a:moveTo>
                    <a:pt x="61" y="0"/>
                  </a:moveTo>
                  <a:cubicBezTo>
                    <a:pt x="35" y="0"/>
                    <a:pt x="13" y="17"/>
                    <a:pt x="6" y="42"/>
                  </a:cubicBezTo>
                  <a:cubicBezTo>
                    <a:pt x="1" y="71"/>
                    <a:pt x="19" y="99"/>
                    <a:pt x="48" y="106"/>
                  </a:cubicBezTo>
                  <a:cubicBezTo>
                    <a:pt x="814" y="278"/>
                    <a:pt x="1457" y="576"/>
                    <a:pt x="1957" y="992"/>
                  </a:cubicBezTo>
                  <a:cubicBezTo>
                    <a:pt x="1965" y="1002"/>
                    <a:pt x="1978" y="1005"/>
                    <a:pt x="1991" y="1005"/>
                  </a:cubicBezTo>
                  <a:cubicBezTo>
                    <a:pt x="2007" y="1005"/>
                    <a:pt x="2021" y="999"/>
                    <a:pt x="2032" y="983"/>
                  </a:cubicBezTo>
                  <a:cubicBezTo>
                    <a:pt x="2049" y="960"/>
                    <a:pt x="2048" y="927"/>
                    <a:pt x="2025" y="907"/>
                  </a:cubicBezTo>
                  <a:cubicBezTo>
                    <a:pt x="1513" y="482"/>
                    <a:pt x="854" y="176"/>
                    <a:pt x="71" y="1"/>
                  </a:cubicBezTo>
                  <a:cubicBezTo>
                    <a:pt x="67" y="0"/>
                    <a:pt x="64"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080;p32">
              <a:extLst>
                <a:ext uri="{FF2B5EF4-FFF2-40B4-BE49-F238E27FC236}">
                  <a16:creationId xmlns:a16="http://schemas.microsoft.com/office/drawing/2014/main" id="{C1DB3E6D-2CCE-FC99-194B-7463D1495F2A}"/>
                </a:ext>
              </a:extLst>
            </p:cNvPr>
            <p:cNvSpPr/>
            <p:nvPr/>
          </p:nvSpPr>
          <p:spPr>
            <a:xfrm>
              <a:off x="3404087" y="1831411"/>
              <a:ext cx="178035" cy="86895"/>
            </a:xfrm>
            <a:custGeom>
              <a:avLst/>
              <a:gdLst/>
              <a:ahLst/>
              <a:cxnLst/>
              <a:rect l="l" t="t" r="r" b="b"/>
              <a:pathLst>
                <a:path w="2055" h="1003" extrusionOk="0">
                  <a:moveTo>
                    <a:pt x="1994" y="1"/>
                  </a:moveTo>
                  <a:cubicBezTo>
                    <a:pt x="1991" y="1"/>
                    <a:pt x="1987" y="1"/>
                    <a:pt x="1983" y="2"/>
                  </a:cubicBezTo>
                  <a:cubicBezTo>
                    <a:pt x="1201" y="174"/>
                    <a:pt x="543" y="480"/>
                    <a:pt x="27" y="908"/>
                  </a:cubicBezTo>
                  <a:cubicBezTo>
                    <a:pt x="4" y="927"/>
                    <a:pt x="0" y="960"/>
                    <a:pt x="20" y="983"/>
                  </a:cubicBezTo>
                  <a:cubicBezTo>
                    <a:pt x="30" y="995"/>
                    <a:pt x="44" y="1003"/>
                    <a:pt x="62" y="1003"/>
                  </a:cubicBezTo>
                  <a:cubicBezTo>
                    <a:pt x="73" y="1003"/>
                    <a:pt x="86" y="1000"/>
                    <a:pt x="94" y="993"/>
                  </a:cubicBezTo>
                  <a:cubicBezTo>
                    <a:pt x="598" y="574"/>
                    <a:pt x="1241" y="276"/>
                    <a:pt x="2006" y="107"/>
                  </a:cubicBezTo>
                  <a:cubicBezTo>
                    <a:pt x="2035" y="100"/>
                    <a:pt x="2055" y="72"/>
                    <a:pt x="2048" y="43"/>
                  </a:cubicBezTo>
                  <a:cubicBezTo>
                    <a:pt x="2041" y="17"/>
                    <a:pt x="2019" y="1"/>
                    <a:pt x="1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081;p32">
              <a:extLst>
                <a:ext uri="{FF2B5EF4-FFF2-40B4-BE49-F238E27FC236}">
                  <a16:creationId xmlns:a16="http://schemas.microsoft.com/office/drawing/2014/main" id="{2F9E6946-9FE8-2847-89C0-50735B2C40F2}"/>
                </a:ext>
              </a:extLst>
            </p:cNvPr>
            <p:cNvSpPr/>
            <p:nvPr/>
          </p:nvSpPr>
          <p:spPr>
            <a:xfrm>
              <a:off x="3487516" y="2566410"/>
              <a:ext cx="484030" cy="129433"/>
            </a:xfrm>
            <a:custGeom>
              <a:avLst/>
              <a:gdLst/>
              <a:ahLst/>
              <a:cxnLst/>
              <a:rect l="l" t="t" r="r" b="b"/>
              <a:pathLst>
                <a:path w="5587" h="1494" extrusionOk="0">
                  <a:moveTo>
                    <a:pt x="2794" y="0"/>
                  </a:moveTo>
                  <a:lnTo>
                    <a:pt x="2742" y="302"/>
                  </a:lnTo>
                  <a:cubicBezTo>
                    <a:pt x="2671" y="707"/>
                    <a:pt x="2448" y="1385"/>
                    <a:pt x="1740" y="1385"/>
                  </a:cubicBezTo>
                  <a:cubicBezTo>
                    <a:pt x="1719" y="1386"/>
                    <a:pt x="1697" y="1387"/>
                    <a:pt x="1675" y="1387"/>
                  </a:cubicBezTo>
                  <a:cubicBezTo>
                    <a:pt x="1159" y="1387"/>
                    <a:pt x="520" y="1065"/>
                    <a:pt x="101" y="586"/>
                  </a:cubicBezTo>
                  <a:cubicBezTo>
                    <a:pt x="90" y="573"/>
                    <a:pt x="75" y="567"/>
                    <a:pt x="60" y="567"/>
                  </a:cubicBezTo>
                  <a:cubicBezTo>
                    <a:pt x="48" y="567"/>
                    <a:pt x="36" y="571"/>
                    <a:pt x="27" y="580"/>
                  </a:cubicBezTo>
                  <a:cubicBezTo>
                    <a:pt x="2" y="600"/>
                    <a:pt x="1" y="634"/>
                    <a:pt x="21" y="656"/>
                  </a:cubicBezTo>
                  <a:cubicBezTo>
                    <a:pt x="466" y="1164"/>
                    <a:pt x="1120" y="1494"/>
                    <a:pt x="1670" y="1494"/>
                  </a:cubicBezTo>
                  <a:cubicBezTo>
                    <a:pt x="1694" y="1494"/>
                    <a:pt x="1719" y="1492"/>
                    <a:pt x="1741" y="1491"/>
                  </a:cubicBezTo>
                  <a:cubicBezTo>
                    <a:pt x="2251" y="1491"/>
                    <a:pt x="2627" y="1154"/>
                    <a:pt x="2794" y="554"/>
                  </a:cubicBezTo>
                  <a:cubicBezTo>
                    <a:pt x="2962" y="1154"/>
                    <a:pt x="3336" y="1491"/>
                    <a:pt x="3843" y="1491"/>
                  </a:cubicBezTo>
                  <a:cubicBezTo>
                    <a:pt x="3868" y="1492"/>
                    <a:pt x="3893" y="1493"/>
                    <a:pt x="3918" y="1493"/>
                  </a:cubicBezTo>
                  <a:cubicBezTo>
                    <a:pt x="4471" y="1493"/>
                    <a:pt x="5124" y="1164"/>
                    <a:pt x="5568" y="656"/>
                  </a:cubicBezTo>
                  <a:cubicBezTo>
                    <a:pt x="5587" y="634"/>
                    <a:pt x="5584" y="600"/>
                    <a:pt x="5562" y="580"/>
                  </a:cubicBezTo>
                  <a:cubicBezTo>
                    <a:pt x="5553" y="572"/>
                    <a:pt x="5541" y="568"/>
                    <a:pt x="5528" y="568"/>
                  </a:cubicBezTo>
                  <a:cubicBezTo>
                    <a:pt x="5513" y="568"/>
                    <a:pt x="5498" y="574"/>
                    <a:pt x="5488" y="586"/>
                  </a:cubicBezTo>
                  <a:cubicBezTo>
                    <a:pt x="5067" y="1064"/>
                    <a:pt x="4432" y="1387"/>
                    <a:pt x="3914" y="1387"/>
                  </a:cubicBezTo>
                  <a:cubicBezTo>
                    <a:pt x="3891" y="1387"/>
                    <a:pt x="3868" y="1387"/>
                    <a:pt x="3846" y="1385"/>
                  </a:cubicBezTo>
                  <a:cubicBezTo>
                    <a:pt x="3138" y="1385"/>
                    <a:pt x="2915" y="707"/>
                    <a:pt x="2847" y="302"/>
                  </a:cubicBezTo>
                  <a:lnTo>
                    <a:pt x="2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082;p32">
              <a:extLst>
                <a:ext uri="{FF2B5EF4-FFF2-40B4-BE49-F238E27FC236}">
                  <a16:creationId xmlns:a16="http://schemas.microsoft.com/office/drawing/2014/main" id="{5486506C-B3B9-1614-79AC-1B9CC84B89F5}"/>
                </a:ext>
              </a:extLst>
            </p:cNvPr>
            <p:cNvSpPr/>
            <p:nvPr/>
          </p:nvSpPr>
          <p:spPr>
            <a:xfrm>
              <a:off x="3635139" y="2447809"/>
              <a:ext cx="188951" cy="136450"/>
            </a:xfrm>
            <a:custGeom>
              <a:avLst/>
              <a:gdLst/>
              <a:ahLst/>
              <a:cxnLst/>
              <a:rect l="l" t="t" r="r" b="b"/>
              <a:pathLst>
                <a:path w="2181" h="1575" extrusionOk="0">
                  <a:moveTo>
                    <a:pt x="1090" y="0"/>
                  </a:moveTo>
                  <a:cubicBezTo>
                    <a:pt x="707" y="0"/>
                    <a:pt x="150" y="24"/>
                    <a:pt x="55" y="311"/>
                  </a:cubicBezTo>
                  <a:cubicBezTo>
                    <a:pt x="0" y="478"/>
                    <a:pt x="86" y="653"/>
                    <a:pt x="166" y="772"/>
                  </a:cubicBezTo>
                  <a:cubicBezTo>
                    <a:pt x="373" y="1089"/>
                    <a:pt x="857" y="1575"/>
                    <a:pt x="1093" y="1575"/>
                  </a:cubicBezTo>
                  <a:cubicBezTo>
                    <a:pt x="1327" y="1575"/>
                    <a:pt x="1811" y="1089"/>
                    <a:pt x="2018" y="772"/>
                  </a:cubicBezTo>
                  <a:cubicBezTo>
                    <a:pt x="2095" y="653"/>
                    <a:pt x="2181" y="478"/>
                    <a:pt x="2125" y="311"/>
                  </a:cubicBezTo>
                  <a:cubicBezTo>
                    <a:pt x="2031" y="21"/>
                    <a:pt x="1474" y="0"/>
                    <a:pt x="10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083;p32">
              <a:extLst>
                <a:ext uri="{FF2B5EF4-FFF2-40B4-BE49-F238E27FC236}">
                  <a16:creationId xmlns:a16="http://schemas.microsoft.com/office/drawing/2014/main" id="{DDF8F25D-C7C3-D50E-AD08-274F79786D1C}"/>
                </a:ext>
              </a:extLst>
            </p:cNvPr>
            <p:cNvSpPr/>
            <p:nvPr/>
          </p:nvSpPr>
          <p:spPr>
            <a:xfrm>
              <a:off x="3581080" y="2593353"/>
              <a:ext cx="296985" cy="181674"/>
            </a:xfrm>
            <a:custGeom>
              <a:avLst/>
              <a:gdLst/>
              <a:ahLst/>
              <a:cxnLst/>
              <a:rect l="l" t="t" r="r" b="b"/>
              <a:pathLst>
                <a:path w="3428" h="2097" extrusionOk="0">
                  <a:moveTo>
                    <a:pt x="1714" y="1"/>
                  </a:moveTo>
                  <a:cubicBezTo>
                    <a:pt x="1604" y="640"/>
                    <a:pt x="1274" y="1129"/>
                    <a:pt x="663" y="1129"/>
                  </a:cubicBezTo>
                  <a:cubicBezTo>
                    <a:pt x="642" y="1130"/>
                    <a:pt x="621" y="1130"/>
                    <a:pt x="600" y="1130"/>
                  </a:cubicBezTo>
                  <a:cubicBezTo>
                    <a:pt x="406" y="1130"/>
                    <a:pt x="203" y="1089"/>
                    <a:pt x="0" y="1011"/>
                  </a:cubicBezTo>
                  <a:lnTo>
                    <a:pt x="0" y="1011"/>
                  </a:lnTo>
                  <a:cubicBezTo>
                    <a:pt x="317" y="1654"/>
                    <a:pt x="967" y="2097"/>
                    <a:pt x="1714" y="2097"/>
                  </a:cubicBezTo>
                  <a:cubicBezTo>
                    <a:pt x="2462" y="2097"/>
                    <a:pt x="3112" y="1657"/>
                    <a:pt x="3427" y="1011"/>
                  </a:cubicBezTo>
                  <a:lnTo>
                    <a:pt x="3427" y="1011"/>
                  </a:lnTo>
                  <a:cubicBezTo>
                    <a:pt x="3226" y="1089"/>
                    <a:pt x="3022" y="1130"/>
                    <a:pt x="2829" y="1130"/>
                  </a:cubicBezTo>
                  <a:cubicBezTo>
                    <a:pt x="2808" y="1130"/>
                    <a:pt x="2787" y="1130"/>
                    <a:pt x="2766" y="1129"/>
                  </a:cubicBezTo>
                  <a:cubicBezTo>
                    <a:pt x="2155" y="1129"/>
                    <a:pt x="1825" y="639"/>
                    <a:pt x="1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084;p32">
              <a:extLst>
                <a:ext uri="{FF2B5EF4-FFF2-40B4-BE49-F238E27FC236}">
                  <a16:creationId xmlns:a16="http://schemas.microsoft.com/office/drawing/2014/main" id="{618BB275-D840-D269-6456-3E8CCCA5146F}"/>
                </a:ext>
              </a:extLst>
            </p:cNvPr>
            <p:cNvSpPr/>
            <p:nvPr/>
          </p:nvSpPr>
          <p:spPr>
            <a:xfrm>
              <a:off x="3611835" y="2704764"/>
              <a:ext cx="235561" cy="213035"/>
            </a:xfrm>
            <a:custGeom>
              <a:avLst/>
              <a:gdLst/>
              <a:ahLst/>
              <a:cxnLst/>
              <a:rect l="l" t="t" r="r" b="b"/>
              <a:pathLst>
                <a:path w="2719" h="2459" extrusionOk="0">
                  <a:moveTo>
                    <a:pt x="322" y="1"/>
                  </a:moveTo>
                  <a:cubicBezTo>
                    <a:pt x="122" y="1"/>
                    <a:pt x="1" y="95"/>
                    <a:pt x="1" y="437"/>
                  </a:cubicBezTo>
                  <a:cubicBezTo>
                    <a:pt x="1" y="1620"/>
                    <a:pt x="278" y="2458"/>
                    <a:pt x="1359" y="2458"/>
                  </a:cubicBezTo>
                  <a:cubicBezTo>
                    <a:pt x="2440" y="2458"/>
                    <a:pt x="2718" y="1622"/>
                    <a:pt x="2718" y="437"/>
                  </a:cubicBezTo>
                  <a:cubicBezTo>
                    <a:pt x="2718" y="95"/>
                    <a:pt x="2597" y="1"/>
                    <a:pt x="2397" y="1"/>
                  </a:cubicBezTo>
                  <a:cubicBezTo>
                    <a:pt x="2148" y="1"/>
                    <a:pt x="1776" y="147"/>
                    <a:pt x="1359" y="147"/>
                  </a:cubicBezTo>
                  <a:cubicBezTo>
                    <a:pt x="943" y="147"/>
                    <a:pt x="571"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085;p32">
              <a:extLst>
                <a:ext uri="{FF2B5EF4-FFF2-40B4-BE49-F238E27FC236}">
                  <a16:creationId xmlns:a16="http://schemas.microsoft.com/office/drawing/2014/main" id="{23D46019-FEF6-0B4D-B8F4-D0044F87307D}"/>
                </a:ext>
              </a:extLst>
            </p:cNvPr>
            <p:cNvSpPr/>
            <p:nvPr/>
          </p:nvSpPr>
          <p:spPr>
            <a:xfrm>
              <a:off x="3723852" y="2732487"/>
              <a:ext cx="11696" cy="176649"/>
            </a:xfrm>
            <a:custGeom>
              <a:avLst/>
              <a:gdLst/>
              <a:ahLst/>
              <a:cxnLst/>
              <a:rect l="l" t="t" r="r" b="b"/>
              <a:pathLst>
                <a:path w="135" h="2039" extrusionOk="0">
                  <a:moveTo>
                    <a:pt x="66" y="1"/>
                  </a:moveTo>
                  <a:cubicBezTo>
                    <a:pt x="30" y="1"/>
                    <a:pt x="0" y="31"/>
                    <a:pt x="0" y="67"/>
                  </a:cubicBezTo>
                  <a:lnTo>
                    <a:pt x="0" y="1973"/>
                  </a:lnTo>
                  <a:cubicBezTo>
                    <a:pt x="0" y="2008"/>
                    <a:pt x="30" y="2038"/>
                    <a:pt x="66" y="2038"/>
                  </a:cubicBezTo>
                  <a:cubicBezTo>
                    <a:pt x="104" y="2038"/>
                    <a:pt x="134" y="2010"/>
                    <a:pt x="133" y="1973"/>
                  </a:cubicBezTo>
                  <a:lnTo>
                    <a:pt x="133" y="67"/>
                  </a:lnTo>
                  <a:cubicBezTo>
                    <a:pt x="133" y="31"/>
                    <a:pt x="101" y="1"/>
                    <a:pt x="66"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086;p32">
              <a:extLst>
                <a:ext uri="{FF2B5EF4-FFF2-40B4-BE49-F238E27FC236}">
                  <a16:creationId xmlns:a16="http://schemas.microsoft.com/office/drawing/2014/main" id="{81B64402-1CDC-7DE3-E24B-7049542CC8C4}"/>
                </a:ext>
              </a:extLst>
            </p:cNvPr>
            <p:cNvSpPr/>
            <p:nvPr/>
          </p:nvSpPr>
          <p:spPr>
            <a:xfrm>
              <a:off x="3408159" y="2201596"/>
              <a:ext cx="173010" cy="145633"/>
            </a:xfrm>
            <a:custGeom>
              <a:avLst/>
              <a:gdLst/>
              <a:ahLst/>
              <a:cxnLst/>
              <a:rect l="l" t="t" r="r" b="b"/>
              <a:pathLst>
                <a:path w="1997" h="1681" extrusionOk="0">
                  <a:moveTo>
                    <a:pt x="920" y="0"/>
                  </a:moveTo>
                  <a:cubicBezTo>
                    <a:pt x="413" y="0"/>
                    <a:pt x="11" y="329"/>
                    <a:pt x="7" y="765"/>
                  </a:cubicBezTo>
                  <a:cubicBezTo>
                    <a:pt x="0" y="1227"/>
                    <a:pt x="440" y="1635"/>
                    <a:pt x="988" y="1677"/>
                  </a:cubicBezTo>
                  <a:cubicBezTo>
                    <a:pt x="1019" y="1679"/>
                    <a:pt x="1048" y="1680"/>
                    <a:pt x="1078" y="1680"/>
                  </a:cubicBezTo>
                  <a:cubicBezTo>
                    <a:pt x="1585" y="1680"/>
                    <a:pt x="1987" y="1352"/>
                    <a:pt x="1992" y="914"/>
                  </a:cubicBezTo>
                  <a:cubicBezTo>
                    <a:pt x="1996" y="452"/>
                    <a:pt x="1557" y="43"/>
                    <a:pt x="1010" y="3"/>
                  </a:cubicBezTo>
                  <a:cubicBezTo>
                    <a:pt x="979" y="1"/>
                    <a:pt x="950" y="0"/>
                    <a:pt x="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087;p32">
              <a:extLst>
                <a:ext uri="{FF2B5EF4-FFF2-40B4-BE49-F238E27FC236}">
                  <a16:creationId xmlns:a16="http://schemas.microsoft.com/office/drawing/2014/main" id="{64FDF540-5BBB-51C6-E9A3-F205543209A8}"/>
                </a:ext>
              </a:extLst>
            </p:cNvPr>
            <p:cNvSpPr/>
            <p:nvPr/>
          </p:nvSpPr>
          <p:spPr>
            <a:xfrm>
              <a:off x="3481278" y="2225334"/>
              <a:ext cx="61164" cy="48689"/>
            </a:xfrm>
            <a:custGeom>
              <a:avLst/>
              <a:gdLst/>
              <a:ahLst/>
              <a:cxnLst/>
              <a:rect l="l" t="t" r="r" b="b"/>
              <a:pathLst>
                <a:path w="706" h="562" extrusionOk="0">
                  <a:moveTo>
                    <a:pt x="254" y="1"/>
                  </a:moveTo>
                  <a:cubicBezTo>
                    <a:pt x="186" y="1"/>
                    <a:pt x="126" y="23"/>
                    <a:pt x="87" y="68"/>
                  </a:cubicBezTo>
                  <a:cubicBezTo>
                    <a:pt x="0" y="168"/>
                    <a:pt x="49" y="345"/>
                    <a:pt x="194" y="462"/>
                  </a:cubicBezTo>
                  <a:cubicBezTo>
                    <a:pt x="275" y="527"/>
                    <a:pt x="369" y="561"/>
                    <a:pt x="452" y="561"/>
                  </a:cubicBezTo>
                  <a:cubicBezTo>
                    <a:pt x="518" y="561"/>
                    <a:pt x="578" y="539"/>
                    <a:pt x="617" y="493"/>
                  </a:cubicBezTo>
                  <a:cubicBezTo>
                    <a:pt x="705" y="392"/>
                    <a:pt x="657" y="216"/>
                    <a:pt x="510" y="98"/>
                  </a:cubicBezTo>
                  <a:cubicBezTo>
                    <a:pt x="430" y="34"/>
                    <a:pt x="336" y="1"/>
                    <a:pt x="2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088;p32">
              <a:extLst>
                <a:ext uri="{FF2B5EF4-FFF2-40B4-BE49-F238E27FC236}">
                  <a16:creationId xmlns:a16="http://schemas.microsoft.com/office/drawing/2014/main" id="{FA89A0DC-2C85-052A-C375-E419C36CBF33}"/>
                </a:ext>
              </a:extLst>
            </p:cNvPr>
            <p:cNvSpPr/>
            <p:nvPr/>
          </p:nvSpPr>
          <p:spPr>
            <a:xfrm>
              <a:off x="3877973" y="2201596"/>
              <a:ext cx="173097" cy="145633"/>
            </a:xfrm>
            <a:custGeom>
              <a:avLst/>
              <a:gdLst/>
              <a:ahLst/>
              <a:cxnLst/>
              <a:rect l="l" t="t" r="r" b="b"/>
              <a:pathLst>
                <a:path w="1998" h="1681" extrusionOk="0">
                  <a:moveTo>
                    <a:pt x="1078" y="0"/>
                  </a:moveTo>
                  <a:cubicBezTo>
                    <a:pt x="1048" y="0"/>
                    <a:pt x="1018" y="1"/>
                    <a:pt x="988" y="3"/>
                  </a:cubicBezTo>
                  <a:cubicBezTo>
                    <a:pt x="441" y="43"/>
                    <a:pt x="0" y="452"/>
                    <a:pt x="6" y="914"/>
                  </a:cubicBezTo>
                  <a:cubicBezTo>
                    <a:pt x="11" y="1352"/>
                    <a:pt x="413" y="1680"/>
                    <a:pt x="920" y="1680"/>
                  </a:cubicBezTo>
                  <a:cubicBezTo>
                    <a:pt x="949" y="1680"/>
                    <a:pt x="979" y="1679"/>
                    <a:pt x="1010" y="1677"/>
                  </a:cubicBezTo>
                  <a:cubicBezTo>
                    <a:pt x="1556" y="1635"/>
                    <a:pt x="1998" y="1227"/>
                    <a:pt x="1991" y="765"/>
                  </a:cubicBezTo>
                  <a:cubicBezTo>
                    <a:pt x="1985" y="329"/>
                    <a:pt x="158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089;p32">
              <a:extLst>
                <a:ext uri="{FF2B5EF4-FFF2-40B4-BE49-F238E27FC236}">
                  <a16:creationId xmlns:a16="http://schemas.microsoft.com/office/drawing/2014/main" id="{08027D0A-7031-8DA9-F166-069A29A18E11}"/>
                </a:ext>
              </a:extLst>
            </p:cNvPr>
            <p:cNvSpPr/>
            <p:nvPr/>
          </p:nvSpPr>
          <p:spPr>
            <a:xfrm>
              <a:off x="3968245" y="2225334"/>
              <a:ext cx="61164" cy="48689"/>
            </a:xfrm>
            <a:custGeom>
              <a:avLst/>
              <a:gdLst/>
              <a:ahLst/>
              <a:cxnLst/>
              <a:rect l="l" t="t" r="r" b="b"/>
              <a:pathLst>
                <a:path w="706" h="562" extrusionOk="0">
                  <a:moveTo>
                    <a:pt x="256" y="1"/>
                  </a:moveTo>
                  <a:cubicBezTo>
                    <a:pt x="189" y="1"/>
                    <a:pt x="128" y="23"/>
                    <a:pt x="89" y="68"/>
                  </a:cubicBezTo>
                  <a:cubicBezTo>
                    <a:pt x="0" y="168"/>
                    <a:pt x="49" y="345"/>
                    <a:pt x="196" y="462"/>
                  </a:cubicBezTo>
                  <a:cubicBezTo>
                    <a:pt x="276" y="527"/>
                    <a:pt x="370" y="561"/>
                    <a:pt x="453" y="561"/>
                  </a:cubicBezTo>
                  <a:cubicBezTo>
                    <a:pt x="520" y="561"/>
                    <a:pt x="580" y="539"/>
                    <a:pt x="619" y="493"/>
                  </a:cubicBezTo>
                  <a:cubicBezTo>
                    <a:pt x="706" y="392"/>
                    <a:pt x="657" y="216"/>
                    <a:pt x="512" y="98"/>
                  </a:cubicBezTo>
                  <a:cubicBezTo>
                    <a:pt x="432" y="34"/>
                    <a:pt x="339" y="1"/>
                    <a:pt x="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4" name="Google Shape;2090;p32">
            <a:extLst>
              <a:ext uri="{FF2B5EF4-FFF2-40B4-BE49-F238E27FC236}">
                <a16:creationId xmlns:a16="http://schemas.microsoft.com/office/drawing/2014/main" id="{C7B73C00-DDD2-61CC-39FC-721C4DE88F42}"/>
              </a:ext>
            </a:extLst>
          </p:cNvPr>
          <p:cNvGrpSpPr/>
          <p:nvPr/>
        </p:nvGrpSpPr>
        <p:grpSpPr>
          <a:xfrm>
            <a:off x="4636272" y="2499155"/>
            <a:ext cx="2268844" cy="1506830"/>
            <a:chOff x="1349975" y="666050"/>
            <a:chExt cx="6264064" cy="4160215"/>
          </a:xfrm>
        </p:grpSpPr>
        <p:sp>
          <p:nvSpPr>
            <p:cNvPr id="2255" name="Google Shape;2091;p32">
              <a:extLst>
                <a:ext uri="{FF2B5EF4-FFF2-40B4-BE49-F238E27FC236}">
                  <a16:creationId xmlns:a16="http://schemas.microsoft.com/office/drawing/2014/main" id="{5709CEFB-4812-8B36-1773-57FCF220D9FA}"/>
                </a:ext>
              </a:extLst>
            </p:cNvPr>
            <p:cNvSpPr/>
            <p:nvPr/>
          </p:nvSpPr>
          <p:spPr>
            <a:xfrm>
              <a:off x="6102837" y="2561860"/>
              <a:ext cx="1511202" cy="1369353"/>
            </a:xfrm>
            <a:custGeom>
              <a:avLst/>
              <a:gdLst/>
              <a:ahLst/>
              <a:cxnLst/>
              <a:rect l="l" t="t" r="r" b="b"/>
              <a:pathLst>
                <a:path w="11508" h="10428" extrusionOk="0">
                  <a:moveTo>
                    <a:pt x="2810" y="0"/>
                  </a:moveTo>
                  <a:cubicBezTo>
                    <a:pt x="2124" y="0"/>
                    <a:pt x="1291" y="346"/>
                    <a:pt x="790" y="1055"/>
                  </a:cubicBezTo>
                  <a:cubicBezTo>
                    <a:pt x="0" y="2172"/>
                    <a:pt x="240" y="2967"/>
                    <a:pt x="306" y="4003"/>
                  </a:cubicBezTo>
                  <a:cubicBezTo>
                    <a:pt x="383" y="5197"/>
                    <a:pt x="614" y="6405"/>
                    <a:pt x="1104" y="7493"/>
                  </a:cubicBezTo>
                  <a:cubicBezTo>
                    <a:pt x="1258" y="7837"/>
                    <a:pt x="1441" y="8168"/>
                    <a:pt x="1655" y="8478"/>
                  </a:cubicBezTo>
                  <a:cubicBezTo>
                    <a:pt x="2421" y="9580"/>
                    <a:pt x="3714" y="9713"/>
                    <a:pt x="5026" y="9713"/>
                  </a:cubicBezTo>
                  <a:cubicBezTo>
                    <a:pt x="5443" y="9713"/>
                    <a:pt x="5863" y="9699"/>
                    <a:pt x="6268" y="9699"/>
                  </a:cubicBezTo>
                  <a:cubicBezTo>
                    <a:pt x="6730" y="9699"/>
                    <a:pt x="7173" y="9717"/>
                    <a:pt x="7573" y="9792"/>
                  </a:cubicBezTo>
                  <a:cubicBezTo>
                    <a:pt x="8222" y="9913"/>
                    <a:pt x="9196" y="10427"/>
                    <a:pt x="9994" y="10427"/>
                  </a:cubicBezTo>
                  <a:cubicBezTo>
                    <a:pt x="10440" y="10427"/>
                    <a:pt x="10830" y="10267"/>
                    <a:pt x="11079" y="9789"/>
                  </a:cubicBezTo>
                  <a:cubicBezTo>
                    <a:pt x="11507" y="8967"/>
                    <a:pt x="10903" y="8157"/>
                    <a:pt x="10225" y="7761"/>
                  </a:cubicBezTo>
                  <a:cubicBezTo>
                    <a:pt x="9480" y="7327"/>
                    <a:pt x="8546" y="6953"/>
                    <a:pt x="7723" y="6776"/>
                  </a:cubicBezTo>
                  <a:cubicBezTo>
                    <a:pt x="6667" y="6551"/>
                    <a:pt x="5226" y="6608"/>
                    <a:pt x="4604" y="6274"/>
                  </a:cubicBezTo>
                  <a:cubicBezTo>
                    <a:pt x="4271" y="5268"/>
                    <a:pt x="4398" y="4125"/>
                    <a:pt x="4428" y="3078"/>
                  </a:cubicBezTo>
                  <a:cubicBezTo>
                    <a:pt x="4459" y="2034"/>
                    <a:pt x="4192" y="578"/>
                    <a:pt x="3571" y="190"/>
                  </a:cubicBezTo>
                  <a:cubicBezTo>
                    <a:pt x="3370" y="64"/>
                    <a:pt x="3103" y="0"/>
                    <a:pt x="2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092;p32">
              <a:extLst>
                <a:ext uri="{FF2B5EF4-FFF2-40B4-BE49-F238E27FC236}">
                  <a16:creationId xmlns:a16="http://schemas.microsoft.com/office/drawing/2014/main" id="{722CE7AB-F801-670C-353C-F380C42B2FB1}"/>
                </a:ext>
              </a:extLst>
            </p:cNvPr>
            <p:cNvSpPr/>
            <p:nvPr/>
          </p:nvSpPr>
          <p:spPr>
            <a:xfrm>
              <a:off x="7303593" y="3678966"/>
              <a:ext cx="140904" cy="259084"/>
            </a:xfrm>
            <a:custGeom>
              <a:avLst/>
              <a:gdLst/>
              <a:ahLst/>
              <a:cxnLst/>
              <a:rect l="l" t="t" r="r" b="b"/>
              <a:pathLst>
                <a:path w="1073" h="1973" extrusionOk="0">
                  <a:moveTo>
                    <a:pt x="62" y="1"/>
                  </a:moveTo>
                  <a:cubicBezTo>
                    <a:pt x="40" y="1"/>
                    <a:pt x="19" y="14"/>
                    <a:pt x="10" y="35"/>
                  </a:cubicBezTo>
                  <a:cubicBezTo>
                    <a:pt x="0" y="63"/>
                    <a:pt x="14" y="94"/>
                    <a:pt x="41" y="105"/>
                  </a:cubicBezTo>
                  <a:cubicBezTo>
                    <a:pt x="49" y="108"/>
                    <a:pt x="694" y="374"/>
                    <a:pt x="824" y="828"/>
                  </a:cubicBezTo>
                  <a:cubicBezTo>
                    <a:pt x="962" y="1300"/>
                    <a:pt x="778" y="1900"/>
                    <a:pt x="777" y="1906"/>
                  </a:cubicBezTo>
                  <a:cubicBezTo>
                    <a:pt x="770" y="1932"/>
                    <a:pt x="784" y="1963"/>
                    <a:pt x="812" y="1972"/>
                  </a:cubicBezTo>
                  <a:cubicBezTo>
                    <a:pt x="817" y="1973"/>
                    <a:pt x="822" y="1973"/>
                    <a:pt x="828" y="1973"/>
                  </a:cubicBezTo>
                  <a:cubicBezTo>
                    <a:pt x="851" y="1973"/>
                    <a:pt x="872" y="1959"/>
                    <a:pt x="877" y="1934"/>
                  </a:cubicBezTo>
                  <a:cubicBezTo>
                    <a:pt x="885" y="1909"/>
                    <a:pt x="1072" y="1300"/>
                    <a:pt x="927" y="795"/>
                  </a:cubicBezTo>
                  <a:cubicBezTo>
                    <a:pt x="780" y="292"/>
                    <a:pt x="109" y="15"/>
                    <a:pt x="80" y="4"/>
                  </a:cubicBezTo>
                  <a:cubicBezTo>
                    <a:pt x="74" y="2"/>
                    <a:pt x="68" y="1"/>
                    <a:pt x="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093;p32">
              <a:extLst>
                <a:ext uri="{FF2B5EF4-FFF2-40B4-BE49-F238E27FC236}">
                  <a16:creationId xmlns:a16="http://schemas.microsoft.com/office/drawing/2014/main" id="{BA1B941C-5D5D-3A2B-59CE-ADBE64ED8FC0}"/>
                </a:ext>
              </a:extLst>
            </p:cNvPr>
            <p:cNvSpPr/>
            <p:nvPr/>
          </p:nvSpPr>
          <p:spPr>
            <a:xfrm>
              <a:off x="7423485" y="3622369"/>
              <a:ext cx="136176" cy="255539"/>
            </a:xfrm>
            <a:custGeom>
              <a:avLst/>
              <a:gdLst/>
              <a:ahLst/>
              <a:cxnLst/>
              <a:rect l="l" t="t" r="r" b="b"/>
              <a:pathLst>
                <a:path w="1037" h="1946" extrusionOk="0">
                  <a:moveTo>
                    <a:pt x="61" y="0"/>
                  </a:moveTo>
                  <a:cubicBezTo>
                    <a:pt x="40" y="0"/>
                    <a:pt x="20" y="12"/>
                    <a:pt x="11" y="32"/>
                  </a:cubicBezTo>
                  <a:cubicBezTo>
                    <a:pt x="1" y="60"/>
                    <a:pt x="14" y="91"/>
                    <a:pt x="39" y="102"/>
                  </a:cubicBezTo>
                  <a:cubicBezTo>
                    <a:pt x="45" y="105"/>
                    <a:pt x="673" y="375"/>
                    <a:pt x="823" y="826"/>
                  </a:cubicBezTo>
                  <a:cubicBezTo>
                    <a:pt x="915" y="1098"/>
                    <a:pt x="928" y="1464"/>
                    <a:pt x="859" y="1886"/>
                  </a:cubicBezTo>
                  <a:cubicBezTo>
                    <a:pt x="856" y="1914"/>
                    <a:pt x="875" y="1940"/>
                    <a:pt x="903" y="1946"/>
                  </a:cubicBezTo>
                  <a:lnTo>
                    <a:pt x="913" y="1946"/>
                  </a:lnTo>
                  <a:cubicBezTo>
                    <a:pt x="939" y="1946"/>
                    <a:pt x="960" y="1926"/>
                    <a:pt x="965" y="1901"/>
                  </a:cubicBezTo>
                  <a:cubicBezTo>
                    <a:pt x="1036" y="1464"/>
                    <a:pt x="1022" y="1080"/>
                    <a:pt x="925" y="793"/>
                  </a:cubicBezTo>
                  <a:cubicBezTo>
                    <a:pt x="759" y="297"/>
                    <a:pt x="108" y="17"/>
                    <a:pt x="81" y="4"/>
                  </a:cubicBezTo>
                  <a:cubicBezTo>
                    <a:pt x="74" y="1"/>
                    <a:pt x="67"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094;p32">
              <a:extLst>
                <a:ext uri="{FF2B5EF4-FFF2-40B4-BE49-F238E27FC236}">
                  <a16:creationId xmlns:a16="http://schemas.microsoft.com/office/drawing/2014/main" id="{1F92EA7D-2BB2-77EB-6BBB-7F35F2DF48E7}"/>
                </a:ext>
              </a:extLst>
            </p:cNvPr>
            <p:cNvSpPr/>
            <p:nvPr/>
          </p:nvSpPr>
          <p:spPr>
            <a:xfrm>
              <a:off x="6143151" y="3027507"/>
              <a:ext cx="501502" cy="771607"/>
            </a:xfrm>
            <a:custGeom>
              <a:avLst/>
              <a:gdLst/>
              <a:ahLst/>
              <a:cxnLst/>
              <a:rect l="l" t="t" r="r" b="b"/>
              <a:pathLst>
                <a:path w="3819" h="5876" extrusionOk="0">
                  <a:moveTo>
                    <a:pt x="3081" y="1"/>
                  </a:moveTo>
                  <a:lnTo>
                    <a:pt x="0" y="457"/>
                  </a:lnTo>
                  <a:cubicBezTo>
                    <a:pt x="77" y="1651"/>
                    <a:pt x="309" y="2860"/>
                    <a:pt x="798" y="3947"/>
                  </a:cubicBezTo>
                  <a:cubicBezTo>
                    <a:pt x="955" y="4291"/>
                    <a:pt x="1137" y="4624"/>
                    <a:pt x="1351" y="4932"/>
                  </a:cubicBezTo>
                  <a:cubicBezTo>
                    <a:pt x="1677" y="5402"/>
                    <a:pt x="2098" y="5695"/>
                    <a:pt x="2575" y="5876"/>
                  </a:cubicBezTo>
                  <a:cubicBezTo>
                    <a:pt x="3818" y="3696"/>
                    <a:pt x="3243" y="1043"/>
                    <a:pt x="3081"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095;p32">
              <a:extLst>
                <a:ext uri="{FF2B5EF4-FFF2-40B4-BE49-F238E27FC236}">
                  <a16:creationId xmlns:a16="http://schemas.microsoft.com/office/drawing/2014/main" id="{13B94554-BF62-79CE-ED79-FDF822557164}"/>
                </a:ext>
              </a:extLst>
            </p:cNvPr>
            <p:cNvSpPr/>
            <p:nvPr/>
          </p:nvSpPr>
          <p:spPr>
            <a:xfrm>
              <a:off x="1349975" y="1015876"/>
              <a:ext cx="1545082" cy="2497217"/>
            </a:xfrm>
            <a:custGeom>
              <a:avLst/>
              <a:gdLst/>
              <a:ahLst/>
              <a:cxnLst/>
              <a:rect l="l" t="t" r="r" b="b"/>
              <a:pathLst>
                <a:path w="11766" h="19017" extrusionOk="0">
                  <a:moveTo>
                    <a:pt x="8362" y="0"/>
                  </a:moveTo>
                  <a:cubicBezTo>
                    <a:pt x="8201" y="0"/>
                    <a:pt x="8038" y="39"/>
                    <a:pt x="7888" y="122"/>
                  </a:cubicBezTo>
                  <a:cubicBezTo>
                    <a:pt x="5912" y="1210"/>
                    <a:pt x="4197" y="2778"/>
                    <a:pt x="2937" y="4667"/>
                  </a:cubicBezTo>
                  <a:cubicBezTo>
                    <a:pt x="1034" y="7518"/>
                    <a:pt x="0" y="11364"/>
                    <a:pt x="1275" y="14677"/>
                  </a:cubicBezTo>
                  <a:cubicBezTo>
                    <a:pt x="2226" y="17160"/>
                    <a:pt x="4501" y="18682"/>
                    <a:pt x="7100" y="18973"/>
                  </a:cubicBezTo>
                  <a:cubicBezTo>
                    <a:pt x="7325" y="18998"/>
                    <a:pt x="7699" y="19016"/>
                    <a:pt x="8135" y="19016"/>
                  </a:cubicBezTo>
                  <a:cubicBezTo>
                    <a:pt x="9199" y="19016"/>
                    <a:pt x="10631" y="18909"/>
                    <a:pt x="11163" y="18538"/>
                  </a:cubicBezTo>
                  <a:cubicBezTo>
                    <a:pt x="11576" y="18248"/>
                    <a:pt x="11766" y="17718"/>
                    <a:pt x="11661" y="17221"/>
                  </a:cubicBezTo>
                  <a:cubicBezTo>
                    <a:pt x="11529" y="16605"/>
                    <a:pt x="10985" y="16181"/>
                    <a:pt x="10378" y="16181"/>
                  </a:cubicBezTo>
                  <a:cubicBezTo>
                    <a:pt x="10287" y="16181"/>
                    <a:pt x="10194" y="16190"/>
                    <a:pt x="10101" y="16210"/>
                  </a:cubicBezTo>
                  <a:lnTo>
                    <a:pt x="10087" y="16213"/>
                  </a:lnTo>
                  <a:cubicBezTo>
                    <a:pt x="9366" y="16366"/>
                    <a:pt x="8642" y="16464"/>
                    <a:pt x="7943" y="16464"/>
                  </a:cubicBezTo>
                  <a:cubicBezTo>
                    <a:pt x="7742" y="16464"/>
                    <a:pt x="7543" y="16456"/>
                    <a:pt x="7347" y="16439"/>
                  </a:cubicBezTo>
                  <a:cubicBezTo>
                    <a:pt x="5646" y="16298"/>
                    <a:pt x="4145" y="15377"/>
                    <a:pt x="3484" y="13790"/>
                  </a:cubicBezTo>
                  <a:cubicBezTo>
                    <a:pt x="2403" y="11199"/>
                    <a:pt x="3312" y="8075"/>
                    <a:pt x="4725" y="5830"/>
                  </a:cubicBezTo>
                  <a:cubicBezTo>
                    <a:pt x="5753" y="4198"/>
                    <a:pt x="7181" y="2818"/>
                    <a:pt x="8857" y="1838"/>
                  </a:cubicBezTo>
                  <a:lnTo>
                    <a:pt x="8863" y="1838"/>
                  </a:lnTo>
                  <a:cubicBezTo>
                    <a:pt x="9321" y="1568"/>
                    <a:pt x="9485" y="981"/>
                    <a:pt x="9227" y="512"/>
                  </a:cubicBezTo>
                  <a:cubicBezTo>
                    <a:pt x="9047" y="184"/>
                    <a:pt x="8710" y="0"/>
                    <a:pt x="83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096;p32">
              <a:extLst>
                <a:ext uri="{FF2B5EF4-FFF2-40B4-BE49-F238E27FC236}">
                  <a16:creationId xmlns:a16="http://schemas.microsoft.com/office/drawing/2014/main" id="{DB405759-CF4B-DF8D-74AC-301700E18CB9}"/>
                </a:ext>
              </a:extLst>
            </p:cNvPr>
            <p:cNvSpPr/>
            <p:nvPr/>
          </p:nvSpPr>
          <p:spPr>
            <a:xfrm>
              <a:off x="2380020" y="3140570"/>
              <a:ext cx="515027" cy="372541"/>
            </a:xfrm>
            <a:custGeom>
              <a:avLst/>
              <a:gdLst/>
              <a:ahLst/>
              <a:cxnLst/>
              <a:rect l="l" t="t" r="r" b="b"/>
              <a:pathLst>
                <a:path w="3922" h="2837" extrusionOk="0">
                  <a:moveTo>
                    <a:pt x="2531" y="0"/>
                  </a:moveTo>
                  <a:cubicBezTo>
                    <a:pt x="2441" y="0"/>
                    <a:pt x="2349" y="10"/>
                    <a:pt x="2257" y="29"/>
                  </a:cubicBezTo>
                  <a:lnTo>
                    <a:pt x="2243" y="32"/>
                  </a:lnTo>
                  <a:cubicBezTo>
                    <a:pt x="1739" y="139"/>
                    <a:pt x="1230" y="219"/>
                    <a:pt x="733" y="257"/>
                  </a:cubicBezTo>
                  <a:cubicBezTo>
                    <a:pt x="448" y="682"/>
                    <a:pt x="35" y="1511"/>
                    <a:pt x="1" y="2832"/>
                  </a:cubicBezTo>
                  <a:lnTo>
                    <a:pt x="1" y="2835"/>
                  </a:lnTo>
                  <a:cubicBezTo>
                    <a:pt x="87" y="2836"/>
                    <a:pt x="178" y="2837"/>
                    <a:pt x="271" y="2837"/>
                  </a:cubicBezTo>
                  <a:cubicBezTo>
                    <a:pt x="1337" y="2837"/>
                    <a:pt x="2782" y="2732"/>
                    <a:pt x="3318" y="2358"/>
                  </a:cubicBezTo>
                  <a:cubicBezTo>
                    <a:pt x="3732" y="2068"/>
                    <a:pt x="3922" y="1538"/>
                    <a:pt x="3817" y="1040"/>
                  </a:cubicBezTo>
                  <a:cubicBezTo>
                    <a:pt x="3684" y="422"/>
                    <a:pt x="3139" y="0"/>
                    <a:pt x="2531"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097;p32">
              <a:extLst>
                <a:ext uri="{FF2B5EF4-FFF2-40B4-BE49-F238E27FC236}">
                  <a16:creationId xmlns:a16="http://schemas.microsoft.com/office/drawing/2014/main" id="{69D252CA-42FD-341A-0727-A8238C587DC6}"/>
                </a:ext>
              </a:extLst>
            </p:cNvPr>
            <p:cNvSpPr/>
            <p:nvPr/>
          </p:nvSpPr>
          <p:spPr>
            <a:xfrm>
              <a:off x="2408253" y="1944018"/>
              <a:ext cx="4284759" cy="2024877"/>
            </a:xfrm>
            <a:custGeom>
              <a:avLst/>
              <a:gdLst/>
              <a:ahLst/>
              <a:cxnLst/>
              <a:rect l="l" t="t" r="r" b="b"/>
              <a:pathLst>
                <a:path w="32629" h="15420" extrusionOk="0">
                  <a:moveTo>
                    <a:pt x="21379" y="0"/>
                  </a:moveTo>
                  <a:cubicBezTo>
                    <a:pt x="21130" y="753"/>
                    <a:pt x="21123" y="1945"/>
                    <a:pt x="20668" y="2349"/>
                  </a:cubicBezTo>
                  <a:cubicBezTo>
                    <a:pt x="20301" y="2677"/>
                    <a:pt x="19739" y="2747"/>
                    <a:pt x="19173" y="2747"/>
                  </a:cubicBezTo>
                  <a:cubicBezTo>
                    <a:pt x="18746" y="2747"/>
                    <a:pt x="18317" y="2708"/>
                    <a:pt x="17965" y="2708"/>
                  </a:cubicBezTo>
                  <a:cubicBezTo>
                    <a:pt x="17932" y="2708"/>
                    <a:pt x="17900" y="2708"/>
                    <a:pt x="17868" y="2709"/>
                  </a:cubicBezTo>
                  <a:cubicBezTo>
                    <a:pt x="15683" y="2762"/>
                    <a:pt x="13213" y="2899"/>
                    <a:pt x="11044" y="3176"/>
                  </a:cubicBezTo>
                  <a:cubicBezTo>
                    <a:pt x="9145" y="3418"/>
                    <a:pt x="7202" y="3772"/>
                    <a:pt x="5396" y="4454"/>
                  </a:cubicBezTo>
                  <a:cubicBezTo>
                    <a:pt x="4182" y="4912"/>
                    <a:pt x="2936" y="5546"/>
                    <a:pt x="2082" y="6564"/>
                  </a:cubicBezTo>
                  <a:cubicBezTo>
                    <a:pt x="0" y="9037"/>
                    <a:pt x="984" y="13172"/>
                    <a:pt x="4099" y="14228"/>
                  </a:cubicBezTo>
                  <a:lnTo>
                    <a:pt x="6401" y="14991"/>
                  </a:lnTo>
                  <a:cubicBezTo>
                    <a:pt x="7268" y="15277"/>
                    <a:pt x="8171" y="15420"/>
                    <a:pt x="9078" y="15420"/>
                  </a:cubicBezTo>
                  <a:cubicBezTo>
                    <a:pt x="9622" y="15420"/>
                    <a:pt x="10167" y="15369"/>
                    <a:pt x="10706" y="15266"/>
                  </a:cubicBezTo>
                  <a:cubicBezTo>
                    <a:pt x="13598" y="14717"/>
                    <a:pt x="16531" y="14334"/>
                    <a:pt x="19457" y="14334"/>
                  </a:cubicBezTo>
                  <a:cubicBezTo>
                    <a:pt x="20657" y="14334"/>
                    <a:pt x="21857" y="14399"/>
                    <a:pt x="23052" y="14542"/>
                  </a:cubicBezTo>
                  <a:cubicBezTo>
                    <a:pt x="23772" y="14629"/>
                    <a:pt x="24436" y="14670"/>
                    <a:pt x="25047" y="14670"/>
                  </a:cubicBezTo>
                  <a:cubicBezTo>
                    <a:pt x="32629" y="14670"/>
                    <a:pt x="32180" y="8440"/>
                    <a:pt x="32177" y="6699"/>
                  </a:cubicBezTo>
                  <a:cubicBezTo>
                    <a:pt x="32175" y="3917"/>
                    <a:pt x="30710" y="2275"/>
                    <a:pt x="30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098;p32">
              <a:extLst>
                <a:ext uri="{FF2B5EF4-FFF2-40B4-BE49-F238E27FC236}">
                  <a16:creationId xmlns:a16="http://schemas.microsoft.com/office/drawing/2014/main" id="{6EF99730-296F-8322-B50F-83E38182F874}"/>
                </a:ext>
              </a:extLst>
            </p:cNvPr>
            <p:cNvSpPr/>
            <p:nvPr/>
          </p:nvSpPr>
          <p:spPr>
            <a:xfrm>
              <a:off x="5115207" y="2097001"/>
              <a:ext cx="73669" cy="348510"/>
            </a:xfrm>
            <a:custGeom>
              <a:avLst/>
              <a:gdLst/>
              <a:ahLst/>
              <a:cxnLst/>
              <a:rect l="l" t="t" r="r" b="b"/>
              <a:pathLst>
                <a:path w="561" h="2654" extrusionOk="0">
                  <a:moveTo>
                    <a:pt x="499" y="0"/>
                  </a:moveTo>
                  <a:cubicBezTo>
                    <a:pt x="476" y="0"/>
                    <a:pt x="457" y="17"/>
                    <a:pt x="451" y="40"/>
                  </a:cubicBezTo>
                  <a:cubicBezTo>
                    <a:pt x="448" y="52"/>
                    <a:pt x="182" y="1093"/>
                    <a:pt x="4" y="2595"/>
                  </a:cubicBezTo>
                  <a:cubicBezTo>
                    <a:pt x="1" y="2623"/>
                    <a:pt x="22" y="2650"/>
                    <a:pt x="51" y="2653"/>
                  </a:cubicBezTo>
                  <a:lnTo>
                    <a:pt x="58" y="2653"/>
                  </a:lnTo>
                  <a:cubicBezTo>
                    <a:pt x="84" y="2653"/>
                    <a:pt x="108" y="2633"/>
                    <a:pt x="108" y="2607"/>
                  </a:cubicBezTo>
                  <a:cubicBezTo>
                    <a:pt x="284" y="1113"/>
                    <a:pt x="548" y="77"/>
                    <a:pt x="552" y="67"/>
                  </a:cubicBezTo>
                  <a:cubicBezTo>
                    <a:pt x="561" y="39"/>
                    <a:pt x="544" y="10"/>
                    <a:pt x="515" y="3"/>
                  </a:cubicBezTo>
                  <a:cubicBezTo>
                    <a:pt x="510" y="1"/>
                    <a:pt x="504" y="0"/>
                    <a:pt x="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099;p32">
              <a:extLst>
                <a:ext uri="{FF2B5EF4-FFF2-40B4-BE49-F238E27FC236}">
                  <a16:creationId xmlns:a16="http://schemas.microsoft.com/office/drawing/2014/main" id="{3538005A-1E11-303B-8520-A6F3CAEE81A7}"/>
                </a:ext>
              </a:extLst>
            </p:cNvPr>
            <p:cNvSpPr/>
            <p:nvPr/>
          </p:nvSpPr>
          <p:spPr>
            <a:xfrm>
              <a:off x="5221573" y="1944018"/>
              <a:ext cx="1242526" cy="481401"/>
            </a:xfrm>
            <a:custGeom>
              <a:avLst/>
              <a:gdLst/>
              <a:ahLst/>
              <a:cxnLst/>
              <a:rect l="l" t="t" r="r" b="b"/>
              <a:pathLst>
                <a:path w="9462" h="3666" extrusionOk="0">
                  <a:moveTo>
                    <a:pt x="1" y="0"/>
                  </a:moveTo>
                  <a:cubicBezTo>
                    <a:pt x="350" y="1730"/>
                    <a:pt x="2713" y="3665"/>
                    <a:pt x="5446" y="3665"/>
                  </a:cubicBezTo>
                  <a:cubicBezTo>
                    <a:pt x="6760" y="3665"/>
                    <a:pt x="8159" y="3218"/>
                    <a:pt x="9461" y="2085"/>
                  </a:cubicBezTo>
                  <a:cubicBezTo>
                    <a:pt x="9159" y="1418"/>
                    <a:pt x="8866" y="743"/>
                    <a:pt x="8663"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100;p32">
              <a:extLst>
                <a:ext uri="{FF2B5EF4-FFF2-40B4-BE49-F238E27FC236}">
                  <a16:creationId xmlns:a16="http://schemas.microsoft.com/office/drawing/2014/main" id="{A2FA7F31-C2B0-6AF3-D6C9-F84476C28E78}"/>
                </a:ext>
              </a:extLst>
            </p:cNvPr>
            <p:cNvSpPr/>
            <p:nvPr/>
          </p:nvSpPr>
          <p:spPr>
            <a:xfrm>
              <a:off x="6103756" y="2816614"/>
              <a:ext cx="546543" cy="999307"/>
            </a:xfrm>
            <a:custGeom>
              <a:avLst/>
              <a:gdLst/>
              <a:ahLst/>
              <a:cxnLst/>
              <a:rect l="l" t="t" r="r" b="b"/>
              <a:pathLst>
                <a:path w="4162" h="7610" extrusionOk="0">
                  <a:moveTo>
                    <a:pt x="4035" y="0"/>
                  </a:moveTo>
                  <a:cubicBezTo>
                    <a:pt x="4005" y="0"/>
                    <a:pt x="3983" y="26"/>
                    <a:pt x="3983" y="54"/>
                  </a:cubicBezTo>
                  <a:cubicBezTo>
                    <a:pt x="3983" y="136"/>
                    <a:pt x="3983" y="227"/>
                    <a:pt x="3984" y="329"/>
                  </a:cubicBezTo>
                  <a:cubicBezTo>
                    <a:pt x="4005" y="2062"/>
                    <a:pt x="4054" y="6123"/>
                    <a:pt x="42" y="7505"/>
                  </a:cubicBezTo>
                  <a:cubicBezTo>
                    <a:pt x="15" y="7515"/>
                    <a:pt x="0" y="7545"/>
                    <a:pt x="9" y="7573"/>
                  </a:cubicBezTo>
                  <a:cubicBezTo>
                    <a:pt x="16" y="7595"/>
                    <a:pt x="38" y="7609"/>
                    <a:pt x="59" y="7609"/>
                  </a:cubicBezTo>
                  <a:cubicBezTo>
                    <a:pt x="65" y="7609"/>
                    <a:pt x="72" y="7609"/>
                    <a:pt x="78" y="7605"/>
                  </a:cubicBezTo>
                  <a:cubicBezTo>
                    <a:pt x="4161" y="6197"/>
                    <a:pt x="4113" y="2083"/>
                    <a:pt x="4091" y="327"/>
                  </a:cubicBezTo>
                  <a:cubicBezTo>
                    <a:pt x="4091" y="227"/>
                    <a:pt x="4090" y="136"/>
                    <a:pt x="4090" y="54"/>
                  </a:cubicBezTo>
                  <a:cubicBezTo>
                    <a:pt x="4090" y="23"/>
                    <a:pt x="4064" y="0"/>
                    <a:pt x="4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101;p32">
              <a:extLst>
                <a:ext uri="{FF2B5EF4-FFF2-40B4-BE49-F238E27FC236}">
                  <a16:creationId xmlns:a16="http://schemas.microsoft.com/office/drawing/2014/main" id="{54E4B2E9-C11C-2F26-8E37-0C5DD49F37D0}"/>
                </a:ext>
              </a:extLst>
            </p:cNvPr>
            <p:cNvSpPr/>
            <p:nvPr/>
          </p:nvSpPr>
          <p:spPr>
            <a:xfrm>
              <a:off x="3797579" y="2938212"/>
              <a:ext cx="1194070" cy="737859"/>
            </a:xfrm>
            <a:custGeom>
              <a:avLst/>
              <a:gdLst/>
              <a:ahLst/>
              <a:cxnLst/>
              <a:rect l="l" t="t" r="r" b="b"/>
              <a:pathLst>
                <a:path w="9093" h="5619" extrusionOk="0">
                  <a:moveTo>
                    <a:pt x="6890" y="0"/>
                  </a:moveTo>
                  <a:cubicBezTo>
                    <a:pt x="6706" y="0"/>
                    <a:pt x="6543" y="15"/>
                    <a:pt x="6351" y="68"/>
                  </a:cubicBezTo>
                  <a:cubicBezTo>
                    <a:pt x="6137" y="129"/>
                    <a:pt x="5883" y="161"/>
                    <a:pt x="5662" y="178"/>
                  </a:cubicBezTo>
                  <a:cubicBezTo>
                    <a:pt x="5547" y="186"/>
                    <a:pt x="5418" y="197"/>
                    <a:pt x="5292" y="197"/>
                  </a:cubicBezTo>
                  <a:cubicBezTo>
                    <a:pt x="5187" y="197"/>
                    <a:pt x="5083" y="189"/>
                    <a:pt x="4990" y="166"/>
                  </a:cubicBezTo>
                  <a:cubicBezTo>
                    <a:pt x="4880" y="139"/>
                    <a:pt x="4781" y="95"/>
                    <a:pt x="4664" y="95"/>
                  </a:cubicBezTo>
                  <a:cubicBezTo>
                    <a:pt x="4661" y="95"/>
                    <a:pt x="4657" y="95"/>
                    <a:pt x="4653" y="95"/>
                  </a:cubicBezTo>
                  <a:cubicBezTo>
                    <a:pt x="4534" y="99"/>
                    <a:pt x="4412" y="131"/>
                    <a:pt x="4295" y="149"/>
                  </a:cubicBezTo>
                  <a:cubicBezTo>
                    <a:pt x="4084" y="181"/>
                    <a:pt x="3942" y="275"/>
                    <a:pt x="3745" y="336"/>
                  </a:cubicBezTo>
                  <a:cubicBezTo>
                    <a:pt x="3704" y="349"/>
                    <a:pt x="3665" y="354"/>
                    <a:pt x="3626" y="354"/>
                  </a:cubicBezTo>
                  <a:cubicBezTo>
                    <a:pt x="3481" y="354"/>
                    <a:pt x="3348" y="284"/>
                    <a:pt x="3201" y="284"/>
                  </a:cubicBezTo>
                  <a:cubicBezTo>
                    <a:pt x="3183" y="284"/>
                    <a:pt x="3164" y="285"/>
                    <a:pt x="3146" y="288"/>
                  </a:cubicBezTo>
                  <a:cubicBezTo>
                    <a:pt x="2940" y="315"/>
                    <a:pt x="2722" y="438"/>
                    <a:pt x="2519" y="493"/>
                  </a:cubicBezTo>
                  <a:cubicBezTo>
                    <a:pt x="2291" y="555"/>
                    <a:pt x="2118" y="597"/>
                    <a:pt x="1892" y="597"/>
                  </a:cubicBezTo>
                  <a:cubicBezTo>
                    <a:pt x="1877" y="597"/>
                    <a:pt x="1863" y="597"/>
                    <a:pt x="1848" y="596"/>
                  </a:cubicBezTo>
                  <a:cubicBezTo>
                    <a:pt x="1842" y="596"/>
                    <a:pt x="1837" y="596"/>
                    <a:pt x="1832" y="596"/>
                  </a:cubicBezTo>
                  <a:cubicBezTo>
                    <a:pt x="1604" y="596"/>
                    <a:pt x="1380" y="684"/>
                    <a:pt x="1164" y="752"/>
                  </a:cubicBezTo>
                  <a:cubicBezTo>
                    <a:pt x="965" y="816"/>
                    <a:pt x="811" y="950"/>
                    <a:pt x="628" y="1049"/>
                  </a:cubicBezTo>
                  <a:cubicBezTo>
                    <a:pt x="486" y="1125"/>
                    <a:pt x="313" y="1186"/>
                    <a:pt x="214" y="1323"/>
                  </a:cubicBezTo>
                  <a:cubicBezTo>
                    <a:pt x="94" y="1493"/>
                    <a:pt x="77" y="1788"/>
                    <a:pt x="69" y="1987"/>
                  </a:cubicBezTo>
                  <a:cubicBezTo>
                    <a:pt x="59" y="2207"/>
                    <a:pt x="97" y="2407"/>
                    <a:pt x="49" y="2627"/>
                  </a:cubicBezTo>
                  <a:cubicBezTo>
                    <a:pt x="0" y="2849"/>
                    <a:pt x="6" y="2986"/>
                    <a:pt x="100" y="3188"/>
                  </a:cubicBezTo>
                  <a:cubicBezTo>
                    <a:pt x="190" y="3381"/>
                    <a:pt x="212" y="3576"/>
                    <a:pt x="240" y="3787"/>
                  </a:cubicBezTo>
                  <a:cubicBezTo>
                    <a:pt x="297" y="4204"/>
                    <a:pt x="244" y="4704"/>
                    <a:pt x="493" y="5058"/>
                  </a:cubicBezTo>
                  <a:cubicBezTo>
                    <a:pt x="717" y="5380"/>
                    <a:pt x="1026" y="5618"/>
                    <a:pt x="1439" y="5618"/>
                  </a:cubicBezTo>
                  <a:cubicBezTo>
                    <a:pt x="1446" y="5618"/>
                    <a:pt x="1454" y="5618"/>
                    <a:pt x="1461" y="5618"/>
                  </a:cubicBezTo>
                  <a:cubicBezTo>
                    <a:pt x="1905" y="5609"/>
                    <a:pt x="2315" y="5522"/>
                    <a:pt x="2743" y="5377"/>
                  </a:cubicBezTo>
                  <a:cubicBezTo>
                    <a:pt x="2811" y="5353"/>
                    <a:pt x="2873" y="5345"/>
                    <a:pt x="2931" y="5345"/>
                  </a:cubicBezTo>
                  <a:cubicBezTo>
                    <a:pt x="3091" y="5345"/>
                    <a:pt x="3225" y="5409"/>
                    <a:pt x="3401" y="5409"/>
                  </a:cubicBezTo>
                  <a:cubicBezTo>
                    <a:pt x="3414" y="5409"/>
                    <a:pt x="3427" y="5409"/>
                    <a:pt x="3440" y="5408"/>
                  </a:cubicBezTo>
                  <a:cubicBezTo>
                    <a:pt x="3691" y="5395"/>
                    <a:pt x="3962" y="5324"/>
                    <a:pt x="4209" y="5267"/>
                  </a:cubicBezTo>
                  <a:cubicBezTo>
                    <a:pt x="4755" y="5141"/>
                    <a:pt x="5283" y="5151"/>
                    <a:pt x="5834" y="5134"/>
                  </a:cubicBezTo>
                  <a:cubicBezTo>
                    <a:pt x="6076" y="5127"/>
                    <a:pt x="6348" y="5085"/>
                    <a:pt x="6584" y="5028"/>
                  </a:cubicBezTo>
                  <a:cubicBezTo>
                    <a:pt x="6696" y="5001"/>
                    <a:pt x="6803" y="4964"/>
                    <a:pt x="6915" y="4964"/>
                  </a:cubicBezTo>
                  <a:cubicBezTo>
                    <a:pt x="6928" y="4964"/>
                    <a:pt x="6941" y="4964"/>
                    <a:pt x="6954" y="4965"/>
                  </a:cubicBezTo>
                  <a:cubicBezTo>
                    <a:pt x="7069" y="4974"/>
                    <a:pt x="7179" y="5025"/>
                    <a:pt x="7294" y="5041"/>
                  </a:cubicBezTo>
                  <a:cubicBezTo>
                    <a:pt x="7322" y="5045"/>
                    <a:pt x="7350" y="5047"/>
                    <a:pt x="7379" y="5047"/>
                  </a:cubicBezTo>
                  <a:cubicBezTo>
                    <a:pt x="7545" y="5047"/>
                    <a:pt x="7710" y="4986"/>
                    <a:pt x="7876" y="4986"/>
                  </a:cubicBezTo>
                  <a:cubicBezTo>
                    <a:pt x="7897" y="4986"/>
                    <a:pt x="7919" y="4987"/>
                    <a:pt x="7940" y="4990"/>
                  </a:cubicBezTo>
                  <a:cubicBezTo>
                    <a:pt x="8073" y="5002"/>
                    <a:pt x="8190" y="5041"/>
                    <a:pt x="8313" y="5041"/>
                  </a:cubicBezTo>
                  <a:cubicBezTo>
                    <a:pt x="8371" y="5041"/>
                    <a:pt x="8431" y="5033"/>
                    <a:pt x="8494" y="5008"/>
                  </a:cubicBezTo>
                  <a:cubicBezTo>
                    <a:pt x="8897" y="4854"/>
                    <a:pt x="9093" y="4479"/>
                    <a:pt x="9085" y="4072"/>
                  </a:cubicBezTo>
                  <a:cubicBezTo>
                    <a:pt x="9075" y="3629"/>
                    <a:pt x="8828" y="3192"/>
                    <a:pt x="8897" y="2745"/>
                  </a:cubicBezTo>
                  <a:cubicBezTo>
                    <a:pt x="8931" y="2521"/>
                    <a:pt x="8968" y="2295"/>
                    <a:pt x="9004" y="2071"/>
                  </a:cubicBezTo>
                  <a:cubicBezTo>
                    <a:pt x="9038" y="1858"/>
                    <a:pt x="8954" y="1680"/>
                    <a:pt x="8958" y="1473"/>
                  </a:cubicBezTo>
                  <a:cubicBezTo>
                    <a:pt x="8961" y="1244"/>
                    <a:pt x="9054" y="1050"/>
                    <a:pt x="8974" y="825"/>
                  </a:cubicBezTo>
                  <a:cubicBezTo>
                    <a:pt x="8917" y="668"/>
                    <a:pt x="8837" y="499"/>
                    <a:pt x="8761" y="349"/>
                  </a:cubicBezTo>
                  <a:cubicBezTo>
                    <a:pt x="8653" y="131"/>
                    <a:pt x="8487" y="137"/>
                    <a:pt x="8266" y="128"/>
                  </a:cubicBezTo>
                  <a:cubicBezTo>
                    <a:pt x="8060" y="118"/>
                    <a:pt x="7846" y="128"/>
                    <a:pt x="7643" y="111"/>
                  </a:cubicBezTo>
                  <a:cubicBezTo>
                    <a:pt x="7533" y="102"/>
                    <a:pt x="7439" y="59"/>
                    <a:pt x="7336" y="31"/>
                  </a:cubicBezTo>
                  <a:cubicBezTo>
                    <a:pt x="7232" y="2"/>
                    <a:pt x="7132" y="4"/>
                    <a:pt x="7025" y="2"/>
                  </a:cubicBezTo>
                  <a:cubicBezTo>
                    <a:pt x="6978" y="1"/>
                    <a:pt x="6933" y="0"/>
                    <a:pt x="6890"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102;p32">
              <a:extLst>
                <a:ext uri="{FF2B5EF4-FFF2-40B4-BE49-F238E27FC236}">
                  <a16:creationId xmlns:a16="http://schemas.microsoft.com/office/drawing/2014/main" id="{7CDDA852-8843-AE29-5F45-997AB3CE1F42}"/>
                </a:ext>
              </a:extLst>
            </p:cNvPr>
            <p:cNvSpPr/>
            <p:nvPr/>
          </p:nvSpPr>
          <p:spPr>
            <a:xfrm>
              <a:off x="3789832" y="2930859"/>
              <a:ext cx="1208384" cy="752304"/>
            </a:xfrm>
            <a:custGeom>
              <a:avLst/>
              <a:gdLst/>
              <a:ahLst/>
              <a:cxnLst/>
              <a:rect l="l" t="t" r="r" b="b"/>
              <a:pathLst>
                <a:path w="9202" h="5729" extrusionOk="0">
                  <a:moveTo>
                    <a:pt x="6955" y="1"/>
                  </a:moveTo>
                  <a:cubicBezTo>
                    <a:pt x="6756" y="1"/>
                    <a:pt x="6588" y="17"/>
                    <a:pt x="6396" y="71"/>
                  </a:cubicBezTo>
                  <a:cubicBezTo>
                    <a:pt x="6167" y="135"/>
                    <a:pt x="5900" y="164"/>
                    <a:pt x="5718" y="178"/>
                  </a:cubicBezTo>
                  <a:lnTo>
                    <a:pt x="5676" y="181"/>
                  </a:lnTo>
                  <a:cubicBezTo>
                    <a:pt x="5568" y="189"/>
                    <a:pt x="5453" y="197"/>
                    <a:pt x="5342" y="197"/>
                  </a:cubicBezTo>
                  <a:cubicBezTo>
                    <a:pt x="5243" y="197"/>
                    <a:pt x="5148" y="190"/>
                    <a:pt x="5062" y="170"/>
                  </a:cubicBezTo>
                  <a:cubicBezTo>
                    <a:pt x="5029" y="160"/>
                    <a:pt x="4999" y="151"/>
                    <a:pt x="4969" y="143"/>
                  </a:cubicBezTo>
                  <a:cubicBezTo>
                    <a:pt x="4893" y="121"/>
                    <a:pt x="4814" y="95"/>
                    <a:pt x="4722" y="95"/>
                  </a:cubicBezTo>
                  <a:cubicBezTo>
                    <a:pt x="4718" y="95"/>
                    <a:pt x="4713" y="95"/>
                    <a:pt x="4708" y="95"/>
                  </a:cubicBezTo>
                  <a:cubicBezTo>
                    <a:pt x="4623" y="100"/>
                    <a:pt x="4537" y="115"/>
                    <a:pt x="4454" y="131"/>
                  </a:cubicBezTo>
                  <a:cubicBezTo>
                    <a:pt x="4415" y="138"/>
                    <a:pt x="4378" y="145"/>
                    <a:pt x="4343" y="151"/>
                  </a:cubicBezTo>
                  <a:cubicBezTo>
                    <a:pt x="4208" y="173"/>
                    <a:pt x="4100" y="217"/>
                    <a:pt x="3994" y="262"/>
                  </a:cubicBezTo>
                  <a:cubicBezTo>
                    <a:pt x="3930" y="288"/>
                    <a:pt x="3863" y="317"/>
                    <a:pt x="3787" y="341"/>
                  </a:cubicBezTo>
                  <a:cubicBezTo>
                    <a:pt x="3753" y="352"/>
                    <a:pt x="3719" y="356"/>
                    <a:pt x="3686" y="356"/>
                  </a:cubicBezTo>
                  <a:cubicBezTo>
                    <a:pt x="3620" y="356"/>
                    <a:pt x="3555" y="339"/>
                    <a:pt x="3487" y="322"/>
                  </a:cubicBezTo>
                  <a:cubicBezTo>
                    <a:pt x="3416" y="305"/>
                    <a:pt x="3341" y="287"/>
                    <a:pt x="3262" y="287"/>
                  </a:cubicBezTo>
                  <a:cubicBezTo>
                    <a:pt x="3241" y="287"/>
                    <a:pt x="3219" y="288"/>
                    <a:pt x="3198" y="291"/>
                  </a:cubicBezTo>
                  <a:cubicBezTo>
                    <a:pt x="3069" y="308"/>
                    <a:pt x="2936" y="360"/>
                    <a:pt x="2808" y="410"/>
                  </a:cubicBezTo>
                  <a:cubicBezTo>
                    <a:pt x="2722" y="444"/>
                    <a:pt x="2642" y="477"/>
                    <a:pt x="2564" y="498"/>
                  </a:cubicBezTo>
                  <a:cubicBezTo>
                    <a:pt x="2342" y="558"/>
                    <a:pt x="2168" y="600"/>
                    <a:pt x="1930" y="600"/>
                  </a:cubicBezTo>
                  <a:cubicBezTo>
                    <a:pt x="1922" y="600"/>
                    <a:pt x="1915" y="600"/>
                    <a:pt x="1907" y="599"/>
                  </a:cubicBezTo>
                  <a:cubicBezTo>
                    <a:pt x="1900" y="599"/>
                    <a:pt x="1894" y="599"/>
                    <a:pt x="1887" y="599"/>
                  </a:cubicBezTo>
                  <a:cubicBezTo>
                    <a:pt x="1690" y="599"/>
                    <a:pt x="1495" y="661"/>
                    <a:pt x="1307" y="724"/>
                  </a:cubicBezTo>
                  <a:cubicBezTo>
                    <a:pt x="1273" y="735"/>
                    <a:pt x="1241" y="745"/>
                    <a:pt x="1207" y="756"/>
                  </a:cubicBezTo>
                  <a:cubicBezTo>
                    <a:pt x="1070" y="801"/>
                    <a:pt x="953" y="876"/>
                    <a:pt x="842" y="948"/>
                  </a:cubicBezTo>
                  <a:cubicBezTo>
                    <a:pt x="782" y="985"/>
                    <a:pt x="723" y="1022"/>
                    <a:pt x="660" y="1056"/>
                  </a:cubicBezTo>
                  <a:cubicBezTo>
                    <a:pt x="630" y="1072"/>
                    <a:pt x="599" y="1088"/>
                    <a:pt x="566" y="1105"/>
                  </a:cubicBezTo>
                  <a:cubicBezTo>
                    <a:pt x="442" y="1166"/>
                    <a:pt x="313" y="1229"/>
                    <a:pt x="228" y="1349"/>
                  </a:cubicBezTo>
                  <a:cubicBezTo>
                    <a:pt x="95" y="1536"/>
                    <a:pt x="79" y="1864"/>
                    <a:pt x="72" y="2042"/>
                  </a:cubicBezTo>
                  <a:cubicBezTo>
                    <a:pt x="68" y="2123"/>
                    <a:pt x="72" y="2201"/>
                    <a:pt x="73" y="2277"/>
                  </a:cubicBezTo>
                  <a:cubicBezTo>
                    <a:pt x="79" y="2411"/>
                    <a:pt x="82" y="2537"/>
                    <a:pt x="53" y="2671"/>
                  </a:cubicBezTo>
                  <a:cubicBezTo>
                    <a:pt x="1" y="2914"/>
                    <a:pt x="15" y="3064"/>
                    <a:pt x="109" y="3268"/>
                  </a:cubicBezTo>
                  <a:cubicBezTo>
                    <a:pt x="188" y="3439"/>
                    <a:pt x="213" y="3615"/>
                    <a:pt x="238" y="3803"/>
                  </a:cubicBezTo>
                  <a:lnTo>
                    <a:pt x="245" y="3852"/>
                  </a:lnTo>
                  <a:cubicBezTo>
                    <a:pt x="261" y="3962"/>
                    <a:pt x="268" y="4076"/>
                    <a:pt x="275" y="4198"/>
                  </a:cubicBezTo>
                  <a:cubicBezTo>
                    <a:pt x="295" y="4530"/>
                    <a:pt x="318" y="4876"/>
                    <a:pt x="508" y="5147"/>
                  </a:cubicBezTo>
                  <a:cubicBezTo>
                    <a:pt x="777" y="5533"/>
                    <a:pt x="1110" y="5728"/>
                    <a:pt x="1498" y="5728"/>
                  </a:cubicBezTo>
                  <a:cubicBezTo>
                    <a:pt x="1506" y="5728"/>
                    <a:pt x="1513" y="5728"/>
                    <a:pt x="1523" y="5724"/>
                  </a:cubicBezTo>
                  <a:cubicBezTo>
                    <a:pt x="1553" y="5724"/>
                    <a:pt x="1577" y="5698"/>
                    <a:pt x="1577" y="5668"/>
                  </a:cubicBezTo>
                  <a:cubicBezTo>
                    <a:pt x="1577" y="5638"/>
                    <a:pt x="1556" y="5614"/>
                    <a:pt x="1521" y="5614"/>
                  </a:cubicBezTo>
                  <a:lnTo>
                    <a:pt x="1501" y="5614"/>
                  </a:lnTo>
                  <a:cubicBezTo>
                    <a:pt x="1151" y="5614"/>
                    <a:pt x="849" y="5434"/>
                    <a:pt x="600" y="5079"/>
                  </a:cubicBezTo>
                  <a:cubicBezTo>
                    <a:pt x="428" y="4831"/>
                    <a:pt x="406" y="4503"/>
                    <a:pt x="386" y="4185"/>
                  </a:cubicBezTo>
                  <a:cubicBezTo>
                    <a:pt x="379" y="4068"/>
                    <a:pt x="372" y="3946"/>
                    <a:pt x="356" y="3832"/>
                  </a:cubicBezTo>
                  <a:lnTo>
                    <a:pt x="349" y="3782"/>
                  </a:lnTo>
                  <a:cubicBezTo>
                    <a:pt x="323" y="3586"/>
                    <a:pt x="299" y="3401"/>
                    <a:pt x="211" y="3215"/>
                  </a:cubicBezTo>
                  <a:cubicBezTo>
                    <a:pt x="125" y="3034"/>
                    <a:pt x="115" y="2911"/>
                    <a:pt x="163" y="2690"/>
                  </a:cubicBezTo>
                  <a:cubicBezTo>
                    <a:pt x="195" y="2543"/>
                    <a:pt x="192" y="2404"/>
                    <a:pt x="186" y="2269"/>
                  </a:cubicBezTo>
                  <a:cubicBezTo>
                    <a:pt x="182" y="2194"/>
                    <a:pt x="181" y="2119"/>
                    <a:pt x="185" y="2042"/>
                  </a:cubicBezTo>
                  <a:cubicBezTo>
                    <a:pt x="192" y="1877"/>
                    <a:pt x="206" y="1569"/>
                    <a:pt x="320" y="1408"/>
                  </a:cubicBezTo>
                  <a:cubicBezTo>
                    <a:pt x="389" y="1312"/>
                    <a:pt x="506" y="1255"/>
                    <a:pt x="617" y="1199"/>
                  </a:cubicBezTo>
                  <a:cubicBezTo>
                    <a:pt x="652" y="1183"/>
                    <a:pt x="685" y="1165"/>
                    <a:pt x="716" y="1149"/>
                  </a:cubicBezTo>
                  <a:cubicBezTo>
                    <a:pt x="782" y="1113"/>
                    <a:pt x="843" y="1073"/>
                    <a:pt x="903" y="1035"/>
                  </a:cubicBezTo>
                  <a:cubicBezTo>
                    <a:pt x="1014" y="964"/>
                    <a:pt x="1120" y="895"/>
                    <a:pt x="1243" y="856"/>
                  </a:cubicBezTo>
                  <a:cubicBezTo>
                    <a:pt x="1277" y="845"/>
                    <a:pt x="1310" y="834"/>
                    <a:pt x="1344" y="822"/>
                  </a:cubicBezTo>
                  <a:cubicBezTo>
                    <a:pt x="1526" y="764"/>
                    <a:pt x="1718" y="702"/>
                    <a:pt x="1896" y="702"/>
                  </a:cubicBezTo>
                  <a:cubicBezTo>
                    <a:pt x="1900" y="702"/>
                    <a:pt x="1904" y="702"/>
                    <a:pt x="1908" y="702"/>
                  </a:cubicBezTo>
                  <a:cubicBezTo>
                    <a:pt x="1920" y="702"/>
                    <a:pt x="1932" y="703"/>
                    <a:pt x="1943" y="703"/>
                  </a:cubicBezTo>
                  <a:cubicBezTo>
                    <a:pt x="2190" y="703"/>
                    <a:pt x="2370" y="659"/>
                    <a:pt x="2595" y="598"/>
                  </a:cubicBezTo>
                  <a:cubicBezTo>
                    <a:pt x="2679" y="574"/>
                    <a:pt x="2766" y="541"/>
                    <a:pt x="2851" y="507"/>
                  </a:cubicBezTo>
                  <a:cubicBezTo>
                    <a:pt x="2972" y="458"/>
                    <a:pt x="3099" y="408"/>
                    <a:pt x="3215" y="394"/>
                  </a:cubicBezTo>
                  <a:cubicBezTo>
                    <a:pt x="3231" y="392"/>
                    <a:pt x="3247" y="391"/>
                    <a:pt x="3263" y="391"/>
                  </a:cubicBezTo>
                  <a:cubicBezTo>
                    <a:pt x="3330" y="391"/>
                    <a:pt x="3395" y="406"/>
                    <a:pt x="3465" y="424"/>
                  </a:cubicBezTo>
                  <a:cubicBezTo>
                    <a:pt x="3538" y="441"/>
                    <a:pt x="3612" y="460"/>
                    <a:pt x="3691" y="460"/>
                  </a:cubicBezTo>
                  <a:cubicBezTo>
                    <a:pt x="3733" y="460"/>
                    <a:pt x="3777" y="455"/>
                    <a:pt x="3823" y="441"/>
                  </a:cubicBezTo>
                  <a:cubicBezTo>
                    <a:pt x="3901" y="417"/>
                    <a:pt x="3973" y="387"/>
                    <a:pt x="4041" y="358"/>
                  </a:cubicBezTo>
                  <a:cubicBezTo>
                    <a:pt x="4144" y="315"/>
                    <a:pt x="4243" y="274"/>
                    <a:pt x="4364" y="255"/>
                  </a:cubicBezTo>
                  <a:cubicBezTo>
                    <a:pt x="4401" y="250"/>
                    <a:pt x="4441" y="242"/>
                    <a:pt x="4478" y="235"/>
                  </a:cubicBezTo>
                  <a:cubicBezTo>
                    <a:pt x="4558" y="221"/>
                    <a:pt x="4641" y="205"/>
                    <a:pt x="4718" y="203"/>
                  </a:cubicBezTo>
                  <a:cubicBezTo>
                    <a:pt x="4721" y="202"/>
                    <a:pt x="4723" y="202"/>
                    <a:pt x="4726" y="202"/>
                  </a:cubicBezTo>
                  <a:cubicBezTo>
                    <a:pt x="4801" y="202"/>
                    <a:pt x="4870" y="223"/>
                    <a:pt x="4942" y="245"/>
                  </a:cubicBezTo>
                  <a:cubicBezTo>
                    <a:pt x="4975" y="257"/>
                    <a:pt x="5007" y="265"/>
                    <a:pt x="5041" y="274"/>
                  </a:cubicBezTo>
                  <a:cubicBezTo>
                    <a:pt x="5138" y="298"/>
                    <a:pt x="5245" y="306"/>
                    <a:pt x="5353" y="306"/>
                  </a:cubicBezTo>
                  <a:cubicBezTo>
                    <a:pt x="5466" y="306"/>
                    <a:pt x="5581" y="297"/>
                    <a:pt x="5689" y="288"/>
                  </a:cubicBezTo>
                  <a:lnTo>
                    <a:pt x="5729" y="285"/>
                  </a:lnTo>
                  <a:cubicBezTo>
                    <a:pt x="5919" y="271"/>
                    <a:pt x="6193" y="241"/>
                    <a:pt x="6429" y="174"/>
                  </a:cubicBezTo>
                  <a:cubicBezTo>
                    <a:pt x="6617" y="122"/>
                    <a:pt x="6778" y="109"/>
                    <a:pt x="6980" y="109"/>
                  </a:cubicBezTo>
                  <a:cubicBezTo>
                    <a:pt x="7015" y="109"/>
                    <a:pt x="7051" y="109"/>
                    <a:pt x="7088" y="110"/>
                  </a:cubicBezTo>
                  <a:lnTo>
                    <a:pt x="7127" y="110"/>
                  </a:lnTo>
                  <a:cubicBezTo>
                    <a:pt x="7217" y="113"/>
                    <a:pt x="7303" y="114"/>
                    <a:pt x="7385" y="137"/>
                  </a:cubicBezTo>
                  <a:cubicBezTo>
                    <a:pt x="7418" y="145"/>
                    <a:pt x="7448" y="155"/>
                    <a:pt x="7478" y="165"/>
                  </a:cubicBezTo>
                  <a:cubicBezTo>
                    <a:pt x="7548" y="188"/>
                    <a:pt x="7621" y="212"/>
                    <a:pt x="7704" y="220"/>
                  </a:cubicBezTo>
                  <a:cubicBezTo>
                    <a:pt x="7825" y="228"/>
                    <a:pt x="7952" y="230"/>
                    <a:pt x="8075" y="230"/>
                  </a:cubicBezTo>
                  <a:cubicBezTo>
                    <a:pt x="8161" y="231"/>
                    <a:pt x="8245" y="231"/>
                    <a:pt x="8328" y="235"/>
                  </a:cubicBezTo>
                  <a:lnTo>
                    <a:pt x="8362" y="237"/>
                  </a:lnTo>
                  <a:cubicBezTo>
                    <a:pt x="8566" y="244"/>
                    <a:pt x="8689" y="250"/>
                    <a:pt x="8777" y="427"/>
                  </a:cubicBezTo>
                  <a:cubicBezTo>
                    <a:pt x="8839" y="548"/>
                    <a:pt x="8926" y="728"/>
                    <a:pt x="8987" y="898"/>
                  </a:cubicBezTo>
                  <a:cubicBezTo>
                    <a:pt x="9033" y="1031"/>
                    <a:pt x="9013" y="1158"/>
                    <a:pt x="8992" y="1292"/>
                  </a:cubicBezTo>
                  <a:cubicBezTo>
                    <a:pt x="8980" y="1366"/>
                    <a:pt x="8967" y="1445"/>
                    <a:pt x="8966" y="1528"/>
                  </a:cubicBezTo>
                  <a:cubicBezTo>
                    <a:pt x="8963" y="1622"/>
                    <a:pt x="8980" y="1709"/>
                    <a:pt x="8995" y="1793"/>
                  </a:cubicBezTo>
                  <a:cubicBezTo>
                    <a:pt x="9012" y="1902"/>
                    <a:pt x="9030" y="2006"/>
                    <a:pt x="9012" y="2119"/>
                  </a:cubicBezTo>
                  <a:lnTo>
                    <a:pt x="8997" y="2206"/>
                  </a:lnTo>
                  <a:cubicBezTo>
                    <a:pt x="8967" y="2401"/>
                    <a:pt x="8935" y="2597"/>
                    <a:pt x="8905" y="2793"/>
                  </a:cubicBezTo>
                  <a:cubicBezTo>
                    <a:pt x="8863" y="3058"/>
                    <a:pt x="8930" y="3319"/>
                    <a:pt x="8995" y="3571"/>
                  </a:cubicBezTo>
                  <a:cubicBezTo>
                    <a:pt x="9040" y="3755"/>
                    <a:pt x="9089" y="3943"/>
                    <a:pt x="9092" y="4128"/>
                  </a:cubicBezTo>
                  <a:cubicBezTo>
                    <a:pt x="9092" y="4156"/>
                    <a:pt x="9116" y="4182"/>
                    <a:pt x="9143" y="4182"/>
                  </a:cubicBezTo>
                  <a:cubicBezTo>
                    <a:pt x="9145" y="4182"/>
                    <a:pt x="9146" y="4182"/>
                    <a:pt x="9147" y="4182"/>
                  </a:cubicBezTo>
                  <a:cubicBezTo>
                    <a:pt x="9177" y="4182"/>
                    <a:pt x="9202" y="4156"/>
                    <a:pt x="9202" y="4126"/>
                  </a:cubicBezTo>
                  <a:cubicBezTo>
                    <a:pt x="9197" y="3928"/>
                    <a:pt x="9147" y="3734"/>
                    <a:pt x="9099" y="3544"/>
                  </a:cubicBezTo>
                  <a:cubicBezTo>
                    <a:pt x="9034" y="3291"/>
                    <a:pt x="8975" y="3054"/>
                    <a:pt x="9012" y="2808"/>
                  </a:cubicBezTo>
                  <a:cubicBezTo>
                    <a:pt x="9042" y="2613"/>
                    <a:pt x="9073" y="2418"/>
                    <a:pt x="9104" y="2221"/>
                  </a:cubicBezTo>
                  <a:lnTo>
                    <a:pt x="9119" y="2134"/>
                  </a:lnTo>
                  <a:cubicBezTo>
                    <a:pt x="9139" y="2004"/>
                    <a:pt x="9119" y="1886"/>
                    <a:pt x="9099" y="1773"/>
                  </a:cubicBezTo>
                  <a:cubicBezTo>
                    <a:pt x="9084" y="1692"/>
                    <a:pt x="9070" y="1613"/>
                    <a:pt x="9073" y="1529"/>
                  </a:cubicBezTo>
                  <a:cubicBezTo>
                    <a:pt x="9074" y="1455"/>
                    <a:pt x="9087" y="1380"/>
                    <a:pt x="9097" y="1309"/>
                  </a:cubicBezTo>
                  <a:cubicBezTo>
                    <a:pt x="9120" y="1169"/>
                    <a:pt x="9144" y="1022"/>
                    <a:pt x="9087" y="862"/>
                  </a:cubicBezTo>
                  <a:cubicBezTo>
                    <a:pt x="9024" y="687"/>
                    <a:pt x="8935" y="502"/>
                    <a:pt x="8873" y="380"/>
                  </a:cubicBezTo>
                  <a:cubicBezTo>
                    <a:pt x="8755" y="144"/>
                    <a:pt x="8573" y="138"/>
                    <a:pt x="8363" y="130"/>
                  </a:cubicBezTo>
                  <a:lnTo>
                    <a:pt x="8331" y="128"/>
                  </a:lnTo>
                  <a:cubicBezTo>
                    <a:pt x="8246" y="124"/>
                    <a:pt x="8159" y="123"/>
                    <a:pt x="8074" y="123"/>
                  </a:cubicBezTo>
                  <a:cubicBezTo>
                    <a:pt x="7952" y="123"/>
                    <a:pt x="7827" y="121"/>
                    <a:pt x="7709" y="113"/>
                  </a:cubicBezTo>
                  <a:cubicBezTo>
                    <a:pt x="7641" y="107"/>
                    <a:pt x="7577" y="85"/>
                    <a:pt x="7510" y="64"/>
                  </a:cubicBezTo>
                  <a:cubicBezTo>
                    <a:pt x="7477" y="53"/>
                    <a:pt x="7445" y="43"/>
                    <a:pt x="7411" y="34"/>
                  </a:cubicBezTo>
                  <a:cubicBezTo>
                    <a:pt x="7313" y="7"/>
                    <a:pt x="7221" y="5"/>
                    <a:pt x="7125" y="3"/>
                  </a:cubicBezTo>
                  <a:lnTo>
                    <a:pt x="7086" y="3"/>
                  </a:lnTo>
                  <a:cubicBezTo>
                    <a:pt x="7040" y="1"/>
                    <a:pt x="6997" y="1"/>
                    <a:pt x="6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7" name="Google Shape;2103;p32">
              <a:extLst>
                <a:ext uri="{FF2B5EF4-FFF2-40B4-BE49-F238E27FC236}">
                  <a16:creationId xmlns:a16="http://schemas.microsoft.com/office/drawing/2014/main" id="{FE2732AD-943D-71CC-1A72-80EE445C0EC7}"/>
                </a:ext>
              </a:extLst>
            </p:cNvPr>
            <p:cNvGrpSpPr/>
            <p:nvPr/>
          </p:nvGrpSpPr>
          <p:grpSpPr>
            <a:xfrm>
              <a:off x="3926138" y="3092509"/>
              <a:ext cx="931041" cy="457502"/>
              <a:chOff x="3926138" y="3092509"/>
              <a:chExt cx="931041" cy="457502"/>
            </a:xfrm>
          </p:grpSpPr>
          <p:sp>
            <p:nvSpPr>
              <p:cNvPr id="2317" name="Google Shape;2104;p32">
                <a:extLst>
                  <a:ext uri="{FF2B5EF4-FFF2-40B4-BE49-F238E27FC236}">
                    <a16:creationId xmlns:a16="http://schemas.microsoft.com/office/drawing/2014/main" id="{A8E207DD-EB59-4DB7-7837-683F7003481A}"/>
                  </a:ext>
                </a:extLst>
              </p:cNvPr>
              <p:cNvSpPr/>
              <p:nvPr/>
            </p:nvSpPr>
            <p:spPr>
              <a:xfrm>
                <a:off x="3926138" y="3255997"/>
                <a:ext cx="931041" cy="152194"/>
              </a:xfrm>
              <a:custGeom>
                <a:avLst/>
                <a:gdLst/>
                <a:ahLst/>
                <a:cxnLst/>
                <a:rect l="l" t="t" r="r" b="b"/>
                <a:pathLst>
                  <a:path w="7090" h="1159" extrusionOk="0">
                    <a:moveTo>
                      <a:pt x="6840" y="1"/>
                    </a:moveTo>
                    <a:cubicBezTo>
                      <a:pt x="3757" y="1"/>
                      <a:pt x="177" y="846"/>
                      <a:pt x="141" y="853"/>
                    </a:cubicBezTo>
                    <a:cubicBezTo>
                      <a:pt x="65" y="871"/>
                      <a:pt x="15" y="906"/>
                      <a:pt x="11" y="982"/>
                    </a:cubicBezTo>
                    <a:cubicBezTo>
                      <a:pt x="0" y="1112"/>
                      <a:pt x="81" y="1159"/>
                      <a:pt x="157" y="1159"/>
                    </a:cubicBezTo>
                    <a:cubicBezTo>
                      <a:pt x="173" y="1159"/>
                      <a:pt x="189" y="1157"/>
                      <a:pt x="203" y="1153"/>
                    </a:cubicBezTo>
                    <a:cubicBezTo>
                      <a:pt x="239" y="1143"/>
                      <a:pt x="3785" y="266"/>
                      <a:pt x="6837" y="266"/>
                    </a:cubicBezTo>
                    <a:cubicBezTo>
                      <a:pt x="6873" y="266"/>
                      <a:pt x="6909" y="266"/>
                      <a:pt x="6946" y="267"/>
                    </a:cubicBezTo>
                    <a:cubicBezTo>
                      <a:pt x="7023" y="267"/>
                      <a:pt x="7090" y="225"/>
                      <a:pt x="7090" y="150"/>
                    </a:cubicBezTo>
                    <a:cubicBezTo>
                      <a:pt x="7090" y="72"/>
                      <a:pt x="7024" y="1"/>
                      <a:pt x="6947" y="1"/>
                    </a:cubicBezTo>
                    <a:cubicBezTo>
                      <a:pt x="6912" y="1"/>
                      <a:pt x="6876" y="1"/>
                      <a:pt x="6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105;p32">
                <a:extLst>
                  <a:ext uri="{FF2B5EF4-FFF2-40B4-BE49-F238E27FC236}">
                    <a16:creationId xmlns:a16="http://schemas.microsoft.com/office/drawing/2014/main" id="{B9631F96-FC10-B89F-93C4-EBB49E3BC376}"/>
                  </a:ext>
                </a:extLst>
              </p:cNvPr>
              <p:cNvSpPr/>
              <p:nvPr/>
            </p:nvSpPr>
            <p:spPr>
              <a:xfrm>
                <a:off x="4351340" y="3104065"/>
                <a:ext cx="78134" cy="402612"/>
              </a:xfrm>
              <a:custGeom>
                <a:avLst/>
                <a:gdLst/>
                <a:ahLst/>
                <a:cxnLst/>
                <a:rect l="l" t="t" r="r" b="b"/>
                <a:pathLst>
                  <a:path w="595" h="3066" extrusionOk="0">
                    <a:moveTo>
                      <a:pt x="150" y="1"/>
                    </a:moveTo>
                    <a:cubicBezTo>
                      <a:pt x="143" y="1"/>
                      <a:pt x="135" y="1"/>
                      <a:pt x="128" y="3"/>
                    </a:cubicBezTo>
                    <a:cubicBezTo>
                      <a:pt x="52" y="19"/>
                      <a:pt x="1" y="121"/>
                      <a:pt x="17" y="196"/>
                    </a:cubicBezTo>
                    <a:cubicBezTo>
                      <a:pt x="21" y="210"/>
                      <a:pt x="347" y="1686"/>
                      <a:pt x="339" y="2930"/>
                    </a:cubicBezTo>
                    <a:cubicBezTo>
                      <a:pt x="338" y="3004"/>
                      <a:pt x="394" y="3061"/>
                      <a:pt x="471" y="3061"/>
                    </a:cubicBezTo>
                    <a:lnTo>
                      <a:pt x="471" y="3066"/>
                    </a:lnTo>
                    <a:cubicBezTo>
                      <a:pt x="545" y="3066"/>
                      <a:pt x="585" y="3007"/>
                      <a:pt x="586" y="2931"/>
                    </a:cubicBezTo>
                    <a:cubicBezTo>
                      <a:pt x="595" y="1658"/>
                      <a:pt x="331" y="191"/>
                      <a:pt x="318" y="131"/>
                    </a:cubicBezTo>
                    <a:cubicBezTo>
                      <a:pt x="304" y="64"/>
                      <a:pt x="221"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106;p32">
                <a:extLst>
                  <a:ext uri="{FF2B5EF4-FFF2-40B4-BE49-F238E27FC236}">
                    <a16:creationId xmlns:a16="http://schemas.microsoft.com/office/drawing/2014/main" id="{8D960EE3-112E-0B98-36C7-38A578ADF29D}"/>
                  </a:ext>
                </a:extLst>
              </p:cNvPr>
              <p:cNvSpPr/>
              <p:nvPr/>
            </p:nvSpPr>
            <p:spPr>
              <a:xfrm>
                <a:off x="4623690" y="3092509"/>
                <a:ext cx="60406" cy="399198"/>
              </a:xfrm>
              <a:custGeom>
                <a:avLst/>
                <a:gdLst/>
                <a:ahLst/>
                <a:cxnLst/>
                <a:rect l="l" t="t" r="r" b="b"/>
                <a:pathLst>
                  <a:path w="460" h="3040" extrusionOk="0">
                    <a:moveTo>
                      <a:pt x="169" y="1"/>
                    </a:moveTo>
                    <a:cubicBezTo>
                      <a:pt x="162" y="1"/>
                      <a:pt x="154" y="1"/>
                      <a:pt x="147" y="2"/>
                    </a:cubicBezTo>
                    <a:cubicBezTo>
                      <a:pt x="70" y="11"/>
                      <a:pt x="0" y="74"/>
                      <a:pt x="10" y="148"/>
                    </a:cubicBezTo>
                    <a:cubicBezTo>
                      <a:pt x="12" y="162"/>
                      <a:pt x="186" y="1659"/>
                      <a:pt x="72" y="2897"/>
                    </a:cubicBezTo>
                    <a:cubicBezTo>
                      <a:pt x="64" y="2974"/>
                      <a:pt x="146" y="3032"/>
                      <a:pt x="221" y="3039"/>
                    </a:cubicBezTo>
                    <a:lnTo>
                      <a:pt x="234" y="3039"/>
                    </a:lnTo>
                    <a:cubicBezTo>
                      <a:pt x="306" y="3039"/>
                      <a:pt x="336" y="2994"/>
                      <a:pt x="341" y="2922"/>
                    </a:cubicBezTo>
                    <a:cubicBezTo>
                      <a:pt x="460" y="1653"/>
                      <a:pt x="320" y="174"/>
                      <a:pt x="313" y="111"/>
                    </a:cubicBezTo>
                    <a:cubicBezTo>
                      <a:pt x="305" y="43"/>
                      <a:pt x="237" y="1"/>
                      <a:pt x="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107;p32">
                <a:extLst>
                  <a:ext uri="{FF2B5EF4-FFF2-40B4-BE49-F238E27FC236}">
                    <a16:creationId xmlns:a16="http://schemas.microsoft.com/office/drawing/2014/main" id="{56548C7C-1A16-3481-F413-CCB3FBCE8247}"/>
                  </a:ext>
                </a:extLst>
              </p:cNvPr>
              <p:cNvSpPr/>
              <p:nvPr/>
            </p:nvSpPr>
            <p:spPr>
              <a:xfrm>
                <a:off x="4103284" y="3153571"/>
                <a:ext cx="100064" cy="396440"/>
              </a:xfrm>
              <a:custGeom>
                <a:avLst/>
                <a:gdLst/>
                <a:ahLst/>
                <a:cxnLst/>
                <a:rect l="l" t="t" r="r" b="b"/>
                <a:pathLst>
                  <a:path w="762" h="3019" extrusionOk="0">
                    <a:moveTo>
                      <a:pt x="117" y="0"/>
                    </a:moveTo>
                    <a:cubicBezTo>
                      <a:pt x="109" y="0"/>
                      <a:pt x="100" y="2"/>
                      <a:pt x="91" y="4"/>
                    </a:cubicBezTo>
                    <a:cubicBezTo>
                      <a:pt x="18" y="26"/>
                      <a:pt x="1" y="120"/>
                      <a:pt x="22" y="194"/>
                    </a:cubicBezTo>
                    <a:cubicBezTo>
                      <a:pt x="28" y="208"/>
                      <a:pt x="385" y="1669"/>
                      <a:pt x="458" y="2911"/>
                    </a:cubicBezTo>
                    <a:cubicBezTo>
                      <a:pt x="462" y="2986"/>
                      <a:pt x="549" y="3018"/>
                      <a:pt x="622" y="3018"/>
                    </a:cubicBezTo>
                    <a:cubicBezTo>
                      <a:pt x="625" y="3018"/>
                      <a:pt x="626" y="3014"/>
                      <a:pt x="629" y="3011"/>
                    </a:cubicBezTo>
                    <a:cubicBezTo>
                      <a:pt x="706" y="3008"/>
                      <a:pt x="762" y="2970"/>
                      <a:pt x="756" y="2894"/>
                    </a:cubicBezTo>
                    <a:cubicBezTo>
                      <a:pt x="682" y="1623"/>
                      <a:pt x="271" y="190"/>
                      <a:pt x="254" y="130"/>
                    </a:cubicBezTo>
                    <a:cubicBezTo>
                      <a:pt x="235" y="64"/>
                      <a:pt x="180" y="0"/>
                      <a:pt x="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8" name="Google Shape;2108;p32">
              <a:extLst>
                <a:ext uri="{FF2B5EF4-FFF2-40B4-BE49-F238E27FC236}">
                  <a16:creationId xmlns:a16="http://schemas.microsoft.com/office/drawing/2014/main" id="{6B8A37C6-A90B-1D48-2658-5295B8E3625A}"/>
                </a:ext>
              </a:extLst>
            </p:cNvPr>
            <p:cNvSpPr/>
            <p:nvPr/>
          </p:nvSpPr>
          <p:spPr>
            <a:xfrm>
              <a:off x="2813364" y="3265846"/>
              <a:ext cx="896767" cy="649221"/>
            </a:xfrm>
            <a:custGeom>
              <a:avLst/>
              <a:gdLst/>
              <a:ahLst/>
              <a:cxnLst/>
              <a:rect l="l" t="t" r="r" b="b"/>
              <a:pathLst>
                <a:path w="6829" h="4944" extrusionOk="0">
                  <a:moveTo>
                    <a:pt x="6828" y="0"/>
                  </a:moveTo>
                  <a:lnTo>
                    <a:pt x="1" y="3667"/>
                  </a:lnTo>
                  <a:cubicBezTo>
                    <a:pt x="308" y="3870"/>
                    <a:pt x="646" y="4038"/>
                    <a:pt x="1013" y="4162"/>
                  </a:cubicBezTo>
                  <a:lnTo>
                    <a:pt x="3316" y="4925"/>
                  </a:lnTo>
                  <a:cubicBezTo>
                    <a:pt x="3335" y="4931"/>
                    <a:pt x="3353" y="4938"/>
                    <a:pt x="3373" y="4943"/>
                  </a:cubicBezTo>
                  <a:cubicBezTo>
                    <a:pt x="6590" y="3124"/>
                    <a:pt x="6828" y="0"/>
                    <a:pt x="6828"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109;p32">
              <a:extLst>
                <a:ext uri="{FF2B5EF4-FFF2-40B4-BE49-F238E27FC236}">
                  <a16:creationId xmlns:a16="http://schemas.microsoft.com/office/drawing/2014/main" id="{3251A8F1-A599-D2FD-A213-3007549C6063}"/>
                </a:ext>
              </a:extLst>
            </p:cNvPr>
            <p:cNvSpPr/>
            <p:nvPr/>
          </p:nvSpPr>
          <p:spPr>
            <a:xfrm>
              <a:off x="3543614" y="2393251"/>
              <a:ext cx="257120" cy="244377"/>
            </a:xfrm>
            <a:custGeom>
              <a:avLst/>
              <a:gdLst/>
              <a:ahLst/>
              <a:cxnLst/>
              <a:rect l="l" t="t" r="r" b="b"/>
              <a:pathLst>
                <a:path w="1958" h="1861" extrusionOk="0">
                  <a:moveTo>
                    <a:pt x="728" y="0"/>
                  </a:moveTo>
                  <a:cubicBezTo>
                    <a:pt x="485" y="43"/>
                    <a:pt x="242" y="86"/>
                    <a:pt x="1" y="134"/>
                  </a:cubicBezTo>
                  <a:cubicBezTo>
                    <a:pt x="164" y="219"/>
                    <a:pt x="369" y="276"/>
                    <a:pt x="499" y="351"/>
                  </a:cubicBezTo>
                  <a:cubicBezTo>
                    <a:pt x="755" y="497"/>
                    <a:pt x="992" y="676"/>
                    <a:pt x="1212" y="874"/>
                  </a:cubicBezTo>
                  <a:cubicBezTo>
                    <a:pt x="1462" y="1101"/>
                    <a:pt x="1881" y="1504"/>
                    <a:pt x="1957" y="1861"/>
                  </a:cubicBezTo>
                  <a:cubicBezTo>
                    <a:pt x="1831" y="1110"/>
                    <a:pt x="1336" y="461"/>
                    <a:pt x="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110;p32">
              <a:extLst>
                <a:ext uri="{FF2B5EF4-FFF2-40B4-BE49-F238E27FC236}">
                  <a16:creationId xmlns:a16="http://schemas.microsoft.com/office/drawing/2014/main" id="{A13DD6A3-36ED-3D53-BF41-FF070990AA1E}"/>
                </a:ext>
              </a:extLst>
            </p:cNvPr>
            <p:cNvSpPr/>
            <p:nvPr/>
          </p:nvSpPr>
          <p:spPr>
            <a:xfrm>
              <a:off x="3979190" y="2338492"/>
              <a:ext cx="141560" cy="274974"/>
            </a:xfrm>
            <a:custGeom>
              <a:avLst/>
              <a:gdLst/>
              <a:ahLst/>
              <a:cxnLst/>
              <a:rect l="l" t="t" r="r" b="b"/>
              <a:pathLst>
                <a:path w="1078" h="2094" extrusionOk="0">
                  <a:moveTo>
                    <a:pt x="635" y="0"/>
                  </a:moveTo>
                  <a:cubicBezTo>
                    <a:pt x="422" y="20"/>
                    <a:pt x="209" y="39"/>
                    <a:pt x="1" y="63"/>
                  </a:cubicBezTo>
                  <a:cubicBezTo>
                    <a:pt x="86" y="169"/>
                    <a:pt x="192" y="266"/>
                    <a:pt x="239" y="336"/>
                  </a:cubicBezTo>
                  <a:cubicBezTo>
                    <a:pt x="616" y="871"/>
                    <a:pt x="895" y="1457"/>
                    <a:pt x="1046" y="2093"/>
                  </a:cubicBezTo>
                  <a:cubicBezTo>
                    <a:pt x="1077" y="1380"/>
                    <a:pt x="937" y="650"/>
                    <a:pt x="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111;p32">
              <a:extLst>
                <a:ext uri="{FF2B5EF4-FFF2-40B4-BE49-F238E27FC236}">
                  <a16:creationId xmlns:a16="http://schemas.microsoft.com/office/drawing/2014/main" id="{66CDCFC9-5ACE-032E-F822-4B15C8AD71CE}"/>
                </a:ext>
              </a:extLst>
            </p:cNvPr>
            <p:cNvSpPr/>
            <p:nvPr/>
          </p:nvSpPr>
          <p:spPr>
            <a:xfrm>
              <a:off x="4428029" y="2308026"/>
              <a:ext cx="103347" cy="288499"/>
            </a:xfrm>
            <a:custGeom>
              <a:avLst/>
              <a:gdLst/>
              <a:ahLst/>
              <a:cxnLst/>
              <a:rect l="l" t="t" r="r" b="b"/>
              <a:pathLst>
                <a:path w="787" h="2197" extrusionOk="0">
                  <a:moveTo>
                    <a:pt x="639" y="1"/>
                  </a:moveTo>
                  <a:lnTo>
                    <a:pt x="639" y="1"/>
                  </a:lnTo>
                  <a:cubicBezTo>
                    <a:pt x="426" y="10"/>
                    <a:pt x="215" y="20"/>
                    <a:pt x="1" y="31"/>
                  </a:cubicBezTo>
                  <a:cubicBezTo>
                    <a:pt x="47" y="145"/>
                    <a:pt x="125" y="258"/>
                    <a:pt x="161" y="345"/>
                  </a:cubicBezTo>
                  <a:cubicBezTo>
                    <a:pt x="396" y="938"/>
                    <a:pt x="504" y="1560"/>
                    <a:pt x="474" y="2197"/>
                  </a:cubicBezTo>
                  <a:cubicBezTo>
                    <a:pt x="705" y="1497"/>
                    <a:pt x="786" y="729"/>
                    <a:pt x="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112;p32">
              <a:extLst>
                <a:ext uri="{FF2B5EF4-FFF2-40B4-BE49-F238E27FC236}">
                  <a16:creationId xmlns:a16="http://schemas.microsoft.com/office/drawing/2014/main" id="{F618FEA1-C738-6462-F3F7-B32AC6C82142}"/>
                </a:ext>
              </a:extLst>
            </p:cNvPr>
            <p:cNvSpPr/>
            <p:nvPr/>
          </p:nvSpPr>
          <p:spPr>
            <a:xfrm>
              <a:off x="4794270" y="2300016"/>
              <a:ext cx="103216" cy="276943"/>
            </a:xfrm>
            <a:custGeom>
              <a:avLst/>
              <a:gdLst/>
              <a:ahLst/>
              <a:cxnLst/>
              <a:rect l="l" t="t" r="r" b="b"/>
              <a:pathLst>
                <a:path w="786" h="2109" extrusionOk="0">
                  <a:moveTo>
                    <a:pt x="0" y="1"/>
                  </a:moveTo>
                  <a:lnTo>
                    <a:pt x="0" y="1"/>
                  </a:lnTo>
                  <a:cubicBezTo>
                    <a:pt x="60" y="109"/>
                    <a:pt x="135" y="215"/>
                    <a:pt x="165" y="286"/>
                  </a:cubicBezTo>
                  <a:cubicBezTo>
                    <a:pt x="413" y="866"/>
                    <a:pt x="540" y="1480"/>
                    <a:pt x="533" y="2108"/>
                  </a:cubicBezTo>
                  <a:cubicBezTo>
                    <a:pt x="733" y="1441"/>
                    <a:pt x="786" y="714"/>
                    <a:pt x="643" y="28"/>
                  </a:cubicBezTo>
                  <a:cubicBezTo>
                    <a:pt x="420" y="21"/>
                    <a:pt x="200" y="6"/>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113;p32">
              <a:extLst>
                <a:ext uri="{FF2B5EF4-FFF2-40B4-BE49-F238E27FC236}">
                  <a16:creationId xmlns:a16="http://schemas.microsoft.com/office/drawing/2014/main" id="{C37C67A0-EF38-6597-C8ED-740EC1DADAD1}"/>
                </a:ext>
              </a:extLst>
            </p:cNvPr>
            <p:cNvSpPr/>
            <p:nvPr/>
          </p:nvSpPr>
          <p:spPr>
            <a:xfrm>
              <a:off x="3443945" y="4327799"/>
              <a:ext cx="2758" cy="2232"/>
            </a:xfrm>
            <a:custGeom>
              <a:avLst/>
              <a:gdLst/>
              <a:ahLst/>
              <a:cxnLst/>
              <a:rect l="l" t="t" r="r" b="b"/>
              <a:pathLst>
                <a:path w="21" h="17" extrusionOk="0">
                  <a:moveTo>
                    <a:pt x="0" y="0"/>
                  </a:moveTo>
                  <a:cubicBezTo>
                    <a:pt x="10" y="9"/>
                    <a:pt x="21" y="17"/>
                    <a:pt x="21" y="17"/>
                  </a:cubicBezTo>
                  <a:cubicBezTo>
                    <a:pt x="21" y="17"/>
                    <a:pt x="15" y="13"/>
                    <a:pt x="0" y="0"/>
                  </a:cubicBezTo>
                  <a:close/>
                </a:path>
              </a:pathLst>
            </a:custGeom>
            <a:solidFill>
              <a:srgbClr val="59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114;p32">
              <a:extLst>
                <a:ext uri="{FF2B5EF4-FFF2-40B4-BE49-F238E27FC236}">
                  <a16:creationId xmlns:a16="http://schemas.microsoft.com/office/drawing/2014/main" id="{D6744C64-D979-7A38-5193-09C01F3CF747}"/>
                </a:ext>
              </a:extLst>
            </p:cNvPr>
            <p:cNvSpPr/>
            <p:nvPr/>
          </p:nvSpPr>
          <p:spPr>
            <a:xfrm>
              <a:off x="2648562" y="3638127"/>
              <a:ext cx="1522364" cy="1188138"/>
            </a:xfrm>
            <a:custGeom>
              <a:avLst/>
              <a:gdLst/>
              <a:ahLst/>
              <a:cxnLst/>
              <a:rect l="l" t="t" r="r" b="b"/>
              <a:pathLst>
                <a:path w="11593" h="9048" extrusionOk="0">
                  <a:moveTo>
                    <a:pt x="9123" y="0"/>
                  </a:moveTo>
                  <a:cubicBezTo>
                    <a:pt x="8332" y="0"/>
                    <a:pt x="7664" y="260"/>
                    <a:pt x="7020" y="568"/>
                  </a:cubicBezTo>
                  <a:cubicBezTo>
                    <a:pt x="6164" y="976"/>
                    <a:pt x="5545" y="1690"/>
                    <a:pt x="4649" y="2064"/>
                  </a:cubicBezTo>
                  <a:cubicBezTo>
                    <a:pt x="3666" y="2474"/>
                    <a:pt x="2669" y="2641"/>
                    <a:pt x="1627" y="2797"/>
                  </a:cubicBezTo>
                  <a:cubicBezTo>
                    <a:pt x="803" y="2919"/>
                    <a:pt x="50" y="3461"/>
                    <a:pt x="30" y="4363"/>
                  </a:cubicBezTo>
                  <a:cubicBezTo>
                    <a:pt x="1" y="5629"/>
                    <a:pt x="1274" y="6259"/>
                    <a:pt x="2225" y="6766"/>
                  </a:cubicBezTo>
                  <a:cubicBezTo>
                    <a:pt x="2725" y="7033"/>
                    <a:pt x="3192" y="7286"/>
                    <a:pt x="3589" y="7544"/>
                  </a:cubicBezTo>
                  <a:cubicBezTo>
                    <a:pt x="3804" y="7685"/>
                    <a:pt x="4103" y="7865"/>
                    <a:pt x="4220" y="8108"/>
                  </a:cubicBezTo>
                  <a:cubicBezTo>
                    <a:pt x="4503" y="8701"/>
                    <a:pt x="5094" y="9048"/>
                    <a:pt x="5711" y="9048"/>
                  </a:cubicBezTo>
                  <a:cubicBezTo>
                    <a:pt x="5949" y="9048"/>
                    <a:pt x="6192" y="8996"/>
                    <a:pt x="6421" y="8886"/>
                  </a:cubicBezTo>
                  <a:cubicBezTo>
                    <a:pt x="7244" y="8494"/>
                    <a:pt x="7594" y="7507"/>
                    <a:pt x="7201" y="6685"/>
                  </a:cubicBezTo>
                  <a:cubicBezTo>
                    <a:pt x="6988" y="6209"/>
                    <a:pt x="6437" y="5602"/>
                    <a:pt x="6057" y="5252"/>
                  </a:cubicBezTo>
                  <a:cubicBezTo>
                    <a:pt x="6314" y="5201"/>
                    <a:pt x="6574" y="5158"/>
                    <a:pt x="6830" y="5151"/>
                  </a:cubicBezTo>
                  <a:cubicBezTo>
                    <a:pt x="7915" y="5118"/>
                    <a:pt x="8964" y="4844"/>
                    <a:pt x="9934" y="4356"/>
                  </a:cubicBezTo>
                  <a:cubicBezTo>
                    <a:pt x="11112" y="3766"/>
                    <a:pt x="11593" y="2374"/>
                    <a:pt x="11236" y="1323"/>
                  </a:cubicBezTo>
                  <a:cubicBezTo>
                    <a:pt x="11008" y="645"/>
                    <a:pt x="10429" y="107"/>
                    <a:pt x="9466" y="17"/>
                  </a:cubicBezTo>
                  <a:cubicBezTo>
                    <a:pt x="9349" y="6"/>
                    <a:pt x="9235" y="0"/>
                    <a:pt x="91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115;p32">
              <a:extLst>
                <a:ext uri="{FF2B5EF4-FFF2-40B4-BE49-F238E27FC236}">
                  <a16:creationId xmlns:a16="http://schemas.microsoft.com/office/drawing/2014/main" id="{8CFBF502-41F3-9F4B-E849-7B5665060332}"/>
                </a:ext>
              </a:extLst>
            </p:cNvPr>
            <p:cNvSpPr/>
            <p:nvPr/>
          </p:nvSpPr>
          <p:spPr>
            <a:xfrm>
              <a:off x="3190110" y="4184533"/>
              <a:ext cx="261978" cy="150487"/>
            </a:xfrm>
            <a:custGeom>
              <a:avLst/>
              <a:gdLst/>
              <a:ahLst/>
              <a:cxnLst/>
              <a:rect l="l" t="t" r="r" b="b"/>
              <a:pathLst>
                <a:path w="1995" h="1146" extrusionOk="0">
                  <a:moveTo>
                    <a:pt x="62" y="0"/>
                  </a:moveTo>
                  <a:cubicBezTo>
                    <a:pt x="41" y="0"/>
                    <a:pt x="20" y="13"/>
                    <a:pt x="13" y="33"/>
                  </a:cubicBezTo>
                  <a:cubicBezTo>
                    <a:pt x="0" y="61"/>
                    <a:pt x="14" y="92"/>
                    <a:pt x="41" y="103"/>
                  </a:cubicBezTo>
                  <a:cubicBezTo>
                    <a:pt x="585" y="325"/>
                    <a:pt x="1282" y="710"/>
                    <a:pt x="1903" y="1136"/>
                  </a:cubicBezTo>
                  <a:cubicBezTo>
                    <a:pt x="1912" y="1141"/>
                    <a:pt x="1922" y="1146"/>
                    <a:pt x="1933" y="1146"/>
                  </a:cubicBezTo>
                  <a:cubicBezTo>
                    <a:pt x="1950" y="1146"/>
                    <a:pt x="1968" y="1136"/>
                    <a:pt x="1979" y="1121"/>
                  </a:cubicBezTo>
                  <a:cubicBezTo>
                    <a:pt x="1995" y="1099"/>
                    <a:pt x="1990" y="1064"/>
                    <a:pt x="1965" y="1049"/>
                  </a:cubicBezTo>
                  <a:cubicBezTo>
                    <a:pt x="1338" y="619"/>
                    <a:pt x="634" y="229"/>
                    <a:pt x="83" y="5"/>
                  </a:cubicBezTo>
                  <a:cubicBezTo>
                    <a:pt x="76" y="2"/>
                    <a:pt x="69"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116;p32">
              <a:extLst>
                <a:ext uri="{FF2B5EF4-FFF2-40B4-BE49-F238E27FC236}">
                  <a16:creationId xmlns:a16="http://schemas.microsoft.com/office/drawing/2014/main" id="{F44580E4-12A7-6C54-14C2-CC2D1D414695}"/>
                </a:ext>
              </a:extLst>
            </p:cNvPr>
            <p:cNvSpPr/>
            <p:nvPr/>
          </p:nvSpPr>
          <p:spPr>
            <a:xfrm>
              <a:off x="3405863" y="4549198"/>
              <a:ext cx="212603" cy="57122"/>
            </a:xfrm>
            <a:custGeom>
              <a:avLst/>
              <a:gdLst/>
              <a:ahLst/>
              <a:cxnLst/>
              <a:rect l="l" t="t" r="r" b="b"/>
              <a:pathLst>
                <a:path w="1619" h="435" extrusionOk="0">
                  <a:moveTo>
                    <a:pt x="61" y="1"/>
                  </a:moveTo>
                  <a:cubicBezTo>
                    <a:pt x="50" y="1"/>
                    <a:pt x="39" y="4"/>
                    <a:pt x="29" y="11"/>
                  </a:cubicBezTo>
                  <a:cubicBezTo>
                    <a:pt x="6" y="28"/>
                    <a:pt x="0" y="62"/>
                    <a:pt x="18" y="85"/>
                  </a:cubicBezTo>
                  <a:cubicBezTo>
                    <a:pt x="192" y="333"/>
                    <a:pt x="450" y="435"/>
                    <a:pt x="733" y="435"/>
                  </a:cubicBezTo>
                  <a:cubicBezTo>
                    <a:pt x="1014" y="435"/>
                    <a:pt x="1320" y="333"/>
                    <a:pt x="1585" y="175"/>
                  </a:cubicBezTo>
                  <a:cubicBezTo>
                    <a:pt x="1611" y="158"/>
                    <a:pt x="1618" y="126"/>
                    <a:pt x="1604" y="101"/>
                  </a:cubicBezTo>
                  <a:cubicBezTo>
                    <a:pt x="1593" y="85"/>
                    <a:pt x="1575" y="76"/>
                    <a:pt x="1558" y="76"/>
                  </a:cubicBezTo>
                  <a:cubicBezTo>
                    <a:pt x="1548" y="76"/>
                    <a:pt x="1539" y="79"/>
                    <a:pt x="1530" y="84"/>
                  </a:cubicBezTo>
                  <a:cubicBezTo>
                    <a:pt x="1281" y="230"/>
                    <a:pt x="995" y="326"/>
                    <a:pt x="734" y="326"/>
                  </a:cubicBezTo>
                  <a:cubicBezTo>
                    <a:pt x="483" y="326"/>
                    <a:pt x="256" y="238"/>
                    <a:pt x="105" y="22"/>
                  </a:cubicBezTo>
                  <a:cubicBezTo>
                    <a:pt x="93" y="8"/>
                    <a:pt x="78" y="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117;p32">
              <a:extLst>
                <a:ext uri="{FF2B5EF4-FFF2-40B4-BE49-F238E27FC236}">
                  <a16:creationId xmlns:a16="http://schemas.microsoft.com/office/drawing/2014/main" id="{880499A7-9232-9611-C528-4E1F2502D318}"/>
                </a:ext>
              </a:extLst>
            </p:cNvPr>
            <p:cNvSpPr/>
            <p:nvPr/>
          </p:nvSpPr>
          <p:spPr>
            <a:xfrm>
              <a:off x="3340599" y="4719778"/>
              <a:ext cx="229806" cy="64344"/>
            </a:xfrm>
            <a:custGeom>
              <a:avLst/>
              <a:gdLst/>
              <a:ahLst/>
              <a:cxnLst/>
              <a:rect l="l" t="t" r="r" b="b"/>
              <a:pathLst>
                <a:path w="1750" h="490" extrusionOk="0">
                  <a:moveTo>
                    <a:pt x="61" y="0"/>
                  </a:moveTo>
                  <a:cubicBezTo>
                    <a:pt x="54" y="0"/>
                    <a:pt x="46" y="2"/>
                    <a:pt x="39" y="5"/>
                  </a:cubicBezTo>
                  <a:cubicBezTo>
                    <a:pt x="12" y="18"/>
                    <a:pt x="1" y="50"/>
                    <a:pt x="12" y="77"/>
                  </a:cubicBezTo>
                  <a:cubicBezTo>
                    <a:pt x="138" y="347"/>
                    <a:pt x="448" y="489"/>
                    <a:pt x="840" y="489"/>
                  </a:cubicBezTo>
                  <a:cubicBezTo>
                    <a:pt x="1103" y="489"/>
                    <a:pt x="1403" y="425"/>
                    <a:pt x="1708" y="294"/>
                  </a:cubicBezTo>
                  <a:cubicBezTo>
                    <a:pt x="1737" y="284"/>
                    <a:pt x="1750" y="251"/>
                    <a:pt x="1737" y="225"/>
                  </a:cubicBezTo>
                  <a:cubicBezTo>
                    <a:pt x="1728" y="204"/>
                    <a:pt x="1709" y="192"/>
                    <a:pt x="1688" y="192"/>
                  </a:cubicBezTo>
                  <a:cubicBezTo>
                    <a:pt x="1681" y="192"/>
                    <a:pt x="1674" y="194"/>
                    <a:pt x="1667" y="197"/>
                  </a:cubicBezTo>
                  <a:cubicBezTo>
                    <a:pt x="1367" y="326"/>
                    <a:pt x="1089" y="381"/>
                    <a:pt x="852" y="381"/>
                  </a:cubicBezTo>
                  <a:cubicBezTo>
                    <a:pt x="478" y="381"/>
                    <a:pt x="207" y="242"/>
                    <a:pt x="111" y="32"/>
                  </a:cubicBezTo>
                  <a:cubicBezTo>
                    <a:pt x="101" y="13"/>
                    <a:pt x="82"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118;p32">
              <a:extLst>
                <a:ext uri="{FF2B5EF4-FFF2-40B4-BE49-F238E27FC236}">
                  <a16:creationId xmlns:a16="http://schemas.microsoft.com/office/drawing/2014/main" id="{FDEF4F1B-5309-C875-9BA2-222B0578B5AD}"/>
                </a:ext>
              </a:extLst>
            </p:cNvPr>
            <p:cNvSpPr/>
            <p:nvPr/>
          </p:nvSpPr>
          <p:spPr>
            <a:xfrm>
              <a:off x="3992322" y="3662421"/>
              <a:ext cx="158238" cy="315681"/>
            </a:xfrm>
            <a:custGeom>
              <a:avLst/>
              <a:gdLst/>
              <a:ahLst/>
              <a:cxnLst/>
              <a:rect l="l" t="t" r="r" b="b"/>
              <a:pathLst>
                <a:path w="1205" h="2404" extrusionOk="0">
                  <a:moveTo>
                    <a:pt x="61" y="1"/>
                  </a:moveTo>
                  <a:cubicBezTo>
                    <a:pt x="41" y="1"/>
                    <a:pt x="21" y="12"/>
                    <a:pt x="12" y="32"/>
                  </a:cubicBezTo>
                  <a:cubicBezTo>
                    <a:pt x="1" y="57"/>
                    <a:pt x="11" y="90"/>
                    <a:pt x="38" y="103"/>
                  </a:cubicBezTo>
                  <a:cubicBezTo>
                    <a:pt x="479" y="320"/>
                    <a:pt x="795" y="683"/>
                    <a:pt x="953" y="1154"/>
                  </a:cubicBezTo>
                  <a:cubicBezTo>
                    <a:pt x="1077" y="1518"/>
                    <a:pt x="1097" y="1928"/>
                    <a:pt x="1017" y="2339"/>
                  </a:cubicBezTo>
                  <a:cubicBezTo>
                    <a:pt x="1010" y="2367"/>
                    <a:pt x="1030" y="2396"/>
                    <a:pt x="1059" y="2402"/>
                  </a:cubicBezTo>
                  <a:cubicBezTo>
                    <a:pt x="1063" y="2403"/>
                    <a:pt x="1066" y="2403"/>
                    <a:pt x="1070" y="2403"/>
                  </a:cubicBezTo>
                  <a:cubicBezTo>
                    <a:pt x="1094" y="2403"/>
                    <a:pt x="1117" y="2385"/>
                    <a:pt x="1122" y="2356"/>
                  </a:cubicBezTo>
                  <a:cubicBezTo>
                    <a:pt x="1204" y="1928"/>
                    <a:pt x="1182" y="1499"/>
                    <a:pt x="1053" y="1118"/>
                  </a:cubicBezTo>
                  <a:cubicBezTo>
                    <a:pt x="883" y="620"/>
                    <a:pt x="550" y="236"/>
                    <a:pt x="84" y="6"/>
                  </a:cubicBezTo>
                  <a:cubicBezTo>
                    <a:pt x="76" y="2"/>
                    <a:pt x="69" y="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119;p32">
              <a:extLst>
                <a:ext uri="{FF2B5EF4-FFF2-40B4-BE49-F238E27FC236}">
                  <a16:creationId xmlns:a16="http://schemas.microsoft.com/office/drawing/2014/main" id="{18E809D2-4714-A12A-D16A-B7B39819546D}"/>
                </a:ext>
              </a:extLst>
            </p:cNvPr>
            <p:cNvSpPr/>
            <p:nvPr/>
          </p:nvSpPr>
          <p:spPr>
            <a:xfrm>
              <a:off x="3251041" y="3705755"/>
              <a:ext cx="327243" cy="210629"/>
            </a:xfrm>
            <a:custGeom>
              <a:avLst/>
              <a:gdLst/>
              <a:ahLst/>
              <a:cxnLst/>
              <a:rect l="l" t="t" r="r" b="b"/>
              <a:pathLst>
                <a:path w="2492" h="1604" extrusionOk="0">
                  <a:moveTo>
                    <a:pt x="2430" y="1"/>
                  </a:moveTo>
                  <a:cubicBezTo>
                    <a:pt x="2423" y="1"/>
                    <a:pt x="2415" y="3"/>
                    <a:pt x="2407" y="6"/>
                  </a:cubicBezTo>
                  <a:cubicBezTo>
                    <a:pt x="2005" y="198"/>
                    <a:pt x="1648" y="463"/>
                    <a:pt x="1304" y="718"/>
                  </a:cubicBezTo>
                  <a:cubicBezTo>
                    <a:pt x="914" y="1008"/>
                    <a:pt x="511" y="1305"/>
                    <a:pt x="40" y="1502"/>
                  </a:cubicBezTo>
                  <a:cubicBezTo>
                    <a:pt x="13" y="1512"/>
                    <a:pt x="0" y="1545"/>
                    <a:pt x="12" y="1572"/>
                  </a:cubicBezTo>
                  <a:cubicBezTo>
                    <a:pt x="20" y="1591"/>
                    <a:pt x="40" y="1603"/>
                    <a:pt x="61" y="1603"/>
                  </a:cubicBezTo>
                  <a:cubicBezTo>
                    <a:pt x="69" y="1603"/>
                    <a:pt x="76" y="1602"/>
                    <a:pt x="80" y="1601"/>
                  </a:cubicBezTo>
                  <a:cubicBezTo>
                    <a:pt x="564" y="1398"/>
                    <a:pt x="972" y="1096"/>
                    <a:pt x="1368" y="804"/>
                  </a:cubicBezTo>
                  <a:cubicBezTo>
                    <a:pt x="1708" y="552"/>
                    <a:pt x="2060" y="291"/>
                    <a:pt x="2455" y="103"/>
                  </a:cubicBezTo>
                  <a:cubicBezTo>
                    <a:pt x="2482" y="90"/>
                    <a:pt x="2492" y="58"/>
                    <a:pt x="2479" y="31"/>
                  </a:cubicBezTo>
                  <a:cubicBezTo>
                    <a:pt x="2471" y="12"/>
                    <a:pt x="2451"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120;p32">
              <a:extLst>
                <a:ext uri="{FF2B5EF4-FFF2-40B4-BE49-F238E27FC236}">
                  <a16:creationId xmlns:a16="http://schemas.microsoft.com/office/drawing/2014/main" id="{0E9C696F-8643-FC69-EE26-2E41144EBA25}"/>
                </a:ext>
              </a:extLst>
            </p:cNvPr>
            <p:cNvSpPr/>
            <p:nvPr/>
          </p:nvSpPr>
          <p:spPr>
            <a:xfrm>
              <a:off x="2020213" y="2578931"/>
              <a:ext cx="1760574" cy="2080817"/>
            </a:xfrm>
            <a:custGeom>
              <a:avLst/>
              <a:gdLst/>
              <a:ahLst/>
              <a:cxnLst/>
              <a:rect l="l" t="t" r="r" b="b"/>
              <a:pathLst>
                <a:path w="13407" h="15846" extrusionOk="0">
                  <a:moveTo>
                    <a:pt x="9975" y="0"/>
                  </a:moveTo>
                  <a:cubicBezTo>
                    <a:pt x="9069" y="0"/>
                    <a:pt x="8104" y="208"/>
                    <a:pt x="7260" y="561"/>
                  </a:cubicBezTo>
                  <a:cubicBezTo>
                    <a:pt x="5391" y="1343"/>
                    <a:pt x="3699" y="2788"/>
                    <a:pt x="3699" y="4312"/>
                  </a:cubicBezTo>
                  <a:cubicBezTo>
                    <a:pt x="3699" y="4489"/>
                    <a:pt x="3732" y="4724"/>
                    <a:pt x="3796" y="4986"/>
                  </a:cubicBezTo>
                  <a:cubicBezTo>
                    <a:pt x="4102" y="6206"/>
                    <a:pt x="3673" y="7499"/>
                    <a:pt x="2654" y="8237"/>
                  </a:cubicBezTo>
                  <a:cubicBezTo>
                    <a:pt x="2164" y="8591"/>
                    <a:pt x="1620" y="8884"/>
                    <a:pt x="1203" y="9323"/>
                  </a:cubicBezTo>
                  <a:cubicBezTo>
                    <a:pt x="1" y="10587"/>
                    <a:pt x="775" y="12817"/>
                    <a:pt x="1372" y="14181"/>
                  </a:cubicBezTo>
                  <a:cubicBezTo>
                    <a:pt x="1784" y="15117"/>
                    <a:pt x="2310" y="15216"/>
                    <a:pt x="3348" y="15706"/>
                  </a:cubicBezTo>
                  <a:cubicBezTo>
                    <a:pt x="3552" y="15802"/>
                    <a:pt x="3737" y="15845"/>
                    <a:pt x="3902" y="15845"/>
                  </a:cubicBezTo>
                  <a:cubicBezTo>
                    <a:pt x="4783" y="15845"/>
                    <a:pt x="5111" y="14630"/>
                    <a:pt x="4798" y="13804"/>
                  </a:cubicBezTo>
                  <a:cubicBezTo>
                    <a:pt x="4594" y="13261"/>
                    <a:pt x="4366" y="12732"/>
                    <a:pt x="4132" y="12200"/>
                  </a:cubicBezTo>
                  <a:cubicBezTo>
                    <a:pt x="4132" y="12199"/>
                    <a:pt x="4130" y="12198"/>
                    <a:pt x="4130" y="12196"/>
                  </a:cubicBezTo>
                  <a:cubicBezTo>
                    <a:pt x="3969" y="11821"/>
                    <a:pt x="4127" y="11385"/>
                    <a:pt x="4491" y="11200"/>
                  </a:cubicBezTo>
                  <a:cubicBezTo>
                    <a:pt x="4830" y="11028"/>
                    <a:pt x="5182" y="10854"/>
                    <a:pt x="5512" y="10690"/>
                  </a:cubicBezTo>
                  <a:cubicBezTo>
                    <a:pt x="9463" y="8715"/>
                    <a:pt x="13407" y="7426"/>
                    <a:pt x="13275" y="2695"/>
                  </a:cubicBezTo>
                  <a:cubicBezTo>
                    <a:pt x="13221" y="755"/>
                    <a:pt x="11705" y="0"/>
                    <a:pt x="99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121;p32">
              <a:extLst>
                <a:ext uri="{FF2B5EF4-FFF2-40B4-BE49-F238E27FC236}">
                  <a16:creationId xmlns:a16="http://schemas.microsoft.com/office/drawing/2014/main" id="{6578E431-12D8-DB5E-123E-9D25B9261382}"/>
                </a:ext>
              </a:extLst>
            </p:cNvPr>
            <p:cNvSpPr/>
            <p:nvPr/>
          </p:nvSpPr>
          <p:spPr>
            <a:xfrm>
              <a:off x="2735625" y="2572234"/>
              <a:ext cx="1050409" cy="1417414"/>
            </a:xfrm>
            <a:custGeom>
              <a:avLst/>
              <a:gdLst/>
              <a:ahLst/>
              <a:cxnLst/>
              <a:rect l="l" t="t" r="r" b="b"/>
              <a:pathLst>
                <a:path w="7999" h="10794" extrusionOk="0">
                  <a:moveTo>
                    <a:pt x="4527" y="1"/>
                  </a:moveTo>
                  <a:cubicBezTo>
                    <a:pt x="4337" y="1"/>
                    <a:pt x="4141" y="10"/>
                    <a:pt x="3941" y="28"/>
                  </a:cubicBezTo>
                  <a:cubicBezTo>
                    <a:pt x="3912" y="29"/>
                    <a:pt x="3889" y="56"/>
                    <a:pt x="3894" y="85"/>
                  </a:cubicBezTo>
                  <a:cubicBezTo>
                    <a:pt x="3895" y="112"/>
                    <a:pt x="3919" y="134"/>
                    <a:pt x="3946" y="134"/>
                  </a:cubicBezTo>
                  <a:cubicBezTo>
                    <a:pt x="3948" y="134"/>
                    <a:pt x="3949" y="134"/>
                    <a:pt x="3951" y="134"/>
                  </a:cubicBezTo>
                  <a:cubicBezTo>
                    <a:pt x="4151" y="115"/>
                    <a:pt x="4347" y="106"/>
                    <a:pt x="4537" y="106"/>
                  </a:cubicBezTo>
                  <a:cubicBezTo>
                    <a:pt x="5555" y="106"/>
                    <a:pt x="6406" y="371"/>
                    <a:pt x="6972" y="875"/>
                  </a:cubicBezTo>
                  <a:cubicBezTo>
                    <a:pt x="7482" y="1327"/>
                    <a:pt x="7752" y="1958"/>
                    <a:pt x="7773" y="2751"/>
                  </a:cubicBezTo>
                  <a:cubicBezTo>
                    <a:pt x="7887" y="6916"/>
                    <a:pt x="4862" y="8369"/>
                    <a:pt x="1359" y="10051"/>
                  </a:cubicBezTo>
                  <a:cubicBezTo>
                    <a:pt x="925" y="10258"/>
                    <a:pt x="478" y="10472"/>
                    <a:pt x="36" y="10694"/>
                  </a:cubicBezTo>
                  <a:cubicBezTo>
                    <a:pt x="11" y="10707"/>
                    <a:pt x="0" y="10739"/>
                    <a:pt x="13" y="10765"/>
                  </a:cubicBezTo>
                  <a:cubicBezTo>
                    <a:pt x="24" y="10784"/>
                    <a:pt x="41" y="10794"/>
                    <a:pt x="61" y="10794"/>
                  </a:cubicBezTo>
                  <a:cubicBezTo>
                    <a:pt x="70" y="10794"/>
                    <a:pt x="77" y="10792"/>
                    <a:pt x="86" y="10791"/>
                  </a:cubicBezTo>
                  <a:cubicBezTo>
                    <a:pt x="528" y="10569"/>
                    <a:pt x="975" y="10355"/>
                    <a:pt x="1406" y="10148"/>
                  </a:cubicBezTo>
                  <a:cubicBezTo>
                    <a:pt x="4943" y="8451"/>
                    <a:pt x="7999" y="6983"/>
                    <a:pt x="7880" y="2748"/>
                  </a:cubicBezTo>
                  <a:cubicBezTo>
                    <a:pt x="7857" y="1925"/>
                    <a:pt x="7575" y="1269"/>
                    <a:pt x="7043" y="796"/>
                  </a:cubicBezTo>
                  <a:cubicBezTo>
                    <a:pt x="6457" y="275"/>
                    <a:pt x="5576"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122;p32">
              <a:extLst>
                <a:ext uri="{FF2B5EF4-FFF2-40B4-BE49-F238E27FC236}">
                  <a16:creationId xmlns:a16="http://schemas.microsoft.com/office/drawing/2014/main" id="{5ABFCBCB-A2E9-F292-BEEB-F263205B1C48}"/>
                </a:ext>
              </a:extLst>
            </p:cNvPr>
            <p:cNvSpPr/>
            <p:nvPr/>
          </p:nvSpPr>
          <p:spPr>
            <a:xfrm>
              <a:off x="2372141" y="4302455"/>
              <a:ext cx="107418" cy="212205"/>
            </a:xfrm>
            <a:custGeom>
              <a:avLst/>
              <a:gdLst/>
              <a:ahLst/>
              <a:cxnLst/>
              <a:rect l="l" t="t" r="r" b="b"/>
              <a:pathLst>
                <a:path w="818" h="1616" extrusionOk="0">
                  <a:moveTo>
                    <a:pt x="408" y="1"/>
                  </a:moveTo>
                  <a:cubicBezTo>
                    <a:pt x="400" y="1"/>
                    <a:pt x="391" y="3"/>
                    <a:pt x="384" y="6"/>
                  </a:cubicBezTo>
                  <a:cubicBezTo>
                    <a:pt x="358" y="19"/>
                    <a:pt x="346" y="51"/>
                    <a:pt x="359" y="78"/>
                  </a:cubicBezTo>
                  <a:cubicBezTo>
                    <a:pt x="689" y="772"/>
                    <a:pt x="341" y="1159"/>
                    <a:pt x="134" y="1391"/>
                  </a:cubicBezTo>
                  <a:cubicBezTo>
                    <a:pt x="84" y="1444"/>
                    <a:pt x="41" y="1493"/>
                    <a:pt x="17" y="1536"/>
                  </a:cubicBezTo>
                  <a:cubicBezTo>
                    <a:pt x="1" y="1561"/>
                    <a:pt x="9" y="1593"/>
                    <a:pt x="34" y="1608"/>
                  </a:cubicBezTo>
                  <a:cubicBezTo>
                    <a:pt x="41" y="1614"/>
                    <a:pt x="52" y="1616"/>
                    <a:pt x="61" y="1616"/>
                  </a:cubicBezTo>
                  <a:cubicBezTo>
                    <a:pt x="79" y="1616"/>
                    <a:pt x="97" y="1607"/>
                    <a:pt x="109" y="1590"/>
                  </a:cubicBezTo>
                  <a:cubicBezTo>
                    <a:pt x="129" y="1556"/>
                    <a:pt x="168" y="1513"/>
                    <a:pt x="215" y="1461"/>
                  </a:cubicBezTo>
                  <a:cubicBezTo>
                    <a:pt x="425" y="1227"/>
                    <a:pt x="818" y="787"/>
                    <a:pt x="455" y="31"/>
                  </a:cubicBezTo>
                  <a:cubicBezTo>
                    <a:pt x="447" y="11"/>
                    <a:pt x="428"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123;p32">
              <a:extLst>
                <a:ext uri="{FF2B5EF4-FFF2-40B4-BE49-F238E27FC236}">
                  <a16:creationId xmlns:a16="http://schemas.microsoft.com/office/drawing/2014/main" id="{B2EA7215-6235-7708-8CB8-D10F911D1788}"/>
                </a:ext>
              </a:extLst>
            </p:cNvPr>
            <p:cNvSpPr/>
            <p:nvPr/>
          </p:nvSpPr>
          <p:spPr>
            <a:xfrm>
              <a:off x="2548761" y="4408296"/>
              <a:ext cx="109256" cy="207478"/>
            </a:xfrm>
            <a:custGeom>
              <a:avLst/>
              <a:gdLst/>
              <a:ahLst/>
              <a:cxnLst/>
              <a:rect l="l" t="t" r="r" b="b"/>
              <a:pathLst>
                <a:path w="832" h="1580" extrusionOk="0">
                  <a:moveTo>
                    <a:pt x="387" y="1"/>
                  </a:moveTo>
                  <a:cubicBezTo>
                    <a:pt x="380" y="1"/>
                    <a:pt x="372" y="2"/>
                    <a:pt x="365" y="6"/>
                  </a:cubicBezTo>
                  <a:cubicBezTo>
                    <a:pt x="338" y="16"/>
                    <a:pt x="326" y="49"/>
                    <a:pt x="338" y="74"/>
                  </a:cubicBezTo>
                  <a:cubicBezTo>
                    <a:pt x="352" y="108"/>
                    <a:pt x="702" y="914"/>
                    <a:pt x="28" y="1485"/>
                  </a:cubicBezTo>
                  <a:cubicBezTo>
                    <a:pt x="5" y="1505"/>
                    <a:pt x="1" y="1536"/>
                    <a:pt x="21" y="1559"/>
                  </a:cubicBezTo>
                  <a:cubicBezTo>
                    <a:pt x="31" y="1572"/>
                    <a:pt x="48" y="1579"/>
                    <a:pt x="62" y="1579"/>
                  </a:cubicBezTo>
                  <a:cubicBezTo>
                    <a:pt x="74" y="1579"/>
                    <a:pt x="87" y="1576"/>
                    <a:pt x="95" y="1566"/>
                  </a:cubicBezTo>
                  <a:cubicBezTo>
                    <a:pt x="832" y="944"/>
                    <a:pt x="438" y="41"/>
                    <a:pt x="435" y="31"/>
                  </a:cubicBezTo>
                  <a:cubicBezTo>
                    <a:pt x="427" y="13"/>
                    <a:pt x="408" y="1"/>
                    <a:pt x="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124;p32">
              <a:extLst>
                <a:ext uri="{FF2B5EF4-FFF2-40B4-BE49-F238E27FC236}">
                  <a16:creationId xmlns:a16="http://schemas.microsoft.com/office/drawing/2014/main" id="{B7F77091-A709-A655-4B49-186AEA7FD8F8}"/>
                </a:ext>
              </a:extLst>
            </p:cNvPr>
            <p:cNvSpPr/>
            <p:nvPr/>
          </p:nvSpPr>
          <p:spPr>
            <a:xfrm>
              <a:off x="5882094" y="666050"/>
              <a:ext cx="682326" cy="601948"/>
            </a:xfrm>
            <a:custGeom>
              <a:avLst/>
              <a:gdLst/>
              <a:ahLst/>
              <a:cxnLst/>
              <a:rect l="l" t="t" r="r" b="b"/>
              <a:pathLst>
                <a:path w="5196" h="4584" extrusionOk="0">
                  <a:moveTo>
                    <a:pt x="3744" y="0"/>
                  </a:moveTo>
                  <a:cubicBezTo>
                    <a:pt x="3744" y="0"/>
                    <a:pt x="875" y="693"/>
                    <a:pt x="1" y="2706"/>
                  </a:cubicBezTo>
                  <a:lnTo>
                    <a:pt x="4321" y="4583"/>
                  </a:lnTo>
                  <a:cubicBezTo>
                    <a:pt x="5195" y="2570"/>
                    <a:pt x="3744" y="0"/>
                    <a:pt x="37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125;p32">
              <a:extLst>
                <a:ext uri="{FF2B5EF4-FFF2-40B4-BE49-F238E27FC236}">
                  <a16:creationId xmlns:a16="http://schemas.microsoft.com/office/drawing/2014/main" id="{68AE68F4-6EC3-E91E-AF43-C1DA51460D9F}"/>
                </a:ext>
              </a:extLst>
            </p:cNvPr>
            <p:cNvSpPr/>
            <p:nvPr/>
          </p:nvSpPr>
          <p:spPr>
            <a:xfrm>
              <a:off x="5953793" y="767032"/>
              <a:ext cx="514896" cy="469845"/>
            </a:xfrm>
            <a:custGeom>
              <a:avLst/>
              <a:gdLst/>
              <a:ahLst/>
              <a:cxnLst/>
              <a:rect l="l" t="t" r="r" b="b"/>
              <a:pathLst>
                <a:path w="3921" h="3578" extrusionOk="0">
                  <a:moveTo>
                    <a:pt x="2864" y="1"/>
                  </a:moveTo>
                  <a:cubicBezTo>
                    <a:pt x="2864" y="1"/>
                    <a:pt x="690" y="585"/>
                    <a:pt x="0" y="2172"/>
                  </a:cubicBezTo>
                  <a:lnTo>
                    <a:pt x="3231" y="3577"/>
                  </a:lnTo>
                  <a:cubicBezTo>
                    <a:pt x="3921" y="1991"/>
                    <a:pt x="2864" y="1"/>
                    <a:pt x="2864"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126;p32">
              <a:extLst>
                <a:ext uri="{FF2B5EF4-FFF2-40B4-BE49-F238E27FC236}">
                  <a16:creationId xmlns:a16="http://schemas.microsoft.com/office/drawing/2014/main" id="{470E2344-017D-EA24-8E87-9148C0403004}"/>
                </a:ext>
              </a:extLst>
            </p:cNvPr>
            <p:cNvSpPr/>
            <p:nvPr/>
          </p:nvSpPr>
          <p:spPr>
            <a:xfrm>
              <a:off x="4916657" y="863943"/>
              <a:ext cx="659476" cy="599059"/>
            </a:xfrm>
            <a:custGeom>
              <a:avLst/>
              <a:gdLst/>
              <a:ahLst/>
              <a:cxnLst/>
              <a:rect l="l" t="t" r="r" b="b"/>
              <a:pathLst>
                <a:path w="5022" h="4562" extrusionOk="0">
                  <a:moveTo>
                    <a:pt x="851" y="0"/>
                  </a:moveTo>
                  <a:cubicBezTo>
                    <a:pt x="731" y="0"/>
                    <a:pt x="663" y="4"/>
                    <a:pt x="663" y="4"/>
                  </a:cubicBezTo>
                  <a:cubicBezTo>
                    <a:pt x="663" y="4"/>
                    <a:pt x="1" y="2881"/>
                    <a:pt x="1410" y="4561"/>
                  </a:cubicBezTo>
                  <a:lnTo>
                    <a:pt x="5021" y="1534"/>
                  </a:lnTo>
                  <a:cubicBezTo>
                    <a:pt x="3825" y="108"/>
                    <a:pt x="1521" y="0"/>
                    <a:pt x="8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127;p32">
              <a:extLst>
                <a:ext uri="{FF2B5EF4-FFF2-40B4-BE49-F238E27FC236}">
                  <a16:creationId xmlns:a16="http://schemas.microsoft.com/office/drawing/2014/main" id="{7BF2FD4A-89CC-C104-DF36-5715FB9EC4A2}"/>
                </a:ext>
              </a:extLst>
            </p:cNvPr>
            <p:cNvSpPr/>
            <p:nvPr/>
          </p:nvSpPr>
          <p:spPr>
            <a:xfrm>
              <a:off x="5015538" y="948905"/>
              <a:ext cx="500714" cy="464199"/>
            </a:xfrm>
            <a:custGeom>
              <a:avLst/>
              <a:gdLst/>
              <a:ahLst/>
              <a:cxnLst/>
              <a:rect l="l" t="t" r="r" b="b"/>
              <a:pathLst>
                <a:path w="3813" h="3535" extrusionOk="0">
                  <a:moveTo>
                    <a:pt x="489" y="0"/>
                  </a:moveTo>
                  <a:cubicBezTo>
                    <a:pt x="463" y="0"/>
                    <a:pt x="449" y="1"/>
                    <a:pt x="449" y="1"/>
                  </a:cubicBezTo>
                  <a:cubicBezTo>
                    <a:pt x="449" y="1"/>
                    <a:pt x="0" y="2208"/>
                    <a:pt x="1113" y="3535"/>
                  </a:cubicBezTo>
                  <a:lnTo>
                    <a:pt x="3813" y="1270"/>
                  </a:lnTo>
                  <a:cubicBezTo>
                    <a:pt x="2790" y="49"/>
                    <a:pt x="799" y="0"/>
                    <a:pt x="489"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8" name="Google Shape;2128;p32">
              <a:extLst>
                <a:ext uri="{FF2B5EF4-FFF2-40B4-BE49-F238E27FC236}">
                  <a16:creationId xmlns:a16="http://schemas.microsoft.com/office/drawing/2014/main" id="{62CCFD64-9277-CCD0-B348-8B608E9C51B4}"/>
                </a:ext>
              </a:extLst>
            </p:cNvPr>
            <p:cNvGrpSpPr/>
            <p:nvPr/>
          </p:nvGrpSpPr>
          <p:grpSpPr>
            <a:xfrm>
              <a:off x="4872666" y="995259"/>
              <a:ext cx="1914595" cy="1340201"/>
              <a:chOff x="4872666" y="995259"/>
              <a:chExt cx="1914595" cy="1340201"/>
            </a:xfrm>
          </p:grpSpPr>
          <p:sp>
            <p:nvSpPr>
              <p:cNvPr id="2309" name="Google Shape;2129;p32">
                <a:extLst>
                  <a:ext uri="{FF2B5EF4-FFF2-40B4-BE49-F238E27FC236}">
                    <a16:creationId xmlns:a16="http://schemas.microsoft.com/office/drawing/2014/main" id="{718FF079-9643-9D11-D405-10801A6ADFB8}"/>
                  </a:ext>
                </a:extLst>
              </p:cNvPr>
              <p:cNvSpPr/>
              <p:nvPr/>
            </p:nvSpPr>
            <p:spPr>
              <a:xfrm>
                <a:off x="4973123" y="995259"/>
                <a:ext cx="1715007" cy="1340201"/>
              </a:xfrm>
              <a:custGeom>
                <a:avLst/>
                <a:gdLst/>
                <a:ahLst/>
                <a:cxnLst/>
                <a:rect l="l" t="t" r="r" b="b"/>
                <a:pathLst>
                  <a:path w="13060" h="10206" extrusionOk="0">
                    <a:moveTo>
                      <a:pt x="6589" y="0"/>
                    </a:moveTo>
                    <a:cubicBezTo>
                      <a:pt x="6300" y="0"/>
                      <a:pt x="6007" y="21"/>
                      <a:pt x="5713" y="63"/>
                    </a:cubicBezTo>
                    <a:cubicBezTo>
                      <a:pt x="2329" y="554"/>
                      <a:pt x="1" y="3797"/>
                      <a:pt x="399" y="6568"/>
                    </a:cubicBezTo>
                    <a:cubicBezTo>
                      <a:pt x="741" y="8947"/>
                      <a:pt x="2986" y="10205"/>
                      <a:pt x="5753" y="10205"/>
                    </a:cubicBezTo>
                    <a:cubicBezTo>
                      <a:pt x="6212" y="10205"/>
                      <a:pt x="6685" y="10171"/>
                      <a:pt x="7167" y="10101"/>
                    </a:cubicBezTo>
                    <a:cubicBezTo>
                      <a:pt x="10551" y="9610"/>
                      <a:pt x="13060" y="7565"/>
                      <a:pt x="12654" y="4794"/>
                    </a:cubicBezTo>
                    <a:cubicBezTo>
                      <a:pt x="12285" y="2262"/>
                      <a:pt x="9624" y="0"/>
                      <a:pt x="65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0" name="Google Shape;2130;p32">
                <a:extLst>
                  <a:ext uri="{FF2B5EF4-FFF2-40B4-BE49-F238E27FC236}">
                    <a16:creationId xmlns:a16="http://schemas.microsoft.com/office/drawing/2014/main" id="{22406C98-3790-E7BC-A594-DB2404AFF04A}"/>
                  </a:ext>
                </a:extLst>
              </p:cNvPr>
              <p:cNvGrpSpPr/>
              <p:nvPr/>
            </p:nvGrpSpPr>
            <p:grpSpPr>
              <a:xfrm>
                <a:off x="4872666" y="1527484"/>
                <a:ext cx="1914595" cy="719084"/>
                <a:chOff x="4872666" y="1527484"/>
                <a:chExt cx="1914595" cy="719084"/>
              </a:xfrm>
            </p:grpSpPr>
            <p:sp>
              <p:nvSpPr>
                <p:cNvPr id="2311" name="Google Shape;2131;p32">
                  <a:extLst>
                    <a:ext uri="{FF2B5EF4-FFF2-40B4-BE49-F238E27FC236}">
                      <a16:creationId xmlns:a16="http://schemas.microsoft.com/office/drawing/2014/main" id="{81C3B9A4-6233-528B-0643-ED231EF4AB63}"/>
                    </a:ext>
                  </a:extLst>
                </p:cNvPr>
                <p:cNvSpPr/>
                <p:nvPr/>
              </p:nvSpPr>
              <p:spPr>
                <a:xfrm>
                  <a:off x="4935304" y="1810338"/>
                  <a:ext cx="281676" cy="263549"/>
                </a:xfrm>
                <a:custGeom>
                  <a:avLst/>
                  <a:gdLst/>
                  <a:ahLst/>
                  <a:cxnLst/>
                  <a:rect l="l" t="t" r="r" b="b"/>
                  <a:pathLst>
                    <a:path w="2145" h="2007" extrusionOk="0">
                      <a:moveTo>
                        <a:pt x="1938" y="0"/>
                      </a:moveTo>
                      <a:cubicBezTo>
                        <a:pt x="860" y="254"/>
                        <a:pt x="76" y="1072"/>
                        <a:pt x="0" y="2006"/>
                      </a:cubicBezTo>
                      <a:cubicBezTo>
                        <a:pt x="664" y="1736"/>
                        <a:pt x="1385" y="1539"/>
                        <a:pt x="2145" y="1429"/>
                      </a:cubicBezTo>
                      <a:lnTo>
                        <a:pt x="19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132;p32">
                  <a:extLst>
                    <a:ext uri="{FF2B5EF4-FFF2-40B4-BE49-F238E27FC236}">
                      <a16:creationId xmlns:a16="http://schemas.microsoft.com/office/drawing/2014/main" id="{BD2B211D-7822-125C-8D39-FFDD7C201F08}"/>
                    </a:ext>
                  </a:extLst>
                </p:cNvPr>
                <p:cNvSpPr/>
                <p:nvPr/>
              </p:nvSpPr>
              <p:spPr>
                <a:xfrm>
                  <a:off x="5001487" y="1914866"/>
                  <a:ext cx="272352" cy="331702"/>
                </a:xfrm>
                <a:custGeom>
                  <a:avLst/>
                  <a:gdLst/>
                  <a:ahLst/>
                  <a:cxnLst/>
                  <a:rect l="l" t="t" r="r" b="b"/>
                  <a:pathLst>
                    <a:path w="2074" h="2526" extrusionOk="0">
                      <a:moveTo>
                        <a:pt x="1414" y="1"/>
                      </a:moveTo>
                      <a:cubicBezTo>
                        <a:pt x="477" y="591"/>
                        <a:pt x="0" y="1619"/>
                        <a:pt x="229" y="2525"/>
                      </a:cubicBezTo>
                      <a:cubicBezTo>
                        <a:pt x="770" y="2055"/>
                        <a:pt x="1390" y="1636"/>
                        <a:pt x="2073" y="1286"/>
                      </a:cubicBezTo>
                      <a:lnTo>
                        <a:pt x="1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133;p32">
                  <a:extLst>
                    <a:ext uri="{FF2B5EF4-FFF2-40B4-BE49-F238E27FC236}">
                      <a16:creationId xmlns:a16="http://schemas.microsoft.com/office/drawing/2014/main" id="{23DDCB21-F34D-50D0-1414-0C63472FBBCD}"/>
                    </a:ext>
                  </a:extLst>
                </p:cNvPr>
                <p:cNvSpPr/>
                <p:nvPr/>
              </p:nvSpPr>
              <p:spPr>
                <a:xfrm>
                  <a:off x="4872666" y="1739034"/>
                  <a:ext cx="342345" cy="189750"/>
                </a:xfrm>
                <a:custGeom>
                  <a:avLst/>
                  <a:gdLst/>
                  <a:ahLst/>
                  <a:cxnLst/>
                  <a:rect l="l" t="t" r="r" b="b"/>
                  <a:pathLst>
                    <a:path w="2607" h="1445" extrusionOk="0">
                      <a:moveTo>
                        <a:pt x="2013" y="0"/>
                      </a:moveTo>
                      <a:cubicBezTo>
                        <a:pt x="1153" y="0"/>
                        <a:pt x="380" y="393"/>
                        <a:pt x="0" y="1053"/>
                      </a:cubicBezTo>
                      <a:cubicBezTo>
                        <a:pt x="716" y="1093"/>
                        <a:pt x="1451" y="1221"/>
                        <a:pt x="2186" y="1444"/>
                      </a:cubicBezTo>
                      <a:lnTo>
                        <a:pt x="2606" y="62"/>
                      </a:lnTo>
                      <a:cubicBezTo>
                        <a:pt x="2406" y="20"/>
                        <a:pt x="2207" y="0"/>
                        <a:pt x="20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134;p32">
                  <a:extLst>
                    <a:ext uri="{FF2B5EF4-FFF2-40B4-BE49-F238E27FC236}">
                      <a16:creationId xmlns:a16="http://schemas.microsoft.com/office/drawing/2014/main" id="{DBFAC9D5-966D-1B57-D420-3702D6D5F3C4}"/>
                    </a:ext>
                  </a:extLst>
                </p:cNvPr>
                <p:cNvSpPr/>
                <p:nvPr/>
              </p:nvSpPr>
              <p:spPr>
                <a:xfrm>
                  <a:off x="6463957" y="1625183"/>
                  <a:ext cx="318839" cy="188437"/>
                </a:xfrm>
                <a:custGeom>
                  <a:avLst/>
                  <a:gdLst/>
                  <a:ahLst/>
                  <a:cxnLst/>
                  <a:rect l="l" t="t" r="r" b="b"/>
                  <a:pathLst>
                    <a:path w="2428" h="1435" extrusionOk="0">
                      <a:moveTo>
                        <a:pt x="165" y="1"/>
                      </a:moveTo>
                      <a:cubicBezTo>
                        <a:pt x="110" y="1"/>
                        <a:pt x="55" y="2"/>
                        <a:pt x="0" y="5"/>
                      </a:cubicBezTo>
                      <a:lnTo>
                        <a:pt x="207" y="1434"/>
                      </a:lnTo>
                      <a:cubicBezTo>
                        <a:pt x="665" y="1368"/>
                        <a:pt x="1118" y="1337"/>
                        <a:pt x="1562" y="1337"/>
                      </a:cubicBezTo>
                      <a:cubicBezTo>
                        <a:pt x="1855" y="1337"/>
                        <a:pt x="2144" y="1351"/>
                        <a:pt x="2428" y="1377"/>
                      </a:cubicBezTo>
                      <a:cubicBezTo>
                        <a:pt x="2106" y="548"/>
                        <a:pt x="1202" y="1"/>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135;p32">
                  <a:extLst>
                    <a:ext uri="{FF2B5EF4-FFF2-40B4-BE49-F238E27FC236}">
                      <a16:creationId xmlns:a16="http://schemas.microsoft.com/office/drawing/2014/main" id="{DB351915-419A-0470-5C6A-74117250166D}"/>
                    </a:ext>
                  </a:extLst>
                </p:cNvPr>
                <p:cNvSpPr/>
                <p:nvPr/>
              </p:nvSpPr>
              <p:spPr>
                <a:xfrm>
                  <a:off x="6461068" y="1725377"/>
                  <a:ext cx="278656" cy="273792"/>
                </a:xfrm>
                <a:custGeom>
                  <a:avLst/>
                  <a:gdLst/>
                  <a:ahLst/>
                  <a:cxnLst/>
                  <a:rect l="l" t="t" r="r" b="b"/>
                  <a:pathLst>
                    <a:path w="2122" h="2085" extrusionOk="0">
                      <a:moveTo>
                        <a:pt x="268" y="0"/>
                      </a:moveTo>
                      <a:lnTo>
                        <a:pt x="1" y="1420"/>
                      </a:lnTo>
                      <a:cubicBezTo>
                        <a:pt x="756" y="1561"/>
                        <a:pt x="1469" y="1789"/>
                        <a:pt x="2121" y="2085"/>
                      </a:cubicBezTo>
                      <a:cubicBezTo>
                        <a:pt x="2081" y="1150"/>
                        <a:pt x="1333" y="300"/>
                        <a:pt x="2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136;p32">
                  <a:extLst>
                    <a:ext uri="{FF2B5EF4-FFF2-40B4-BE49-F238E27FC236}">
                      <a16:creationId xmlns:a16="http://schemas.microsoft.com/office/drawing/2014/main" id="{89CA233A-7DE9-4333-F517-2E88C9FDE460}"/>
                    </a:ext>
                  </a:extLst>
                </p:cNvPr>
                <p:cNvSpPr/>
                <p:nvPr/>
              </p:nvSpPr>
              <p:spPr>
                <a:xfrm>
                  <a:off x="6422067" y="1527484"/>
                  <a:ext cx="365194" cy="203407"/>
                </a:xfrm>
                <a:custGeom>
                  <a:avLst/>
                  <a:gdLst/>
                  <a:ahLst/>
                  <a:cxnLst/>
                  <a:rect l="l" t="t" r="r" b="b"/>
                  <a:pathLst>
                    <a:path w="2781" h="1549" extrusionOk="0">
                      <a:moveTo>
                        <a:pt x="1313" y="1"/>
                      </a:moveTo>
                      <a:cubicBezTo>
                        <a:pt x="880" y="1"/>
                        <a:pt x="426" y="113"/>
                        <a:pt x="1" y="342"/>
                      </a:cubicBezTo>
                      <a:lnTo>
                        <a:pt x="795" y="1549"/>
                      </a:lnTo>
                      <a:cubicBezTo>
                        <a:pt x="1436" y="1126"/>
                        <a:pt x="2107" y="793"/>
                        <a:pt x="2781" y="552"/>
                      </a:cubicBezTo>
                      <a:cubicBezTo>
                        <a:pt x="2398" y="188"/>
                        <a:pt x="1873" y="1"/>
                        <a:pt x="1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89" name="Google Shape;2137;p32">
              <a:extLst>
                <a:ext uri="{FF2B5EF4-FFF2-40B4-BE49-F238E27FC236}">
                  <a16:creationId xmlns:a16="http://schemas.microsoft.com/office/drawing/2014/main" id="{17641178-ABD2-B362-5D1F-A6676B31225C}"/>
                </a:ext>
              </a:extLst>
            </p:cNvPr>
            <p:cNvSpPr/>
            <p:nvPr/>
          </p:nvSpPr>
          <p:spPr>
            <a:xfrm>
              <a:off x="5471074" y="1852885"/>
              <a:ext cx="768733" cy="228094"/>
            </a:xfrm>
            <a:custGeom>
              <a:avLst/>
              <a:gdLst/>
              <a:ahLst/>
              <a:cxnLst/>
              <a:rect l="l" t="t" r="r" b="b"/>
              <a:pathLst>
                <a:path w="5854" h="1737" extrusionOk="0">
                  <a:moveTo>
                    <a:pt x="5797" y="1"/>
                  </a:moveTo>
                  <a:cubicBezTo>
                    <a:pt x="5770" y="1"/>
                    <a:pt x="5750" y="18"/>
                    <a:pt x="5744" y="43"/>
                  </a:cubicBezTo>
                  <a:cubicBezTo>
                    <a:pt x="5605" y="658"/>
                    <a:pt x="5117" y="1115"/>
                    <a:pt x="4494" y="1205"/>
                  </a:cubicBezTo>
                  <a:cubicBezTo>
                    <a:pt x="4424" y="1215"/>
                    <a:pt x="4354" y="1220"/>
                    <a:pt x="4285" y="1220"/>
                  </a:cubicBezTo>
                  <a:cubicBezTo>
                    <a:pt x="3746" y="1220"/>
                    <a:pt x="3237" y="923"/>
                    <a:pt x="2975" y="441"/>
                  </a:cubicBezTo>
                  <a:cubicBezTo>
                    <a:pt x="2965" y="424"/>
                    <a:pt x="2949" y="414"/>
                    <a:pt x="2929" y="414"/>
                  </a:cubicBezTo>
                  <a:cubicBezTo>
                    <a:pt x="2926" y="414"/>
                    <a:pt x="2924" y="414"/>
                    <a:pt x="2921" y="414"/>
                  </a:cubicBezTo>
                  <a:cubicBezTo>
                    <a:pt x="2899" y="417"/>
                    <a:pt x="2882" y="434"/>
                    <a:pt x="2877" y="456"/>
                  </a:cubicBezTo>
                  <a:cubicBezTo>
                    <a:pt x="2745" y="1063"/>
                    <a:pt x="2247" y="1529"/>
                    <a:pt x="1634" y="1618"/>
                  </a:cubicBezTo>
                  <a:cubicBezTo>
                    <a:pt x="1562" y="1628"/>
                    <a:pt x="1490" y="1633"/>
                    <a:pt x="1419" y="1633"/>
                  </a:cubicBezTo>
                  <a:cubicBezTo>
                    <a:pt x="878" y="1633"/>
                    <a:pt x="378" y="1342"/>
                    <a:pt x="108" y="854"/>
                  </a:cubicBezTo>
                  <a:cubicBezTo>
                    <a:pt x="100" y="836"/>
                    <a:pt x="82" y="826"/>
                    <a:pt x="63" y="826"/>
                  </a:cubicBezTo>
                  <a:cubicBezTo>
                    <a:pt x="54" y="826"/>
                    <a:pt x="45" y="828"/>
                    <a:pt x="37" y="833"/>
                  </a:cubicBezTo>
                  <a:cubicBezTo>
                    <a:pt x="11" y="844"/>
                    <a:pt x="1" y="878"/>
                    <a:pt x="15" y="904"/>
                  </a:cubicBezTo>
                  <a:cubicBezTo>
                    <a:pt x="299" y="1419"/>
                    <a:pt x="848" y="1736"/>
                    <a:pt x="1426" y="1736"/>
                  </a:cubicBezTo>
                  <a:cubicBezTo>
                    <a:pt x="1499" y="1736"/>
                    <a:pt x="1574" y="1732"/>
                    <a:pt x="1649" y="1721"/>
                  </a:cubicBezTo>
                  <a:cubicBezTo>
                    <a:pt x="2263" y="1634"/>
                    <a:pt x="2769" y="1191"/>
                    <a:pt x="2948" y="601"/>
                  </a:cubicBezTo>
                  <a:cubicBezTo>
                    <a:pt x="3244" y="1053"/>
                    <a:pt x="3752" y="1326"/>
                    <a:pt x="4286" y="1326"/>
                  </a:cubicBezTo>
                  <a:cubicBezTo>
                    <a:pt x="4360" y="1326"/>
                    <a:pt x="4435" y="1320"/>
                    <a:pt x="4510" y="1310"/>
                  </a:cubicBezTo>
                  <a:cubicBezTo>
                    <a:pt x="5167" y="1218"/>
                    <a:pt x="5704" y="716"/>
                    <a:pt x="5848" y="66"/>
                  </a:cubicBezTo>
                  <a:cubicBezTo>
                    <a:pt x="5854" y="36"/>
                    <a:pt x="5836" y="9"/>
                    <a:pt x="5808" y="2"/>
                  </a:cubicBezTo>
                  <a:cubicBezTo>
                    <a:pt x="5804" y="1"/>
                    <a:pt x="5800" y="1"/>
                    <a:pt x="5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138;p32">
              <a:extLst>
                <a:ext uri="{FF2B5EF4-FFF2-40B4-BE49-F238E27FC236}">
                  <a16:creationId xmlns:a16="http://schemas.microsoft.com/office/drawing/2014/main" id="{0E85A9F0-2872-348A-B2BA-2BDD636D6CA2}"/>
                </a:ext>
              </a:extLst>
            </p:cNvPr>
            <p:cNvSpPr/>
            <p:nvPr/>
          </p:nvSpPr>
          <p:spPr>
            <a:xfrm>
              <a:off x="5843093" y="1870350"/>
              <a:ext cx="20092" cy="50819"/>
            </a:xfrm>
            <a:custGeom>
              <a:avLst/>
              <a:gdLst/>
              <a:ahLst/>
              <a:cxnLst/>
              <a:rect l="l" t="t" r="r" b="b"/>
              <a:pathLst>
                <a:path w="153" h="387" extrusionOk="0">
                  <a:moveTo>
                    <a:pt x="57" y="1"/>
                  </a:moveTo>
                  <a:cubicBezTo>
                    <a:pt x="54" y="1"/>
                    <a:pt x="52" y="1"/>
                    <a:pt x="49" y="1"/>
                  </a:cubicBezTo>
                  <a:cubicBezTo>
                    <a:pt x="21" y="6"/>
                    <a:pt x="1" y="33"/>
                    <a:pt x="5" y="61"/>
                  </a:cubicBezTo>
                  <a:lnTo>
                    <a:pt x="44" y="340"/>
                  </a:lnTo>
                  <a:cubicBezTo>
                    <a:pt x="48" y="367"/>
                    <a:pt x="69" y="387"/>
                    <a:pt x="95" y="387"/>
                  </a:cubicBezTo>
                  <a:cubicBezTo>
                    <a:pt x="98" y="387"/>
                    <a:pt x="101" y="386"/>
                    <a:pt x="105" y="386"/>
                  </a:cubicBezTo>
                  <a:cubicBezTo>
                    <a:pt x="134" y="380"/>
                    <a:pt x="152" y="353"/>
                    <a:pt x="149" y="324"/>
                  </a:cubicBezTo>
                  <a:lnTo>
                    <a:pt x="109" y="46"/>
                  </a:lnTo>
                  <a:cubicBezTo>
                    <a:pt x="105" y="20"/>
                    <a:pt x="83"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139;p32">
              <a:extLst>
                <a:ext uri="{FF2B5EF4-FFF2-40B4-BE49-F238E27FC236}">
                  <a16:creationId xmlns:a16="http://schemas.microsoft.com/office/drawing/2014/main" id="{F9B087FB-0F86-32C7-A083-6CD88823979D}"/>
                </a:ext>
              </a:extLst>
            </p:cNvPr>
            <p:cNvSpPr/>
            <p:nvPr/>
          </p:nvSpPr>
          <p:spPr>
            <a:xfrm>
              <a:off x="5701141" y="1719468"/>
              <a:ext cx="265130" cy="159679"/>
            </a:xfrm>
            <a:custGeom>
              <a:avLst/>
              <a:gdLst/>
              <a:ahLst/>
              <a:cxnLst/>
              <a:rect l="l" t="t" r="r" b="b"/>
              <a:pathLst>
                <a:path w="2019" h="1216" extrusionOk="0">
                  <a:moveTo>
                    <a:pt x="1854" y="1"/>
                  </a:moveTo>
                  <a:cubicBezTo>
                    <a:pt x="1668" y="1"/>
                    <a:pt x="1309" y="342"/>
                    <a:pt x="1017" y="385"/>
                  </a:cubicBezTo>
                  <a:cubicBezTo>
                    <a:pt x="992" y="389"/>
                    <a:pt x="966" y="390"/>
                    <a:pt x="939" y="390"/>
                  </a:cubicBezTo>
                  <a:cubicBezTo>
                    <a:pt x="685" y="390"/>
                    <a:pt x="358" y="246"/>
                    <a:pt x="172" y="246"/>
                  </a:cubicBezTo>
                  <a:cubicBezTo>
                    <a:pt x="98" y="246"/>
                    <a:pt x="46" y="270"/>
                    <a:pt x="31" y="335"/>
                  </a:cubicBezTo>
                  <a:cubicBezTo>
                    <a:pt x="1" y="478"/>
                    <a:pt x="98" y="604"/>
                    <a:pt x="186" y="692"/>
                  </a:cubicBezTo>
                  <a:cubicBezTo>
                    <a:pt x="405" y="908"/>
                    <a:pt x="873" y="1215"/>
                    <a:pt x="1106" y="1215"/>
                  </a:cubicBezTo>
                  <a:cubicBezTo>
                    <a:pt x="1117" y="1215"/>
                    <a:pt x="1128" y="1215"/>
                    <a:pt x="1137" y="1213"/>
                  </a:cubicBezTo>
                  <a:cubicBezTo>
                    <a:pt x="1354" y="1180"/>
                    <a:pt x="1746" y="725"/>
                    <a:pt x="1901" y="444"/>
                  </a:cubicBezTo>
                  <a:cubicBezTo>
                    <a:pt x="1960" y="332"/>
                    <a:pt x="2018" y="182"/>
                    <a:pt x="1950" y="57"/>
                  </a:cubicBezTo>
                  <a:cubicBezTo>
                    <a:pt x="1928" y="17"/>
                    <a:pt x="1895" y="1"/>
                    <a:pt x="1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140;p32">
              <a:extLst>
                <a:ext uri="{FF2B5EF4-FFF2-40B4-BE49-F238E27FC236}">
                  <a16:creationId xmlns:a16="http://schemas.microsoft.com/office/drawing/2014/main" id="{08CA9655-2990-2D18-C0AB-EF9874E34D22}"/>
                </a:ext>
              </a:extLst>
            </p:cNvPr>
            <p:cNvSpPr/>
            <p:nvPr/>
          </p:nvSpPr>
          <p:spPr>
            <a:xfrm>
              <a:off x="5970864" y="1665365"/>
              <a:ext cx="526714" cy="221528"/>
            </a:xfrm>
            <a:custGeom>
              <a:avLst/>
              <a:gdLst/>
              <a:ahLst/>
              <a:cxnLst/>
              <a:rect l="l" t="t" r="r" b="b"/>
              <a:pathLst>
                <a:path w="4011" h="1687" extrusionOk="0">
                  <a:moveTo>
                    <a:pt x="3958" y="0"/>
                  </a:moveTo>
                  <a:cubicBezTo>
                    <a:pt x="2339" y="28"/>
                    <a:pt x="865" y="626"/>
                    <a:pt x="20" y="1600"/>
                  </a:cubicBezTo>
                  <a:cubicBezTo>
                    <a:pt x="0" y="1621"/>
                    <a:pt x="4" y="1655"/>
                    <a:pt x="26" y="1675"/>
                  </a:cubicBezTo>
                  <a:cubicBezTo>
                    <a:pt x="36" y="1684"/>
                    <a:pt x="49" y="1687"/>
                    <a:pt x="61" y="1687"/>
                  </a:cubicBezTo>
                  <a:cubicBezTo>
                    <a:pt x="76" y="1687"/>
                    <a:pt x="91" y="1682"/>
                    <a:pt x="100" y="1667"/>
                  </a:cubicBezTo>
                  <a:cubicBezTo>
                    <a:pt x="928" y="716"/>
                    <a:pt x="2370" y="132"/>
                    <a:pt x="3959" y="106"/>
                  </a:cubicBezTo>
                  <a:cubicBezTo>
                    <a:pt x="3988" y="106"/>
                    <a:pt x="4011" y="80"/>
                    <a:pt x="4011" y="52"/>
                  </a:cubicBezTo>
                  <a:cubicBezTo>
                    <a:pt x="4011" y="23"/>
                    <a:pt x="3987" y="0"/>
                    <a:pt x="3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141;p32">
              <a:extLst>
                <a:ext uri="{FF2B5EF4-FFF2-40B4-BE49-F238E27FC236}">
                  <a16:creationId xmlns:a16="http://schemas.microsoft.com/office/drawing/2014/main" id="{BCD648E8-123F-0843-8C91-AE8263D9FD92}"/>
                </a:ext>
              </a:extLst>
            </p:cNvPr>
            <p:cNvSpPr/>
            <p:nvPr/>
          </p:nvSpPr>
          <p:spPr>
            <a:xfrm>
              <a:off x="6026936" y="1867198"/>
              <a:ext cx="471824" cy="78789"/>
            </a:xfrm>
            <a:custGeom>
              <a:avLst/>
              <a:gdLst/>
              <a:ahLst/>
              <a:cxnLst/>
              <a:rect l="l" t="t" r="r" b="b"/>
              <a:pathLst>
                <a:path w="3593" h="600" extrusionOk="0">
                  <a:moveTo>
                    <a:pt x="2187" y="1"/>
                  </a:moveTo>
                  <a:cubicBezTo>
                    <a:pt x="1386" y="1"/>
                    <a:pt x="639" y="170"/>
                    <a:pt x="36" y="499"/>
                  </a:cubicBezTo>
                  <a:cubicBezTo>
                    <a:pt x="9" y="512"/>
                    <a:pt x="0" y="547"/>
                    <a:pt x="14" y="571"/>
                  </a:cubicBezTo>
                  <a:cubicBezTo>
                    <a:pt x="23" y="589"/>
                    <a:pt x="41" y="599"/>
                    <a:pt x="61" y="599"/>
                  </a:cubicBezTo>
                  <a:cubicBezTo>
                    <a:pt x="69" y="599"/>
                    <a:pt x="77" y="598"/>
                    <a:pt x="86" y="595"/>
                  </a:cubicBezTo>
                  <a:cubicBezTo>
                    <a:pt x="674" y="272"/>
                    <a:pt x="1402" y="106"/>
                    <a:pt x="2184" y="106"/>
                  </a:cubicBezTo>
                  <a:cubicBezTo>
                    <a:pt x="2618" y="106"/>
                    <a:pt x="3069" y="158"/>
                    <a:pt x="3521" y="261"/>
                  </a:cubicBezTo>
                  <a:cubicBezTo>
                    <a:pt x="3526" y="262"/>
                    <a:pt x="3530" y="263"/>
                    <a:pt x="3534" y="263"/>
                  </a:cubicBezTo>
                  <a:cubicBezTo>
                    <a:pt x="3560" y="263"/>
                    <a:pt x="3579" y="245"/>
                    <a:pt x="3585" y="221"/>
                  </a:cubicBezTo>
                  <a:cubicBezTo>
                    <a:pt x="3592" y="192"/>
                    <a:pt x="3575" y="164"/>
                    <a:pt x="3547" y="157"/>
                  </a:cubicBezTo>
                  <a:cubicBezTo>
                    <a:pt x="3087" y="52"/>
                    <a:pt x="2629" y="1"/>
                    <a:pt x="2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142;p32">
              <a:extLst>
                <a:ext uri="{FF2B5EF4-FFF2-40B4-BE49-F238E27FC236}">
                  <a16:creationId xmlns:a16="http://schemas.microsoft.com/office/drawing/2014/main" id="{AADAE537-2416-B221-CA75-86DDF0262634}"/>
                </a:ext>
              </a:extLst>
            </p:cNvPr>
            <p:cNvSpPr/>
            <p:nvPr/>
          </p:nvSpPr>
          <p:spPr>
            <a:xfrm>
              <a:off x="5170229" y="1823864"/>
              <a:ext cx="565453" cy="99668"/>
            </a:xfrm>
            <a:custGeom>
              <a:avLst/>
              <a:gdLst/>
              <a:ahLst/>
              <a:cxnLst/>
              <a:rect l="l" t="t" r="r" b="b"/>
              <a:pathLst>
                <a:path w="4306" h="759" extrusionOk="0">
                  <a:moveTo>
                    <a:pt x="1778" y="0"/>
                  </a:moveTo>
                  <a:cubicBezTo>
                    <a:pt x="1216" y="0"/>
                    <a:pt x="629" y="80"/>
                    <a:pt x="46" y="243"/>
                  </a:cubicBezTo>
                  <a:cubicBezTo>
                    <a:pt x="16" y="251"/>
                    <a:pt x="0" y="280"/>
                    <a:pt x="7" y="308"/>
                  </a:cubicBezTo>
                  <a:cubicBezTo>
                    <a:pt x="15" y="333"/>
                    <a:pt x="37" y="348"/>
                    <a:pt x="61" y="348"/>
                  </a:cubicBezTo>
                  <a:cubicBezTo>
                    <a:pt x="65" y="348"/>
                    <a:pt x="69" y="348"/>
                    <a:pt x="73" y="347"/>
                  </a:cubicBezTo>
                  <a:cubicBezTo>
                    <a:pt x="648" y="187"/>
                    <a:pt x="1225" y="108"/>
                    <a:pt x="1778" y="108"/>
                  </a:cubicBezTo>
                  <a:cubicBezTo>
                    <a:pt x="2698" y="108"/>
                    <a:pt x="3552" y="326"/>
                    <a:pt x="4217" y="750"/>
                  </a:cubicBezTo>
                  <a:cubicBezTo>
                    <a:pt x="4225" y="755"/>
                    <a:pt x="4234" y="758"/>
                    <a:pt x="4245" y="758"/>
                  </a:cubicBezTo>
                  <a:cubicBezTo>
                    <a:pt x="4262" y="758"/>
                    <a:pt x="4281" y="750"/>
                    <a:pt x="4289" y="732"/>
                  </a:cubicBezTo>
                  <a:cubicBezTo>
                    <a:pt x="4305" y="707"/>
                    <a:pt x="4298" y="674"/>
                    <a:pt x="4274" y="658"/>
                  </a:cubicBezTo>
                  <a:cubicBezTo>
                    <a:pt x="3594" y="224"/>
                    <a:pt x="2720" y="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143;p32">
              <a:extLst>
                <a:ext uri="{FF2B5EF4-FFF2-40B4-BE49-F238E27FC236}">
                  <a16:creationId xmlns:a16="http://schemas.microsoft.com/office/drawing/2014/main" id="{5E6CE766-4A16-C0E1-83BF-F628067949DD}"/>
                </a:ext>
              </a:extLst>
            </p:cNvPr>
            <p:cNvSpPr/>
            <p:nvPr/>
          </p:nvSpPr>
          <p:spPr>
            <a:xfrm>
              <a:off x="5232867" y="1971069"/>
              <a:ext cx="465652" cy="111618"/>
            </a:xfrm>
            <a:custGeom>
              <a:avLst/>
              <a:gdLst/>
              <a:ahLst/>
              <a:cxnLst/>
              <a:rect l="l" t="t" r="r" b="b"/>
              <a:pathLst>
                <a:path w="3546" h="850" extrusionOk="0">
                  <a:moveTo>
                    <a:pt x="2697" y="0"/>
                  </a:moveTo>
                  <a:cubicBezTo>
                    <a:pt x="1842" y="0"/>
                    <a:pt x="908" y="259"/>
                    <a:pt x="34" y="749"/>
                  </a:cubicBezTo>
                  <a:cubicBezTo>
                    <a:pt x="9" y="764"/>
                    <a:pt x="0" y="798"/>
                    <a:pt x="14" y="822"/>
                  </a:cubicBezTo>
                  <a:cubicBezTo>
                    <a:pt x="23" y="841"/>
                    <a:pt x="43" y="849"/>
                    <a:pt x="62" y="849"/>
                  </a:cubicBezTo>
                  <a:cubicBezTo>
                    <a:pt x="70" y="849"/>
                    <a:pt x="79" y="848"/>
                    <a:pt x="87" y="841"/>
                  </a:cubicBezTo>
                  <a:cubicBezTo>
                    <a:pt x="946" y="360"/>
                    <a:pt x="1862" y="106"/>
                    <a:pt x="2699" y="106"/>
                  </a:cubicBezTo>
                  <a:cubicBezTo>
                    <a:pt x="2968" y="106"/>
                    <a:pt x="3229" y="132"/>
                    <a:pt x="3477" y="185"/>
                  </a:cubicBezTo>
                  <a:cubicBezTo>
                    <a:pt x="3480" y="186"/>
                    <a:pt x="3484" y="186"/>
                    <a:pt x="3487" y="186"/>
                  </a:cubicBezTo>
                  <a:cubicBezTo>
                    <a:pt x="3512" y="186"/>
                    <a:pt x="3535" y="169"/>
                    <a:pt x="3540" y="144"/>
                  </a:cubicBezTo>
                  <a:cubicBezTo>
                    <a:pt x="3545" y="115"/>
                    <a:pt x="3527" y="87"/>
                    <a:pt x="3498" y="83"/>
                  </a:cubicBezTo>
                  <a:cubicBezTo>
                    <a:pt x="3243" y="27"/>
                    <a:pt x="2974" y="0"/>
                    <a:pt x="26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144;p32">
              <a:extLst>
                <a:ext uri="{FF2B5EF4-FFF2-40B4-BE49-F238E27FC236}">
                  <a16:creationId xmlns:a16="http://schemas.microsoft.com/office/drawing/2014/main" id="{679B2974-8CBA-F7C9-DE14-E9816DE3B849}"/>
                </a:ext>
              </a:extLst>
            </p:cNvPr>
            <p:cNvSpPr/>
            <p:nvPr/>
          </p:nvSpPr>
          <p:spPr>
            <a:xfrm>
              <a:off x="6016694" y="1402996"/>
              <a:ext cx="289292" cy="223892"/>
            </a:xfrm>
            <a:custGeom>
              <a:avLst/>
              <a:gdLst/>
              <a:ahLst/>
              <a:cxnLst/>
              <a:rect l="l" t="t" r="r" b="b"/>
              <a:pathLst>
                <a:path w="2203" h="1705" extrusionOk="0">
                  <a:moveTo>
                    <a:pt x="1673" y="0"/>
                  </a:moveTo>
                  <a:cubicBezTo>
                    <a:pt x="881" y="0"/>
                    <a:pt x="41" y="435"/>
                    <a:pt x="11" y="1217"/>
                  </a:cubicBezTo>
                  <a:cubicBezTo>
                    <a:pt x="1" y="1436"/>
                    <a:pt x="79" y="1569"/>
                    <a:pt x="207" y="1640"/>
                  </a:cubicBezTo>
                  <a:cubicBezTo>
                    <a:pt x="289" y="1685"/>
                    <a:pt x="391" y="1705"/>
                    <a:pt x="504" y="1705"/>
                  </a:cubicBezTo>
                  <a:cubicBezTo>
                    <a:pt x="873" y="1705"/>
                    <a:pt x="1351" y="1497"/>
                    <a:pt x="1586" y="1306"/>
                  </a:cubicBezTo>
                  <a:cubicBezTo>
                    <a:pt x="1971" y="993"/>
                    <a:pt x="2188" y="532"/>
                    <a:pt x="2203" y="71"/>
                  </a:cubicBezTo>
                  <a:cubicBezTo>
                    <a:pt x="2036" y="23"/>
                    <a:pt x="1856" y="0"/>
                    <a:pt x="1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145;p32">
              <a:extLst>
                <a:ext uri="{FF2B5EF4-FFF2-40B4-BE49-F238E27FC236}">
                  <a16:creationId xmlns:a16="http://schemas.microsoft.com/office/drawing/2014/main" id="{EE52A819-4DAE-6A9E-2EAD-32A7DA9CC7D0}"/>
                </a:ext>
              </a:extLst>
            </p:cNvPr>
            <p:cNvSpPr/>
            <p:nvPr/>
          </p:nvSpPr>
          <p:spPr>
            <a:xfrm>
              <a:off x="6085897" y="1414420"/>
              <a:ext cx="146419" cy="183184"/>
            </a:xfrm>
            <a:custGeom>
              <a:avLst/>
              <a:gdLst/>
              <a:ahLst/>
              <a:cxnLst/>
              <a:rect l="l" t="t" r="r" b="b"/>
              <a:pathLst>
                <a:path w="1115" h="1395" extrusionOk="0">
                  <a:moveTo>
                    <a:pt x="522" y="1"/>
                  </a:moveTo>
                  <a:cubicBezTo>
                    <a:pt x="519" y="1"/>
                    <a:pt x="516" y="1"/>
                    <a:pt x="513" y="1"/>
                  </a:cubicBezTo>
                  <a:cubicBezTo>
                    <a:pt x="319" y="5"/>
                    <a:pt x="156" y="158"/>
                    <a:pt x="99" y="327"/>
                  </a:cubicBezTo>
                  <a:cubicBezTo>
                    <a:pt x="1" y="611"/>
                    <a:pt x="84" y="996"/>
                    <a:pt x="295" y="1225"/>
                  </a:cubicBezTo>
                  <a:cubicBezTo>
                    <a:pt x="397" y="1333"/>
                    <a:pt x="538" y="1394"/>
                    <a:pt x="674" y="1394"/>
                  </a:cubicBezTo>
                  <a:cubicBezTo>
                    <a:pt x="817" y="1394"/>
                    <a:pt x="955" y="1328"/>
                    <a:pt x="1040" y="1180"/>
                  </a:cubicBezTo>
                  <a:cubicBezTo>
                    <a:pt x="1092" y="1089"/>
                    <a:pt x="1107" y="985"/>
                    <a:pt x="1109" y="883"/>
                  </a:cubicBezTo>
                  <a:cubicBezTo>
                    <a:pt x="1114" y="675"/>
                    <a:pt x="1069" y="464"/>
                    <a:pt x="956" y="284"/>
                  </a:cubicBezTo>
                  <a:cubicBezTo>
                    <a:pt x="866" y="136"/>
                    <a:pt x="708"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146;p32">
              <a:extLst>
                <a:ext uri="{FF2B5EF4-FFF2-40B4-BE49-F238E27FC236}">
                  <a16:creationId xmlns:a16="http://schemas.microsoft.com/office/drawing/2014/main" id="{74AC35D0-BFC0-358A-CC41-539BBD9AF8C4}"/>
                </a:ext>
              </a:extLst>
            </p:cNvPr>
            <p:cNvSpPr/>
            <p:nvPr/>
          </p:nvSpPr>
          <p:spPr>
            <a:xfrm>
              <a:off x="5284999" y="1535888"/>
              <a:ext cx="331577" cy="187387"/>
            </a:xfrm>
            <a:custGeom>
              <a:avLst/>
              <a:gdLst/>
              <a:ahLst/>
              <a:cxnLst/>
              <a:rect l="l" t="t" r="r" b="b"/>
              <a:pathLst>
                <a:path w="2525" h="1427" extrusionOk="0">
                  <a:moveTo>
                    <a:pt x="1188" y="0"/>
                  </a:moveTo>
                  <a:cubicBezTo>
                    <a:pt x="768" y="0"/>
                    <a:pt x="330" y="131"/>
                    <a:pt x="0" y="362"/>
                  </a:cubicBezTo>
                  <a:cubicBezTo>
                    <a:pt x="164" y="792"/>
                    <a:pt x="518" y="1158"/>
                    <a:pt x="982" y="1328"/>
                  </a:cubicBezTo>
                  <a:cubicBezTo>
                    <a:pt x="1146" y="1387"/>
                    <a:pt x="1386" y="1426"/>
                    <a:pt x="1625" y="1426"/>
                  </a:cubicBezTo>
                  <a:cubicBezTo>
                    <a:pt x="1935" y="1426"/>
                    <a:pt x="2246" y="1362"/>
                    <a:pt x="2396" y="1193"/>
                  </a:cubicBezTo>
                  <a:cubicBezTo>
                    <a:pt x="2495" y="1085"/>
                    <a:pt x="2524" y="935"/>
                    <a:pt x="2445" y="729"/>
                  </a:cubicBezTo>
                  <a:cubicBezTo>
                    <a:pt x="2248" y="222"/>
                    <a:pt x="1734" y="0"/>
                    <a:pt x="1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147;p32">
              <a:extLst>
                <a:ext uri="{FF2B5EF4-FFF2-40B4-BE49-F238E27FC236}">
                  <a16:creationId xmlns:a16="http://schemas.microsoft.com/office/drawing/2014/main" id="{F62FE605-A68E-6648-5202-A5010126EBBE}"/>
                </a:ext>
              </a:extLst>
            </p:cNvPr>
            <p:cNvSpPr/>
            <p:nvPr/>
          </p:nvSpPr>
          <p:spPr>
            <a:xfrm>
              <a:off x="5380729" y="1533393"/>
              <a:ext cx="145237" cy="185417"/>
            </a:xfrm>
            <a:custGeom>
              <a:avLst/>
              <a:gdLst/>
              <a:ahLst/>
              <a:cxnLst/>
              <a:rect l="l" t="t" r="r" b="b"/>
              <a:pathLst>
                <a:path w="1106" h="1412" extrusionOk="0">
                  <a:moveTo>
                    <a:pt x="494" y="0"/>
                  </a:moveTo>
                  <a:cubicBezTo>
                    <a:pt x="454" y="0"/>
                    <a:pt x="413" y="6"/>
                    <a:pt x="373" y="19"/>
                  </a:cubicBezTo>
                  <a:cubicBezTo>
                    <a:pt x="192" y="76"/>
                    <a:pt x="85" y="257"/>
                    <a:pt x="46" y="429"/>
                  </a:cubicBezTo>
                  <a:cubicBezTo>
                    <a:pt x="1" y="638"/>
                    <a:pt x="25" y="853"/>
                    <a:pt x="99" y="1047"/>
                  </a:cubicBezTo>
                  <a:cubicBezTo>
                    <a:pt x="135" y="1141"/>
                    <a:pt x="182" y="1234"/>
                    <a:pt x="261" y="1304"/>
                  </a:cubicBezTo>
                  <a:cubicBezTo>
                    <a:pt x="346" y="1379"/>
                    <a:pt x="441" y="1412"/>
                    <a:pt x="536" y="1412"/>
                  </a:cubicBezTo>
                  <a:cubicBezTo>
                    <a:pt x="719" y="1412"/>
                    <a:pt x="896" y="1288"/>
                    <a:pt x="979" y="1104"/>
                  </a:cubicBezTo>
                  <a:cubicBezTo>
                    <a:pt x="1106" y="820"/>
                    <a:pt x="1059" y="427"/>
                    <a:pt x="872" y="190"/>
                  </a:cubicBezTo>
                  <a:cubicBezTo>
                    <a:pt x="786" y="80"/>
                    <a:pt x="642" y="0"/>
                    <a:pt x="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148;p32">
              <a:extLst>
                <a:ext uri="{FF2B5EF4-FFF2-40B4-BE49-F238E27FC236}">
                  <a16:creationId xmlns:a16="http://schemas.microsoft.com/office/drawing/2014/main" id="{195F79F3-3C22-FCAF-4E5C-F119A7819075}"/>
                </a:ext>
              </a:extLst>
            </p:cNvPr>
            <p:cNvSpPr/>
            <p:nvPr/>
          </p:nvSpPr>
          <p:spPr>
            <a:xfrm>
              <a:off x="5365890" y="1101757"/>
              <a:ext cx="298879" cy="337086"/>
            </a:xfrm>
            <a:custGeom>
              <a:avLst/>
              <a:gdLst/>
              <a:ahLst/>
              <a:cxnLst/>
              <a:rect l="l" t="t" r="r" b="b"/>
              <a:pathLst>
                <a:path w="2276" h="2567" extrusionOk="0">
                  <a:moveTo>
                    <a:pt x="555" y="0"/>
                  </a:moveTo>
                  <a:cubicBezTo>
                    <a:pt x="364" y="110"/>
                    <a:pt x="179" y="229"/>
                    <a:pt x="1" y="354"/>
                  </a:cubicBezTo>
                  <a:cubicBezTo>
                    <a:pt x="188" y="487"/>
                    <a:pt x="409" y="609"/>
                    <a:pt x="531" y="706"/>
                  </a:cubicBezTo>
                  <a:cubicBezTo>
                    <a:pt x="1197" y="1243"/>
                    <a:pt x="1777" y="1869"/>
                    <a:pt x="2275" y="2566"/>
                  </a:cubicBezTo>
                  <a:cubicBezTo>
                    <a:pt x="1844" y="1634"/>
                    <a:pt x="1270" y="744"/>
                    <a:pt x="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149;p32">
              <a:extLst>
                <a:ext uri="{FF2B5EF4-FFF2-40B4-BE49-F238E27FC236}">
                  <a16:creationId xmlns:a16="http://schemas.microsoft.com/office/drawing/2014/main" id="{81A0D065-9626-5F10-2A12-94B0EA918E65}"/>
                </a:ext>
              </a:extLst>
            </p:cNvPr>
            <p:cNvSpPr/>
            <p:nvPr/>
          </p:nvSpPr>
          <p:spPr>
            <a:xfrm>
              <a:off x="5682100" y="998674"/>
              <a:ext cx="119105" cy="389874"/>
            </a:xfrm>
            <a:custGeom>
              <a:avLst/>
              <a:gdLst/>
              <a:ahLst/>
              <a:cxnLst/>
              <a:rect l="l" t="t" r="r" b="b"/>
              <a:pathLst>
                <a:path w="907" h="2969" extrusionOk="0">
                  <a:moveTo>
                    <a:pt x="606" y="0"/>
                  </a:moveTo>
                  <a:cubicBezTo>
                    <a:pt x="507" y="9"/>
                    <a:pt x="411" y="21"/>
                    <a:pt x="313" y="36"/>
                  </a:cubicBezTo>
                  <a:cubicBezTo>
                    <a:pt x="207" y="51"/>
                    <a:pt x="103" y="67"/>
                    <a:pt x="0" y="89"/>
                  </a:cubicBezTo>
                  <a:cubicBezTo>
                    <a:pt x="83" y="241"/>
                    <a:pt x="170" y="386"/>
                    <a:pt x="213" y="493"/>
                  </a:cubicBezTo>
                  <a:cubicBezTo>
                    <a:pt x="534" y="1288"/>
                    <a:pt x="738" y="2119"/>
                    <a:pt x="834" y="2969"/>
                  </a:cubicBezTo>
                  <a:cubicBezTo>
                    <a:pt x="907" y="1983"/>
                    <a:pt x="846" y="967"/>
                    <a:pt x="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150;p32">
              <a:extLst>
                <a:ext uri="{FF2B5EF4-FFF2-40B4-BE49-F238E27FC236}">
                  <a16:creationId xmlns:a16="http://schemas.microsoft.com/office/drawing/2014/main" id="{26BF2B75-0655-0AF3-D9C7-FE9405C3AFE8}"/>
                </a:ext>
              </a:extLst>
            </p:cNvPr>
            <p:cNvSpPr/>
            <p:nvPr/>
          </p:nvSpPr>
          <p:spPr>
            <a:xfrm>
              <a:off x="5920964" y="1013118"/>
              <a:ext cx="160995" cy="381470"/>
            </a:xfrm>
            <a:custGeom>
              <a:avLst/>
              <a:gdLst/>
              <a:ahLst/>
              <a:cxnLst/>
              <a:rect l="l" t="t" r="r" b="b"/>
              <a:pathLst>
                <a:path w="1226" h="2905" extrusionOk="0">
                  <a:moveTo>
                    <a:pt x="651" y="0"/>
                  </a:moveTo>
                  <a:cubicBezTo>
                    <a:pt x="613" y="123"/>
                    <a:pt x="579" y="240"/>
                    <a:pt x="550" y="316"/>
                  </a:cubicBezTo>
                  <a:cubicBezTo>
                    <a:pt x="249" y="1152"/>
                    <a:pt x="66" y="2019"/>
                    <a:pt x="0" y="2904"/>
                  </a:cubicBezTo>
                  <a:cubicBezTo>
                    <a:pt x="259" y="1939"/>
                    <a:pt x="657" y="982"/>
                    <a:pt x="1225" y="149"/>
                  </a:cubicBezTo>
                  <a:cubicBezTo>
                    <a:pt x="1037" y="90"/>
                    <a:pt x="847" y="40"/>
                    <a:pt x="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151;p32">
              <a:extLst>
                <a:ext uri="{FF2B5EF4-FFF2-40B4-BE49-F238E27FC236}">
                  <a16:creationId xmlns:a16="http://schemas.microsoft.com/office/drawing/2014/main" id="{6ABA1542-8C55-7371-DFEC-B8CCAABEE801}"/>
                </a:ext>
              </a:extLst>
            </p:cNvPr>
            <p:cNvSpPr/>
            <p:nvPr/>
          </p:nvSpPr>
          <p:spPr>
            <a:xfrm>
              <a:off x="5265433" y="2128649"/>
              <a:ext cx="1142331" cy="213650"/>
            </a:xfrm>
            <a:custGeom>
              <a:avLst/>
              <a:gdLst/>
              <a:ahLst/>
              <a:cxnLst/>
              <a:rect l="l" t="t" r="r" b="b"/>
              <a:pathLst>
                <a:path w="8699" h="1627" extrusionOk="0">
                  <a:moveTo>
                    <a:pt x="8638" y="1"/>
                  </a:moveTo>
                  <a:cubicBezTo>
                    <a:pt x="8627" y="1"/>
                    <a:pt x="8616" y="4"/>
                    <a:pt x="8606" y="12"/>
                  </a:cubicBezTo>
                  <a:cubicBezTo>
                    <a:pt x="7642" y="722"/>
                    <a:pt x="6372" y="1207"/>
                    <a:pt x="4934" y="1416"/>
                  </a:cubicBezTo>
                  <a:cubicBezTo>
                    <a:pt x="4448" y="1486"/>
                    <a:pt x="3973" y="1521"/>
                    <a:pt x="3514" y="1521"/>
                  </a:cubicBezTo>
                  <a:cubicBezTo>
                    <a:pt x="2198" y="1521"/>
                    <a:pt x="1014" y="1233"/>
                    <a:pt x="89" y="677"/>
                  </a:cubicBezTo>
                  <a:cubicBezTo>
                    <a:pt x="81" y="672"/>
                    <a:pt x="71" y="669"/>
                    <a:pt x="62" y="669"/>
                  </a:cubicBezTo>
                  <a:cubicBezTo>
                    <a:pt x="44" y="669"/>
                    <a:pt x="27" y="679"/>
                    <a:pt x="16" y="694"/>
                  </a:cubicBezTo>
                  <a:cubicBezTo>
                    <a:pt x="1" y="720"/>
                    <a:pt x="9" y="754"/>
                    <a:pt x="35" y="769"/>
                  </a:cubicBezTo>
                  <a:cubicBezTo>
                    <a:pt x="977" y="1334"/>
                    <a:pt x="2181" y="1627"/>
                    <a:pt x="3520" y="1627"/>
                  </a:cubicBezTo>
                  <a:cubicBezTo>
                    <a:pt x="3983" y="1627"/>
                    <a:pt x="4461" y="1593"/>
                    <a:pt x="4949" y="1521"/>
                  </a:cubicBezTo>
                  <a:cubicBezTo>
                    <a:pt x="6404" y="1311"/>
                    <a:pt x="7691" y="819"/>
                    <a:pt x="8670" y="98"/>
                  </a:cubicBezTo>
                  <a:cubicBezTo>
                    <a:pt x="8695" y="79"/>
                    <a:pt x="8699" y="46"/>
                    <a:pt x="8682" y="22"/>
                  </a:cubicBezTo>
                  <a:cubicBezTo>
                    <a:pt x="8671" y="8"/>
                    <a:pt x="8655"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152;p32">
              <a:extLst>
                <a:ext uri="{FF2B5EF4-FFF2-40B4-BE49-F238E27FC236}">
                  <a16:creationId xmlns:a16="http://schemas.microsoft.com/office/drawing/2014/main" id="{856813D4-E748-D4E7-BB4D-6C6482BF7FF4}"/>
                </a:ext>
              </a:extLst>
            </p:cNvPr>
            <p:cNvSpPr/>
            <p:nvPr/>
          </p:nvSpPr>
          <p:spPr>
            <a:xfrm>
              <a:off x="5101550" y="2586942"/>
              <a:ext cx="1706208" cy="1680175"/>
            </a:xfrm>
            <a:custGeom>
              <a:avLst/>
              <a:gdLst/>
              <a:ahLst/>
              <a:cxnLst/>
              <a:rect l="l" t="t" r="r" b="b"/>
              <a:pathLst>
                <a:path w="12993" h="12795" extrusionOk="0">
                  <a:moveTo>
                    <a:pt x="3358" y="0"/>
                  </a:moveTo>
                  <a:cubicBezTo>
                    <a:pt x="3308" y="0"/>
                    <a:pt x="3258" y="1"/>
                    <a:pt x="3206" y="4"/>
                  </a:cubicBezTo>
                  <a:cubicBezTo>
                    <a:pt x="2394" y="50"/>
                    <a:pt x="1623" y="516"/>
                    <a:pt x="1166" y="1237"/>
                  </a:cubicBezTo>
                  <a:cubicBezTo>
                    <a:pt x="1" y="3070"/>
                    <a:pt x="1052" y="5746"/>
                    <a:pt x="1787" y="7436"/>
                  </a:cubicBezTo>
                  <a:cubicBezTo>
                    <a:pt x="2111" y="8174"/>
                    <a:pt x="2418" y="8944"/>
                    <a:pt x="2918" y="9571"/>
                  </a:cubicBezTo>
                  <a:cubicBezTo>
                    <a:pt x="3482" y="10278"/>
                    <a:pt x="4228" y="10589"/>
                    <a:pt x="5092" y="10743"/>
                  </a:cubicBezTo>
                  <a:cubicBezTo>
                    <a:pt x="6512" y="10994"/>
                    <a:pt x="7004" y="10996"/>
                    <a:pt x="8348" y="11541"/>
                  </a:cubicBezTo>
                  <a:cubicBezTo>
                    <a:pt x="9062" y="11828"/>
                    <a:pt x="9858" y="12064"/>
                    <a:pt x="10481" y="12529"/>
                  </a:cubicBezTo>
                  <a:cubicBezTo>
                    <a:pt x="10715" y="12704"/>
                    <a:pt x="11002" y="12794"/>
                    <a:pt x="11287" y="12794"/>
                  </a:cubicBezTo>
                  <a:cubicBezTo>
                    <a:pt x="11696" y="12794"/>
                    <a:pt x="12098" y="12608"/>
                    <a:pt x="12323" y="12221"/>
                  </a:cubicBezTo>
                  <a:cubicBezTo>
                    <a:pt x="12992" y="11074"/>
                    <a:pt x="11844" y="9926"/>
                    <a:pt x="10968" y="9354"/>
                  </a:cubicBezTo>
                  <a:cubicBezTo>
                    <a:pt x="10392" y="8978"/>
                    <a:pt x="8636" y="8219"/>
                    <a:pt x="7203" y="7693"/>
                  </a:cubicBezTo>
                  <a:cubicBezTo>
                    <a:pt x="6449" y="7415"/>
                    <a:pt x="5878" y="6705"/>
                    <a:pt x="5848" y="5870"/>
                  </a:cubicBezTo>
                  <a:cubicBezTo>
                    <a:pt x="5825" y="5220"/>
                    <a:pt x="5792" y="3510"/>
                    <a:pt x="5752" y="2739"/>
                  </a:cubicBezTo>
                  <a:cubicBezTo>
                    <a:pt x="5672" y="1277"/>
                    <a:pt x="4846" y="0"/>
                    <a:pt x="3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153;p32">
              <a:extLst>
                <a:ext uri="{FF2B5EF4-FFF2-40B4-BE49-F238E27FC236}">
                  <a16:creationId xmlns:a16="http://schemas.microsoft.com/office/drawing/2014/main" id="{3A5228E9-E802-1402-DF14-DC9E464FE42B}"/>
                </a:ext>
              </a:extLst>
            </p:cNvPr>
            <p:cNvSpPr/>
            <p:nvPr/>
          </p:nvSpPr>
          <p:spPr>
            <a:xfrm>
              <a:off x="5186118" y="3103933"/>
              <a:ext cx="592111" cy="900558"/>
            </a:xfrm>
            <a:custGeom>
              <a:avLst/>
              <a:gdLst/>
              <a:ahLst/>
              <a:cxnLst/>
              <a:rect l="l" t="t" r="r" b="b"/>
              <a:pathLst>
                <a:path w="4509" h="6858" extrusionOk="0">
                  <a:moveTo>
                    <a:pt x="58" y="0"/>
                  </a:moveTo>
                  <a:cubicBezTo>
                    <a:pt x="56" y="0"/>
                    <a:pt x="53" y="1"/>
                    <a:pt x="51" y="1"/>
                  </a:cubicBezTo>
                  <a:cubicBezTo>
                    <a:pt x="21" y="4"/>
                    <a:pt x="1" y="31"/>
                    <a:pt x="5" y="60"/>
                  </a:cubicBezTo>
                  <a:cubicBezTo>
                    <a:pt x="165" y="1268"/>
                    <a:pt x="647" y="2487"/>
                    <a:pt x="1097" y="3521"/>
                  </a:cubicBezTo>
                  <a:lnTo>
                    <a:pt x="1189" y="3731"/>
                  </a:lnTo>
                  <a:cubicBezTo>
                    <a:pt x="1477" y="4400"/>
                    <a:pt x="1777" y="5093"/>
                    <a:pt x="2234" y="5665"/>
                  </a:cubicBezTo>
                  <a:cubicBezTo>
                    <a:pt x="2748" y="6309"/>
                    <a:pt x="3430" y="6678"/>
                    <a:pt x="4441" y="6857"/>
                  </a:cubicBezTo>
                  <a:lnTo>
                    <a:pt x="4451" y="6857"/>
                  </a:lnTo>
                  <a:cubicBezTo>
                    <a:pt x="4475" y="6857"/>
                    <a:pt x="4498" y="6840"/>
                    <a:pt x="4503" y="6819"/>
                  </a:cubicBezTo>
                  <a:cubicBezTo>
                    <a:pt x="4508" y="6787"/>
                    <a:pt x="4488" y="6762"/>
                    <a:pt x="4460" y="6756"/>
                  </a:cubicBezTo>
                  <a:cubicBezTo>
                    <a:pt x="3475" y="6580"/>
                    <a:pt x="2812" y="6226"/>
                    <a:pt x="2317" y="5602"/>
                  </a:cubicBezTo>
                  <a:cubicBezTo>
                    <a:pt x="1868" y="5041"/>
                    <a:pt x="1571" y="4356"/>
                    <a:pt x="1284" y="3692"/>
                  </a:cubicBezTo>
                  <a:lnTo>
                    <a:pt x="1193" y="3479"/>
                  </a:lnTo>
                  <a:cubicBezTo>
                    <a:pt x="747" y="2453"/>
                    <a:pt x="269" y="1243"/>
                    <a:pt x="111" y="47"/>
                  </a:cubicBezTo>
                  <a:cubicBezTo>
                    <a:pt x="107" y="19"/>
                    <a:pt x="83" y="0"/>
                    <a:pt x="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154;p32">
              <a:extLst>
                <a:ext uri="{FF2B5EF4-FFF2-40B4-BE49-F238E27FC236}">
                  <a16:creationId xmlns:a16="http://schemas.microsoft.com/office/drawing/2014/main" id="{63D70E1A-E841-9629-BD90-F86BCCFEE922}"/>
                </a:ext>
              </a:extLst>
            </p:cNvPr>
            <p:cNvSpPr/>
            <p:nvPr/>
          </p:nvSpPr>
          <p:spPr>
            <a:xfrm>
              <a:off x="5849659" y="2939131"/>
              <a:ext cx="700316" cy="883093"/>
            </a:xfrm>
            <a:custGeom>
              <a:avLst/>
              <a:gdLst/>
              <a:ahLst/>
              <a:cxnLst/>
              <a:rect l="l" t="t" r="r" b="b"/>
              <a:pathLst>
                <a:path w="5333" h="6725" extrusionOk="0">
                  <a:moveTo>
                    <a:pt x="55" y="1"/>
                  </a:moveTo>
                  <a:cubicBezTo>
                    <a:pt x="54" y="1"/>
                    <a:pt x="53" y="1"/>
                    <a:pt x="52" y="1"/>
                  </a:cubicBezTo>
                  <a:cubicBezTo>
                    <a:pt x="24" y="2"/>
                    <a:pt x="1" y="28"/>
                    <a:pt x="2" y="57"/>
                  </a:cubicBezTo>
                  <a:cubicBezTo>
                    <a:pt x="29" y="549"/>
                    <a:pt x="52" y="1445"/>
                    <a:pt x="71" y="2166"/>
                  </a:cubicBezTo>
                  <a:cubicBezTo>
                    <a:pt x="81" y="2584"/>
                    <a:pt x="91" y="2955"/>
                    <a:pt x="99" y="3188"/>
                  </a:cubicBezTo>
                  <a:cubicBezTo>
                    <a:pt x="129" y="4013"/>
                    <a:pt x="686" y="4764"/>
                    <a:pt x="1487" y="5058"/>
                  </a:cubicBezTo>
                  <a:cubicBezTo>
                    <a:pt x="2834" y="5554"/>
                    <a:pt x="4653" y="6328"/>
                    <a:pt x="5242" y="6715"/>
                  </a:cubicBezTo>
                  <a:cubicBezTo>
                    <a:pt x="5252" y="6720"/>
                    <a:pt x="5261" y="6725"/>
                    <a:pt x="5271" y="6725"/>
                  </a:cubicBezTo>
                  <a:cubicBezTo>
                    <a:pt x="5289" y="6725"/>
                    <a:pt x="5305" y="6717"/>
                    <a:pt x="5316" y="6699"/>
                  </a:cubicBezTo>
                  <a:cubicBezTo>
                    <a:pt x="5332" y="6676"/>
                    <a:pt x="5325" y="6642"/>
                    <a:pt x="5299" y="6626"/>
                  </a:cubicBezTo>
                  <a:cubicBezTo>
                    <a:pt x="4695" y="6229"/>
                    <a:pt x="2905" y="5468"/>
                    <a:pt x="1523" y="4958"/>
                  </a:cubicBezTo>
                  <a:cubicBezTo>
                    <a:pt x="763" y="4679"/>
                    <a:pt x="233" y="3966"/>
                    <a:pt x="205" y="3185"/>
                  </a:cubicBezTo>
                  <a:cubicBezTo>
                    <a:pt x="195" y="2951"/>
                    <a:pt x="186" y="2580"/>
                    <a:pt x="176" y="2164"/>
                  </a:cubicBezTo>
                  <a:cubicBezTo>
                    <a:pt x="158" y="1443"/>
                    <a:pt x="135" y="545"/>
                    <a:pt x="108" y="51"/>
                  </a:cubicBezTo>
                  <a:cubicBezTo>
                    <a:pt x="108" y="23"/>
                    <a:pt x="88" y="1"/>
                    <a:pt x="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155;p32">
              <a:extLst>
                <a:ext uri="{FF2B5EF4-FFF2-40B4-BE49-F238E27FC236}">
                  <a16:creationId xmlns:a16="http://schemas.microsoft.com/office/drawing/2014/main" id="{2CF332B4-33DC-CF17-CA98-3C0A0D7061CA}"/>
                </a:ext>
              </a:extLst>
            </p:cNvPr>
            <p:cNvSpPr/>
            <p:nvPr/>
          </p:nvSpPr>
          <p:spPr>
            <a:xfrm>
              <a:off x="6482079" y="4014479"/>
              <a:ext cx="140772" cy="259084"/>
            </a:xfrm>
            <a:custGeom>
              <a:avLst/>
              <a:gdLst/>
              <a:ahLst/>
              <a:cxnLst/>
              <a:rect l="l" t="t" r="r" b="b"/>
              <a:pathLst>
                <a:path w="1072" h="1973" extrusionOk="0">
                  <a:moveTo>
                    <a:pt x="63" y="0"/>
                  </a:moveTo>
                  <a:cubicBezTo>
                    <a:pt x="41" y="0"/>
                    <a:pt x="20" y="14"/>
                    <a:pt x="11" y="35"/>
                  </a:cubicBezTo>
                  <a:cubicBezTo>
                    <a:pt x="1" y="61"/>
                    <a:pt x="15" y="93"/>
                    <a:pt x="41" y="103"/>
                  </a:cubicBezTo>
                  <a:cubicBezTo>
                    <a:pt x="48" y="108"/>
                    <a:pt x="693" y="372"/>
                    <a:pt x="825" y="827"/>
                  </a:cubicBezTo>
                  <a:cubicBezTo>
                    <a:pt x="962" y="1301"/>
                    <a:pt x="807" y="1901"/>
                    <a:pt x="805" y="1907"/>
                  </a:cubicBezTo>
                  <a:cubicBezTo>
                    <a:pt x="797" y="1934"/>
                    <a:pt x="815" y="1964"/>
                    <a:pt x="843" y="1971"/>
                  </a:cubicBezTo>
                  <a:cubicBezTo>
                    <a:pt x="847" y="1972"/>
                    <a:pt x="852" y="1972"/>
                    <a:pt x="857" y="1972"/>
                  </a:cubicBezTo>
                  <a:cubicBezTo>
                    <a:pt x="880" y="1972"/>
                    <a:pt x="902" y="1957"/>
                    <a:pt x="907" y="1931"/>
                  </a:cubicBezTo>
                  <a:cubicBezTo>
                    <a:pt x="915" y="1907"/>
                    <a:pt x="1072" y="1298"/>
                    <a:pt x="926" y="794"/>
                  </a:cubicBezTo>
                  <a:cubicBezTo>
                    <a:pt x="780" y="292"/>
                    <a:pt x="109" y="15"/>
                    <a:pt x="81" y="3"/>
                  </a:cubicBezTo>
                  <a:cubicBezTo>
                    <a:pt x="75" y="1"/>
                    <a:pt x="69" y="0"/>
                    <a:pt x="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156;p32">
              <a:extLst>
                <a:ext uri="{FF2B5EF4-FFF2-40B4-BE49-F238E27FC236}">
                  <a16:creationId xmlns:a16="http://schemas.microsoft.com/office/drawing/2014/main" id="{F9D83974-C59C-14EC-7DF5-1F4E0058B5E8}"/>
                </a:ext>
              </a:extLst>
            </p:cNvPr>
            <p:cNvSpPr/>
            <p:nvPr/>
          </p:nvSpPr>
          <p:spPr>
            <a:xfrm>
              <a:off x="6602102" y="3956962"/>
              <a:ext cx="137358" cy="216407"/>
            </a:xfrm>
            <a:custGeom>
              <a:avLst/>
              <a:gdLst/>
              <a:ahLst/>
              <a:cxnLst/>
              <a:rect l="l" t="t" r="r" b="b"/>
              <a:pathLst>
                <a:path w="1046" h="1648" extrusionOk="0">
                  <a:moveTo>
                    <a:pt x="60" y="0"/>
                  </a:moveTo>
                  <a:cubicBezTo>
                    <a:pt x="39" y="0"/>
                    <a:pt x="19" y="13"/>
                    <a:pt x="11" y="33"/>
                  </a:cubicBezTo>
                  <a:cubicBezTo>
                    <a:pt x="1" y="60"/>
                    <a:pt x="12" y="92"/>
                    <a:pt x="39" y="103"/>
                  </a:cubicBezTo>
                  <a:cubicBezTo>
                    <a:pt x="45" y="106"/>
                    <a:pt x="673" y="377"/>
                    <a:pt x="823" y="827"/>
                  </a:cubicBezTo>
                  <a:cubicBezTo>
                    <a:pt x="897" y="1053"/>
                    <a:pt x="937" y="1311"/>
                    <a:pt x="939" y="1595"/>
                  </a:cubicBezTo>
                  <a:cubicBezTo>
                    <a:pt x="939" y="1625"/>
                    <a:pt x="963" y="1648"/>
                    <a:pt x="993" y="1648"/>
                  </a:cubicBezTo>
                  <a:cubicBezTo>
                    <a:pt x="1021" y="1648"/>
                    <a:pt x="1046" y="1625"/>
                    <a:pt x="1046" y="1594"/>
                  </a:cubicBezTo>
                  <a:cubicBezTo>
                    <a:pt x="1044" y="1298"/>
                    <a:pt x="1003" y="1030"/>
                    <a:pt x="924" y="794"/>
                  </a:cubicBezTo>
                  <a:cubicBezTo>
                    <a:pt x="759" y="297"/>
                    <a:pt x="106" y="17"/>
                    <a:pt x="81" y="4"/>
                  </a:cubicBezTo>
                  <a:cubicBezTo>
                    <a:pt x="74" y="2"/>
                    <a:pt x="67" y="0"/>
                    <a:pt x="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1" name="Google Shape;2164;p32">
            <a:extLst>
              <a:ext uri="{FF2B5EF4-FFF2-40B4-BE49-F238E27FC236}">
                <a16:creationId xmlns:a16="http://schemas.microsoft.com/office/drawing/2014/main" id="{2916E839-0A51-E3DB-41DA-850BEDBB8582}"/>
              </a:ext>
            </a:extLst>
          </p:cNvPr>
          <p:cNvSpPr/>
          <p:nvPr/>
        </p:nvSpPr>
        <p:spPr>
          <a:xfrm>
            <a:off x="7707775" y="1289449"/>
            <a:ext cx="185100" cy="18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2" name="Google Shape;2165;p32">
            <a:extLst>
              <a:ext uri="{FF2B5EF4-FFF2-40B4-BE49-F238E27FC236}">
                <a16:creationId xmlns:a16="http://schemas.microsoft.com/office/drawing/2014/main" id="{9BFD6A6B-8054-4735-6940-8FA8FC727B70}"/>
              </a:ext>
            </a:extLst>
          </p:cNvPr>
          <p:cNvGrpSpPr/>
          <p:nvPr/>
        </p:nvGrpSpPr>
        <p:grpSpPr>
          <a:xfrm rot="3600121">
            <a:off x="4382557" y="851897"/>
            <a:ext cx="191561" cy="411321"/>
            <a:chOff x="4576975" y="1448100"/>
            <a:chExt cx="292800" cy="628700"/>
          </a:xfrm>
        </p:grpSpPr>
        <p:sp>
          <p:nvSpPr>
            <p:cNvPr id="2323" name="Google Shape;2166;p32">
              <a:extLst>
                <a:ext uri="{FF2B5EF4-FFF2-40B4-BE49-F238E27FC236}">
                  <a16:creationId xmlns:a16="http://schemas.microsoft.com/office/drawing/2014/main" id="{A0767F72-689A-0F6C-086B-6CF2D3E2E738}"/>
                </a:ext>
              </a:extLst>
            </p:cNvPr>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4" name="Google Shape;2167;p32">
              <a:extLst>
                <a:ext uri="{FF2B5EF4-FFF2-40B4-BE49-F238E27FC236}">
                  <a16:creationId xmlns:a16="http://schemas.microsoft.com/office/drawing/2014/main" id="{2C518FBE-DCD1-68F2-9318-9637F4C26B45}"/>
                </a:ext>
              </a:extLst>
            </p:cNvPr>
            <p:cNvGrpSpPr/>
            <p:nvPr/>
          </p:nvGrpSpPr>
          <p:grpSpPr>
            <a:xfrm>
              <a:off x="4576975" y="1448100"/>
              <a:ext cx="292800" cy="146400"/>
              <a:chOff x="4584725" y="1420525"/>
              <a:chExt cx="292800" cy="146400"/>
            </a:xfrm>
          </p:grpSpPr>
          <p:sp>
            <p:nvSpPr>
              <p:cNvPr id="2328" name="Google Shape;2168;p32">
                <a:extLst>
                  <a:ext uri="{FF2B5EF4-FFF2-40B4-BE49-F238E27FC236}">
                    <a16:creationId xmlns:a16="http://schemas.microsoft.com/office/drawing/2014/main" id="{9DE836BE-6B1D-D9C2-3DD2-E74240AAD27D}"/>
                  </a:ext>
                </a:extLst>
              </p:cNvPr>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169;p32">
                <a:extLst>
                  <a:ext uri="{FF2B5EF4-FFF2-40B4-BE49-F238E27FC236}">
                    <a16:creationId xmlns:a16="http://schemas.microsoft.com/office/drawing/2014/main" id="{758D39FC-E672-0D67-666E-FF305106EF14}"/>
                  </a:ext>
                </a:extLst>
              </p:cNvPr>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170;p32">
              <a:extLst>
                <a:ext uri="{FF2B5EF4-FFF2-40B4-BE49-F238E27FC236}">
                  <a16:creationId xmlns:a16="http://schemas.microsoft.com/office/drawing/2014/main" id="{B352BC3A-B480-33CC-EFB9-632058B1D224}"/>
                </a:ext>
              </a:extLst>
            </p:cNvPr>
            <p:cNvGrpSpPr/>
            <p:nvPr/>
          </p:nvGrpSpPr>
          <p:grpSpPr>
            <a:xfrm>
              <a:off x="4576975" y="1930400"/>
              <a:ext cx="292800" cy="146400"/>
              <a:chOff x="4584725" y="1420525"/>
              <a:chExt cx="292800" cy="146400"/>
            </a:xfrm>
          </p:grpSpPr>
          <p:sp>
            <p:nvSpPr>
              <p:cNvPr id="2326" name="Google Shape;2171;p32">
                <a:extLst>
                  <a:ext uri="{FF2B5EF4-FFF2-40B4-BE49-F238E27FC236}">
                    <a16:creationId xmlns:a16="http://schemas.microsoft.com/office/drawing/2014/main" id="{97296293-BD31-13AE-52BF-F74F4006B093}"/>
                  </a:ext>
                </a:extLst>
              </p:cNvPr>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172;p32">
                <a:extLst>
                  <a:ext uri="{FF2B5EF4-FFF2-40B4-BE49-F238E27FC236}">
                    <a16:creationId xmlns:a16="http://schemas.microsoft.com/office/drawing/2014/main" id="{F267F144-D6A1-5C44-82FB-3F34B91E8A35}"/>
                  </a:ext>
                </a:extLst>
              </p:cNvPr>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0" name="Google Shape;2173;p32">
            <a:extLst>
              <a:ext uri="{FF2B5EF4-FFF2-40B4-BE49-F238E27FC236}">
                <a16:creationId xmlns:a16="http://schemas.microsoft.com/office/drawing/2014/main" id="{B58C3D5F-D612-E418-D5DE-9C9CC031D9E0}"/>
              </a:ext>
            </a:extLst>
          </p:cNvPr>
          <p:cNvGrpSpPr/>
          <p:nvPr/>
        </p:nvGrpSpPr>
        <p:grpSpPr>
          <a:xfrm>
            <a:off x="7038194" y="3638173"/>
            <a:ext cx="392582" cy="240021"/>
            <a:chOff x="4596061" y="4300930"/>
            <a:chExt cx="280917" cy="171762"/>
          </a:xfrm>
        </p:grpSpPr>
        <p:sp>
          <p:nvSpPr>
            <p:cNvPr id="2331" name="Google Shape;2174;p32">
              <a:extLst>
                <a:ext uri="{FF2B5EF4-FFF2-40B4-BE49-F238E27FC236}">
                  <a16:creationId xmlns:a16="http://schemas.microsoft.com/office/drawing/2014/main" id="{60E86716-4CAC-99E0-84B2-98E6FB964CB3}"/>
                </a:ext>
              </a:extLst>
            </p:cNvPr>
            <p:cNvSpPr/>
            <p:nvPr/>
          </p:nvSpPr>
          <p:spPr>
            <a:xfrm>
              <a:off x="4624573" y="4300930"/>
              <a:ext cx="217963" cy="167208"/>
            </a:xfrm>
            <a:custGeom>
              <a:avLst/>
              <a:gdLst/>
              <a:ahLst/>
              <a:cxnLst/>
              <a:rect l="l" t="t" r="r" b="b"/>
              <a:pathLst>
                <a:path w="2538" h="1947" extrusionOk="0">
                  <a:moveTo>
                    <a:pt x="1268" y="0"/>
                  </a:moveTo>
                  <a:cubicBezTo>
                    <a:pt x="567" y="0"/>
                    <a:pt x="0" y="568"/>
                    <a:pt x="0" y="1269"/>
                  </a:cubicBezTo>
                  <a:cubicBezTo>
                    <a:pt x="0" y="1518"/>
                    <a:pt x="73" y="1749"/>
                    <a:pt x="196" y="1946"/>
                  </a:cubicBezTo>
                  <a:lnTo>
                    <a:pt x="2342" y="1946"/>
                  </a:lnTo>
                  <a:cubicBezTo>
                    <a:pt x="2465" y="1749"/>
                    <a:pt x="2537" y="1519"/>
                    <a:pt x="2537" y="1269"/>
                  </a:cubicBezTo>
                  <a:cubicBezTo>
                    <a:pt x="2537" y="568"/>
                    <a:pt x="1971" y="0"/>
                    <a:pt x="1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175;p32">
              <a:extLst>
                <a:ext uri="{FF2B5EF4-FFF2-40B4-BE49-F238E27FC236}">
                  <a16:creationId xmlns:a16="http://schemas.microsoft.com/office/drawing/2014/main" id="{9CBDDD21-4042-0838-37A5-1CE14E5B6F89}"/>
                </a:ext>
              </a:extLst>
            </p:cNvPr>
            <p:cNvSpPr/>
            <p:nvPr/>
          </p:nvSpPr>
          <p:spPr>
            <a:xfrm>
              <a:off x="4806127" y="4463332"/>
              <a:ext cx="70851" cy="9361"/>
            </a:xfrm>
            <a:custGeom>
              <a:avLst/>
              <a:gdLst/>
              <a:ahLst/>
              <a:cxnLst/>
              <a:rect l="l" t="t" r="r" b="b"/>
              <a:pathLst>
                <a:path w="825" h="109" extrusionOk="0">
                  <a:moveTo>
                    <a:pt x="1" y="1"/>
                  </a:moveTo>
                  <a:lnTo>
                    <a:pt x="1" y="108"/>
                  </a:lnTo>
                  <a:lnTo>
                    <a:pt x="825" y="108"/>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176;p32">
              <a:extLst>
                <a:ext uri="{FF2B5EF4-FFF2-40B4-BE49-F238E27FC236}">
                  <a16:creationId xmlns:a16="http://schemas.microsoft.com/office/drawing/2014/main" id="{665E136C-C1B1-2999-3155-FED7545DF7FB}"/>
                </a:ext>
              </a:extLst>
            </p:cNvPr>
            <p:cNvSpPr/>
            <p:nvPr/>
          </p:nvSpPr>
          <p:spPr>
            <a:xfrm>
              <a:off x="4596061" y="4463332"/>
              <a:ext cx="168840" cy="9361"/>
            </a:xfrm>
            <a:custGeom>
              <a:avLst/>
              <a:gdLst/>
              <a:ahLst/>
              <a:cxnLst/>
              <a:rect l="l" t="t" r="r" b="b"/>
              <a:pathLst>
                <a:path w="1966" h="109" extrusionOk="0">
                  <a:moveTo>
                    <a:pt x="1" y="1"/>
                  </a:moveTo>
                  <a:lnTo>
                    <a:pt x="1" y="108"/>
                  </a:lnTo>
                  <a:lnTo>
                    <a:pt x="1966" y="108"/>
                  </a:lnTo>
                  <a:lnTo>
                    <a:pt x="1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177;p32">
            <a:extLst>
              <a:ext uri="{FF2B5EF4-FFF2-40B4-BE49-F238E27FC236}">
                <a16:creationId xmlns:a16="http://schemas.microsoft.com/office/drawing/2014/main" id="{2BF64E78-909E-5CF1-8BC5-0854C4F79BC8}"/>
              </a:ext>
            </a:extLst>
          </p:cNvPr>
          <p:cNvGrpSpPr/>
          <p:nvPr/>
        </p:nvGrpSpPr>
        <p:grpSpPr>
          <a:xfrm>
            <a:off x="6618271" y="3832159"/>
            <a:ext cx="286842" cy="204498"/>
            <a:chOff x="7330360" y="4550845"/>
            <a:chExt cx="205254" cy="146342"/>
          </a:xfrm>
        </p:grpSpPr>
        <p:sp>
          <p:nvSpPr>
            <p:cNvPr id="2335" name="Google Shape;2178;p32">
              <a:extLst>
                <a:ext uri="{FF2B5EF4-FFF2-40B4-BE49-F238E27FC236}">
                  <a16:creationId xmlns:a16="http://schemas.microsoft.com/office/drawing/2014/main" id="{94FC6264-5C28-AF3F-F67F-0E1001C37C1A}"/>
                </a:ext>
              </a:extLst>
            </p:cNvPr>
            <p:cNvSpPr/>
            <p:nvPr/>
          </p:nvSpPr>
          <p:spPr>
            <a:xfrm>
              <a:off x="7330360" y="4550845"/>
              <a:ext cx="141702" cy="141702"/>
            </a:xfrm>
            <a:custGeom>
              <a:avLst/>
              <a:gdLst/>
              <a:ahLst/>
              <a:cxnLst/>
              <a:rect l="l" t="t" r="r" b="b"/>
              <a:pathLst>
                <a:path w="1650" h="1650" extrusionOk="0">
                  <a:moveTo>
                    <a:pt x="824" y="0"/>
                  </a:moveTo>
                  <a:cubicBezTo>
                    <a:pt x="369" y="0"/>
                    <a:pt x="0" y="368"/>
                    <a:pt x="0" y="824"/>
                  </a:cubicBezTo>
                  <a:cubicBezTo>
                    <a:pt x="0" y="1279"/>
                    <a:pt x="369" y="1649"/>
                    <a:pt x="824" y="1649"/>
                  </a:cubicBezTo>
                  <a:cubicBezTo>
                    <a:pt x="1280" y="1649"/>
                    <a:pt x="1650" y="1279"/>
                    <a:pt x="1650" y="824"/>
                  </a:cubicBezTo>
                  <a:cubicBezTo>
                    <a:pt x="1650" y="368"/>
                    <a:pt x="1280" y="0"/>
                    <a:pt x="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179;p32">
              <a:extLst>
                <a:ext uri="{FF2B5EF4-FFF2-40B4-BE49-F238E27FC236}">
                  <a16:creationId xmlns:a16="http://schemas.microsoft.com/office/drawing/2014/main" id="{7D13D071-FD8D-FBDA-D2A0-3312C606A08D}"/>
                </a:ext>
              </a:extLst>
            </p:cNvPr>
            <p:cNvSpPr/>
            <p:nvPr/>
          </p:nvSpPr>
          <p:spPr>
            <a:xfrm>
              <a:off x="7355609" y="4687911"/>
              <a:ext cx="180004" cy="9275"/>
            </a:xfrm>
            <a:custGeom>
              <a:avLst/>
              <a:gdLst/>
              <a:ahLst/>
              <a:cxnLst/>
              <a:rect l="l" t="t" r="r" b="b"/>
              <a:pathLst>
                <a:path w="2096" h="108" extrusionOk="0">
                  <a:moveTo>
                    <a:pt x="1" y="0"/>
                  </a:moveTo>
                  <a:lnTo>
                    <a:pt x="1" y="107"/>
                  </a:lnTo>
                  <a:lnTo>
                    <a:pt x="2095" y="107"/>
                  </a:lnTo>
                  <a:lnTo>
                    <a:pt x="2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37923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73" name="Google Shape;2273;p36"/>
          <p:cNvSpPr txBox="1">
            <a:spLocks noGrp="1"/>
          </p:cNvSpPr>
          <p:nvPr>
            <p:ph type="subTitle" idx="6"/>
          </p:nvPr>
        </p:nvSpPr>
        <p:spPr>
          <a:xfrm>
            <a:off x="1289050" y="2267750"/>
            <a:ext cx="6661150" cy="12755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400" dirty="0"/>
              <a:t>Overall, the designed desktop application has successfully addressed the veterinarian's workflow management and pet tracking needs. The integration with the pharmacy and web clinic website has enhanced the application's capabilities and provided a comprehensive solution for veterinary clinics</a:t>
            </a:r>
          </a:p>
        </p:txBody>
      </p:sp>
      <p:sp>
        <p:nvSpPr>
          <p:cNvPr id="3" name="Title 2">
            <a:extLst>
              <a:ext uri="{FF2B5EF4-FFF2-40B4-BE49-F238E27FC236}">
                <a16:creationId xmlns:a16="http://schemas.microsoft.com/office/drawing/2014/main" id="{53F21398-F7E1-A5B4-E053-67D6EEF695D4}"/>
              </a:ext>
            </a:extLst>
          </p:cNvPr>
          <p:cNvSpPr>
            <a:spLocks noGrp="1"/>
          </p:cNvSpPr>
          <p:nvPr>
            <p:ph type="title"/>
          </p:nvPr>
        </p:nvSpPr>
        <p:spPr>
          <a:xfrm>
            <a:off x="631100" y="620950"/>
            <a:ext cx="7704000" cy="572700"/>
          </a:xfrm>
        </p:spPr>
        <p:txBody>
          <a:bodyPr/>
          <a:lstStyle/>
          <a:p>
            <a:r>
              <a:rPr lang="en-US" dirty="0"/>
              <a:t>Discussion and Conclusion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2"/>
          <p:cNvSpPr/>
          <p:nvPr/>
        </p:nvSpPr>
        <p:spPr>
          <a:xfrm rot="354600">
            <a:off x="4621008" y="3568204"/>
            <a:ext cx="2299287" cy="621847"/>
          </a:xfrm>
          <a:custGeom>
            <a:avLst/>
            <a:gdLst/>
            <a:ahLst/>
            <a:cxnLst/>
            <a:rect l="l" t="t" r="r" b="b"/>
            <a:pathLst>
              <a:path w="100211" h="28157" extrusionOk="0">
                <a:moveTo>
                  <a:pt x="89465" y="9298"/>
                </a:moveTo>
                <a:cubicBezTo>
                  <a:pt x="82642" y="13919"/>
                  <a:pt x="65929" y="26573"/>
                  <a:pt x="52671" y="27955"/>
                </a:cubicBezTo>
                <a:cubicBezTo>
                  <a:pt x="39413" y="29337"/>
                  <a:pt x="17474" y="21520"/>
                  <a:pt x="9916" y="17590"/>
                </a:cubicBezTo>
                <a:cubicBezTo>
                  <a:pt x="2358" y="13660"/>
                  <a:pt x="-6624" y="7269"/>
                  <a:pt x="7325" y="4375"/>
                </a:cubicBezTo>
                <a:cubicBezTo>
                  <a:pt x="21274" y="1482"/>
                  <a:pt x="79921" y="-591"/>
                  <a:pt x="93611" y="229"/>
                </a:cubicBezTo>
                <a:cubicBezTo>
                  <a:pt x="107301" y="1050"/>
                  <a:pt x="96288" y="4677"/>
                  <a:pt x="89465" y="9298"/>
                </a:cubicBezTo>
                <a:close/>
              </a:path>
            </a:pathLst>
          </a:custGeom>
          <a:solidFill>
            <a:srgbClr val="FFFFFF">
              <a:alpha val="27039"/>
            </a:srgbClr>
          </a:solidFill>
          <a:ln>
            <a:noFill/>
          </a:ln>
        </p:spPr>
      </p:sp>
      <p:sp>
        <p:nvSpPr>
          <p:cNvPr id="2020" name="Google Shape;2020;p32"/>
          <p:cNvSpPr/>
          <p:nvPr/>
        </p:nvSpPr>
        <p:spPr>
          <a:xfrm>
            <a:off x="5358600" y="954576"/>
            <a:ext cx="3355325" cy="2923630"/>
          </a:xfrm>
          <a:custGeom>
            <a:avLst/>
            <a:gdLst/>
            <a:ahLst/>
            <a:cxnLst/>
            <a:rect l="l" t="t" r="r" b="b"/>
            <a:pathLst>
              <a:path w="66766" h="58173" extrusionOk="0">
                <a:moveTo>
                  <a:pt x="43805" y="0"/>
                </a:moveTo>
                <a:cubicBezTo>
                  <a:pt x="40650" y="0"/>
                  <a:pt x="37272" y="524"/>
                  <a:pt x="33757" y="1634"/>
                </a:cubicBezTo>
                <a:cubicBezTo>
                  <a:pt x="22442" y="5205"/>
                  <a:pt x="0" y="15981"/>
                  <a:pt x="6495" y="32064"/>
                </a:cubicBezTo>
                <a:cubicBezTo>
                  <a:pt x="10610" y="45495"/>
                  <a:pt x="23195" y="58173"/>
                  <a:pt x="36938" y="58173"/>
                </a:cubicBezTo>
                <a:cubicBezTo>
                  <a:pt x="38927" y="58173"/>
                  <a:pt x="40941" y="57907"/>
                  <a:pt x="42956" y="57340"/>
                </a:cubicBezTo>
                <a:cubicBezTo>
                  <a:pt x="55020" y="53945"/>
                  <a:pt x="64486" y="36808"/>
                  <a:pt x="65576" y="23796"/>
                </a:cubicBezTo>
                <a:cubicBezTo>
                  <a:pt x="66765" y="9604"/>
                  <a:pt x="57322" y="0"/>
                  <a:pt x="4380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txBox="1">
            <a:spLocks noGrp="1"/>
          </p:cNvSpPr>
          <p:nvPr>
            <p:ph type="title"/>
          </p:nvPr>
        </p:nvSpPr>
        <p:spPr>
          <a:xfrm>
            <a:off x="304595" y="2718014"/>
            <a:ext cx="4401651" cy="174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Future Work</a:t>
            </a:r>
            <a:endParaRPr dirty="0">
              <a:solidFill>
                <a:schemeClr val="dk2"/>
              </a:solidFill>
            </a:endParaRPr>
          </a:p>
        </p:txBody>
      </p:sp>
      <p:sp>
        <p:nvSpPr>
          <p:cNvPr id="2022" name="Google Shape;2022;p32"/>
          <p:cNvSpPr txBox="1">
            <a:spLocks noGrp="1"/>
          </p:cNvSpPr>
          <p:nvPr>
            <p:ph type="title" idx="2"/>
          </p:nvPr>
        </p:nvSpPr>
        <p:spPr>
          <a:xfrm>
            <a:off x="1370850" y="1280799"/>
            <a:ext cx="1632900" cy="13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2157" name="Google Shape;2157;p32"/>
          <p:cNvGrpSpPr/>
          <p:nvPr/>
        </p:nvGrpSpPr>
        <p:grpSpPr>
          <a:xfrm>
            <a:off x="1939901" y="1057561"/>
            <a:ext cx="494777" cy="444520"/>
            <a:chOff x="1871175" y="984299"/>
            <a:chExt cx="3905105" cy="3508444"/>
          </a:xfrm>
        </p:grpSpPr>
        <p:sp>
          <p:nvSpPr>
            <p:cNvPr id="2158" name="Google Shape;2158;p32"/>
            <p:cNvSpPr/>
            <p:nvPr/>
          </p:nvSpPr>
          <p:spPr>
            <a:xfrm>
              <a:off x="1871175" y="1020975"/>
              <a:ext cx="3905105" cy="3437350"/>
            </a:xfrm>
            <a:custGeom>
              <a:avLst/>
              <a:gdLst/>
              <a:ahLst/>
              <a:cxnLst/>
              <a:rect l="l" t="t" r="r" b="b"/>
              <a:pathLst>
                <a:path w="6921" h="6092" extrusionOk="0">
                  <a:moveTo>
                    <a:pt x="1771" y="0"/>
                  </a:moveTo>
                  <a:cubicBezTo>
                    <a:pt x="1488" y="0"/>
                    <a:pt x="1177" y="153"/>
                    <a:pt x="872" y="369"/>
                  </a:cubicBezTo>
                  <a:cubicBezTo>
                    <a:pt x="322" y="758"/>
                    <a:pt x="1" y="1206"/>
                    <a:pt x="389" y="1756"/>
                  </a:cubicBezTo>
                  <a:cubicBezTo>
                    <a:pt x="947" y="2542"/>
                    <a:pt x="1696" y="3362"/>
                    <a:pt x="2557" y="4120"/>
                  </a:cubicBezTo>
                  <a:cubicBezTo>
                    <a:pt x="3416" y="4881"/>
                    <a:pt x="4321" y="5524"/>
                    <a:pt x="5172" y="5981"/>
                  </a:cubicBezTo>
                  <a:cubicBezTo>
                    <a:pt x="5315" y="6057"/>
                    <a:pt x="5447" y="6091"/>
                    <a:pt x="5570" y="6091"/>
                  </a:cubicBezTo>
                  <a:cubicBezTo>
                    <a:pt x="5958" y="6091"/>
                    <a:pt x="6252" y="5748"/>
                    <a:pt x="6493" y="5297"/>
                  </a:cubicBezTo>
                  <a:cubicBezTo>
                    <a:pt x="6812" y="4701"/>
                    <a:pt x="6920" y="4147"/>
                    <a:pt x="6326" y="3829"/>
                  </a:cubicBezTo>
                  <a:cubicBezTo>
                    <a:pt x="5638" y="3461"/>
                    <a:pt x="4893" y="2929"/>
                    <a:pt x="4173" y="2293"/>
                  </a:cubicBezTo>
                  <a:cubicBezTo>
                    <a:pt x="3453" y="1657"/>
                    <a:pt x="2835" y="983"/>
                    <a:pt x="2382" y="345"/>
                  </a:cubicBezTo>
                  <a:cubicBezTo>
                    <a:pt x="2209" y="100"/>
                    <a:pt x="1999"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2"/>
            <p:cNvSpPr/>
            <p:nvPr/>
          </p:nvSpPr>
          <p:spPr>
            <a:xfrm>
              <a:off x="1924778" y="984299"/>
              <a:ext cx="3844731" cy="3508444"/>
            </a:xfrm>
            <a:custGeom>
              <a:avLst/>
              <a:gdLst/>
              <a:ahLst/>
              <a:cxnLst/>
              <a:rect l="l" t="t" r="r" b="b"/>
              <a:pathLst>
                <a:path w="6814" h="6218" extrusionOk="0">
                  <a:moveTo>
                    <a:pt x="5035" y="0"/>
                  </a:moveTo>
                  <a:cubicBezTo>
                    <a:pt x="4796" y="0"/>
                    <a:pt x="4579" y="105"/>
                    <a:pt x="4406" y="367"/>
                  </a:cubicBezTo>
                  <a:cubicBezTo>
                    <a:pt x="3978" y="1021"/>
                    <a:pt x="3381" y="1714"/>
                    <a:pt x="2684" y="2373"/>
                  </a:cubicBezTo>
                  <a:cubicBezTo>
                    <a:pt x="1985" y="3034"/>
                    <a:pt x="1258" y="3591"/>
                    <a:pt x="584" y="3982"/>
                  </a:cubicBezTo>
                  <a:cubicBezTo>
                    <a:pt x="0" y="4321"/>
                    <a:pt x="124" y="4871"/>
                    <a:pt x="464" y="5455"/>
                  </a:cubicBezTo>
                  <a:cubicBezTo>
                    <a:pt x="716" y="5889"/>
                    <a:pt x="1015" y="6218"/>
                    <a:pt x="1392" y="6218"/>
                  </a:cubicBezTo>
                  <a:cubicBezTo>
                    <a:pt x="1521" y="6218"/>
                    <a:pt x="1659" y="6179"/>
                    <a:pt x="1808" y="6093"/>
                  </a:cubicBezTo>
                  <a:cubicBezTo>
                    <a:pt x="2643" y="5610"/>
                    <a:pt x="3527" y="4936"/>
                    <a:pt x="4361" y="4148"/>
                  </a:cubicBezTo>
                  <a:cubicBezTo>
                    <a:pt x="5193" y="3358"/>
                    <a:pt x="5914" y="2516"/>
                    <a:pt x="6445" y="1708"/>
                  </a:cubicBezTo>
                  <a:cubicBezTo>
                    <a:pt x="6814" y="1145"/>
                    <a:pt x="6478" y="708"/>
                    <a:pt x="5917" y="339"/>
                  </a:cubicBezTo>
                  <a:cubicBezTo>
                    <a:pt x="5616" y="140"/>
                    <a:pt x="5310" y="0"/>
                    <a:pt x="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2"/>
            <p:cNvSpPr/>
            <p:nvPr/>
          </p:nvSpPr>
          <p:spPr>
            <a:xfrm>
              <a:off x="3186419" y="2111652"/>
              <a:ext cx="1455175" cy="1413421"/>
            </a:xfrm>
            <a:custGeom>
              <a:avLst/>
              <a:gdLst/>
              <a:ahLst/>
              <a:cxnLst/>
              <a:rect l="l" t="t" r="r" b="b"/>
              <a:pathLst>
                <a:path w="2579" h="2505" extrusionOk="0">
                  <a:moveTo>
                    <a:pt x="1495" y="0"/>
                  </a:moveTo>
                  <a:cubicBezTo>
                    <a:pt x="1432" y="0"/>
                    <a:pt x="1369" y="26"/>
                    <a:pt x="1322" y="75"/>
                  </a:cubicBezTo>
                  <a:cubicBezTo>
                    <a:pt x="1137" y="275"/>
                    <a:pt x="941" y="474"/>
                    <a:pt x="734" y="671"/>
                  </a:cubicBezTo>
                  <a:cubicBezTo>
                    <a:pt x="528" y="864"/>
                    <a:pt x="323" y="1045"/>
                    <a:pt x="116" y="1216"/>
                  </a:cubicBezTo>
                  <a:cubicBezTo>
                    <a:pt x="14" y="1300"/>
                    <a:pt x="0" y="1450"/>
                    <a:pt x="86" y="1549"/>
                  </a:cubicBezTo>
                  <a:lnTo>
                    <a:pt x="842" y="2424"/>
                  </a:lnTo>
                  <a:cubicBezTo>
                    <a:pt x="889" y="2477"/>
                    <a:pt x="954" y="2505"/>
                    <a:pt x="1020" y="2505"/>
                  </a:cubicBezTo>
                  <a:cubicBezTo>
                    <a:pt x="1071" y="2505"/>
                    <a:pt x="1122" y="2488"/>
                    <a:pt x="1164" y="2453"/>
                  </a:cubicBezTo>
                  <a:cubicBezTo>
                    <a:pt x="1392" y="2261"/>
                    <a:pt x="1621" y="2060"/>
                    <a:pt x="1843" y="1847"/>
                  </a:cubicBezTo>
                  <a:cubicBezTo>
                    <a:pt x="2070" y="1633"/>
                    <a:pt x="2289" y="1415"/>
                    <a:pt x="2493" y="1193"/>
                  </a:cubicBezTo>
                  <a:cubicBezTo>
                    <a:pt x="2579" y="1102"/>
                    <a:pt x="2574" y="958"/>
                    <a:pt x="2483" y="871"/>
                  </a:cubicBezTo>
                  <a:lnTo>
                    <a:pt x="1655" y="65"/>
                  </a:lnTo>
                  <a:cubicBezTo>
                    <a:pt x="1610" y="22"/>
                    <a:pt x="1553" y="0"/>
                    <a:pt x="149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2"/>
            <p:cNvSpPr/>
            <p:nvPr/>
          </p:nvSpPr>
          <p:spPr>
            <a:xfrm>
              <a:off x="3194882" y="2749243"/>
              <a:ext cx="1436555" cy="810249"/>
            </a:xfrm>
            <a:custGeom>
              <a:avLst/>
              <a:gdLst/>
              <a:ahLst/>
              <a:cxnLst/>
              <a:rect l="l" t="t" r="r" b="b"/>
              <a:pathLst>
                <a:path w="2546" h="1436" extrusionOk="0">
                  <a:moveTo>
                    <a:pt x="2478" y="1"/>
                  </a:moveTo>
                  <a:cubicBezTo>
                    <a:pt x="2462" y="1"/>
                    <a:pt x="2446" y="7"/>
                    <a:pt x="2434" y="21"/>
                  </a:cubicBezTo>
                  <a:cubicBezTo>
                    <a:pt x="2225" y="245"/>
                    <a:pt x="2007" y="465"/>
                    <a:pt x="1786" y="673"/>
                  </a:cubicBezTo>
                  <a:cubicBezTo>
                    <a:pt x="1563" y="884"/>
                    <a:pt x="1334" y="1086"/>
                    <a:pt x="1107" y="1276"/>
                  </a:cubicBezTo>
                  <a:cubicBezTo>
                    <a:pt x="1077" y="1301"/>
                    <a:pt x="1040" y="1313"/>
                    <a:pt x="1003" y="1313"/>
                  </a:cubicBezTo>
                  <a:cubicBezTo>
                    <a:pt x="954" y="1313"/>
                    <a:pt x="905" y="1293"/>
                    <a:pt x="870" y="1254"/>
                  </a:cubicBezTo>
                  <a:lnTo>
                    <a:pt x="114" y="378"/>
                  </a:lnTo>
                  <a:cubicBezTo>
                    <a:pt x="101" y="364"/>
                    <a:pt x="85" y="357"/>
                    <a:pt x="68" y="357"/>
                  </a:cubicBezTo>
                  <a:cubicBezTo>
                    <a:pt x="54" y="357"/>
                    <a:pt x="40" y="362"/>
                    <a:pt x="28" y="372"/>
                  </a:cubicBezTo>
                  <a:cubicBezTo>
                    <a:pt x="4" y="395"/>
                    <a:pt x="1" y="433"/>
                    <a:pt x="22" y="457"/>
                  </a:cubicBezTo>
                  <a:lnTo>
                    <a:pt x="779" y="1334"/>
                  </a:lnTo>
                  <a:cubicBezTo>
                    <a:pt x="836" y="1401"/>
                    <a:pt x="919" y="1436"/>
                    <a:pt x="1000" y="1436"/>
                  </a:cubicBezTo>
                  <a:cubicBezTo>
                    <a:pt x="1067" y="1436"/>
                    <a:pt x="1132" y="1414"/>
                    <a:pt x="1186" y="1368"/>
                  </a:cubicBezTo>
                  <a:cubicBezTo>
                    <a:pt x="1414" y="1177"/>
                    <a:pt x="1646" y="973"/>
                    <a:pt x="1870" y="762"/>
                  </a:cubicBezTo>
                  <a:cubicBezTo>
                    <a:pt x="2092" y="550"/>
                    <a:pt x="2312" y="329"/>
                    <a:pt x="2524" y="102"/>
                  </a:cubicBezTo>
                  <a:cubicBezTo>
                    <a:pt x="2545" y="78"/>
                    <a:pt x="2545" y="41"/>
                    <a:pt x="2519" y="16"/>
                  </a:cubicBezTo>
                  <a:cubicBezTo>
                    <a:pt x="2508" y="6"/>
                    <a:pt x="2493" y="1"/>
                    <a:pt x="2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2"/>
            <p:cNvSpPr/>
            <p:nvPr/>
          </p:nvSpPr>
          <p:spPr>
            <a:xfrm>
              <a:off x="2906556" y="2564172"/>
              <a:ext cx="2205614" cy="1893025"/>
            </a:xfrm>
            <a:custGeom>
              <a:avLst/>
              <a:gdLst/>
              <a:ahLst/>
              <a:cxnLst/>
              <a:rect l="l" t="t" r="r" b="b"/>
              <a:pathLst>
                <a:path w="3909" h="3355" extrusionOk="0">
                  <a:moveTo>
                    <a:pt x="3841" y="1"/>
                  </a:moveTo>
                  <a:cubicBezTo>
                    <a:pt x="3823" y="1"/>
                    <a:pt x="3806" y="8"/>
                    <a:pt x="3794" y="22"/>
                  </a:cubicBezTo>
                  <a:cubicBezTo>
                    <a:pt x="3427" y="457"/>
                    <a:pt x="3018" y="890"/>
                    <a:pt x="2579" y="1304"/>
                  </a:cubicBezTo>
                  <a:cubicBezTo>
                    <a:pt x="1747" y="2089"/>
                    <a:pt x="869" y="2760"/>
                    <a:pt x="38" y="3241"/>
                  </a:cubicBezTo>
                  <a:cubicBezTo>
                    <a:pt x="9" y="3257"/>
                    <a:pt x="1" y="3296"/>
                    <a:pt x="16" y="3324"/>
                  </a:cubicBezTo>
                  <a:cubicBezTo>
                    <a:pt x="26" y="3343"/>
                    <a:pt x="46" y="3354"/>
                    <a:pt x="68" y="3354"/>
                  </a:cubicBezTo>
                  <a:cubicBezTo>
                    <a:pt x="79" y="3354"/>
                    <a:pt x="89" y="3350"/>
                    <a:pt x="101" y="3347"/>
                  </a:cubicBezTo>
                  <a:cubicBezTo>
                    <a:pt x="939" y="2860"/>
                    <a:pt x="1825" y="2183"/>
                    <a:pt x="2663" y="1392"/>
                  </a:cubicBezTo>
                  <a:cubicBezTo>
                    <a:pt x="3103" y="975"/>
                    <a:pt x="3516" y="540"/>
                    <a:pt x="3887" y="100"/>
                  </a:cubicBezTo>
                  <a:cubicBezTo>
                    <a:pt x="3909" y="73"/>
                    <a:pt x="3906" y="36"/>
                    <a:pt x="3880" y="14"/>
                  </a:cubicBezTo>
                  <a:cubicBezTo>
                    <a:pt x="3868" y="5"/>
                    <a:pt x="3854" y="1"/>
                    <a:pt x="3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2"/>
            <p:cNvSpPr/>
            <p:nvPr/>
          </p:nvSpPr>
          <p:spPr>
            <a:xfrm>
              <a:off x="2714714" y="1843637"/>
              <a:ext cx="1199574" cy="1091240"/>
            </a:xfrm>
            <a:custGeom>
              <a:avLst/>
              <a:gdLst/>
              <a:ahLst/>
              <a:cxnLst/>
              <a:rect l="l" t="t" r="r" b="b"/>
              <a:pathLst>
                <a:path w="2126" h="1934" extrusionOk="0">
                  <a:moveTo>
                    <a:pt x="2058" y="1"/>
                  </a:moveTo>
                  <a:cubicBezTo>
                    <a:pt x="2041" y="1"/>
                    <a:pt x="2024" y="7"/>
                    <a:pt x="2013" y="21"/>
                  </a:cubicBezTo>
                  <a:cubicBezTo>
                    <a:pt x="1773" y="285"/>
                    <a:pt x="1513" y="550"/>
                    <a:pt x="1242" y="807"/>
                  </a:cubicBezTo>
                  <a:cubicBezTo>
                    <a:pt x="845" y="1183"/>
                    <a:pt x="438" y="1526"/>
                    <a:pt x="34" y="1825"/>
                  </a:cubicBezTo>
                  <a:cubicBezTo>
                    <a:pt x="6" y="1845"/>
                    <a:pt x="1" y="1883"/>
                    <a:pt x="21" y="1910"/>
                  </a:cubicBezTo>
                  <a:cubicBezTo>
                    <a:pt x="31" y="1925"/>
                    <a:pt x="51" y="1934"/>
                    <a:pt x="69" y="1934"/>
                  </a:cubicBezTo>
                  <a:cubicBezTo>
                    <a:pt x="81" y="1934"/>
                    <a:pt x="94" y="1931"/>
                    <a:pt x="106" y="1921"/>
                  </a:cubicBezTo>
                  <a:cubicBezTo>
                    <a:pt x="515" y="1620"/>
                    <a:pt x="926" y="1274"/>
                    <a:pt x="1327" y="896"/>
                  </a:cubicBezTo>
                  <a:cubicBezTo>
                    <a:pt x="1600" y="636"/>
                    <a:pt x="1863" y="369"/>
                    <a:pt x="2104" y="101"/>
                  </a:cubicBezTo>
                  <a:cubicBezTo>
                    <a:pt x="2125" y="76"/>
                    <a:pt x="2122" y="36"/>
                    <a:pt x="2098" y="15"/>
                  </a:cubicBezTo>
                  <a:cubicBezTo>
                    <a:pt x="2087" y="5"/>
                    <a:pt x="2072" y="1"/>
                    <a:pt x="2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5" name="Google Shape;2165;p32"/>
          <p:cNvGrpSpPr/>
          <p:nvPr/>
        </p:nvGrpSpPr>
        <p:grpSpPr>
          <a:xfrm rot="3600121">
            <a:off x="4382557" y="851897"/>
            <a:ext cx="191561" cy="411321"/>
            <a:chOff x="4576975" y="1448100"/>
            <a:chExt cx="292800" cy="628700"/>
          </a:xfrm>
        </p:grpSpPr>
        <p:sp>
          <p:nvSpPr>
            <p:cNvPr id="2166" name="Google Shape;2166;p32"/>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7" name="Google Shape;2167;p32"/>
            <p:cNvGrpSpPr/>
            <p:nvPr/>
          </p:nvGrpSpPr>
          <p:grpSpPr>
            <a:xfrm>
              <a:off x="4576975" y="1448100"/>
              <a:ext cx="292800" cy="146400"/>
              <a:chOff x="4584725" y="1420525"/>
              <a:chExt cx="292800" cy="146400"/>
            </a:xfrm>
          </p:grpSpPr>
          <p:sp>
            <p:nvSpPr>
              <p:cNvPr id="2168" name="Google Shape;2168;p32"/>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2"/>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32"/>
            <p:cNvGrpSpPr/>
            <p:nvPr/>
          </p:nvGrpSpPr>
          <p:grpSpPr>
            <a:xfrm>
              <a:off x="4576975" y="1930400"/>
              <a:ext cx="292800" cy="146400"/>
              <a:chOff x="4584725" y="1420525"/>
              <a:chExt cx="292800" cy="146400"/>
            </a:xfrm>
          </p:grpSpPr>
          <p:sp>
            <p:nvSpPr>
              <p:cNvPr id="2171" name="Google Shape;2171;p32"/>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2"/>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89" name="Google Shape;2281;p37">
            <a:extLst>
              <a:ext uri="{FF2B5EF4-FFF2-40B4-BE49-F238E27FC236}">
                <a16:creationId xmlns:a16="http://schemas.microsoft.com/office/drawing/2014/main" id="{A3A3687A-2C56-AFFF-8B4B-F9A1E344D53D}"/>
              </a:ext>
            </a:extLst>
          </p:cNvPr>
          <p:cNvSpPr/>
          <p:nvPr/>
        </p:nvSpPr>
        <p:spPr>
          <a:xfrm>
            <a:off x="6946200" y="3306363"/>
            <a:ext cx="1973921" cy="290238"/>
          </a:xfrm>
          <a:custGeom>
            <a:avLst/>
            <a:gdLst/>
            <a:ahLst/>
            <a:cxnLst/>
            <a:rect l="l" t="t" r="r" b="b"/>
            <a:pathLst>
              <a:path w="72778" h="10701" extrusionOk="0">
                <a:moveTo>
                  <a:pt x="61567" y="1"/>
                </a:moveTo>
                <a:cubicBezTo>
                  <a:pt x="60984" y="1"/>
                  <a:pt x="60402" y="16"/>
                  <a:pt x="59823" y="42"/>
                </a:cubicBezTo>
                <a:cubicBezTo>
                  <a:pt x="50156" y="476"/>
                  <a:pt x="40461" y="636"/>
                  <a:pt x="30761" y="636"/>
                </a:cubicBezTo>
                <a:cubicBezTo>
                  <a:pt x="26217" y="636"/>
                  <a:pt x="21672" y="601"/>
                  <a:pt x="17127" y="543"/>
                </a:cubicBezTo>
                <a:cubicBezTo>
                  <a:pt x="16154" y="530"/>
                  <a:pt x="15177" y="516"/>
                  <a:pt x="14199" y="516"/>
                </a:cubicBezTo>
                <a:cubicBezTo>
                  <a:pt x="11689" y="516"/>
                  <a:pt x="9177" y="610"/>
                  <a:pt x="6707" y="1070"/>
                </a:cubicBezTo>
                <a:cubicBezTo>
                  <a:pt x="4173" y="1542"/>
                  <a:pt x="1049" y="1573"/>
                  <a:pt x="423" y="4804"/>
                </a:cubicBezTo>
                <a:cubicBezTo>
                  <a:pt x="1" y="6969"/>
                  <a:pt x="1618" y="8753"/>
                  <a:pt x="3374" y="9723"/>
                </a:cubicBezTo>
                <a:cubicBezTo>
                  <a:pt x="3625" y="9862"/>
                  <a:pt x="3882" y="9979"/>
                  <a:pt x="4147" y="10079"/>
                </a:cubicBezTo>
                <a:cubicBezTo>
                  <a:pt x="4923" y="10371"/>
                  <a:pt x="5752" y="10497"/>
                  <a:pt x="6583" y="10497"/>
                </a:cubicBezTo>
                <a:lnTo>
                  <a:pt x="45806" y="10497"/>
                </a:lnTo>
                <a:cubicBezTo>
                  <a:pt x="49859" y="10497"/>
                  <a:pt x="54014" y="10701"/>
                  <a:pt x="58135" y="10701"/>
                </a:cubicBezTo>
                <a:cubicBezTo>
                  <a:pt x="60512" y="10701"/>
                  <a:pt x="62878" y="10633"/>
                  <a:pt x="65207" y="10419"/>
                </a:cubicBezTo>
                <a:cubicBezTo>
                  <a:pt x="67265" y="10230"/>
                  <a:pt x="69386" y="9265"/>
                  <a:pt x="70931" y="7897"/>
                </a:cubicBezTo>
                <a:cubicBezTo>
                  <a:pt x="71832" y="7098"/>
                  <a:pt x="72538" y="6006"/>
                  <a:pt x="72619" y="4804"/>
                </a:cubicBezTo>
                <a:cubicBezTo>
                  <a:pt x="72777" y="2435"/>
                  <a:pt x="69500" y="1316"/>
                  <a:pt x="67725" y="788"/>
                </a:cubicBezTo>
                <a:cubicBezTo>
                  <a:pt x="65733" y="193"/>
                  <a:pt x="63645" y="1"/>
                  <a:pt x="61567"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0" name="Google Shape;2285;p37">
            <a:extLst>
              <a:ext uri="{FF2B5EF4-FFF2-40B4-BE49-F238E27FC236}">
                <a16:creationId xmlns:a16="http://schemas.microsoft.com/office/drawing/2014/main" id="{B3B791D2-6910-A61F-23EC-A692905F99A3}"/>
              </a:ext>
            </a:extLst>
          </p:cNvPr>
          <p:cNvGrpSpPr/>
          <p:nvPr/>
        </p:nvGrpSpPr>
        <p:grpSpPr>
          <a:xfrm>
            <a:off x="5180894" y="2049368"/>
            <a:ext cx="1626425" cy="1448068"/>
            <a:chOff x="1719325" y="1422056"/>
            <a:chExt cx="3838624" cy="3417673"/>
          </a:xfrm>
        </p:grpSpPr>
        <p:sp>
          <p:nvSpPr>
            <p:cNvPr id="2291" name="Google Shape;2286;p37">
              <a:extLst>
                <a:ext uri="{FF2B5EF4-FFF2-40B4-BE49-F238E27FC236}">
                  <a16:creationId xmlns:a16="http://schemas.microsoft.com/office/drawing/2014/main" id="{F774DFD7-38DC-26F6-BDE0-F7262BACDA02}"/>
                </a:ext>
              </a:extLst>
            </p:cNvPr>
            <p:cNvSpPr/>
            <p:nvPr/>
          </p:nvSpPr>
          <p:spPr>
            <a:xfrm>
              <a:off x="4504390" y="2922816"/>
              <a:ext cx="436821" cy="1479090"/>
            </a:xfrm>
            <a:custGeom>
              <a:avLst/>
              <a:gdLst/>
              <a:ahLst/>
              <a:cxnLst/>
              <a:rect l="l" t="t" r="r" b="b"/>
              <a:pathLst>
                <a:path w="3909" h="13236" extrusionOk="0">
                  <a:moveTo>
                    <a:pt x="3249" y="0"/>
                  </a:moveTo>
                  <a:cubicBezTo>
                    <a:pt x="2908" y="0"/>
                    <a:pt x="2380" y="252"/>
                    <a:pt x="1943" y="252"/>
                  </a:cubicBezTo>
                  <a:cubicBezTo>
                    <a:pt x="1913" y="252"/>
                    <a:pt x="1882" y="251"/>
                    <a:pt x="1852" y="248"/>
                  </a:cubicBezTo>
                  <a:cubicBezTo>
                    <a:pt x="1836" y="247"/>
                    <a:pt x="1819" y="246"/>
                    <a:pt x="1802" y="246"/>
                  </a:cubicBezTo>
                  <a:cubicBezTo>
                    <a:pt x="1204" y="246"/>
                    <a:pt x="728" y="1245"/>
                    <a:pt x="556" y="1700"/>
                  </a:cubicBezTo>
                  <a:cubicBezTo>
                    <a:pt x="140" y="2803"/>
                    <a:pt x="115" y="4009"/>
                    <a:pt x="98" y="5190"/>
                  </a:cubicBezTo>
                  <a:cubicBezTo>
                    <a:pt x="75" y="6632"/>
                    <a:pt x="53" y="8076"/>
                    <a:pt x="29" y="9518"/>
                  </a:cubicBezTo>
                  <a:cubicBezTo>
                    <a:pt x="13" y="10489"/>
                    <a:pt x="1" y="11478"/>
                    <a:pt x="273" y="12410"/>
                  </a:cubicBezTo>
                  <a:cubicBezTo>
                    <a:pt x="343" y="12650"/>
                    <a:pt x="442" y="12895"/>
                    <a:pt x="636" y="13050"/>
                  </a:cubicBezTo>
                  <a:cubicBezTo>
                    <a:pt x="823" y="13197"/>
                    <a:pt x="1065" y="13235"/>
                    <a:pt x="1308" y="13235"/>
                  </a:cubicBezTo>
                  <a:cubicBezTo>
                    <a:pt x="1399" y="13235"/>
                    <a:pt x="1489" y="13230"/>
                    <a:pt x="1577" y="13223"/>
                  </a:cubicBezTo>
                  <a:cubicBezTo>
                    <a:pt x="2069" y="13186"/>
                    <a:pt x="2561" y="13116"/>
                    <a:pt x="3043" y="13017"/>
                  </a:cubicBezTo>
                  <a:cubicBezTo>
                    <a:pt x="3186" y="12989"/>
                    <a:pt x="3334" y="12956"/>
                    <a:pt x="3447" y="12863"/>
                  </a:cubicBezTo>
                  <a:cubicBezTo>
                    <a:pt x="3716" y="12643"/>
                    <a:pt x="3647" y="12186"/>
                    <a:pt x="3400" y="11942"/>
                  </a:cubicBezTo>
                  <a:cubicBezTo>
                    <a:pt x="3155" y="11697"/>
                    <a:pt x="2798" y="11609"/>
                    <a:pt x="2461" y="11532"/>
                  </a:cubicBezTo>
                  <a:cubicBezTo>
                    <a:pt x="2743" y="9441"/>
                    <a:pt x="3005" y="7345"/>
                    <a:pt x="3263" y="5247"/>
                  </a:cubicBezTo>
                  <a:cubicBezTo>
                    <a:pt x="3400" y="4123"/>
                    <a:pt x="3908" y="1289"/>
                    <a:pt x="3573" y="213"/>
                  </a:cubicBezTo>
                  <a:cubicBezTo>
                    <a:pt x="3524" y="54"/>
                    <a:pt x="3406" y="0"/>
                    <a:pt x="32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87;p37">
              <a:extLst>
                <a:ext uri="{FF2B5EF4-FFF2-40B4-BE49-F238E27FC236}">
                  <a16:creationId xmlns:a16="http://schemas.microsoft.com/office/drawing/2014/main" id="{0728F520-3F2E-5436-EB19-E1622B2C6EC9}"/>
                </a:ext>
              </a:extLst>
            </p:cNvPr>
            <p:cNvSpPr/>
            <p:nvPr/>
          </p:nvSpPr>
          <p:spPr>
            <a:xfrm>
              <a:off x="4538808" y="2983718"/>
              <a:ext cx="385976" cy="544993"/>
            </a:xfrm>
            <a:custGeom>
              <a:avLst/>
              <a:gdLst/>
              <a:ahLst/>
              <a:cxnLst/>
              <a:rect l="l" t="t" r="r" b="b"/>
              <a:pathLst>
                <a:path w="3454" h="4877" extrusionOk="0">
                  <a:moveTo>
                    <a:pt x="3336" y="0"/>
                  </a:moveTo>
                  <a:lnTo>
                    <a:pt x="3336" y="0"/>
                  </a:lnTo>
                  <a:cubicBezTo>
                    <a:pt x="3316" y="6"/>
                    <a:pt x="3296" y="12"/>
                    <a:pt x="3276" y="19"/>
                  </a:cubicBezTo>
                  <a:cubicBezTo>
                    <a:pt x="2637" y="226"/>
                    <a:pt x="2468" y="734"/>
                    <a:pt x="2234" y="1304"/>
                  </a:cubicBezTo>
                  <a:cubicBezTo>
                    <a:pt x="2178" y="1440"/>
                    <a:pt x="2111" y="1568"/>
                    <a:pt x="2011" y="1677"/>
                  </a:cubicBezTo>
                  <a:cubicBezTo>
                    <a:pt x="1786" y="1912"/>
                    <a:pt x="1474" y="1935"/>
                    <a:pt x="1226" y="2119"/>
                  </a:cubicBezTo>
                  <a:cubicBezTo>
                    <a:pt x="988" y="2296"/>
                    <a:pt x="799" y="2647"/>
                    <a:pt x="616" y="2884"/>
                  </a:cubicBezTo>
                  <a:cubicBezTo>
                    <a:pt x="364" y="3210"/>
                    <a:pt x="102" y="3556"/>
                    <a:pt x="52" y="3962"/>
                  </a:cubicBezTo>
                  <a:cubicBezTo>
                    <a:pt x="1" y="4369"/>
                    <a:pt x="259" y="4846"/>
                    <a:pt x="669" y="4875"/>
                  </a:cubicBezTo>
                  <a:cubicBezTo>
                    <a:pt x="683" y="4876"/>
                    <a:pt x="696" y="4876"/>
                    <a:pt x="710" y="4876"/>
                  </a:cubicBezTo>
                  <a:cubicBezTo>
                    <a:pt x="855" y="4876"/>
                    <a:pt x="998" y="4831"/>
                    <a:pt x="1145" y="4821"/>
                  </a:cubicBezTo>
                  <a:cubicBezTo>
                    <a:pt x="1161" y="4820"/>
                    <a:pt x="1178" y="4819"/>
                    <a:pt x="1194" y="4819"/>
                  </a:cubicBezTo>
                  <a:cubicBezTo>
                    <a:pt x="1312" y="4819"/>
                    <a:pt x="1430" y="4838"/>
                    <a:pt x="1547" y="4838"/>
                  </a:cubicBezTo>
                  <a:cubicBezTo>
                    <a:pt x="1606" y="4838"/>
                    <a:pt x="1665" y="4834"/>
                    <a:pt x="1723" y="4819"/>
                  </a:cubicBezTo>
                  <a:cubicBezTo>
                    <a:pt x="2131" y="4721"/>
                    <a:pt x="2277" y="4232"/>
                    <a:pt x="2522" y="3890"/>
                  </a:cubicBezTo>
                  <a:cubicBezTo>
                    <a:pt x="2687" y="3661"/>
                    <a:pt x="2905" y="3490"/>
                    <a:pt x="3144" y="3334"/>
                  </a:cubicBezTo>
                  <a:cubicBezTo>
                    <a:pt x="3296" y="2213"/>
                    <a:pt x="3453" y="838"/>
                    <a:pt x="3336"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88;p37">
              <a:extLst>
                <a:ext uri="{FF2B5EF4-FFF2-40B4-BE49-F238E27FC236}">
                  <a16:creationId xmlns:a16="http://schemas.microsoft.com/office/drawing/2014/main" id="{2A6A4F5D-7D96-5DBB-8785-175A3247CFEB}"/>
                </a:ext>
              </a:extLst>
            </p:cNvPr>
            <p:cNvSpPr/>
            <p:nvPr/>
          </p:nvSpPr>
          <p:spPr>
            <a:xfrm>
              <a:off x="4506737" y="3906523"/>
              <a:ext cx="374689" cy="495600"/>
            </a:xfrm>
            <a:custGeom>
              <a:avLst/>
              <a:gdLst/>
              <a:ahLst/>
              <a:cxnLst/>
              <a:rect l="l" t="t" r="r" b="b"/>
              <a:pathLst>
                <a:path w="3353" h="4435" extrusionOk="0">
                  <a:moveTo>
                    <a:pt x="640" y="1"/>
                  </a:moveTo>
                  <a:cubicBezTo>
                    <a:pt x="600" y="1"/>
                    <a:pt x="559" y="8"/>
                    <a:pt x="519" y="24"/>
                  </a:cubicBezTo>
                  <a:cubicBezTo>
                    <a:pt x="182" y="159"/>
                    <a:pt x="69" y="943"/>
                    <a:pt x="1" y="1534"/>
                  </a:cubicBezTo>
                  <a:cubicBezTo>
                    <a:pt x="7" y="2237"/>
                    <a:pt x="55" y="2936"/>
                    <a:pt x="254" y="3610"/>
                  </a:cubicBezTo>
                  <a:cubicBezTo>
                    <a:pt x="322" y="3849"/>
                    <a:pt x="421" y="4096"/>
                    <a:pt x="615" y="4249"/>
                  </a:cubicBezTo>
                  <a:cubicBezTo>
                    <a:pt x="802" y="4395"/>
                    <a:pt x="1042" y="4434"/>
                    <a:pt x="1285" y="4434"/>
                  </a:cubicBezTo>
                  <a:cubicBezTo>
                    <a:pt x="1376" y="4434"/>
                    <a:pt x="1467" y="4429"/>
                    <a:pt x="1556" y="4421"/>
                  </a:cubicBezTo>
                  <a:cubicBezTo>
                    <a:pt x="2041" y="4384"/>
                    <a:pt x="2527" y="4317"/>
                    <a:pt x="3004" y="4220"/>
                  </a:cubicBezTo>
                  <a:cubicBezTo>
                    <a:pt x="3352" y="3458"/>
                    <a:pt x="2070" y="3470"/>
                    <a:pt x="1764" y="3168"/>
                  </a:cubicBezTo>
                  <a:cubicBezTo>
                    <a:pt x="1626" y="3028"/>
                    <a:pt x="1477" y="2865"/>
                    <a:pt x="1484" y="2669"/>
                  </a:cubicBezTo>
                  <a:cubicBezTo>
                    <a:pt x="1489" y="2572"/>
                    <a:pt x="1532" y="2479"/>
                    <a:pt x="1547" y="2385"/>
                  </a:cubicBezTo>
                  <a:cubicBezTo>
                    <a:pt x="1586" y="2147"/>
                    <a:pt x="1457" y="1923"/>
                    <a:pt x="1362" y="1694"/>
                  </a:cubicBezTo>
                  <a:cubicBezTo>
                    <a:pt x="1313" y="1583"/>
                    <a:pt x="1275" y="1469"/>
                    <a:pt x="1267" y="1349"/>
                  </a:cubicBezTo>
                  <a:cubicBezTo>
                    <a:pt x="1253" y="1122"/>
                    <a:pt x="1353" y="895"/>
                    <a:pt x="1307" y="672"/>
                  </a:cubicBezTo>
                  <a:cubicBezTo>
                    <a:pt x="1283" y="549"/>
                    <a:pt x="1215" y="441"/>
                    <a:pt x="1142" y="338"/>
                  </a:cubicBezTo>
                  <a:cubicBezTo>
                    <a:pt x="1021" y="170"/>
                    <a:pt x="834" y="1"/>
                    <a:pt x="640"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89;p37">
              <a:extLst>
                <a:ext uri="{FF2B5EF4-FFF2-40B4-BE49-F238E27FC236}">
                  <a16:creationId xmlns:a16="http://schemas.microsoft.com/office/drawing/2014/main" id="{0576177D-E1D2-50D8-C4D5-4849F2D60BC1}"/>
                </a:ext>
              </a:extLst>
            </p:cNvPr>
            <p:cNvSpPr/>
            <p:nvPr/>
          </p:nvSpPr>
          <p:spPr>
            <a:xfrm>
              <a:off x="1719325" y="3512839"/>
              <a:ext cx="1953793" cy="1326890"/>
            </a:xfrm>
            <a:custGeom>
              <a:avLst/>
              <a:gdLst/>
              <a:ahLst/>
              <a:cxnLst/>
              <a:rect l="l" t="t" r="r" b="b"/>
              <a:pathLst>
                <a:path w="17484" h="11874" extrusionOk="0">
                  <a:moveTo>
                    <a:pt x="8537" y="1"/>
                  </a:moveTo>
                  <a:cubicBezTo>
                    <a:pt x="8149" y="1"/>
                    <a:pt x="7767" y="135"/>
                    <a:pt x="7404" y="281"/>
                  </a:cubicBezTo>
                  <a:cubicBezTo>
                    <a:pt x="5591" y="1015"/>
                    <a:pt x="3949" y="2122"/>
                    <a:pt x="2447" y="3372"/>
                  </a:cubicBezTo>
                  <a:cubicBezTo>
                    <a:pt x="1289" y="4336"/>
                    <a:pt x="77" y="5940"/>
                    <a:pt x="57" y="7566"/>
                  </a:cubicBezTo>
                  <a:cubicBezTo>
                    <a:pt x="1" y="7873"/>
                    <a:pt x="31" y="8194"/>
                    <a:pt x="101" y="8500"/>
                  </a:cubicBezTo>
                  <a:cubicBezTo>
                    <a:pt x="371" y="9699"/>
                    <a:pt x="1237" y="10747"/>
                    <a:pt x="2367" y="11234"/>
                  </a:cubicBezTo>
                  <a:cubicBezTo>
                    <a:pt x="2928" y="11477"/>
                    <a:pt x="3539" y="11584"/>
                    <a:pt x="4146" y="11662"/>
                  </a:cubicBezTo>
                  <a:cubicBezTo>
                    <a:pt x="5345" y="11817"/>
                    <a:pt x="6527" y="11784"/>
                    <a:pt x="7727" y="11812"/>
                  </a:cubicBezTo>
                  <a:cubicBezTo>
                    <a:pt x="8523" y="11831"/>
                    <a:pt x="9346" y="11873"/>
                    <a:pt x="10162" y="11873"/>
                  </a:cubicBezTo>
                  <a:cubicBezTo>
                    <a:pt x="10819" y="11873"/>
                    <a:pt x="11472" y="11846"/>
                    <a:pt x="12103" y="11758"/>
                  </a:cubicBezTo>
                  <a:cubicBezTo>
                    <a:pt x="13557" y="11557"/>
                    <a:pt x="15084" y="11789"/>
                    <a:pt x="16484" y="11263"/>
                  </a:cubicBezTo>
                  <a:cubicBezTo>
                    <a:pt x="17188" y="10996"/>
                    <a:pt x="17483" y="10286"/>
                    <a:pt x="17160" y="9583"/>
                  </a:cubicBezTo>
                  <a:cubicBezTo>
                    <a:pt x="16913" y="9047"/>
                    <a:pt x="16395" y="8680"/>
                    <a:pt x="15855" y="8440"/>
                  </a:cubicBezTo>
                  <a:cubicBezTo>
                    <a:pt x="14976" y="8044"/>
                    <a:pt x="14005" y="7909"/>
                    <a:pt x="13044" y="7823"/>
                  </a:cubicBezTo>
                  <a:cubicBezTo>
                    <a:pt x="11635" y="7697"/>
                    <a:pt x="10221" y="7667"/>
                    <a:pt x="8807" y="7667"/>
                  </a:cubicBezTo>
                  <a:cubicBezTo>
                    <a:pt x="7619" y="7667"/>
                    <a:pt x="6431" y="7688"/>
                    <a:pt x="5244" y="7692"/>
                  </a:cubicBezTo>
                  <a:cubicBezTo>
                    <a:pt x="4416" y="7692"/>
                    <a:pt x="4124" y="7226"/>
                    <a:pt x="4096" y="6636"/>
                  </a:cubicBezTo>
                  <a:cubicBezTo>
                    <a:pt x="4183" y="6379"/>
                    <a:pt x="4359" y="6124"/>
                    <a:pt x="4537" y="5920"/>
                  </a:cubicBezTo>
                  <a:cubicBezTo>
                    <a:pt x="4913" y="5484"/>
                    <a:pt x="5288" y="5002"/>
                    <a:pt x="5746" y="4659"/>
                  </a:cubicBezTo>
                  <a:cubicBezTo>
                    <a:pt x="6288" y="4253"/>
                    <a:pt x="6853" y="3879"/>
                    <a:pt x="7438" y="3540"/>
                  </a:cubicBezTo>
                  <a:cubicBezTo>
                    <a:pt x="8021" y="3203"/>
                    <a:pt x="8635" y="2888"/>
                    <a:pt x="9080" y="2383"/>
                  </a:cubicBezTo>
                  <a:cubicBezTo>
                    <a:pt x="9524" y="1879"/>
                    <a:pt x="9763" y="1119"/>
                    <a:pt x="9453" y="521"/>
                  </a:cubicBezTo>
                  <a:cubicBezTo>
                    <a:pt x="9367" y="354"/>
                    <a:pt x="9237" y="204"/>
                    <a:pt x="9072" y="114"/>
                  </a:cubicBezTo>
                  <a:cubicBezTo>
                    <a:pt x="8952" y="50"/>
                    <a:pt x="8816" y="19"/>
                    <a:pt x="8679" y="7"/>
                  </a:cubicBezTo>
                  <a:cubicBezTo>
                    <a:pt x="8632" y="3"/>
                    <a:pt x="8585" y="1"/>
                    <a:pt x="8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0;p37">
              <a:extLst>
                <a:ext uri="{FF2B5EF4-FFF2-40B4-BE49-F238E27FC236}">
                  <a16:creationId xmlns:a16="http://schemas.microsoft.com/office/drawing/2014/main" id="{AE3DF346-4E34-4497-E7C0-377C49775589}"/>
                </a:ext>
              </a:extLst>
            </p:cNvPr>
            <p:cNvSpPr/>
            <p:nvPr/>
          </p:nvSpPr>
          <p:spPr>
            <a:xfrm>
              <a:off x="2357958" y="3732198"/>
              <a:ext cx="282609" cy="300713"/>
            </a:xfrm>
            <a:custGeom>
              <a:avLst/>
              <a:gdLst/>
              <a:ahLst/>
              <a:cxnLst/>
              <a:rect l="l" t="t" r="r" b="b"/>
              <a:pathLst>
                <a:path w="2529" h="2691" extrusionOk="0">
                  <a:moveTo>
                    <a:pt x="1955" y="0"/>
                  </a:moveTo>
                  <a:cubicBezTo>
                    <a:pt x="1895" y="0"/>
                    <a:pt x="1830" y="17"/>
                    <a:pt x="1761" y="54"/>
                  </a:cubicBezTo>
                  <a:cubicBezTo>
                    <a:pt x="1575" y="153"/>
                    <a:pt x="1454" y="410"/>
                    <a:pt x="1294" y="547"/>
                  </a:cubicBezTo>
                  <a:cubicBezTo>
                    <a:pt x="1067" y="741"/>
                    <a:pt x="787" y="861"/>
                    <a:pt x="573" y="1070"/>
                  </a:cubicBezTo>
                  <a:cubicBezTo>
                    <a:pt x="296" y="1339"/>
                    <a:pt x="166" y="1722"/>
                    <a:pt x="74" y="2096"/>
                  </a:cubicBezTo>
                  <a:cubicBezTo>
                    <a:pt x="29" y="2286"/>
                    <a:pt x="0" y="2503"/>
                    <a:pt x="39" y="2690"/>
                  </a:cubicBezTo>
                  <a:cubicBezTo>
                    <a:pt x="580" y="2286"/>
                    <a:pt x="1144" y="1912"/>
                    <a:pt x="1728" y="1575"/>
                  </a:cubicBezTo>
                  <a:cubicBezTo>
                    <a:pt x="1988" y="1424"/>
                    <a:pt x="2257" y="1277"/>
                    <a:pt x="2513" y="1115"/>
                  </a:cubicBezTo>
                  <a:cubicBezTo>
                    <a:pt x="2514" y="1095"/>
                    <a:pt x="2514" y="1077"/>
                    <a:pt x="2516" y="1058"/>
                  </a:cubicBezTo>
                  <a:cubicBezTo>
                    <a:pt x="2528" y="743"/>
                    <a:pt x="2352" y="0"/>
                    <a:pt x="1955"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1;p37">
              <a:extLst>
                <a:ext uri="{FF2B5EF4-FFF2-40B4-BE49-F238E27FC236}">
                  <a16:creationId xmlns:a16="http://schemas.microsoft.com/office/drawing/2014/main" id="{386177D3-E1FA-A43F-8FF1-5C1591750CC7}"/>
                </a:ext>
              </a:extLst>
            </p:cNvPr>
            <p:cNvSpPr/>
            <p:nvPr/>
          </p:nvSpPr>
          <p:spPr>
            <a:xfrm>
              <a:off x="2895013" y="3958821"/>
              <a:ext cx="888169" cy="469004"/>
            </a:xfrm>
            <a:custGeom>
              <a:avLst/>
              <a:gdLst/>
              <a:ahLst/>
              <a:cxnLst/>
              <a:rect l="l" t="t" r="r" b="b"/>
              <a:pathLst>
                <a:path w="7948" h="4197" extrusionOk="0">
                  <a:moveTo>
                    <a:pt x="3039" y="0"/>
                  </a:moveTo>
                  <a:cubicBezTo>
                    <a:pt x="2432" y="0"/>
                    <a:pt x="1635" y="650"/>
                    <a:pt x="1257" y="946"/>
                  </a:cubicBezTo>
                  <a:cubicBezTo>
                    <a:pt x="887" y="1236"/>
                    <a:pt x="544" y="1567"/>
                    <a:pt x="303" y="1969"/>
                  </a:cubicBezTo>
                  <a:cubicBezTo>
                    <a:pt x="123" y="2267"/>
                    <a:pt x="0" y="2625"/>
                    <a:pt x="79" y="2965"/>
                  </a:cubicBezTo>
                  <a:cubicBezTo>
                    <a:pt x="203" y="3495"/>
                    <a:pt x="763" y="3799"/>
                    <a:pt x="1291" y="3926"/>
                  </a:cubicBezTo>
                  <a:cubicBezTo>
                    <a:pt x="1823" y="4058"/>
                    <a:pt x="2377" y="4079"/>
                    <a:pt x="2927" y="4100"/>
                  </a:cubicBezTo>
                  <a:cubicBezTo>
                    <a:pt x="3682" y="4129"/>
                    <a:pt x="4435" y="4174"/>
                    <a:pt x="5189" y="4174"/>
                  </a:cubicBezTo>
                  <a:cubicBezTo>
                    <a:pt x="5233" y="4174"/>
                    <a:pt x="5277" y="4174"/>
                    <a:pt x="5320" y="4173"/>
                  </a:cubicBezTo>
                  <a:cubicBezTo>
                    <a:pt x="6028" y="4170"/>
                    <a:pt x="6886" y="4196"/>
                    <a:pt x="7486" y="3746"/>
                  </a:cubicBezTo>
                  <a:cubicBezTo>
                    <a:pt x="7760" y="3539"/>
                    <a:pt x="7947" y="3181"/>
                    <a:pt x="7849" y="2852"/>
                  </a:cubicBezTo>
                  <a:cubicBezTo>
                    <a:pt x="7790" y="2653"/>
                    <a:pt x="7633" y="2493"/>
                    <a:pt x="7453" y="2388"/>
                  </a:cubicBezTo>
                  <a:cubicBezTo>
                    <a:pt x="7273" y="2284"/>
                    <a:pt x="7069" y="2230"/>
                    <a:pt x="6866" y="2183"/>
                  </a:cubicBezTo>
                  <a:cubicBezTo>
                    <a:pt x="6134" y="2015"/>
                    <a:pt x="5383" y="1942"/>
                    <a:pt x="4631" y="1942"/>
                  </a:cubicBezTo>
                  <a:cubicBezTo>
                    <a:pt x="4351" y="1942"/>
                    <a:pt x="4070" y="1952"/>
                    <a:pt x="3791" y="1972"/>
                  </a:cubicBezTo>
                  <a:cubicBezTo>
                    <a:pt x="3921" y="1962"/>
                    <a:pt x="3961" y="1088"/>
                    <a:pt x="3942" y="975"/>
                  </a:cubicBezTo>
                  <a:cubicBezTo>
                    <a:pt x="3887" y="637"/>
                    <a:pt x="3700" y="317"/>
                    <a:pt x="3420" y="115"/>
                  </a:cubicBezTo>
                  <a:cubicBezTo>
                    <a:pt x="3308" y="35"/>
                    <a:pt x="3178" y="0"/>
                    <a:pt x="3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2;p37">
              <a:extLst>
                <a:ext uri="{FF2B5EF4-FFF2-40B4-BE49-F238E27FC236}">
                  <a16:creationId xmlns:a16="http://schemas.microsoft.com/office/drawing/2014/main" id="{89E2128B-EBB7-911D-CA11-9293A10AF861}"/>
                </a:ext>
              </a:extLst>
            </p:cNvPr>
            <p:cNvSpPr/>
            <p:nvPr/>
          </p:nvSpPr>
          <p:spPr>
            <a:xfrm>
              <a:off x="2507587" y="2309549"/>
              <a:ext cx="1877135" cy="1441319"/>
            </a:xfrm>
            <a:custGeom>
              <a:avLst/>
              <a:gdLst/>
              <a:ahLst/>
              <a:cxnLst/>
              <a:rect l="l" t="t" r="r" b="b"/>
              <a:pathLst>
                <a:path w="16798" h="12898" extrusionOk="0">
                  <a:moveTo>
                    <a:pt x="13287" y="1"/>
                  </a:moveTo>
                  <a:cubicBezTo>
                    <a:pt x="13201" y="1"/>
                    <a:pt x="13116" y="23"/>
                    <a:pt x="13061" y="86"/>
                  </a:cubicBezTo>
                  <a:cubicBezTo>
                    <a:pt x="12972" y="186"/>
                    <a:pt x="12994" y="339"/>
                    <a:pt x="13022" y="469"/>
                  </a:cubicBezTo>
                  <a:cubicBezTo>
                    <a:pt x="12970" y="424"/>
                    <a:pt x="12902" y="401"/>
                    <a:pt x="12833" y="401"/>
                  </a:cubicBezTo>
                  <a:cubicBezTo>
                    <a:pt x="12779" y="401"/>
                    <a:pt x="12724" y="415"/>
                    <a:pt x="12678" y="445"/>
                  </a:cubicBezTo>
                  <a:cubicBezTo>
                    <a:pt x="12575" y="513"/>
                    <a:pt x="12525" y="652"/>
                    <a:pt x="12562" y="770"/>
                  </a:cubicBezTo>
                  <a:cubicBezTo>
                    <a:pt x="12432" y="752"/>
                    <a:pt x="12304" y="736"/>
                    <a:pt x="12173" y="719"/>
                  </a:cubicBezTo>
                  <a:cubicBezTo>
                    <a:pt x="12141" y="714"/>
                    <a:pt x="12108" y="710"/>
                    <a:pt x="12076" y="710"/>
                  </a:cubicBezTo>
                  <a:cubicBezTo>
                    <a:pt x="12033" y="710"/>
                    <a:pt x="11991" y="717"/>
                    <a:pt x="11954" y="740"/>
                  </a:cubicBezTo>
                  <a:cubicBezTo>
                    <a:pt x="11758" y="859"/>
                    <a:pt x="12098" y="1119"/>
                    <a:pt x="12168" y="1209"/>
                  </a:cubicBezTo>
                  <a:cubicBezTo>
                    <a:pt x="12164" y="1213"/>
                    <a:pt x="12158" y="1216"/>
                    <a:pt x="12154" y="1220"/>
                  </a:cubicBezTo>
                  <a:cubicBezTo>
                    <a:pt x="11813" y="1440"/>
                    <a:pt x="11357" y="1540"/>
                    <a:pt x="10959" y="1577"/>
                  </a:cubicBezTo>
                  <a:cubicBezTo>
                    <a:pt x="10508" y="1620"/>
                    <a:pt x="10009" y="1613"/>
                    <a:pt x="9622" y="1885"/>
                  </a:cubicBezTo>
                  <a:cubicBezTo>
                    <a:pt x="9564" y="1927"/>
                    <a:pt x="9505" y="1998"/>
                    <a:pt x="9538" y="2061"/>
                  </a:cubicBezTo>
                  <a:cubicBezTo>
                    <a:pt x="9444" y="2078"/>
                    <a:pt x="9351" y="2105"/>
                    <a:pt x="9263" y="2138"/>
                  </a:cubicBezTo>
                  <a:cubicBezTo>
                    <a:pt x="9235" y="2147"/>
                    <a:pt x="9208" y="2157"/>
                    <a:pt x="9191" y="2178"/>
                  </a:cubicBezTo>
                  <a:cubicBezTo>
                    <a:pt x="9130" y="2247"/>
                    <a:pt x="9203" y="2350"/>
                    <a:pt x="9271" y="2411"/>
                  </a:cubicBezTo>
                  <a:cubicBezTo>
                    <a:pt x="9261" y="2409"/>
                    <a:pt x="9251" y="2408"/>
                    <a:pt x="9242" y="2408"/>
                  </a:cubicBezTo>
                  <a:cubicBezTo>
                    <a:pt x="9102" y="2408"/>
                    <a:pt x="8981" y="2573"/>
                    <a:pt x="9034" y="2706"/>
                  </a:cubicBezTo>
                  <a:cubicBezTo>
                    <a:pt x="9084" y="2828"/>
                    <a:pt x="9123" y="2828"/>
                    <a:pt x="9044" y="2955"/>
                  </a:cubicBezTo>
                  <a:cubicBezTo>
                    <a:pt x="8984" y="3052"/>
                    <a:pt x="8873" y="3119"/>
                    <a:pt x="8779" y="3176"/>
                  </a:cubicBezTo>
                  <a:cubicBezTo>
                    <a:pt x="8393" y="3418"/>
                    <a:pt x="7993" y="3635"/>
                    <a:pt x="7581" y="3830"/>
                  </a:cubicBezTo>
                  <a:cubicBezTo>
                    <a:pt x="7532" y="3853"/>
                    <a:pt x="7485" y="3874"/>
                    <a:pt x="7431" y="3876"/>
                  </a:cubicBezTo>
                  <a:cubicBezTo>
                    <a:pt x="7427" y="3876"/>
                    <a:pt x="7423" y="3876"/>
                    <a:pt x="7419" y="3876"/>
                  </a:cubicBezTo>
                  <a:cubicBezTo>
                    <a:pt x="7353" y="3876"/>
                    <a:pt x="7293" y="3844"/>
                    <a:pt x="7232" y="3819"/>
                  </a:cubicBezTo>
                  <a:cubicBezTo>
                    <a:pt x="7163" y="3789"/>
                    <a:pt x="7090" y="3776"/>
                    <a:pt x="7014" y="3776"/>
                  </a:cubicBezTo>
                  <a:cubicBezTo>
                    <a:pt x="6807" y="3776"/>
                    <a:pt x="6585" y="3872"/>
                    <a:pt x="6417" y="3976"/>
                  </a:cubicBezTo>
                  <a:cubicBezTo>
                    <a:pt x="6366" y="4009"/>
                    <a:pt x="6310" y="4049"/>
                    <a:pt x="6297" y="4110"/>
                  </a:cubicBezTo>
                  <a:cubicBezTo>
                    <a:pt x="6271" y="4227"/>
                    <a:pt x="6408" y="4310"/>
                    <a:pt x="6521" y="4353"/>
                  </a:cubicBezTo>
                  <a:cubicBezTo>
                    <a:pt x="6123" y="4453"/>
                    <a:pt x="5732" y="4583"/>
                    <a:pt x="5355" y="4745"/>
                  </a:cubicBezTo>
                  <a:cubicBezTo>
                    <a:pt x="5250" y="4790"/>
                    <a:pt x="5139" y="4844"/>
                    <a:pt x="5079" y="4941"/>
                  </a:cubicBezTo>
                  <a:cubicBezTo>
                    <a:pt x="5062" y="4968"/>
                    <a:pt x="5051" y="5002"/>
                    <a:pt x="5058" y="5032"/>
                  </a:cubicBezTo>
                  <a:cubicBezTo>
                    <a:pt x="5068" y="5082"/>
                    <a:pt x="5122" y="5109"/>
                    <a:pt x="5168" y="5127"/>
                  </a:cubicBezTo>
                  <a:cubicBezTo>
                    <a:pt x="5300" y="5181"/>
                    <a:pt x="5433" y="5224"/>
                    <a:pt x="5572" y="5258"/>
                  </a:cubicBezTo>
                  <a:cubicBezTo>
                    <a:pt x="5315" y="5412"/>
                    <a:pt x="5075" y="5632"/>
                    <a:pt x="4801" y="5755"/>
                  </a:cubicBezTo>
                  <a:cubicBezTo>
                    <a:pt x="4565" y="5861"/>
                    <a:pt x="4382" y="5905"/>
                    <a:pt x="4168" y="6076"/>
                  </a:cubicBezTo>
                  <a:cubicBezTo>
                    <a:pt x="4010" y="6209"/>
                    <a:pt x="3853" y="6350"/>
                    <a:pt x="3696" y="6490"/>
                  </a:cubicBezTo>
                  <a:cubicBezTo>
                    <a:pt x="3427" y="6729"/>
                    <a:pt x="3156" y="6964"/>
                    <a:pt x="2842" y="7140"/>
                  </a:cubicBezTo>
                  <a:cubicBezTo>
                    <a:pt x="2787" y="7170"/>
                    <a:pt x="2727" y="7201"/>
                    <a:pt x="2688" y="7251"/>
                  </a:cubicBezTo>
                  <a:cubicBezTo>
                    <a:pt x="2570" y="7394"/>
                    <a:pt x="2628" y="7612"/>
                    <a:pt x="2526" y="7762"/>
                  </a:cubicBezTo>
                  <a:cubicBezTo>
                    <a:pt x="2442" y="7887"/>
                    <a:pt x="2281" y="7932"/>
                    <a:pt x="2142" y="7969"/>
                  </a:cubicBezTo>
                  <a:cubicBezTo>
                    <a:pt x="1966" y="8021"/>
                    <a:pt x="1878" y="8101"/>
                    <a:pt x="1735" y="8225"/>
                  </a:cubicBezTo>
                  <a:cubicBezTo>
                    <a:pt x="1675" y="8279"/>
                    <a:pt x="1614" y="8332"/>
                    <a:pt x="1545" y="8375"/>
                  </a:cubicBezTo>
                  <a:cubicBezTo>
                    <a:pt x="1460" y="8426"/>
                    <a:pt x="1364" y="8458"/>
                    <a:pt x="1271" y="8491"/>
                  </a:cubicBezTo>
                  <a:cubicBezTo>
                    <a:pt x="807" y="8666"/>
                    <a:pt x="382" y="8967"/>
                    <a:pt x="120" y="9389"/>
                  </a:cubicBezTo>
                  <a:cubicBezTo>
                    <a:pt x="299" y="9414"/>
                    <a:pt x="477" y="9437"/>
                    <a:pt x="656" y="9463"/>
                  </a:cubicBezTo>
                  <a:cubicBezTo>
                    <a:pt x="450" y="9593"/>
                    <a:pt x="262" y="9748"/>
                    <a:pt x="96" y="9924"/>
                  </a:cubicBezTo>
                  <a:cubicBezTo>
                    <a:pt x="49" y="9973"/>
                    <a:pt x="0" y="10040"/>
                    <a:pt x="27" y="10103"/>
                  </a:cubicBezTo>
                  <a:cubicBezTo>
                    <a:pt x="47" y="10150"/>
                    <a:pt x="102" y="10168"/>
                    <a:pt x="150" y="10185"/>
                  </a:cubicBezTo>
                  <a:cubicBezTo>
                    <a:pt x="262" y="10218"/>
                    <a:pt x="372" y="10254"/>
                    <a:pt x="482" y="10288"/>
                  </a:cubicBezTo>
                  <a:cubicBezTo>
                    <a:pt x="481" y="10288"/>
                    <a:pt x="480" y="10288"/>
                    <a:pt x="480" y="10288"/>
                  </a:cubicBezTo>
                  <a:cubicBezTo>
                    <a:pt x="435" y="10288"/>
                    <a:pt x="469" y="10759"/>
                    <a:pt x="486" y="10802"/>
                  </a:cubicBezTo>
                  <a:cubicBezTo>
                    <a:pt x="539" y="10931"/>
                    <a:pt x="657" y="11026"/>
                    <a:pt x="757" y="11122"/>
                  </a:cubicBezTo>
                  <a:cubicBezTo>
                    <a:pt x="960" y="11313"/>
                    <a:pt x="1205" y="11450"/>
                    <a:pt x="1450" y="11583"/>
                  </a:cubicBezTo>
                  <a:cubicBezTo>
                    <a:pt x="2633" y="12231"/>
                    <a:pt x="3914" y="12898"/>
                    <a:pt x="5236" y="12898"/>
                  </a:cubicBezTo>
                  <a:cubicBezTo>
                    <a:pt x="5433" y="12898"/>
                    <a:pt x="5630" y="12883"/>
                    <a:pt x="5829" y="12851"/>
                  </a:cubicBezTo>
                  <a:cubicBezTo>
                    <a:pt x="6544" y="12737"/>
                    <a:pt x="7204" y="12406"/>
                    <a:pt x="7831" y="12040"/>
                  </a:cubicBezTo>
                  <a:cubicBezTo>
                    <a:pt x="8886" y="11420"/>
                    <a:pt x="9877" y="10691"/>
                    <a:pt x="10778" y="9864"/>
                  </a:cubicBezTo>
                  <a:cubicBezTo>
                    <a:pt x="12282" y="8486"/>
                    <a:pt x="13576" y="6817"/>
                    <a:pt x="15381" y="5865"/>
                  </a:cubicBezTo>
                  <a:cubicBezTo>
                    <a:pt x="15861" y="5611"/>
                    <a:pt x="16410" y="5374"/>
                    <a:pt x="16634" y="4881"/>
                  </a:cubicBezTo>
                  <a:cubicBezTo>
                    <a:pt x="16797" y="4526"/>
                    <a:pt x="16752" y="4111"/>
                    <a:pt x="16692" y="3725"/>
                  </a:cubicBezTo>
                  <a:cubicBezTo>
                    <a:pt x="16496" y="2455"/>
                    <a:pt x="16002" y="1457"/>
                    <a:pt x="14935" y="703"/>
                  </a:cubicBezTo>
                  <a:cubicBezTo>
                    <a:pt x="14640" y="492"/>
                    <a:pt x="14249" y="363"/>
                    <a:pt x="13920" y="206"/>
                  </a:cubicBezTo>
                  <a:cubicBezTo>
                    <a:pt x="13755" y="126"/>
                    <a:pt x="13585" y="45"/>
                    <a:pt x="13403" y="12"/>
                  </a:cubicBezTo>
                  <a:cubicBezTo>
                    <a:pt x="13366" y="5"/>
                    <a:pt x="13326" y="1"/>
                    <a:pt x="13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3;p37">
              <a:extLst>
                <a:ext uri="{FF2B5EF4-FFF2-40B4-BE49-F238E27FC236}">
                  <a16:creationId xmlns:a16="http://schemas.microsoft.com/office/drawing/2014/main" id="{194DE7E8-8F5D-54E3-A6A3-813ADA8A5FF6}"/>
                </a:ext>
              </a:extLst>
            </p:cNvPr>
            <p:cNvSpPr/>
            <p:nvPr/>
          </p:nvSpPr>
          <p:spPr>
            <a:xfrm>
              <a:off x="2522673" y="2117680"/>
              <a:ext cx="2588296" cy="2042297"/>
            </a:xfrm>
            <a:custGeom>
              <a:avLst/>
              <a:gdLst/>
              <a:ahLst/>
              <a:cxnLst/>
              <a:rect l="l" t="t" r="r" b="b"/>
              <a:pathLst>
                <a:path w="23162" h="18276" extrusionOk="0">
                  <a:moveTo>
                    <a:pt x="14344" y="840"/>
                  </a:moveTo>
                  <a:cubicBezTo>
                    <a:pt x="14424" y="840"/>
                    <a:pt x="14509" y="891"/>
                    <a:pt x="14573" y="931"/>
                  </a:cubicBezTo>
                  <a:cubicBezTo>
                    <a:pt x="14812" y="1080"/>
                    <a:pt x="14529" y="1438"/>
                    <a:pt x="14363" y="1618"/>
                  </a:cubicBezTo>
                  <a:cubicBezTo>
                    <a:pt x="14192" y="1659"/>
                    <a:pt x="14021" y="1702"/>
                    <a:pt x="13848" y="1743"/>
                  </a:cubicBezTo>
                  <a:cubicBezTo>
                    <a:pt x="13828" y="1749"/>
                    <a:pt x="13808" y="1752"/>
                    <a:pt x="13788" y="1758"/>
                  </a:cubicBezTo>
                  <a:cubicBezTo>
                    <a:pt x="13808" y="1678"/>
                    <a:pt x="13828" y="1595"/>
                    <a:pt x="13845" y="1515"/>
                  </a:cubicBezTo>
                  <a:cubicBezTo>
                    <a:pt x="13867" y="1465"/>
                    <a:pt x="13891" y="1414"/>
                    <a:pt x="13915" y="1365"/>
                  </a:cubicBezTo>
                  <a:cubicBezTo>
                    <a:pt x="13989" y="1217"/>
                    <a:pt x="14071" y="1061"/>
                    <a:pt x="14179" y="938"/>
                  </a:cubicBezTo>
                  <a:cubicBezTo>
                    <a:pt x="14222" y="890"/>
                    <a:pt x="14272" y="842"/>
                    <a:pt x="14338" y="840"/>
                  </a:cubicBezTo>
                  <a:cubicBezTo>
                    <a:pt x="14340" y="840"/>
                    <a:pt x="14342" y="840"/>
                    <a:pt x="14344" y="840"/>
                  </a:cubicBezTo>
                  <a:close/>
                  <a:moveTo>
                    <a:pt x="13567" y="258"/>
                  </a:moveTo>
                  <a:cubicBezTo>
                    <a:pt x="13581" y="258"/>
                    <a:pt x="13595" y="263"/>
                    <a:pt x="13608" y="274"/>
                  </a:cubicBezTo>
                  <a:cubicBezTo>
                    <a:pt x="13662" y="321"/>
                    <a:pt x="13671" y="441"/>
                    <a:pt x="13680" y="504"/>
                  </a:cubicBezTo>
                  <a:cubicBezTo>
                    <a:pt x="13708" y="704"/>
                    <a:pt x="13694" y="911"/>
                    <a:pt x="13662" y="1109"/>
                  </a:cubicBezTo>
                  <a:cubicBezTo>
                    <a:pt x="13644" y="1218"/>
                    <a:pt x="13622" y="1327"/>
                    <a:pt x="13598" y="1436"/>
                  </a:cubicBezTo>
                  <a:cubicBezTo>
                    <a:pt x="13541" y="1576"/>
                    <a:pt x="13492" y="1719"/>
                    <a:pt x="13457" y="1866"/>
                  </a:cubicBezTo>
                  <a:cubicBezTo>
                    <a:pt x="13397" y="1895"/>
                    <a:pt x="13341" y="1929"/>
                    <a:pt x="13291" y="1968"/>
                  </a:cubicBezTo>
                  <a:cubicBezTo>
                    <a:pt x="13257" y="1748"/>
                    <a:pt x="13230" y="1529"/>
                    <a:pt x="13215" y="1308"/>
                  </a:cubicBezTo>
                  <a:cubicBezTo>
                    <a:pt x="13200" y="990"/>
                    <a:pt x="13213" y="620"/>
                    <a:pt x="13427" y="360"/>
                  </a:cubicBezTo>
                  <a:cubicBezTo>
                    <a:pt x="13457" y="324"/>
                    <a:pt x="13513" y="258"/>
                    <a:pt x="13567" y="258"/>
                  </a:cubicBezTo>
                  <a:close/>
                  <a:moveTo>
                    <a:pt x="11434" y="1522"/>
                  </a:moveTo>
                  <a:cubicBezTo>
                    <a:pt x="11436" y="1522"/>
                    <a:pt x="11437" y="1522"/>
                    <a:pt x="11438" y="1522"/>
                  </a:cubicBezTo>
                  <a:cubicBezTo>
                    <a:pt x="11486" y="1528"/>
                    <a:pt x="11538" y="1601"/>
                    <a:pt x="11559" y="1635"/>
                  </a:cubicBezTo>
                  <a:cubicBezTo>
                    <a:pt x="11638" y="1758"/>
                    <a:pt x="11641" y="1908"/>
                    <a:pt x="11633" y="2046"/>
                  </a:cubicBezTo>
                  <a:cubicBezTo>
                    <a:pt x="11626" y="2196"/>
                    <a:pt x="11606" y="2345"/>
                    <a:pt x="11578" y="2492"/>
                  </a:cubicBezTo>
                  <a:cubicBezTo>
                    <a:pt x="11542" y="2672"/>
                    <a:pt x="11488" y="2846"/>
                    <a:pt x="11422" y="3016"/>
                  </a:cubicBezTo>
                  <a:cubicBezTo>
                    <a:pt x="11421" y="3016"/>
                    <a:pt x="11421" y="3017"/>
                    <a:pt x="11419" y="3017"/>
                  </a:cubicBezTo>
                  <a:cubicBezTo>
                    <a:pt x="11401" y="2939"/>
                    <a:pt x="11381" y="2860"/>
                    <a:pt x="11359" y="2781"/>
                  </a:cubicBezTo>
                  <a:cubicBezTo>
                    <a:pt x="11321" y="2642"/>
                    <a:pt x="11276" y="2500"/>
                    <a:pt x="11221" y="2363"/>
                  </a:cubicBezTo>
                  <a:cubicBezTo>
                    <a:pt x="11222" y="2209"/>
                    <a:pt x="11232" y="2056"/>
                    <a:pt x="11254" y="1903"/>
                  </a:cubicBezTo>
                  <a:cubicBezTo>
                    <a:pt x="11271" y="1801"/>
                    <a:pt x="11292" y="1688"/>
                    <a:pt x="11351" y="1601"/>
                  </a:cubicBezTo>
                  <a:cubicBezTo>
                    <a:pt x="11367" y="1576"/>
                    <a:pt x="11404" y="1522"/>
                    <a:pt x="11434" y="1522"/>
                  </a:cubicBezTo>
                  <a:close/>
                  <a:moveTo>
                    <a:pt x="10536" y="1814"/>
                  </a:moveTo>
                  <a:cubicBezTo>
                    <a:pt x="10581" y="1814"/>
                    <a:pt x="10649" y="1906"/>
                    <a:pt x="10674" y="1938"/>
                  </a:cubicBezTo>
                  <a:cubicBezTo>
                    <a:pt x="10795" y="2079"/>
                    <a:pt x="10888" y="2243"/>
                    <a:pt x="10962" y="2415"/>
                  </a:cubicBezTo>
                  <a:cubicBezTo>
                    <a:pt x="10962" y="2483"/>
                    <a:pt x="10962" y="2554"/>
                    <a:pt x="10965" y="2624"/>
                  </a:cubicBezTo>
                  <a:cubicBezTo>
                    <a:pt x="10974" y="2803"/>
                    <a:pt x="10988" y="2987"/>
                    <a:pt x="11034" y="3161"/>
                  </a:cubicBezTo>
                  <a:cubicBezTo>
                    <a:pt x="11037" y="3176"/>
                    <a:pt x="11041" y="3193"/>
                    <a:pt x="11045" y="3208"/>
                  </a:cubicBezTo>
                  <a:cubicBezTo>
                    <a:pt x="10781" y="2934"/>
                    <a:pt x="10600" y="2589"/>
                    <a:pt x="10528" y="2209"/>
                  </a:cubicBezTo>
                  <a:cubicBezTo>
                    <a:pt x="10508" y="2108"/>
                    <a:pt x="10495" y="2000"/>
                    <a:pt x="10500" y="1896"/>
                  </a:cubicBezTo>
                  <a:cubicBezTo>
                    <a:pt x="10501" y="1863"/>
                    <a:pt x="10497" y="1822"/>
                    <a:pt x="10530" y="1815"/>
                  </a:cubicBezTo>
                  <a:cubicBezTo>
                    <a:pt x="10532" y="1814"/>
                    <a:pt x="10534" y="1814"/>
                    <a:pt x="10536" y="1814"/>
                  </a:cubicBezTo>
                  <a:close/>
                  <a:moveTo>
                    <a:pt x="8612" y="3765"/>
                  </a:moveTo>
                  <a:cubicBezTo>
                    <a:pt x="8642" y="3765"/>
                    <a:pt x="8667" y="3783"/>
                    <a:pt x="8679" y="3829"/>
                  </a:cubicBezTo>
                  <a:cubicBezTo>
                    <a:pt x="8708" y="3945"/>
                    <a:pt x="8615" y="4095"/>
                    <a:pt x="8565" y="4194"/>
                  </a:cubicBezTo>
                  <a:cubicBezTo>
                    <a:pt x="8467" y="4393"/>
                    <a:pt x="8347" y="4581"/>
                    <a:pt x="8210" y="4756"/>
                  </a:cubicBezTo>
                  <a:cubicBezTo>
                    <a:pt x="8211" y="4669"/>
                    <a:pt x="8214" y="4581"/>
                    <a:pt x="8218" y="4493"/>
                  </a:cubicBezTo>
                  <a:cubicBezTo>
                    <a:pt x="8232" y="4274"/>
                    <a:pt x="8282" y="4029"/>
                    <a:pt x="8444" y="3865"/>
                  </a:cubicBezTo>
                  <a:cubicBezTo>
                    <a:pt x="8481" y="3827"/>
                    <a:pt x="8555" y="3765"/>
                    <a:pt x="8612" y="3765"/>
                  </a:cubicBezTo>
                  <a:close/>
                  <a:moveTo>
                    <a:pt x="8000" y="4201"/>
                  </a:moveTo>
                  <a:cubicBezTo>
                    <a:pt x="7957" y="4395"/>
                    <a:pt x="7957" y="4593"/>
                    <a:pt x="7954" y="4792"/>
                  </a:cubicBezTo>
                  <a:cubicBezTo>
                    <a:pt x="7953" y="4786"/>
                    <a:pt x="7950" y="4783"/>
                    <a:pt x="7947" y="4778"/>
                  </a:cubicBezTo>
                  <a:cubicBezTo>
                    <a:pt x="7938" y="4593"/>
                    <a:pt x="7953" y="4409"/>
                    <a:pt x="7993" y="4231"/>
                  </a:cubicBezTo>
                  <a:cubicBezTo>
                    <a:pt x="7994" y="4221"/>
                    <a:pt x="7997" y="4211"/>
                    <a:pt x="8000" y="4201"/>
                  </a:cubicBezTo>
                  <a:close/>
                  <a:moveTo>
                    <a:pt x="6775" y="4194"/>
                  </a:moveTo>
                  <a:cubicBezTo>
                    <a:pt x="6815" y="4194"/>
                    <a:pt x="6885" y="4222"/>
                    <a:pt x="6909" y="4229"/>
                  </a:cubicBezTo>
                  <a:cubicBezTo>
                    <a:pt x="6972" y="4251"/>
                    <a:pt x="7030" y="4281"/>
                    <a:pt x="7084" y="4315"/>
                  </a:cubicBezTo>
                  <a:cubicBezTo>
                    <a:pt x="7197" y="4385"/>
                    <a:pt x="7297" y="4479"/>
                    <a:pt x="7380" y="4582"/>
                  </a:cubicBezTo>
                  <a:cubicBezTo>
                    <a:pt x="7540" y="4782"/>
                    <a:pt x="7641" y="5022"/>
                    <a:pt x="7733" y="5260"/>
                  </a:cubicBezTo>
                  <a:lnTo>
                    <a:pt x="7686" y="5293"/>
                  </a:lnTo>
                  <a:cubicBezTo>
                    <a:pt x="7658" y="5282"/>
                    <a:pt x="7631" y="5270"/>
                    <a:pt x="7617" y="5264"/>
                  </a:cubicBezTo>
                  <a:cubicBezTo>
                    <a:pt x="7376" y="5166"/>
                    <a:pt x="7140" y="5030"/>
                    <a:pt x="6967" y="4832"/>
                  </a:cubicBezTo>
                  <a:cubicBezTo>
                    <a:pt x="6893" y="4746"/>
                    <a:pt x="6829" y="4648"/>
                    <a:pt x="6787" y="4541"/>
                  </a:cubicBezTo>
                  <a:cubicBezTo>
                    <a:pt x="6766" y="4486"/>
                    <a:pt x="6682" y="4251"/>
                    <a:pt x="6752" y="4199"/>
                  </a:cubicBezTo>
                  <a:cubicBezTo>
                    <a:pt x="6757" y="4195"/>
                    <a:pt x="6765" y="4194"/>
                    <a:pt x="6775" y="4194"/>
                  </a:cubicBezTo>
                  <a:close/>
                  <a:moveTo>
                    <a:pt x="4993" y="6060"/>
                  </a:moveTo>
                  <a:cubicBezTo>
                    <a:pt x="5007" y="6060"/>
                    <a:pt x="5021" y="6062"/>
                    <a:pt x="5037" y="6068"/>
                  </a:cubicBezTo>
                  <a:cubicBezTo>
                    <a:pt x="5284" y="6165"/>
                    <a:pt x="5265" y="6555"/>
                    <a:pt x="5210" y="6758"/>
                  </a:cubicBezTo>
                  <a:cubicBezTo>
                    <a:pt x="5188" y="6839"/>
                    <a:pt x="5155" y="6915"/>
                    <a:pt x="5118" y="6991"/>
                  </a:cubicBezTo>
                  <a:cubicBezTo>
                    <a:pt x="5096" y="6986"/>
                    <a:pt x="5073" y="6984"/>
                    <a:pt x="5050" y="6984"/>
                  </a:cubicBezTo>
                  <a:cubicBezTo>
                    <a:pt x="4925" y="6984"/>
                    <a:pt x="4795" y="7043"/>
                    <a:pt x="4673" y="7128"/>
                  </a:cubicBezTo>
                  <a:cubicBezTo>
                    <a:pt x="4667" y="6961"/>
                    <a:pt x="4673" y="6792"/>
                    <a:pt x="4703" y="6627"/>
                  </a:cubicBezTo>
                  <a:cubicBezTo>
                    <a:pt x="4727" y="6492"/>
                    <a:pt x="4766" y="6358"/>
                    <a:pt x="4824" y="6235"/>
                  </a:cubicBezTo>
                  <a:cubicBezTo>
                    <a:pt x="4857" y="6164"/>
                    <a:pt x="4908" y="6060"/>
                    <a:pt x="4993" y="6060"/>
                  </a:cubicBezTo>
                  <a:close/>
                  <a:moveTo>
                    <a:pt x="3820" y="5987"/>
                  </a:moveTo>
                  <a:cubicBezTo>
                    <a:pt x="3823" y="5991"/>
                    <a:pt x="3832" y="5993"/>
                    <a:pt x="3846" y="6004"/>
                  </a:cubicBezTo>
                  <a:cubicBezTo>
                    <a:pt x="3868" y="6021"/>
                    <a:pt x="3890" y="6035"/>
                    <a:pt x="3912" y="6051"/>
                  </a:cubicBezTo>
                  <a:cubicBezTo>
                    <a:pt x="3963" y="6094"/>
                    <a:pt x="4010" y="6143"/>
                    <a:pt x="4053" y="6194"/>
                  </a:cubicBezTo>
                  <a:cubicBezTo>
                    <a:pt x="4132" y="6290"/>
                    <a:pt x="4194" y="6400"/>
                    <a:pt x="4244" y="6512"/>
                  </a:cubicBezTo>
                  <a:cubicBezTo>
                    <a:pt x="4356" y="6772"/>
                    <a:pt x="4397" y="7058"/>
                    <a:pt x="4426" y="7341"/>
                  </a:cubicBezTo>
                  <a:cubicBezTo>
                    <a:pt x="4420" y="7349"/>
                    <a:pt x="4413" y="7355"/>
                    <a:pt x="4406" y="7362"/>
                  </a:cubicBezTo>
                  <a:cubicBezTo>
                    <a:pt x="4390" y="7379"/>
                    <a:pt x="4373" y="7399"/>
                    <a:pt x="4356" y="7418"/>
                  </a:cubicBezTo>
                  <a:cubicBezTo>
                    <a:pt x="4090" y="7215"/>
                    <a:pt x="3899" y="6922"/>
                    <a:pt x="3819" y="6592"/>
                  </a:cubicBezTo>
                  <a:cubicBezTo>
                    <a:pt x="3792" y="6485"/>
                    <a:pt x="3780" y="6377"/>
                    <a:pt x="3780" y="6264"/>
                  </a:cubicBezTo>
                  <a:cubicBezTo>
                    <a:pt x="3780" y="6201"/>
                    <a:pt x="3770" y="6047"/>
                    <a:pt x="3820" y="5987"/>
                  </a:cubicBezTo>
                  <a:close/>
                  <a:moveTo>
                    <a:pt x="1944" y="7874"/>
                  </a:moveTo>
                  <a:cubicBezTo>
                    <a:pt x="2149" y="7874"/>
                    <a:pt x="2258" y="8234"/>
                    <a:pt x="2288" y="8396"/>
                  </a:cubicBezTo>
                  <a:cubicBezTo>
                    <a:pt x="2348" y="8710"/>
                    <a:pt x="2334" y="9031"/>
                    <a:pt x="2260" y="9338"/>
                  </a:cubicBezTo>
                  <a:lnTo>
                    <a:pt x="2128" y="9459"/>
                  </a:lnTo>
                  <a:cubicBezTo>
                    <a:pt x="2021" y="9264"/>
                    <a:pt x="1920" y="9067"/>
                    <a:pt x="1831" y="8864"/>
                  </a:cubicBezTo>
                  <a:cubicBezTo>
                    <a:pt x="1714" y="8600"/>
                    <a:pt x="1493" y="8124"/>
                    <a:pt x="1820" y="7914"/>
                  </a:cubicBezTo>
                  <a:cubicBezTo>
                    <a:pt x="1865" y="7886"/>
                    <a:pt x="1906" y="7874"/>
                    <a:pt x="1944" y="7874"/>
                  </a:cubicBezTo>
                  <a:close/>
                  <a:moveTo>
                    <a:pt x="871" y="8532"/>
                  </a:moveTo>
                  <a:cubicBezTo>
                    <a:pt x="948" y="8532"/>
                    <a:pt x="1081" y="8652"/>
                    <a:pt x="1126" y="8694"/>
                  </a:cubicBezTo>
                  <a:cubicBezTo>
                    <a:pt x="1262" y="8821"/>
                    <a:pt x="1390" y="8957"/>
                    <a:pt x="1512" y="9097"/>
                  </a:cubicBezTo>
                  <a:cubicBezTo>
                    <a:pt x="1663" y="9271"/>
                    <a:pt x="1800" y="9457"/>
                    <a:pt x="1927" y="9648"/>
                  </a:cubicBezTo>
                  <a:cubicBezTo>
                    <a:pt x="1890" y="9684"/>
                    <a:pt x="1853" y="9718"/>
                    <a:pt x="1817" y="9752"/>
                  </a:cubicBezTo>
                  <a:cubicBezTo>
                    <a:pt x="1659" y="9655"/>
                    <a:pt x="1507" y="9549"/>
                    <a:pt x="1367" y="9431"/>
                  </a:cubicBezTo>
                  <a:cubicBezTo>
                    <a:pt x="1133" y="9234"/>
                    <a:pt x="826" y="8957"/>
                    <a:pt x="815" y="8626"/>
                  </a:cubicBezTo>
                  <a:cubicBezTo>
                    <a:pt x="813" y="8557"/>
                    <a:pt x="836" y="8532"/>
                    <a:pt x="871" y="8532"/>
                  </a:cubicBezTo>
                  <a:close/>
                  <a:moveTo>
                    <a:pt x="13570" y="0"/>
                  </a:moveTo>
                  <a:cubicBezTo>
                    <a:pt x="13533" y="0"/>
                    <a:pt x="13495" y="7"/>
                    <a:pt x="13458" y="20"/>
                  </a:cubicBezTo>
                  <a:cubicBezTo>
                    <a:pt x="13308" y="76"/>
                    <a:pt x="13200" y="213"/>
                    <a:pt x="13126" y="348"/>
                  </a:cubicBezTo>
                  <a:cubicBezTo>
                    <a:pt x="12970" y="630"/>
                    <a:pt x="12943" y="961"/>
                    <a:pt x="12958" y="1275"/>
                  </a:cubicBezTo>
                  <a:cubicBezTo>
                    <a:pt x="12977" y="1646"/>
                    <a:pt x="13034" y="2018"/>
                    <a:pt x="13104" y="2382"/>
                  </a:cubicBezTo>
                  <a:cubicBezTo>
                    <a:pt x="13106" y="2654"/>
                    <a:pt x="13251" y="2951"/>
                    <a:pt x="13128" y="3197"/>
                  </a:cubicBezTo>
                  <a:cubicBezTo>
                    <a:pt x="13048" y="3357"/>
                    <a:pt x="12869" y="3438"/>
                    <a:pt x="12687" y="3438"/>
                  </a:cubicBezTo>
                  <a:cubicBezTo>
                    <a:pt x="12593" y="3438"/>
                    <a:pt x="12498" y="3417"/>
                    <a:pt x="12416" y="3374"/>
                  </a:cubicBezTo>
                  <a:cubicBezTo>
                    <a:pt x="12177" y="3251"/>
                    <a:pt x="12029" y="3001"/>
                    <a:pt x="11936" y="2750"/>
                  </a:cubicBezTo>
                  <a:cubicBezTo>
                    <a:pt x="11986" y="2560"/>
                    <a:pt x="12033" y="2372"/>
                    <a:pt x="12056" y="2176"/>
                  </a:cubicBezTo>
                  <a:cubicBezTo>
                    <a:pt x="12087" y="1893"/>
                    <a:pt x="12063" y="1561"/>
                    <a:pt x="11890" y="1322"/>
                  </a:cubicBezTo>
                  <a:cubicBezTo>
                    <a:pt x="11788" y="1182"/>
                    <a:pt x="11631" y="1083"/>
                    <a:pt x="11472" y="1083"/>
                  </a:cubicBezTo>
                  <a:cubicBezTo>
                    <a:pt x="11380" y="1083"/>
                    <a:pt x="11288" y="1117"/>
                    <a:pt x="11207" y="1195"/>
                  </a:cubicBezTo>
                  <a:cubicBezTo>
                    <a:pt x="11038" y="1355"/>
                    <a:pt x="10974" y="1619"/>
                    <a:pt x="10944" y="1858"/>
                  </a:cubicBezTo>
                  <a:cubicBezTo>
                    <a:pt x="10867" y="1752"/>
                    <a:pt x="10778" y="1644"/>
                    <a:pt x="10660" y="1588"/>
                  </a:cubicBezTo>
                  <a:cubicBezTo>
                    <a:pt x="10615" y="1566"/>
                    <a:pt x="10568" y="1556"/>
                    <a:pt x="10523" y="1556"/>
                  </a:cubicBezTo>
                  <a:cubicBezTo>
                    <a:pt x="10424" y="1556"/>
                    <a:pt x="10332" y="1606"/>
                    <a:pt x="10281" y="1705"/>
                  </a:cubicBezTo>
                  <a:cubicBezTo>
                    <a:pt x="10207" y="1853"/>
                    <a:pt x="10244" y="2055"/>
                    <a:pt x="10270" y="2212"/>
                  </a:cubicBezTo>
                  <a:cubicBezTo>
                    <a:pt x="10296" y="2382"/>
                    <a:pt x="10344" y="2546"/>
                    <a:pt x="10410" y="2704"/>
                  </a:cubicBezTo>
                  <a:cubicBezTo>
                    <a:pt x="10538" y="3014"/>
                    <a:pt x="10737" y="3290"/>
                    <a:pt x="10988" y="3510"/>
                  </a:cubicBezTo>
                  <a:cubicBezTo>
                    <a:pt x="11144" y="4039"/>
                    <a:pt x="10970" y="4673"/>
                    <a:pt x="10503" y="4970"/>
                  </a:cubicBezTo>
                  <a:cubicBezTo>
                    <a:pt x="10342" y="5073"/>
                    <a:pt x="10152" y="5121"/>
                    <a:pt x="9962" y="5121"/>
                  </a:cubicBezTo>
                  <a:cubicBezTo>
                    <a:pt x="9525" y="5121"/>
                    <a:pt x="9081" y="4868"/>
                    <a:pt x="8958" y="4446"/>
                  </a:cubicBezTo>
                  <a:cubicBezTo>
                    <a:pt x="8915" y="4479"/>
                    <a:pt x="8871" y="4508"/>
                    <a:pt x="8828" y="4539"/>
                  </a:cubicBezTo>
                  <a:cubicBezTo>
                    <a:pt x="8995" y="4282"/>
                    <a:pt x="9193" y="3954"/>
                    <a:pt x="9023" y="3654"/>
                  </a:cubicBezTo>
                  <a:cubicBezTo>
                    <a:pt x="8921" y="3471"/>
                    <a:pt x="8726" y="3381"/>
                    <a:pt x="8527" y="3381"/>
                  </a:cubicBezTo>
                  <a:cubicBezTo>
                    <a:pt x="8436" y="3381"/>
                    <a:pt x="8345" y="3400"/>
                    <a:pt x="8261" y="3437"/>
                  </a:cubicBezTo>
                  <a:cubicBezTo>
                    <a:pt x="7965" y="3568"/>
                    <a:pt x="7803" y="3874"/>
                    <a:pt x="7740" y="4179"/>
                  </a:cubicBezTo>
                  <a:cubicBezTo>
                    <a:pt x="7726" y="4251"/>
                    <a:pt x="7716" y="4322"/>
                    <a:pt x="7707" y="4393"/>
                  </a:cubicBezTo>
                  <a:cubicBezTo>
                    <a:pt x="7668" y="4345"/>
                    <a:pt x="7630" y="4299"/>
                    <a:pt x="7590" y="4254"/>
                  </a:cubicBezTo>
                  <a:cubicBezTo>
                    <a:pt x="7398" y="4037"/>
                    <a:pt x="7145" y="3850"/>
                    <a:pt x="6851" y="3850"/>
                  </a:cubicBezTo>
                  <a:cubicBezTo>
                    <a:pt x="6811" y="3850"/>
                    <a:pt x="6770" y="3854"/>
                    <a:pt x="6729" y="3861"/>
                  </a:cubicBezTo>
                  <a:cubicBezTo>
                    <a:pt x="6386" y="3924"/>
                    <a:pt x="6215" y="4261"/>
                    <a:pt x="6298" y="4586"/>
                  </a:cubicBezTo>
                  <a:cubicBezTo>
                    <a:pt x="6390" y="4949"/>
                    <a:pt x="6739" y="5244"/>
                    <a:pt x="7062" y="5406"/>
                  </a:cubicBezTo>
                  <a:cubicBezTo>
                    <a:pt x="7143" y="5444"/>
                    <a:pt x="7226" y="5479"/>
                    <a:pt x="7310" y="5506"/>
                  </a:cubicBezTo>
                  <a:cubicBezTo>
                    <a:pt x="7276" y="5524"/>
                    <a:pt x="7244" y="5544"/>
                    <a:pt x="7210" y="5563"/>
                  </a:cubicBezTo>
                  <a:cubicBezTo>
                    <a:pt x="7501" y="5796"/>
                    <a:pt x="7594" y="6224"/>
                    <a:pt x="7490" y="6584"/>
                  </a:cubicBezTo>
                  <a:cubicBezTo>
                    <a:pt x="7387" y="6942"/>
                    <a:pt x="7116" y="7235"/>
                    <a:pt x="6799" y="7436"/>
                  </a:cubicBezTo>
                  <a:cubicBezTo>
                    <a:pt x="6592" y="7568"/>
                    <a:pt x="6330" y="7653"/>
                    <a:pt x="6085" y="7653"/>
                  </a:cubicBezTo>
                  <a:cubicBezTo>
                    <a:pt x="5853" y="7653"/>
                    <a:pt x="5638" y="7576"/>
                    <a:pt x="5500" y="7390"/>
                  </a:cubicBezTo>
                  <a:cubicBezTo>
                    <a:pt x="5438" y="7306"/>
                    <a:pt x="5397" y="7205"/>
                    <a:pt x="5331" y="7123"/>
                  </a:cubicBezTo>
                  <a:cubicBezTo>
                    <a:pt x="5497" y="6814"/>
                    <a:pt x="5578" y="6471"/>
                    <a:pt x="5425" y="6127"/>
                  </a:cubicBezTo>
                  <a:cubicBezTo>
                    <a:pt x="5348" y="5955"/>
                    <a:pt x="5174" y="5800"/>
                    <a:pt x="4986" y="5800"/>
                  </a:cubicBezTo>
                  <a:cubicBezTo>
                    <a:pt x="4934" y="5800"/>
                    <a:pt x="4881" y="5812"/>
                    <a:pt x="4828" y="5838"/>
                  </a:cubicBezTo>
                  <a:cubicBezTo>
                    <a:pt x="4633" y="5938"/>
                    <a:pt x="4536" y="6201"/>
                    <a:pt x="4483" y="6420"/>
                  </a:cubicBezTo>
                  <a:cubicBezTo>
                    <a:pt x="4420" y="6271"/>
                    <a:pt x="4340" y="6135"/>
                    <a:pt x="4236" y="6013"/>
                  </a:cubicBezTo>
                  <a:cubicBezTo>
                    <a:pt x="4149" y="5907"/>
                    <a:pt x="4015" y="5767"/>
                    <a:pt x="3876" y="5731"/>
                  </a:cubicBezTo>
                  <a:cubicBezTo>
                    <a:pt x="3850" y="5725"/>
                    <a:pt x="3827" y="5722"/>
                    <a:pt x="3805" y="5722"/>
                  </a:cubicBezTo>
                  <a:cubicBezTo>
                    <a:pt x="3530" y="5722"/>
                    <a:pt x="3512" y="6169"/>
                    <a:pt x="3526" y="6370"/>
                  </a:cubicBezTo>
                  <a:cubicBezTo>
                    <a:pt x="3546" y="6657"/>
                    <a:pt x="3639" y="6941"/>
                    <a:pt x="3796" y="7183"/>
                  </a:cubicBezTo>
                  <a:cubicBezTo>
                    <a:pt x="3912" y="7365"/>
                    <a:pt x="4062" y="7523"/>
                    <a:pt x="4236" y="7650"/>
                  </a:cubicBezTo>
                  <a:cubicBezTo>
                    <a:pt x="4219" y="7785"/>
                    <a:pt x="4289" y="7913"/>
                    <a:pt x="4339" y="8040"/>
                  </a:cubicBezTo>
                  <a:cubicBezTo>
                    <a:pt x="4536" y="8548"/>
                    <a:pt x="4367" y="9197"/>
                    <a:pt x="3905" y="9487"/>
                  </a:cubicBezTo>
                  <a:cubicBezTo>
                    <a:pt x="3752" y="9582"/>
                    <a:pt x="3573" y="9628"/>
                    <a:pt x="3394" y="9628"/>
                  </a:cubicBezTo>
                  <a:cubicBezTo>
                    <a:pt x="3060" y="9628"/>
                    <a:pt x="2724" y="9471"/>
                    <a:pt x="2555" y="9190"/>
                  </a:cubicBezTo>
                  <a:cubicBezTo>
                    <a:pt x="2591" y="8958"/>
                    <a:pt x="2597" y="8725"/>
                    <a:pt x="2565" y="8494"/>
                  </a:cubicBezTo>
                  <a:cubicBezTo>
                    <a:pt x="2530" y="8216"/>
                    <a:pt x="2458" y="7894"/>
                    <a:pt x="2220" y="7716"/>
                  </a:cubicBezTo>
                  <a:cubicBezTo>
                    <a:pt x="2134" y="7652"/>
                    <a:pt x="2039" y="7623"/>
                    <a:pt x="1946" y="7623"/>
                  </a:cubicBezTo>
                  <a:cubicBezTo>
                    <a:pt x="1771" y="7623"/>
                    <a:pt x="1601" y="7725"/>
                    <a:pt x="1497" y="7885"/>
                  </a:cubicBezTo>
                  <a:cubicBezTo>
                    <a:pt x="1337" y="8130"/>
                    <a:pt x="1390" y="8421"/>
                    <a:pt x="1484" y="8686"/>
                  </a:cubicBezTo>
                  <a:cubicBezTo>
                    <a:pt x="1462" y="8663"/>
                    <a:pt x="1440" y="8637"/>
                    <a:pt x="1416" y="8614"/>
                  </a:cubicBezTo>
                  <a:cubicBezTo>
                    <a:pt x="1300" y="8498"/>
                    <a:pt x="1178" y="8359"/>
                    <a:pt x="1020" y="8300"/>
                  </a:cubicBezTo>
                  <a:cubicBezTo>
                    <a:pt x="975" y="8283"/>
                    <a:pt x="927" y="8274"/>
                    <a:pt x="879" y="8274"/>
                  </a:cubicBezTo>
                  <a:cubicBezTo>
                    <a:pt x="785" y="8274"/>
                    <a:pt x="693" y="8308"/>
                    <a:pt x="629" y="8383"/>
                  </a:cubicBezTo>
                  <a:cubicBezTo>
                    <a:pt x="526" y="8504"/>
                    <a:pt x="551" y="8684"/>
                    <a:pt x="592" y="8823"/>
                  </a:cubicBezTo>
                  <a:cubicBezTo>
                    <a:pt x="681" y="9135"/>
                    <a:pt x="916" y="9382"/>
                    <a:pt x="1158" y="9589"/>
                  </a:cubicBezTo>
                  <a:cubicBezTo>
                    <a:pt x="1320" y="9728"/>
                    <a:pt x="1492" y="9853"/>
                    <a:pt x="1672" y="9963"/>
                  </a:cubicBezTo>
                  <a:cubicBezTo>
                    <a:pt x="1940" y="10383"/>
                    <a:pt x="1951" y="10956"/>
                    <a:pt x="1692" y="11381"/>
                  </a:cubicBezTo>
                  <a:cubicBezTo>
                    <a:pt x="1452" y="11775"/>
                    <a:pt x="997" y="12021"/>
                    <a:pt x="539" y="12021"/>
                  </a:cubicBezTo>
                  <a:cubicBezTo>
                    <a:pt x="481" y="12021"/>
                    <a:pt x="424" y="12017"/>
                    <a:pt x="367" y="12009"/>
                  </a:cubicBezTo>
                  <a:lnTo>
                    <a:pt x="367" y="12009"/>
                  </a:lnTo>
                  <a:cubicBezTo>
                    <a:pt x="1" y="13342"/>
                    <a:pt x="80" y="14744"/>
                    <a:pt x="1497" y="15341"/>
                  </a:cubicBezTo>
                  <a:cubicBezTo>
                    <a:pt x="2077" y="15588"/>
                    <a:pt x="2712" y="15686"/>
                    <a:pt x="3289" y="15943"/>
                  </a:cubicBezTo>
                  <a:cubicBezTo>
                    <a:pt x="3782" y="16162"/>
                    <a:pt x="4224" y="16496"/>
                    <a:pt x="4569" y="16911"/>
                  </a:cubicBezTo>
                  <a:cubicBezTo>
                    <a:pt x="4834" y="17231"/>
                    <a:pt x="5048" y="17601"/>
                    <a:pt x="5381" y="17851"/>
                  </a:cubicBezTo>
                  <a:cubicBezTo>
                    <a:pt x="5835" y="18193"/>
                    <a:pt x="6439" y="18253"/>
                    <a:pt x="7010" y="18270"/>
                  </a:cubicBezTo>
                  <a:cubicBezTo>
                    <a:pt x="7130" y="18274"/>
                    <a:pt x="7249" y="18275"/>
                    <a:pt x="7368" y="18275"/>
                  </a:cubicBezTo>
                  <a:cubicBezTo>
                    <a:pt x="8811" y="18275"/>
                    <a:pt x="10251" y="18053"/>
                    <a:pt x="11631" y="17631"/>
                  </a:cubicBezTo>
                  <a:cubicBezTo>
                    <a:pt x="15600" y="16416"/>
                    <a:pt x="18834" y="13552"/>
                    <a:pt x="20897" y="9999"/>
                  </a:cubicBezTo>
                  <a:cubicBezTo>
                    <a:pt x="21454" y="9041"/>
                    <a:pt x="21874" y="8006"/>
                    <a:pt x="22224" y="6956"/>
                  </a:cubicBezTo>
                  <a:cubicBezTo>
                    <a:pt x="22404" y="6414"/>
                    <a:pt x="22566" y="5866"/>
                    <a:pt x="22718" y="5316"/>
                  </a:cubicBezTo>
                  <a:cubicBezTo>
                    <a:pt x="22825" y="4925"/>
                    <a:pt x="23162" y="4215"/>
                    <a:pt x="23086" y="3821"/>
                  </a:cubicBezTo>
                  <a:cubicBezTo>
                    <a:pt x="23012" y="3453"/>
                    <a:pt x="22666" y="3214"/>
                    <a:pt x="22345" y="3017"/>
                  </a:cubicBezTo>
                  <a:cubicBezTo>
                    <a:pt x="21166" y="2295"/>
                    <a:pt x="19915" y="1703"/>
                    <a:pt x="18546" y="1499"/>
                  </a:cubicBezTo>
                  <a:cubicBezTo>
                    <a:pt x="17782" y="1385"/>
                    <a:pt x="17021" y="1371"/>
                    <a:pt x="16252" y="1351"/>
                  </a:cubicBezTo>
                  <a:cubicBezTo>
                    <a:pt x="16215" y="1350"/>
                    <a:pt x="16178" y="1349"/>
                    <a:pt x="16142" y="1349"/>
                  </a:cubicBezTo>
                  <a:cubicBezTo>
                    <a:pt x="15669" y="1349"/>
                    <a:pt x="15219" y="1424"/>
                    <a:pt x="14768" y="1524"/>
                  </a:cubicBezTo>
                  <a:cubicBezTo>
                    <a:pt x="14843" y="1404"/>
                    <a:pt x="14900" y="1274"/>
                    <a:pt x="14919" y="1139"/>
                  </a:cubicBezTo>
                  <a:cubicBezTo>
                    <a:pt x="14939" y="985"/>
                    <a:pt x="14886" y="838"/>
                    <a:pt x="14760" y="744"/>
                  </a:cubicBezTo>
                  <a:cubicBezTo>
                    <a:pt x="14645" y="658"/>
                    <a:pt x="14490" y="581"/>
                    <a:pt x="14343" y="581"/>
                  </a:cubicBezTo>
                  <a:cubicBezTo>
                    <a:pt x="14330" y="581"/>
                    <a:pt x="14317" y="581"/>
                    <a:pt x="14303" y="583"/>
                  </a:cubicBezTo>
                  <a:cubicBezTo>
                    <a:pt x="14164" y="597"/>
                    <a:pt x="14049" y="685"/>
                    <a:pt x="13955" y="797"/>
                  </a:cubicBezTo>
                  <a:cubicBezTo>
                    <a:pt x="13957" y="754"/>
                    <a:pt x="13957" y="710"/>
                    <a:pt x="13955" y="667"/>
                  </a:cubicBezTo>
                  <a:cubicBezTo>
                    <a:pt x="13949" y="503"/>
                    <a:pt x="13934" y="310"/>
                    <a:pt x="13848" y="166"/>
                  </a:cubicBezTo>
                  <a:cubicBezTo>
                    <a:pt x="13788" y="60"/>
                    <a:pt x="13682" y="0"/>
                    <a:pt x="13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4;p37">
              <a:extLst>
                <a:ext uri="{FF2B5EF4-FFF2-40B4-BE49-F238E27FC236}">
                  <a16:creationId xmlns:a16="http://schemas.microsoft.com/office/drawing/2014/main" id="{9FD80A8F-27C8-813C-0C0A-D862465AB382}"/>
                </a:ext>
              </a:extLst>
            </p:cNvPr>
            <p:cNvSpPr/>
            <p:nvPr/>
          </p:nvSpPr>
          <p:spPr>
            <a:xfrm>
              <a:off x="4137861" y="2247865"/>
              <a:ext cx="485208" cy="392122"/>
            </a:xfrm>
            <a:custGeom>
              <a:avLst/>
              <a:gdLst/>
              <a:ahLst/>
              <a:cxnLst/>
              <a:rect l="l" t="t" r="r" b="b"/>
              <a:pathLst>
                <a:path w="4342" h="3509" extrusionOk="0">
                  <a:moveTo>
                    <a:pt x="838" y="0"/>
                  </a:moveTo>
                  <a:cubicBezTo>
                    <a:pt x="590" y="0"/>
                    <a:pt x="347" y="47"/>
                    <a:pt x="211" y="157"/>
                  </a:cubicBezTo>
                  <a:cubicBezTo>
                    <a:pt x="14" y="320"/>
                    <a:pt x="1" y="624"/>
                    <a:pt x="85" y="888"/>
                  </a:cubicBezTo>
                  <a:cubicBezTo>
                    <a:pt x="135" y="1045"/>
                    <a:pt x="216" y="1185"/>
                    <a:pt x="314" y="1272"/>
                  </a:cubicBezTo>
                  <a:cubicBezTo>
                    <a:pt x="432" y="1378"/>
                    <a:pt x="588" y="1458"/>
                    <a:pt x="642" y="1608"/>
                  </a:cubicBezTo>
                  <a:cubicBezTo>
                    <a:pt x="696" y="1762"/>
                    <a:pt x="622" y="1948"/>
                    <a:pt x="703" y="2088"/>
                  </a:cubicBezTo>
                  <a:cubicBezTo>
                    <a:pt x="845" y="2335"/>
                    <a:pt x="1263" y="2195"/>
                    <a:pt x="1474" y="2385"/>
                  </a:cubicBezTo>
                  <a:cubicBezTo>
                    <a:pt x="1661" y="2552"/>
                    <a:pt x="1579" y="2857"/>
                    <a:pt x="1646" y="3100"/>
                  </a:cubicBezTo>
                  <a:cubicBezTo>
                    <a:pt x="1712" y="3339"/>
                    <a:pt x="1957" y="3509"/>
                    <a:pt x="2202" y="3509"/>
                  </a:cubicBezTo>
                  <a:cubicBezTo>
                    <a:pt x="2247" y="3509"/>
                    <a:pt x="2292" y="3503"/>
                    <a:pt x="2335" y="3491"/>
                  </a:cubicBezTo>
                  <a:cubicBezTo>
                    <a:pt x="2529" y="3438"/>
                    <a:pt x="2709" y="3283"/>
                    <a:pt x="2896" y="3283"/>
                  </a:cubicBezTo>
                  <a:cubicBezTo>
                    <a:pt x="2929" y="3283"/>
                    <a:pt x="2962" y="3288"/>
                    <a:pt x="2995" y="3298"/>
                  </a:cubicBezTo>
                  <a:cubicBezTo>
                    <a:pt x="3058" y="3318"/>
                    <a:pt x="3112" y="3358"/>
                    <a:pt x="3169" y="3393"/>
                  </a:cubicBezTo>
                  <a:cubicBezTo>
                    <a:pt x="3274" y="3453"/>
                    <a:pt x="3402" y="3483"/>
                    <a:pt x="3531" y="3483"/>
                  </a:cubicBezTo>
                  <a:cubicBezTo>
                    <a:pt x="3691" y="3483"/>
                    <a:pt x="3851" y="3437"/>
                    <a:pt x="3970" y="3343"/>
                  </a:cubicBezTo>
                  <a:cubicBezTo>
                    <a:pt x="4341" y="3049"/>
                    <a:pt x="3913" y="2957"/>
                    <a:pt x="3793" y="2652"/>
                  </a:cubicBezTo>
                  <a:cubicBezTo>
                    <a:pt x="3765" y="2579"/>
                    <a:pt x="3759" y="2499"/>
                    <a:pt x="3726" y="2429"/>
                  </a:cubicBezTo>
                  <a:cubicBezTo>
                    <a:pt x="3570" y="2105"/>
                    <a:pt x="3083" y="2069"/>
                    <a:pt x="2915" y="1751"/>
                  </a:cubicBezTo>
                  <a:cubicBezTo>
                    <a:pt x="2764" y="1464"/>
                    <a:pt x="2921" y="1100"/>
                    <a:pt x="2751" y="814"/>
                  </a:cubicBezTo>
                  <a:cubicBezTo>
                    <a:pt x="2537" y="453"/>
                    <a:pt x="1880" y="347"/>
                    <a:pt x="1524" y="142"/>
                  </a:cubicBezTo>
                  <a:cubicBezTo>
                    <a:pt x="1375" y="54"/>
                    <a:pt x="1104" y="0"/>
                    <a:pt x="838"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295;p37">
              <a:extLst>
                <a:ext uri="{FF2B5EF4-FFF2-40B4-BE49-F238E27FC236}">
                  <a16:creationId xmlns:a16="http://schemas.microsoft.com/office/drawing/2014/main" id="{8E06188D-EE10-9CA9-E144-C21AA7680E3F}"/>
                </a:ext>
              </a:extLst>
            </p:cNvPr>
            <p:cNvSpPr/>
            <p:nvPr/>
          </p:nvSpPr>
          <p:spPr>
            <a:xfrm>
              <a:off x="4078970" y="1570121"/>
              <a:ext cx="1478978" cy="1109094"/>
            </a:xfrm>
            <a:custGeom>
              <a:avLst/>
              <a:gdLst/>
              <a:ahLst/>
              <a:cxnLst/>
              <a:rect l="l" t="t" r="r" b="b"/>
              <a:pathLst>
                <a:path w="13235" h="9925" extrusionOk="0">
                  <a:moveTo>
                    <a:pt x="6475" y="1"/>
                  </a:moveTo>
                  <a:cubicBezTo>
                    <a:pt x="6156" y="1"/>
                    <a:pt x="5837" y="26"/>
                    <a:pt x="5521" y="83"/>
                  </a:cubicBezTo>
                  <a:cubicBezTo>
                    <a:pt x="4590" y="248"/>
                    <a:pt x="3726" y="684"/>
                    <a:pt x="2981" y="1256"/>
                  </a:cubicBezTo>
                  <a:cubicBezTo>
                    <a:pt x="2300" y="1782"/>
                    <a:pt x="1613" y="2299"/>
                    <a:pt x="1199" y="3081"/>
                  </a:cubicBezTo>
                  <a:cubicBezTo>
                    <a:pt x="1032" y="3395"/>
                    <a:pt x="916" y="3734"/>
                    <a:pt x="746" y="4046"/>
                  </a:cubicBezTo>
                  <a:cubicBezTo>
                    <a:pt x="575" y="4359"/>
                    <a:pt x="332" y="4649"/>
                    <a:pt x="1" y="4777"/>
                  </a:cubicBezTo>
                  <a:cubicBezTo>
                    <a:pt x="241" y="5089"/>
                    <a:pt x="629" y="5275"/>
                    <a:pt x="1020" y="5275"/>
                  </a:cubicBezTo>
                  <a:cubicBezTo>
                    <a:pt x="1036" y="5275"/>
                    <a:pt x="1052" y="5275"/>
                    <a:pt x="1068" y="5274"/>
                  </a:cubicBezTo>
                  <a:lnTo>
                    <a:pt x="1068" y="5274"/>
                  </a:lnTo>
                  <a:cubicBezTo>
                    <a:pt x="911" y="5488"/>
                    <a:pt x="622" y="5530"/>
                    <a:pt x="346" y="5530"/>
                  </a:cubicBezTo>
                  <a:cubicBezTo>
                    <a:pt x="297" y="5530"/>
                    <a:pt x="247" y="5529"/>
                    <a:pt x="199" y="5527"/>
                  </a:cubicBezTo>
                  <a:lnTo>
                    <a:pt x="199" y="5527"/>
                  </a:lnTo>
                  <a:cubicBezTo>
                    <a:pt x="358" y="5734"/>
                    <a:pt x="571" y="5887"/>
                    <a:pt x="812" y="5987"/>
                  </a:cubicBezTo>
                  <a:cubicBezTo>
                    <a:pt x="637" y="5994"/>
                    <a:pt x="481" y="6105"/>
                    <a:pt x="291" y="6105"/>
                  </a:cubicBezTo>
                  <a:cubicBezTo>
                    <a:pt x="288" y="6105"/>
                    <a:pt x="284" y="6105"/>
                    <a:pt x="281" y="6105"/>
                  </a:cubicBezTo>
                  <a:lnTo>
                    <a:pt x="281" y="6105"/>
                  </a:lnTo>
                  <a:cubicBezTo>
                    <a:pt x="257" y="6144"/>
                    <a:pt x="285" y="6194"/>
                    <a:pt x="315" y="6227"/>
                  </a:cubicBezTo>
                  <a:cubicBezTo>
                    <a:pt x="478" y="6412"/>
                    <a:pt x="686" y="6552"/>
                    <a:pt x="916" y="6641"/>
                  </a:cubicBezTo>
                  <a:cubicBezTo>
                    <a:pt x="972" y="6662"/>
                    <a:pt x="1225" y="6703"/>
                    <a:pt x="1223" y="6761"/>
                  </a:cubicBezTo>
                  <a:cubicBezTo>
                    <a:pt x="1220" y="6850"/>
                    <a:pt x="923" y="6889"/>
                    <a:pt x="858" y="6909"/>
                  </a:cubicBezTo>
                  <a:cubicBezTo>
                    <a:pt x="1063" y="7205"/>
                    <a:pt x="1285" y="7494"/>
                    <a:pt x="1537" y="7750"/>
                  </a:cubicBezTo>
                  <a:cubicBezTo>
                    <a:pt x="1900" y="8114"/>
                    <a:pt x="2325" y="8408"/>
                    <a:pt x="2762" y="8674"/>
                  </a:cubicBezTo>
                  <a:cubicBezTo>
                    <a:pt x="2894" y="8754"/>
                    <a:pt x="3021" y="8838"/>
                    <a:pt x="3149" y="8918"/>
                  </a:cubicBezTo>
                  <a:cubicBezTo>
                    <a:pt x="3413" y="9088"/>
                    <a:pt x="3678" y="9251"/>
                    <a:pt x="3976" y="9368"/>
                  </a:cubicBezTo>
                  <a:cubicBezTo>
                    <a:pt x="4923" y="9739"/>
                    <a:pt x="5940" y="9924"/>
                    <a:pt x="6957" y="9924"/>
                  </a:cubicBezTo>
                  <a:cubicBezTo>
                    <a:pt x="7445" y="9924"/>
                    <a:pt x="7934" y="9881"/>
                    <a:pt x="8415" y="9796"/>
                  </a:cubicBezTo>
                  <a:cubicBezTo>
                    <a:pt x="9153" y="9666"/>
                    <a:pt x="9876" y="9436"/>
                    <a:pt x="10551" y="9105"/>
                  </a:cubicBezTo>
                  <a:cubicBezTo>
                    <a:pt x="11424" y="8677"/>
                    <a:pt x="12132" y="7983"/>
                    <a:pt x="12589" y="7122"/>
                  </a:cubicBezTo>
                  <a:cubicBezTo>
                    <a:pt x="12651" y="7002"/>
                    <a:pt x="13165" y="5574"/>
                    <a:pt x="13147" y="5574"/>
                  </a:cubicBezTo>
                  <a:lnTo>
                    <a:pt x="13147" y="5574"/>
                  </a:lnTo>
                  <a:cubicBezTo>
                    <a:pt x="13076" y="5575"/>
                    <a:pt x="13003" y="5580"/>
                    <a:pt x="12931" y="5581"/>
                  </a:cubicBezTo>
                  <a:cubicBezTo>
                    <a:pt x="13014" y="5441"/>
                    <a:pt x="13074" y="5288"/>
                    <a:pt x="13110" y="5130"/>
                  </a:cubicBezTo>
                  <a:lnTo>
                    <a:pt x="13110" y="5130"/>
                  </a:lnTo>
                  <a:cubicBezTo>
                    <a:pt x="12950" y="5188"/>
                    <a:pt x="12782" y="5219"/>
                    <a:pt x="12613" y="5219"/>
                  </a:cubicBezTo>
                  <a:cubicBezTo>
                    <a:pt x="12602" y="5219"/>
                    <a:pt x="12591" y="5219"/>
                    <a:pt x="12580" y="5218"/>
                  </a:cubicBezTo>
                  <a:cubicBezTo>
                    <a:pt x="12873" y="4866"/>
                    <a:pt x="13096" y="4456"/>
                    <a:pt x="13234" y="4018"/>
                  </a:cubicBezTo>
                  <a:cubicBezTo>
                    <a:pt x="12517" y="3809"/>
                    <a:pt x="12433" y="3302"/>
                    <a:pt x="12179" y="2717"/>
                  </a:cubicBezTo>
                  <a:cubicBezTo>
                    <a:pt x="11908" y="2096"/>
                    <a:pt x="11418" y="1535"/>
                    <a:pt x="10848" y="1168"/>
                  </a:cubicBezTo>
                  <a:cubicBezTo>
                    <a:pt x="10427" y="896"/>
                    <a:pt x="9951" y="725"/>
                    <a:pt x="9475" y="570"/>
                  </a:cubicBezTo>
                  <a:cubicBezTo>
                    <a:pt x="8504" y="255"/>
                    <a:pt x="7487" y="1"/>
                    <a:pt x="6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296;p37">
              <a:extLst>
                <a:ext uri="{FF2B5EF4-FFF2-40B4-BE49-F238E27FC236}">
                  <a16:creationId xmlns:a16="http://schemas.microsoft.com/office/drawing/2014/main" id="{29C1B199-C2A8-270C-C8E7-B3137D23C20C}"/>
                </a:ext>
              </a:extLst>
            </p:cNvPr>
            <p:cNvSpPr/>
            <p:nvPr/>
          </p:nvSpPr>
          <p:spPr>
            <a:xfrm>
              <a:off x="5053849" y="1993641"/>
              <a:ext cx="267859" cy="171532"/>
            </a:xfrm>
            <a:custGeom>
              <a:avLst/>
              <a:gdLst/>
              <a:ahLst/>
              <a:cxnLst/>
              <a:rect l="l" t="t" r="r" b="b"/>
              <a:pathLst>
                <a:path w="2397" h="1535" extrusionOk="0">
                  <a:moveTo>
                    <a:pt x="1518" y="1"/>
                  </a:moveTo>
                  <a:cubicBezTo>
                    <a:pt x="844" y="1"/>
                    <a:pt x="181" y="308"/>
                    <a:pt x="45" y="956"/>
                  </a:cubicBezTo>
                  <a:cubicBezTo>
                    <a:pt x="1" y="1171"/>
                    <a:pt x="57" y="1314"/>
                    <a:pt x="171" y="1406"/>
                  </a:cubicBezTo>
                  <a:cubicBezTo>
                    <a:pt x="286" y="1498"/>
                    <a:pt x="463" y="1535"/>
                    <a:pt x="657" y="1535"/>
                  </a:cubicBezTo>
                  <a:cubicBezTo>
                    <a:pt x="987" y="1535"/>
                    <a:pt x="1368" y="1428"/>
                    <a:pt x="1586" y="1304"/>
                  </a:cubicBezTo>
                  <a:cubicBezTo>
                    <a:pt x="2016" y="1060"/>
                    <a:pt x="2307" y="640"/>
                    <a:pt x="2397" y="189"/>
                  </a:cubicBezTo>
                  <a:cubicBezTo>
                    <a:pt x="2135" y="64"/>
                    <a:pt x="1825" y="1"/>
                    <a:pt x="1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297;p37">
              <a:extLst>
                <a:ext uri="{FF2B5EF4-FFF2-40B4-BE49-F238E27FC236}">
                  <a16:creationId xmlns:a16="http://schemas.microsoft.com/office/drawing/2014/main" id="{AFFAC840-7775-7817-4710-FF5547EC2B26}"/>
                </a:ext>
              </a:extLst>
            </p:cNvPr>
            <p:cNvSpPr/>
            <p:nvPr/>
          </p:nvSpPr>
          <p:spPr>
            <a:xfrm>
              <a:off x="5125591" y="1994647"/>
              <a:ext cx="121470" cy="157787"/>
            </a:xfrm>
            <a:custGeom>
              <a:avLst/>
              <a:gdLst/>
              <a:ahLst/>
              <a:cxnLst/>
              <a:rect l="l" t="t" r="r" b="b"/>
              <a:pathLst>
                <a:path w="1087" h="1412" extrusionOk="0">
                  <a:moveTo>
                    <a:pt x="550" y="0"/>
                  </a:moveTo>
                  <a:cubicBezTo>
                    <a:pt x="378" y="0"/>
                    <a:pt x="220" y="115"/>
                    <a:pt x="143" y="256"/>
                  </a:cubicBezTo>
                  <a:cubicBezTo>
                    <a:pt x="0" y="523"/>
                    <a:pt x="17" y="915"/>
                    <a:pt x="189" y="1175"/>
                  </a:cubicBezTo>
                  <a:cubicBezTo>
                    <a:pt x="286" y="1322"/>
                    <a:pt x="447" y="1411"/>
                    <a:pt x="607" y="1411"/>
                  </a:cubicBezTo>
                  <a:cubicBezTo>
                    <a:pt x="724" y="1411"/>
                    <a:pt x="840" y="1363"/>
                    <a:pt x="930" y="1254"/>
                  </a:cubicBezTo>
                  <a:cubicBezTo>
                    <a:pt x="995" y="1174"/>
                    <a:pt x="1028" y="1073"/>
                    <a:pt x="1048" y="974"/>
                  </a:cubicBezTo>
                  <a:cubicBezTo>
                    <a:pt x="1087" y="768"/>
                    <a:pt x="1077" y="554"/>
                    <a:pt x="995" y="356"/>
                  </a:cubicBezTo>
                  <a:cubicBezTo>
                    <a:pt x="930" y="193"/>
                    <a:pt x="795" y="32"/>
                    <a:pt x="605" y="5"/>
                  </a:cubicBezTo>
                  <a:cubicBezTo>
                    <a:pt x="587" y="2"/>
                    <a:pt x="568" y="0"/>
                    <a:pt x="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298;p37">
              <a:extLst>
                <a:ext uri="{FF2B5EF4-FFF2-40B4-BE49-F238E27FC236}">
                  <a16:creationId xmlns:a16="http://schemas.microsoft.com/office/drawing/2014/main" id="{60977FED-85DF-CDDD-D23E-64921132CC73}"/>
                </a:ext>
              </a:extLst>
            </p:cNvPr>
            <p:cNvSpPr/>
            <p:nvPr/>
          </p:nvSpPr>
          <p:spPr>
            <a:xfrm>
              <a:off x="4223235" y="1468207"/>
              <a:ext cx="388658" cy="445984"/>
            </a:xfrm>
            <a:custGeom>
              <a:avLst/>
              <a:gdLst/>
              <a:ahLst/>
              <a:cxnLst/>
              <a:rect l="l" t="t" r="r" b="b"/>
              <a:pathLst>
                <a:path w="3478" h="3991" extrusionOk="0">
                  <a:moveTo>
                    <a:pt x="696" y="0"/>
                  </a:moveTo>
                  <a:cubicBezTo>
                    <a:pt x="533" y="0"/>
                    <a:pt x="369" y="51"/>
                    <a:pt x="259" y="169"/>
                  </a:cubicBezTo>
                  <a:cubicBezTo>
                    <a:pt x="151" y="289"/>
                    <a:pt x="112" y="458"/>
                    <a:pt x="95" y="618"/>
                  </a:cubicBezTo>
                  <a:cubicBezTo>
                    <a:pt x="1" y="1476"/>
                    <a:pt x="346" y="2324"/>
                    <a:pt x="359" y="3186"/>
                  </a:cubicBezTo>
                  <a:cubicBezTo>
                    <a:pt x="362" y="3385"/>
                    <a:pt x="352" y="3596"/>
                    <a:pt x="460" y="3760"/>
                  </a:cubicBezTo>
                  <a:cubicBezTo>
                    <a:pt x="564" y="3915"/>
                    <a:pt x="758" y="3990"/>
                    <a:pt x="946" y="3990"/>
                  </a:cubicBezTo>
                  <a:cubicBezTo>
                    <a:pt x="962" y="3990"/>
                    <a:pt x="978" y="3990"/>
                    <a:pt x="994" y="3989"/>
                  </a:cubicBezTo>
                  <a:cubicBezTo>
                    <a:pt x="1196" y="3974"/>
                    <a:pt x="1386" y="3886"/>
                    <a:pt x="1561" y="3785"/>
                  </a:cubicBezTo>
                  <a:cubicBezTo>
                    <a:pt x="2210" y="3413"/>
                    <a:pt x="3296" y="2502"/>
                    <a:pt x="3386" y="1689"/>
                  </a:cubicBezTo>
                  <a:cubicBezTo>
                    <a:pt x="3477" y="860"/>
                    <a:pt x="1931" y="491"/>
                    <a:pt x="1343" y="204"/>
                  </a:cubicBezTo>
                  <a:cubicBezTo>
                    <a:pt x="1167" y="118"/>
                    <a:pt x="989" y="32"/>
                    <a:pt x="796" y="7"/>
                  </a:cubicBezTo>
                  <a:cubicBezTo>
                    <a:pt x="763" y="2"/>
                    <a:pt x="730" y="0"/>
                    <a:pt x="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299;p37">
              <a:extLst>
                <a:ext uri="{FF2B5EF4-FFF2-40B4-BE49-F238E27FC236}">
                  <a16:creationId xmlns:a16="http://schemas.microsoft.com/office/drawing/2014/main" id="{73F349DB-C760-0E3F-5A86-82346692E97A}"/>
                </a:ext>
              </a:extLst>
            </p:cNvPr>
            <p:cNvSpPr/>
            <p:nvPr/>
          </p:nvSpPr>
          <p:spPr>
            <a:xfrm>
              <a:off x="5025019" y="1422056"/>
              <a:ext cx="374913" cy="419612"/>
            </a:xfrm>
            <a:custGeom>
              <a:avLst/>
              <a:gdLst/>
              <a:ahLst/>
              <a:cxnLst/>
              <a:rect l="l" t="t" r="r" b="b"/>
              <a:pathLst>
                <a:path w="3355" h="3755" extrusionOk="0">
                  <a:moveTo>
                    <a:pt x="2685" y="1"/>
                  </a:moveTo>
                  <a:cubicBezTo>
                    <a:pt x="2573" y="1"/>
                    <a:pt x="2459" y="23"/>
                    <a:pt x="2358" y="65"/>
                  </a:cubicBezTo>
                  <a:cubicBezTo>
                    <a:pt x="2041" y="200"/>
                    <a:pt x="1808" y="478"/>
                    <a:pt x="1574" y="731"/>
                  </a:cubicBezTo>
                  <a:cubicBezTo>
                    <a:pt x="1183" y="1153"/>
                    <a:pt x="1" y="1806"/>
                    <a:pt x="8" y="2429"/>
                  </a:cubicBezTo>
                  <a:cubicBezTo>
                    <a:pt x="15" y="3181"/>
                    <a:pt x="1360" y="3629"/>
                    <a:pt x="1942" y="3725"/>
                  </a:cubicBezTo>
                  <a:cubicBezTo>
                    <a:pt x="2044" y="3743"/>
                    <a:pt x="2150" y="3755"/>
                    <a:pt x="2254" y="3755"/>
                  </a:cubicBezTo>
                  <a:cubicBezTo>
                    <a:pt x="2427" y="3755"/>
                    <a:pt x="2597" y="3722"/>
                    <a:pt x="2742" y="3629"/>
                  </a:cubicBezTo>
                  <a:cubicBezTo>
                    <a:pt x="3037" y="3441"/>
                    <a:pt x="3137" y="3061"/>
                    <a:pt x="3197" y="2716"/>
                  </a:cubicBezTo>
                  <a:cubicBezTo>
                    <a:pt x="3309" y="2047"/>
                    <a:pt x="3354" y="1369"/>
                    <a:pt x="3330" y="694"/>
                  </a:cubicBezTo>
                  <a:cubicBezTo>
                    <a:pt x="3324" y="565"/>
                    <a:pt x="3319" y="431"/>
                    <a:pt x="3263" y="315"/>
                  </a:cubicBezTo>
                  <a:cubicBezTo>
                    <a:pt x="3162" y="102"/>
                    <a:pt x="2926" y="1"/>
                    <a:pt x="26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0;p37">
              <a:extLst>
                <a:ext uri="{FF2B5EF4-FFF2-40B4-BE49-F238E27FC236}">
                  <a16:creationId xmlns:a16="http://schemas.microsoft.com/office/drawing/2014/main" id="{4F1C8480-3549-824A-A280-D8A5DBF30787}"/>
                </a:ext>
              </a:extLst>
            </p:cNvPr>
            <p:cNvSpPr/>
            <p:nvPr/>
          </p:nvSpPr>
          <p:spPr>
            <a:xfrm>
              <a:off x="4440918" y="1993641"/>
              <a:ext cx="267635" cy="171532"/>
            </a:xfrm>
            <a:custGeom>
              <a:avLst/>
              <a:gdLst/>
              <a:ahLst/>
              <a:cxnLst/>
              <a:rect l="l" t="t" r="r" b="b"/>
              <a:pathLst>
                <a:path w="2395" h="1535" extrusionOk="0">
                  <a:moveTo>
                    <a:pt x="878" y="1"/>
                  </a:moveTo>
                  <a:cubicBezTo>
                    <a:pt x="571" y="1"/>
                    <a:pt x="262" y="64"/>
                    <a:pt x="0" y="189"/>
                  </a:cubicBezTo>
                  <a:cubicBezTo>
                    <a:pt x="89" y="640"/>
                    <a:pt x="380" y="1060"/>
                    <a:pt x="810" y="1304"/>
                  </a:cubicBezTo>
                  <a:cubicBezTo>
                    <a:pt x="1029" y="1428"/>
                    <a:pt x="1409" y="1535"/>
                    <a:pt x="1740" y="1535"/>
                  </a:cubicBezTo>
                  <a:cubicBezTo>
                    <a:pt x="1933" y="1535"/>
                    <a:pt x="2109" y="1498"/>
                    <a:pt x="2225" y="1406"/>
                  </a:cubicBezTo>
                  <a:cubicBezTo>
                    <a:pt x="2339" y="1314"/>
                    <a:pt x="2395" y="1171"/>
                    <a:pt x="2350" y="956"/>
                  </a:cubicBezTo>
                  <a:cubicBezTo>
                    <a:pt x="2215" y="308"/>
                    <a:pt x="1551" y="1"/>
                    <a:pt x="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1;p37">
              <a:extLst>
                <a:ext uri="{FF2B5EF4-FFF2-40B4-BE49-F238E27FC236}">
                  <a16:creationId xmlns:a16="http://schemas.microsoft.com/office/drawing/2014/main" id="{73027653-861C-FECA-5DA8-9490CC01E485}"/>
                </a:ext>
              </a:extLst>
            </p:cNvPr>
            <p:cNvSpPr/>
            <p:nvPr/>
          </p:nvSpPr>
          <p:spPr>
            <a:xfrm>
              <a:off x="4515453" y="1994647"/>
              <a:ext cx="121470" cy="157787"/>
            </a:xfrm>
            <a:custGeom>
              <a:avLst/>
              <a:gdLst/>
              <a:ahLst/>
              <a:cxnLst/>
              <a:rect l="l" t="t" r="r" b="b"/>
              <a:pathLst>
                <a:path w="1087" h="1412" extrusionOk="0">
                  <a:moveTo>
                    <a:pt x="537" y="0"/>
                  </a:moveTo>
                  <a:cubicBezTo>
                    <a:pt x="519" y="0"/>
                    <a:pt x="500" y="2"/>
                    <a:pt x="481" y="5"/>
                  </a:cubicBezTo>
                  <a:cubicBezTo>
                    <a:pt x="291" y="32"/>
                    <a:pt x="157" y="193"/>
                    <a:pt x="91" y="356"/>
                  </a:cubicBezTo>
                  <a:cubicBezTo>
                    <a:pt x="10" y="554"/>
                    <a:pt x="0" y="768"/>
                    <a:pt x="39" y="974"/>
                  </a:cubicBezTo>
                  <a:cubicBezTo>
                    <a:pt x="59" y="1073"/>
                    <a:pt x="91" y="1174"/>
                    <a:pt x="157" y="1254"/>
                  </a:cubicBezTo>
                  <a:cubicBezTo>
                    <a:pt x="247" y="1363"/>
                    <a:pt x="363" y="1411"/>
                    <a:pt x="481" y="1411"/>
                  </a:cubicBezTo>
                  <a:cubicBezTo>
                    <a:pt x="640" y="1411"/>
                    <a:pt x="800" y="1322"/>
                    <a:pt x="898" y="1175"/>
                  </a:cubicBezTo>
                  <a:cubicBezTo>
                    <a:pt x="1069" y="915"/>
                    <a:pt x="1087" y="523"/>
                    <a:pt x="944" y="256"/>
                  </a:cubicBezTo>
                  <a:cubicBezTo>
                    <a:pt x="867" y="115"/>
                    <a:pt x="709"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2;p37">
              <a:extLst>
                <a:ext uri="{FF2B5EF4-FFF2-40B4-BE49-F238E27FC236}">
                  <a16:creationId xmlns:a16="http://schemas.microsoft.com/office/drawing/2014/main" id="{C05B319A-FC43-7E1C-E818-EA64FBF9AF48}"/>
                </a:ext>
              </a:extLst>
            </p:cNvPr>
            <p:cNvSpPr/>
            <p:nvPr/>
          </p:nvSpPr>
          <p:spPr>
            <a:xfrm>
              <a:off x="5184928" y="1502067"/>
              <a:ext cx="193882" cy="267077"/>
            </a:xfrm>
            <a:custGeom>
              <a:avLst/>
              <a:gdLst/>
              <a:ahLst/>
              <a:cxnLst/>
              <a:rect l="l" t="t" r="r" b="b"/>
              <a:pathLst>
                <a:path w="1735" h="2390" extrusionOk="0">
                  <a:moveTo>
                    <a:pt x="1497" y="1"/>
                  </a:moveTo>
                  <a:cubicBezTo>
                    <a:pt x="1462" y="1"/>
                    <a:pt x="1435" y="23"/>
                    <a:pt x="1411" y="45"/>
                  </a:cubicBezTo>
                  <a:cubicBezTo>
                    <a:pt x="1347" y="101"/>
                    <a:pt x="1121" y="305"/>
                    <a:pt x="964" y="479"/>
                  </a:cubicBezTo>
                  <a:cubicBezTo>
                    <a:pt x="875" y="579"/>
                    <a:pt x="807" y="670"/>
                    <a:pt x="804" y="720"/>
                  </a:cubicBezTo>
                  <a:lnTo>
                    <a:pt x="804" y="720"/>
                  </a:lnTo>
                  <a:cubicBezTo>
                    <a:pt x="807" y="653"/>
                    <a:pt x="795" y="584"/>
                    <a:pt x="771" y="520"/>
                  </a:cubicBezTo>
                  <a:cubicBezTo>
                    <a:pt x="759" y="516"/>
                    <a:pt x="747" y="515"/>
                    <a:pt x="735" y="515"/>
                  </a:cubicBezTo>
                  <a:cubicBezTo>
                    <a:pt x="654" y="515"/>
                    <a:pt x="582" y="595"/>
                    <a:pt x="533" y="669"/>
                  </a:cubicBezTo>
                  <a:cubicBezTo>
                    <a:pt x="356" y="927"/>
                    <a:pt x="179" y="1186"/>
                    <a:pt x="0" y="1444"/>
                  </a:cubicBezTo>
                  <a:cubicBezTo>
                    <a:pt x="311" y="1625"/>
                    <a:pt x="634" y="1744"/>
                    <a:pt x="961" y="1894"/>
                  </a:cubicBezTo>
                  <a:cubicBezTo>
                    <a:pt x="1207" y="2007"/>
                    <a:pt x="1385" y="2185"/>
                    <a:pt x="1559" y="2389"/>
                  </a:cubicBezTo>
                  <a:cubicBezTo>
                    <a:pt x="1499" y="1637"/>
                    <a:pt x="1735" y="876"/>
                    <a:pt x="1598" y="135"/>
                  </a:cubicBezTo>
                  <a:cubicBezTo>
                    <a:pt x="1588" y="73"/>
                    <a:pt x="1557" y="1"/>
                    <a:pt x="1497"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3;p37">
              <a:extLst>
                <a:ext uri="{FF2B5EF4-FFF2-40B4-BE49-F238E27FC236}">
                  <a16:creationId xmlns:a16="http://schemas.microsoft.com/office/drawing/2014/main" id="{71DF49CF-3114-2AF8-5FB1-93471F31A663}"/>
                </a:ext>
              </a:extLst>
            </p:cNvPr>
            <p:cNvSpPr/>
            <p:nvPr/>
          </p:nvSpPr>
          <p:spPr>
            <a:xfrm>
              <a:off x="4277544" y="1555817"/>
              <a:ext cx="152759" cy="230982"/>
            </a:xfrm>
            <a:custGeom>
              <a:avLst/>
              <a:gdLst/>
              <a:ahLst/>
              <a:cxnLst/>
              <a:rect l="l" t="t" r="r" b="b"/>
              <a:pathLst>
                <a:path w="1367" h="2067" extrusionOk="0">
                  <a:moveTo>
                    <a:pt x="154" y="1"/>
                  </a:moveTo>
                  <a:cubicBezTo>
                    <a:pt x="134" y="1"/>
                    <a:pt x="117" y="8"/>
                    <a:pt x="109" y="26"/>
                  </a:cubicBezTo>
                  <a:cubicBezTo>
                    <a:pt x="103" y="38"/>
                    <a:pt x="103" y="49"/>
                    <a:pt x="103" y="62"/>
                  </a:cubicBezTo>
                  <a:cubicBezTo>
                    <a:pt x="97" y="401"/>
                    <a:pt x="130" y="742"/>
                    <a:pt x="201" y="1074"/>
                  </a:cubicBezTo>
                  <a:cubicBezTo>
                    <a:pt x="186" y="1036"/>
                    <a:pt x="166" y="996"/>
                    <a:pt x="133" y="972"/>
                  </a:cubicBezTo>
                  <a:cubicBezTo>
                    <a:pt x="117" y="960"/>
                    <a:pt x="97" y="954"/>
                    <a:pt x="77" y="954"/>
                  </a:cubicBezTo>
                  <a:cubicBezTo>
                    <a:pt x="55" y="954"/>
                    <a:pt x="34" y="962"/>
                    <a:pt x="22" y="979"/>
                  </a:cubicBezTo>
                  <a:cubicBezTo>
                    <a:pt x="0" y="1010"/>
                    <a:pt x="10" y="1050"/>
                    <a:pt x="22" y="1084"/>
                  </a:cubicBezTo>
                  <a:cubicBezTo>
                    <a:pt x="123" y="1411"/>
                    <a:pt x="224" y="1738"/>
                    <a:pt x="329" y="2067"/>
                  </a:cubicBezTo>
                  <a:cubicBezTo>
                    <a:pt x="487" y="1925"/>
                    <a:pt x="647" y="1784"/>
                    <a:pt x="808" y="1646"/>
                  </a:cubicBezTo>
                  <a:cubicBezTo>
                    <a:pt x="928" y="1541"/>
                    <a:pt x="1222" y="1376"/>
                    <a:pt x="1285" y="1234"/>
                  </a:cubicBezTo>
                  <a:cubicBezTo>
                    <a:pt x="1367" y="1034"/>
                    <a:pt x="934" y="585"/>
                    <a:pt x="780" y="425"/>
                  </a:cubicBezTo>
                  <a:cubicBezTo>
                    <a:pt x="623" y="262"/>
                    <a:pt x="429" y="142"/>
                    <a:pt x="233" y="26"/>
                  </a:cubicBezTo>
                  <a:cubicBezTo>
                    <a:pt x="210" y="13"/>
                    <a:pt x="180" y="1"/>
                    <a:pt x="154"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4;p37">
              <a:extLst>
                <a:ext uri="{FF2B5EF4-FFF2-40B4-BE49-F238E27FC236}">
                  <a16:creationId xmlns:a16="http://schemas.microsoft.com/office/drawing/2014/main" id="{9EEDF5E1-B5F5-8B0C-F9C8-17B2C70F4F13}"/>
                </a:ext>
              </a:extLst>
            </p:cNvPr>
            <p:cNvSpPr/>
            <p:nvPr/>
          </p:nvSpPr>
          <p:spPr>
            <a:xfrm>
              <a:off x="3893135" y="2953993"/>
              <a:ext cx="920464" cy="1662468"/>
            </a:xfrm>
            <a:custGeom>
              <a:avLst/>
              <a:gdLst/>
              <a:ahLst/>
              <a:cxnLst/>
              <a:rect l="l" t="t" r="r" b="b"/>
              <a:pathLst>
                <a:path w="8237" h="14877" extrusionOk="0">
                  <a:moveTo>
                    <a:pt x="3212" y="0"/>
                  </a:moveTo>
                  <a:cubicBezTo>
                    <a:pt x="2529" y="0"/>
                    <a:pt x="1844" y="265"/>
                    <a:pt x="1306" y="806"/>
                  </a:cubicBezTo>
                  <a:cubicBezTo>
                    <a:pt x="889" y="1227"/>
                    <a:pt x="573" y="1741"/>
                    <a:pt x="370" y="2297"/>
                  </a:cubicBezTo>
                  <a:cubicBezTo>
                    <a:pt x="1" y="3306"/>
                    <a:pt x="5" y="4457"/>
                    <a:pt x="436" y="5445"/>
                  </a:cubicBezTo>
                  <a:cubicBezTo>
                    <a:pt x="630" y="5889"/>
                    <a:pt x="900" y="6295"/>
                    <a:pt x="1123" y="6724"/>
                  </a:cubicBezTo>
                  <a:cubicBezTo>
                    <a:pt x="1620" y="7672"/>
                    <a:pt x="1822" y="8730"/>
                    <a:pt x="2225" y="9701"/>
                  </a:cubicBezTo>
                  <a:cubicBezTo>
                    <a:pt x="2632" y="10685"/>
                    <a:pt x="2990" y="11677"/>
                    <a:pt x="3279" y="12708"/>
                  </a:cubicBezTo>
                  <a:cubicBezTo>
                    <a:pt x="3419" y="13207"/>
                    <a:pt x="3556" y="13726"/>
                    <a:pt x="3893" y="14116"/>
                  </a:cubicBezTo>
                  <a:cubicBezTo>
                    <a:pt x="4479" y="14793"/>
                    <a:pt x="5469" y="14877"/>
                    <a:pt x="6379" y="14877"/>
                  </a:cubicBezTo>
                  <a:cubicBezTo>
                    <a:pt x="6444" y="14877"/>
                    <a:pt x="6509" y="14876"/>
                    <a:pt x="6573" y="14876"/>
                  </a:cubicBezTo>
                  <a:cubicBezTo>
                    <a:pt x="7083" y="14870"/>
                    <a:pt x="7695" y="14806"/>
                    <a:pt x="7929" y="14350"/>
                  </a:cubicBezTo>
                  <a:cubicBezTo>
                    <a:pt x="8236" y="13755"/>
                    <a:pt x="7669" y="13160"/>
                    <a:pt x="7215" y="12857"/>
                  </a:cubicBezTo>
                  <a:cubicBezTo>
                    <a:pt x="7060" y="12753"/>
                    <a:pt x="6903" y="12645"/>
                    <a:pt x="6734" y="12563"/>
                  </a:cubicBezTo>
                  <a:cubicBezTo>
                    <a:pt x="6648" y="12520"/>
                    <a:pt x="6361" y="12467"/>
                    <a:pt x="6313" y="12391"/>
                  </a:cubicBezTo>
                  <a:cubicBezTo>
                    <a:pt x="6247" y="12287"/>
                    <a:pt x="6374" y="11837"/>
                    <a:pt x="6387" y="11707"/>
                  </a:cubicBezTo>
                  <a:cubicBezTo>
                    <a:pt x="6409" y="11499"/>
                    <a:pt x="6426" y="11288"/>
                    <a:pt x="6441" y="11078"/>
                  </a:cubicBezTo>
                  <a:cubicBezTo>
                    <a:pt x="6510" y="10195"/>
                    <a:pt x="6537" y="9310"/>
                    <a:pt x="6524" y="8426"/>
                  </a:cubicBezTo>
                  <a:cubicBezTo>
                    <a:pt x="6513" y="7768"/>
                    <a:pt x="6453" y="7141"/>
                    <a:pt x="6473" y="6489"/>
                  </a:cubicBezTo>
                  <a:cubicBezTo>
                    <a:pt x="6494" y="5783"/>
                    <a:pt x="6491" y="5077"/>
                    <a:pt x="6433" y="4371"/>
                  </a:cubicBezTo>
                  <a:cubicBezTo>
                    <a:pt x="6420" y="4220"/>
                    <a:pt x="6404" y="4070"/>
                    <a:pt x="6387" y="3919"/>
                  </a:cubicBezTo>
                  <a:cubicBezTo>
                    <a:pt x="6260" y="2859"/>
                    <a:pt x="5967" y="1778"/>
                    <a:pt x="5273" y="967"/>
                  </a:cubicBezTo>
                  <a:cubicBezTo>
                    <a:pt x="4726" y="328"/>
                    <a:pt x="3970" y="0"/>
                    <a:pt x="3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05;p37">
              <a:extLst>
                <a:ext uri="{FF2B5EF4-FFF2-40B4-BE49-F238E27FC236}">
                  <a16:creationId xmlns:a16="http://schemas.microsoft.com/office/drawing/2014/main" id="{F7B523D9-3D3B-BD3C-9E69-D7B20CF748A6}"/>
                </a:ext>
              </a:extLst>
            </p:cNvPr>
            <p:cNvSpPr/>
            <p:nvPr/>
          </p:nvSpPr>
          <p:spPr>
            <a:xfrm>
              <a:off x="2524684" y="3539770"/>
              <a:ext cx="1146753" cy="947284"/>
            </a:xfrm>
            <a:custGeom>
              <a:avLst/>
              <a:gdLst/>
              <a:ahLst/>
              <a:cxnLst/>
              <a:rect l="l" t="t" r="r" b="b"/>
              <a:pathLst>
                <a:path w="10262" h="8477" extrusionOk="0">
                  <a:moveTo>
                    <a:pt x="1236" y="1"/>
                  </a:moveTo>
                  <a:cubicBezTo>
                    <a:pt x="950" y="1"/>
                    <a:pt x="664" y="6"/>
                    <a:pt x="378" y="12"/>
                  </a:cubicBezTo>
                  <a:cubicBezTo>
                    <a:pt x="280" y="13"/>
                    <a:pt x="166" y="22"/>
                    <a:pt x="103" y="99"/>
                  </a:cubicBezTo>
                  <a:cubicBezTo>
                    <a:pt x="60" y="152"/>
                    <a:pt x="53" y="227"/>
                    <a:pt x="47" y="297"/>
                  </a:cubicBezTo>
                  <a:cubicBezTo>
                    <a:pt x="0" y="987"/>
                    <a:pt x="62" y="1555"/>
                    <a:pt x="94" y="2250"/>
                  </a:cubicBezTo>
                  <a:cubicBezTo>
                    <a:pt x="121" y="2834"/>
                    <a:pt x="194" y="3414"/>
                    <a:pt x="289" y="3991"/>
                  </a:cubicBezTo>
                  <a:cubicBezTo>
                    <a:pt x="378" y="4534"/>
                    <a:pt x="507" y="4972"/>
                    <a:pt x="386" y="5537"/>
                  </a:cubicBezTo>
                  <a:cubicBezTo>
                    <a:pt x="314" y="5873"/>
                    <a:pt x="186" y="6194"/>
                    <a:pt x="129" y="6531"/>
                  </a:cubicBezTo>
                  <a:cubicBezTo>
                    <a:pt x="52" y="6989"/>
                    <a:pt x="119" y="7486"/>
                    <a:pt x="381" y="7870"/>
                  </a:cubicBezTo>
                  <a:cubicBezTo>
                    <a:pt x="574" y="8153"/>
                    <a:pt x="837" y="8300"/>
                    <a:pt x="1150" y="8416"/>
                  </a:cubicBezTo>
                  <a:cubicBezTo>
                    <a:pt x="1267" y="8460"/>
                    <a:pt x="1362" y="8477"/>
                    <a:pt x="1449" y="8477"/>
                  </a:cubicBezTo>
                  <a:cubicBezTo>
                    <a:pt x="1632" y="8477"/>
                    <a:pt x="1780" y="8402"/>
                    <a:pt x="2030" y="8352"/>
                  </a:cubicBezTo>
                  <a:cubicBezTo>
                    <a:pt x="2108" y="8336"/>
                    <a:pt x="2186" y="8330"/>
                    <a:pt x="2263" y="8330"/>
                  </a:cubicBezTo>
                  <a:cubicBezTo>
                    <a:pt x="2470" y="8330"/>
                    <a:pt x="2675" y="8371"/>
                    <a:pt x="2884" y="8371"/>
                  </a:cubicBezTo>
                  <a:cubicBezTo>
                    <a:pt x="2963" y="8371"/>
                    <a:pt x="3043" y="8365"/>
                    <a:pt x="3123" y="8349"/>
                  </a:cubicBezTo>
                  <a:cubicBezTo>
                    <a:pt x="3277" y="8316"/>
                    <a:pt x="3430" y="8306"/>
                    <a:pt x="3585" y="8306"/>
                  </a:cubicBezTo>
                  <a:cubicBezTo>
                    <a:pt x="3779" y="8306"/>
                    <a:pt x="3975" y="8321"/>
                    <a:pt x="4179" y="8323"/>
                  </a:cubicBezTo>
                  <a:cubicBezTo>
                    <a:pt x="4333" y="8324"/>
                    <a:pt x="4488" y="8325"/>
                    <a:pt x="4642" y="8325"/>
                  </a:cubicBezTo>
                  <a:cubicBezTo>
                    <a:pt x="5487" y="8325"/>
                    <a:pt x="6332" y="8307"/>
                    <a:pt x="7176" y="8287"/>
                  </a:cubicBezTo>
                  <a:cubicBezTo>
                    <a:pt x="7655" y="8277"/>
                    <a:pt x="8133" y="8266"/>
                    <a:pt x="8607" y="8216"/>
                  </a:cubicBezTo>
                  <a:cubicBezTo>
                    <a:pt x="9204" y="8156"/>
                    <a:pt x="10262" y="8013"/>
                    <a:pt x="10076" y="7156"/>
                  </a:cubicBezTo>
                  <a:cubicBezTo>
                    <a:pt x="10003" y="6818"/>
                    <a:pt x="9705" y="6565"/>
                    <a:pt x="9381" y="6450"/>
                  </a:cubicBezTo>
                  <a:cubicBezTo>
                    <a:pt x="9055" y="6333"/>
                    <a:pt x="8703" y="6331"/>
                    <a:pt x="8357" y="6330"/>
                  </a:cubicBezTo>
                  <a:cubicBezTo>
                    <a:pt x="7372" y="6325"/>
                    <a:pt x="6385" y="6323"/>
                    <a:pt x="5400" y="6318"/>
                  </a:cubicBezTo>
                  <a:cubicBezTo>
                    <a:pt x="5463" y="6280"/>
                    <a:pt x="5523" y="6236"/>
                    <a:pt x="5586" y="6188"/>
                  </a:cubicBezTo>
                  <a:cubicBezTo>
                    <a:pt x="6625" y="5403"/>
                    <a:pt x="7142" y="4111"/>
                    <a:pt x="6648" y="2863"/>
                  </a:cubicBezTo>
                  <a:cubicBezTo>
                    <a:pt x="6125" y="1547"/>
                    <a:pt x="5055" y="630"/>
                    <a:pt x="3691" y="262"/>
                  </a:cubicBezTo>
                  <a:cubicBezTo>
                    <a:pt x="3677" y="257"/>
                    <a:pt x="3664" y="254"/>
                    <a:pt x="3650" y="250"/>
                  </a:cubicBezTo>
                  <a:cubicBezTo>
                    <a:pt x="2864" y="44"/>
                    <a:pt x="2050" y="1"/>
                    <a:pt x="12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06;p37">
              <a:extLst>
                <a:ext uri="{FF2B5EF4-FFF2-40B4-BE49-F238E27FC236}">
                  <a16:creationId xmlns:a16="http://schemas.microsoft.com/office/drawing/2014/main" id="{39FA10CA-5F95-3DD7-A4A0-FF6F75D9E513}"/>
                </a:ext>
              </a:extLst>
            </p:cNvPr>
            <p:cNvSpPr/>
            <p:nvPr/>
          </p:nvSpPr>
          <p:spPr>
            <a:xfrm>
              <a:off x="3796474" y="3948987"/>
              <a:ext cx="61461" cy="61573"/>
            </a:xfrm>
            <a:custGeom>
              <a:avLst/>
              <a:gdLst/>
              <a:ahLst/>
              <a:cxnLst/>
              <a:rect l="l" t="t" r="r" b="b"/>
              <a:pathLst>
                <a:path w="550" h="551" extrusionOk="0">
                  <a:moveTo>
                    <a:pt x="274" y="1"/>
                  </a:moveTo>
                  <a:cubicBezTo>
                    <a:pt x="123" y="1"/>
                    <a:pt x="0" y="125"/>
                    <a:pt x="0" y="276"/>
                  </a:cubicBezTo>
                  <a:cubicBezTo>
                    <a:pt x="0" y="428"/>
                    <a:pt x="123" y="550"/>
                    <a:pt x="274" y="550"/>
                  </a:cubicBezTo>
                  <a:cubicBezTo>
                    <a:pt x="427" y="550"/>
                    <a:pt x="550" y="428"/>
                    <a:pt x="550" y="276"/>
                  </a:cubicBezTo>
                  <a:cubicBezTo>
                    <a:pt x="550" y="125"/>
                    <a:pt x="427"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2" name="Google Shape;2307;p37">
              <a:extLst>
                <a:ext uri="{FF2B5EF4-FFF2-40B4-BE49-F238E27FC236}">
                  <a16:creationId xmlns:a16="http://schemas.microsoft.com/office/drawing/2014/main" id="{98C5CD48-498C-60FB-3B9A-9CDDB4868A41}"/>
                </a:ext>
              </a:extLst>
            </p:cNvPr>
            <p:cNvGrpSpPr/>
            <p:nvPr/>
          </p:nvGrpSpPr>
          <p:grpSpPr>
            <a:xfrm>
              <a:off x="2782484" y="2398276"/>
              <a:ext cx="2133694" cy="1648043"/>
              <a:chOff x="2782484" y="2398276"/>
              <a:chExt cx="2133694" cy="1648043"/>
            </a:xfrm>
          </p:grpSpPr>
          <p:sp>
            <p:nvSpPr>
              <p:cNvPr id="2328" name="Google Shape;2308;p37">
                <a:extLst>
                  <a:ext uri="{FF2B5EF4-FFF2-40B4-BE49-F238E27FC236}">
                    <a16:creationId xmlns:a16="http://schemas.microsoft.com/office/drawing/2014/main" id="{487C3033-4139-E794-98C7-9E122322A506}"/>
                  </a:ext>
                </a:extLst>
              </p:cNvPr>
              <p:cNvSpPr/>
              <p:nvPr/>
            </p:nvSpPr>
            <p:spPr>
              <a:xfrm>
                <a:off x="3060287" y="3144075"/>
                <a:ext cx="61573" cy="61461"/>
              </a:xfrm>
              <a:custGeom>
                <a:avLst/>
                <a:gdLst/>
                <a:ahLst/>
                <a:cxnLst/>
                <a:rect l="l" t="t" r="r" b="b"/>
                <a:pathLst>
                  <a:path w="551" h="550" extrusionOk="0">
                    <a:moveTo>
                      <a:pt x="274" y="0"/>
                    </a:moveTo>
                    <a:cubicBezTo>
                      <a:pt x="123" y="0"/>
                      <a:pt x="0" y="123"/>
                      <a:pt x="0" y="276"/>
                    </a:cubicBezTo>
                    <a:cubicBezTo>
                      <a:pt x="0" y="427"/>
                      <a:pt x="123" y="550"/>
                      <a:pt x="274" y="550"/>
                    </a:cubicBezTo>
                    <a:cubicBezTo>
                      <a:pt x="427" y="550"/>
                      <a:pt x="550" y="427"/>
                      <a:pt x="550" y="276"/>
                    </a:cubicBezTo>
                    <a:cubicBezTo>
                      <a:pt x="550" y="123"/>
                      <a:pt x="427"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09;p37">
                <a:extLst>
                  <a:ext uri="{FF2B5EF4-FFF2-40B4-BE49-F238E27FC236}">
                    <a16:creationId xmlns:a16="http://schemas.microsoft.com/office/drawing/2014/main" id="{FB6F90F1-167C-6D7A-FDDA-16F541AD5035}"/>
                  </a:ext>
                </a:extLst>
              </p:cNvPr>
              <p:cNvSpPr/>
              <p:nvPr/>
            </p:nvSpPr>
            <p:spPr>
              <a:xfrm>
                <a:off x="3413630" y="3353377"/>
                <a:ext cx="61573" cy="61573"/>
              </a:xfrm>
              <a:custGeom>
                <a:avLst/>
                <a:gdLst/>
                <a:ahLst/>
                <a:cxnLst/>
                <a:rect l="l" t="t" r="r" b="b"/>
                <a:pathLst>
                  <a:path w="551" h="551" extrusionOk="0">
                    <a:moveTo>
                      <a:pt x="277" y="1"/>
                    </a:moveTo>
                    <a:cubicBezTo>
                      <a:pt x="124" y="1"/>
                      <a:pt x="1" y="123"/>
                      <a:pt x="1" y="275"/>
                    </a:cubicBezTo>
                    <a:cubicBezTo>
                      <a:pt x="1" y="426"/>
                      <a:pt x="124" y="550"/>
                      <a:pt x="277" y="550"/>
                    </a:cubicBezTo>
                    <a:cubicBezTo>
                      <a:pt x="428" y="550"/>
                      <a:pt x="551" y="426"/>
                      <a:pt x="551" y="275"/>
                    </a:cubicBezTo>
                    <a:cubicBezTo>
                      <a:pt x="551" y="123"/>
                      <a:pt x="428"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10;p37">
                <a:extLst>
                  <a:ext uri="{FF2B5EF4-FFF2-40B4-BE49-F238E27FC236}">
                    <a16:creationId xmlns:a16="http://schemas.microsoft.com/office/drawing/2014/main" id="{C737ABF5-A966-576D-2F3F-1A3F18A5FD26}"/>
                  </a:ext>
                </a:extLst>
              </p:cNvPr>
              <p:cNvSpPr/>
              <p:nvPr/>
            </p:nvSpPr>
            <p:spPr>
              <a:xfrm>
                <a:off x="3720822" y="3060935"/>
                <a:ext cx="61573" cy="61573"/>
              </a:xfrm>
              <a:custGeom>
                <a:avLst/>
                <a:gdLst/>
                <a:ahLst/>
                <a:cxnLst/>
                <a:rect l="l" t="t" r="r" b="b"/>
                <a:pathLst>
                  <a:path w="551" h="551" extrusionOk="0">
                    <a:moveTo>
                      <a:pt x="276" y="0"/>
                    </a:moveTo>
                    <a:cubicBezTo>
                      <a:pt x="123" y="0"/>
                      <a:pt x="1" y="123"/>
                      <a:pt x="1" y="276"/>
                    </a:cubicBezTo>
                    <a:cubicBezTo>
                      <a:pt x="1" y="427"/>
                      <a:pt x="123" y="550"/>
                      <a:pt x="276" y="550"/>
                    </a:cubicBezTo>
                    <a:cubicBezTo>
                      <a:pt x="427" y="550"/>
                      <a:pt x="550" y="427"/>
                      <a:pt x="550" y="276"/>
                    </a:cubicBezTo>
                    <a:cubicBezTo>
                      <a:pt x="550" y="123"/>
                      <a:pt x="427"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11;p37">
                <a:extLst>
                  <a:ext uri="{FF2B5EF4-FFF2-40B4-BE49-F238E27FC236}">
                    <a16:creationId xmlns:a16="http://schemas.microsoft.com/office/drawing/2014/main" id="{D270DD4C-463E-F01A-F733-3DB1E9504CCD}"/>
                  </a:ext>
                </a:extLst>
              </p:cNvPr>
              <p:cNvSpPr/>
              <p:nvPr/>
            </p:nvSpPr>
            <p:spPr>
              <a:xfrm>
                <a:off x="3475091" y="3984746"/>
                <a:ext cx="61573" cy="61573"/>
              </a:xfrm>
              <a:custGeom>
                <a:avLst/>
                <a:gdLst/>
                <a:ahLst/>
                <a:cxnLst/>
                <a:rect l="l" t="t" r="r" b="b"/>
                <a:pathLst>
                  <a:path w="551" h="551" extrusionOk="0">
                    <a:moveTo>
                      <a:pt x="275" y="0"/>
                    </a:moveTo>
                    <a:cubicBezTo>
                      <a:pt x="123" y="0"/>
                      <a:pt x="1" y="123"/>
                      <a:pt x="1" y="276"/>
                    </a:cubicBezTo>
                    <a:cubicBezTo>
                      <a:pt x="1" y="427"/>
                      <a:pt x="123" y="550"/>
                      <a:pt x="275" y="550"/>
                    </a:cubicBezTo>
                    <a:cubicBezTo>
                      <a:pt x="428" y="550"/>
                      <a:pt x="550" y="427"/>
                      <a:pt x="550" y="276"/>
                    </a:cubicBezTo>
                    <a:cubicBezTo>
                      <a:pt x="550" y="123"/>
                      <a:pt x="428" y="0"/>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12;p37">
                <a:extLst>
                  <a:ext uri="{FF2B5EF4-FFF2-40B4-BE49-F238E27FC236}">
                    <a16:creationId xmlns:a16="http://schemas.microsoft.com/office/drawing/2014/main" id="{67A02A5E-6D98-D1F5-A331-57FED4B364A1}"/>
                  </a:ext>
                </a:extLst>
              </p:cNvPr>
              <p:cNvSpPr/>
              <p:nvPr/>
            </p:nvSpPr>
            <p:spPr>
              <a:xfrm>
                <a:off x="4650108" y="3301861"/>
                <a:ext cx="61461" cy="61573"/>
              </a:xfrm>
              <a:custGeom>
                <a:avLst/>
                <a:gdLst/>
                <a:ahLst/>
                <a:cxnLst/>
                <a:rect l="l" t="t" r="r" b="b"/>
                <a:pathLst>
                  <a:path w="550" h="551" extrusionOk="0">
                    <a:moveTo>
                      <a:pt x="274" y="0"/>
                    </a:moveTo>
                    <a:cubicBezTo>
                      <a:pt x="123" y="0"/>
                      <a:pt x="0" y="123"/>
                      <a:pt x="0" y="275"/>
                    </a:cubicBezTo>
                    <a:cubicBezTo>
                      <a:pt x="0" y="427"/>
                      <a:pt x="123" y="550"/>
                      <a:pt x="274" y="550"/>
                    </a:cubicBezTo>
                    <a:cubicBezTo>
                      <a:pt x="427" y="550"/>
                      <a:pt x="550" y="427"/>
                      <a:pt x="550" y="275"/>
                    </a:cubicBezTo>
                    <a:cubicBezTo>
                      <a:pt x="550" y="123"/>
                      <a:pt x="427"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13;p37">
                <a:extLst>
                  <a:ext uri="{FF2B5EF4-FFF2-40B4-BE49-F238E27FC236}">
                    <a16:creationId xmlns:a16="http://schemas.microsoft.com/office/drawing/2014/main" id="{C743ADDC-BB3F-F9BB-1236-930C53714C87}"/>
                  </a:ext>
                </a:extLst>
              </p:cNvPr>
              <p:cNvSpPr/>
              <p:nvPr/>
            </p:nvSpPr>
            <p:spPr>
              <a:xfrm>
                <a:off x="3731326" y="3353377"/>
                <a:ext cx="61573" cy="61573"/>
              </a:xfrm>
              <a:custGeom>
                <a:avLst/>
                <a:gdLst/>
                <a:ahLst/>
                <a:cxnLst/>
                <a:rect l="l" t="t" r="r" b="b"/>
                <a:pathLst>
                  <a:path w="551" h="551" extrusionOk="0">
                    <a:moveTo>
                      <a:pt x="276" y="1"/>
                    </a:moveTo>
                    <a:cubicBezTo>
                      <a:pt x="125" y="1"/>
                      <a:pt x="1" y="123"/>
                      <a:pt x="1" y="275"/>
                    </a:cubicBezTo>
                    <a:cubicBezTo>
                      <a:pt x="1" y="426"/>
                      <a:pt x="125" y="550"/>
                      <a:pt x="276" y="550"/>
                    </a:cubicBezTo>
                    <a:cubicBezTo>
                      <a:pt x="428" y="550"/>
                      <a:pt x="550" y="426"/>
                      <a:pt x="550" y="275"/>
                    </a:cubicBezTo>
                    <a:cubicBezTo>
                      <a:pt x="550" y="123"/>
                      <a:pt x="428"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14;p37">
                <a:extLst>
                  <a:ext uri="{FF2B5EF4-FFF2-40B4-BE49-F238E27FC236}">
                    <a16:creationId xmlns:a16="http://schemas.microsoft.com/office/drawing/2014/main" id="{225E8609-B198-C188-6945-E3B39D9BCA24}"/>
                  </a:ext>
                </a:extLst>
              </p:cNvPr>
              <p:cNvSpPr/>
              <p:nvPr/>
            </p:nvSpPr>
            <p:spPr>
              <a:xfrm>
                <a:off x="4600940" y="2953993"/>
                <a:ext cx="61573" cy="61573"/>
              </a:xfrm>
              <a:custGeom>
                <a:avLst/>
                <a:gdLst/>
                <a:ahLst/>
                <a:cxnLst/>
                <a:rect l="l" t="t" r="r" b="b"/>
                <a:pathLst>
                  <a:path w="551" h="551" extrusionOk="0">
                    <a:moveTo>
                      <a:pt x="276" y="1"/>
                    </a:moveTo>
                    <a:cubicBezTo>
                      <a:pt x="125" y="1"/>
                      <a:pt x="0" y="124"/>
                      <a:pt x="0" y="275"/>
                    </a:cubicBezTo>
                    <a:cubicBezTo>
                      <a:pt x="0" y="428"/>
                      <a:pt x="125" y="550"/>
                      <a:pt x="276" y="550"/>
                    </a:cubicBezTo>
                    <a:cubicBezTo>
                      <a:pt x="427" y="550"/>
                      <a:pt x="550" y="428"/>
                      <a:pt x="550" y="275"/>
                    </a:cubicBezTo>
                    <a:cubicBezTo>
                      <a:pt x="550" y="124"/>
                      <a:pt x="427"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15;p37">
                <a:extLst>
                  <a:ext uri="{FF2B5EF4-FFF2-40B4-BE49-F238E27FC236}">
                    <a16:creationId xmlns:a16="http://schemas.microsoft.com/office/drawing/2014/main" id="{13198B72-12C7-3B43-9773-94EDDCC7E396}"/>
                  </a:ext>
                </a:extLst>
              </p:cNvPr>
              <p:cNvSpPr/>
              <p:nvPr/>
            </p:nvSpPr>
            <p:spPr>
              <a:xfrm>
                <a:off x="3621591" y="3588939"/>
                <a:ext cx="61573" cy="61461"/>
              </a:xfrm>
              <a:custGeom>
                <a:avLst/>
                <a:gdLst/>
                <a:ahLst/>
                <a:cxnLst/>
                <a:rect l="l" t="t" r="r" b="b"/>
                <a:pathLst>
                  <a:path w="551" h="550" extrusionOk="0">
                    <a:moveTo>
                      <a:pt x="275" y="0"/>
                    </a:moveTo>
                    <a:cubicBezTo>
                      <a:pt x="123" y="0"/>
                      <a:pt x="0" y="123"/>
                      <a:pt x="0" y="274"/>
                    </a:cubicBezTo>
                    <a:cubicBezTo>
                      <a:pt x="0" y="427"/>
                      <a:pt x="123" y="550"/>
                      <a:pt x="275" y="550"/>
                    </a:cubicBezTo>
                    <a:cubicBezTo>
                      <a:pt x="426" y="550"/>
                      <a:pt x="550" y="427"/>
                      <a:pt x="550" y="274"/>
                    </a:cubicBezTo>
                    <a:cubicBezTo>
                      <a:pt x="550" y="123"/>
                      <a:pt x="426" y="0"/>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16;p37">
                <a:extLst>
                  <a:ext uri="{FF2B5EF4-FFF2-40B4-BE49-F238E27FC236}">
                    <a16:creationId xmlns:a16="http://schemas.microsoft.com/office/drawing/2014/main" id="{5B81556A-B04A-1DF8-2AB9-517FCAC34F57}"/>
                  </a:ext>
                </a:extLst>
              </p:cNvPr>
              <p:cNvSpPr/>
              <p:nvPr/>
            </p:nvSpPr>
            <p:spPr>
              <a:xfrm>
                <a:off x="3356080" y="3030316"/>
                <a:ext cx="61573" cy="61461"/>
              </a:xfrm>
              <a:custGeom>
                <a:avLst/>
                <a:gdLst/>
                <a:ahLst/>
                <a:cxnLst/>
                <a:rect l="l" t="t" r="r" b="b"/>
                <a:pathLst>
                  <a:path w="551" h="550" extrusionOk="0">
                    <a:moveTo>
                      <a:pt x="275" y="0"/>
                    </a:moveTo>
                    <a:cubicBezTo>
                      <a:pt x="123" y="0"/>
                      <a:pt x="0" y="123"/>
                      <a:pt x="0" y="274"/>
                    </a:cubicBezTo>
                    <a:cubicBezTo>
                      <a:pt x="0" y="426"/>
                      <a:pt x="123" y="550"/>
                      <a:pt x="275" y="550"/>
                    </a:cubicBezTo>
                    <a:cubicBezTo>
                      <a:pt x="427" y="550"/>
                      <a:pt x="550" y="426"/>
                      <a:pt x="550" y="274"/>
                    </a:cubicBezTo>
                    <a:cubicBezTo>
                      <a:pt x="550" y="123"/>
                      <a:pt x="427" y="0"/>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17;p37">
                <a:extLst>
                  <a:ext uri="{FF2B5EF4-FFF2-40B4-BE49-F238E27FC236}">
                    <a16:creationId xmlns:a16="http://schemas.microsoft.com/office/drawing/2014/main" id="{DCA84C7A-C13B-98A8-C4C4-5C0CFF424EC0}"/>
                  </a:ext>
                </a:extLst>
              </p:cNvPr>
              <p:cNvSpPr/>
              <p:nvPr/>
            </p:nvSpPr>
            <p:spPr>
              <a:xfrm>
                <a:off x="4113277" y="2739551"/>
                <a:ext cx="61573" cy="61573"/>
              </a:xfrm>
              <a:custGeom>
                <a:avLst/>
                <a:gdLst/>
                <a:ahLst/>
                <a:cxnLst/>
                <a:rect l="l" t="t" r="r" b="b"/>
                <a:pathLst>
                  <a:path w="551" h="551" extrusionOk="0">
                    <a:moveTo>
                      <a:pt x="277" y="1"/>
                    </a:moveTo>
                    <a:cubicBezTo>
                      <a:pt x="124" y="1"/>
                      <a:pt x="1" y="124"/>
                      <a:pt x="1" y="276"/>
                    </a:cubicBezTo>
                    <a:cubicBezTo>
                      <a:pt x="1" y="428"/>
                      <a:pt x="124" y="550"/>
                      <a:pt x="277" y="550"/>
                    </a:cubicBezTo>
                    <a:cubicBezTo>
                      <a:pt x="428" y="550"/>
                      <a:pt x="551" y="428"/>
                      <a:pt x="551" y="276"/>
                    </a:cubicBezTo>
                    <a:cubicBezTo>
                      <a:pt x="551" y="124"/>
                      <a:pt x="428"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18;p37">
                <a:extLst>
                  <a:ext uri="{FF2B5EF4-FFF2-40B4-BE49-F238E27FC236}">
                    <a16:creationId xmlns:a16="http://schemas.microsoft.com/office/drawing/2014/main" id="{4478B418-7559-B497-83B6-38D89FD95297}"/>
                  </a:ext>
                </a:extLst>
              </p:cNvPr>
              <p:cNvSpPr/>
              <p:nvPr/>
            </p:nvSpPr>
            <p:spPr>
              <a:xfrm>
                <a:off x="4506625" y="2678426"/>
                <a:ext cx="61573" cy="61573"/>
              </a:xfrm>
              <a:custGeom>
                <a:avLst/>
                <a:gdLst/>
                <a:ahLst/>
                <a:cxnLst/>
                <a:rect l="l" t="t" r="r" b="b"/>
                <a:pathLst>
                  <a:path w="551" h="551" extrusionOk="0">
                    <a:moveTo>
                      <a:pt x="276" y="1"/>
                    </a:moveTo>
                    <a:cubicBezTo>
                      <a:pt x="123" y="1"/>
                      <a:pt x="1" y="124"/>
                      <a:pt x="1" y="275"/>
                    </a:cubicBezTo>
                    <a:cubicBezTo>
                      <a:pt x="1" y="426"/>
                      <a:pt x="123" y="551"/>
                      <a:pt x="276" y="551"/>
                    </a:cubicBezTo>
                    <a:cubicBezTo>
                      <a:pt x="427" y="551"/>
                      <a:pt x="550" y="426"/>
                      <a:pt x="550" y="275"/>
                    </a:cubicBezTo>
                    <a:cubicBezTo>
                      <a:pt x="550" y="124"/>
                      <a:pt x="427"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19;p37">
                <a:extLst>
                  <a:ext uri="{FF2B5EF4-FFF2-40B4-BE49-F238E27FC236}">
                    <a16:creationId xmlns:a16="http://schemas.microsoft.com/office/drawing/2014/main" id="{49CAD9D6-87B5-C700-3DE9-D8356191C329}"/>
                  </a:ext>
                </a:extLst>
              </p:cNvPr>
              <p:cNvSpPr/>
              <p:nvPr/>
            </p:nvSpPr>
            <p:spPr>
              <a:xfrm>
                <a:off x="4113277" y="2398276"/>
                <a:ext cx="61573" cy="61573"/>
              </a:xfrm>
              <a:custGeom>
                <a:avLst/>
                <a:gdLst/>
                <a:ahLst/>
                <a:cxnLst/>
                <a:rect l="l" t="t" r="r" b="b"/>
                <a:pathLst>
                  <a:path w="551" h="551" extrusionOk="0">
                    <a:moveTo>
                      <a:pt x="275" y="1"/>
                    </a:moveTo>
                    <a:cubicBezTo>
                      <a:pt x="124" y="1"/>
                      <a:pt x="1" y="125"/>
                      <a:pt x="1" y="276"/>
                    </a:cubicBezTo>
                    <a:cubicBezTo>
                      <a:pt x="1" y="428"/>
                      <a:pt x="124" y="550"/>
                      <a:pt x="275" y="550"/>
                    </a:cubicBezTo>
                    <a:cubicBezTo>
                      <a:pt x="428" y="550"/>
                      <a:pt x="551" y="428"/>
                      <a:pt x="551" y="276"/>
                    </a:cubicBezTo>
                    <a:cubicBezTo>
                      <a:pt x="551" y="125"/>
                      <a:pt x="428"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20;p37">
                <a:extLst>
                  <a:ext uri="{FF2B5EF4-FFF2-40B4-BE49-F238E27FC236}">
                    <a16:creationId xmlns:a16="http://schemas.microsoft.com/office/drawing/2014/main" id="{4466CF05-9FD8-CB62-2457-0DA739FC8763}"/>
                  </a:ext>
                </a:extLst>
              </p:cNvPr>
              <p:cNvSpPr/>
              <p:nvPr/>
            </p:nvSpPr>
            <p:spPr>
              <a:xfrm>
                <a:off x="4854605" y="2861355"/>
                <a:ext cx="61573" cy="61461"/>
              </a:xfrm>
              <a:custGeom>
                <a:avLst/>
                <a:gdLst/>
                <a:ahLst/>
                <a:cxnLst/>
                <a:rect l="l" t="t" r="r" b="b"/>
                <a:pathLst>
                  <a:path w="551" h="550" extrusionOk="0">
                    <a:moveTo>
                      <a:pt x="276" y="0"/>
                    </a:moveTo>
                    <a:cubicBezTo>
                      <a:pt x="125" y="0"/>
                      <a:pt x="1" y="123"/>
                      <a:pt x="1" y="274"/>
                    </a:cubicBezTo>
                    <a:cubicBezTo>
                      <a:pt x="1" y="426"/>
                      <a:pt x="125" y="550"/>
                      <a:pt x="276" y="550"/>
                    </a:cubicBezTo>
                    <a:cubicBezTo>
                      <a:pt x="428" y="550"/>
                      <a:pt x="550" y="426"/>
                      <a:pt x="550" y="274"/>
                    </a:cubicBezTo>
                    <a:cubicBezTo>
                      <a:pt x="550" y="123"/>
                      <a:pt x="428" y="2"/>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21;p37">
                <a:extLst>
                  <a:ext uri="{FF2B5EF4-FFF2-40B4-BE49-F238E27FC236}">
                    <a16:creationId xmlns:a16="http://schemas.microsoft.com/office/drawing/2014/main" id="{879DB966-46A2-8C0C-3FDA-76B7A6D586C5}"/>
                  </a:ext>
                </a:extLst>
              </p:cNvPr>
              <p:cNvSpPr/>
              <p:nvPr/>
            </p:nvSpPr>
            <p:spPr>
              <a:xfrm>
                <a:off x="3811895" y="2678426"/>
                <a:ext cx="61573" cy="61461"/>
              </a:xfrm>
              <a:custGeom>
                <a:avLst/>
                <a:gdLst/>
                <a:ahLst/>
                <a:cxnLst/>
                <a:rect l="l" t="t" r="r" b="b"/>
                <a:pathLst>
                  <a:path w="551" h="550" extrusionOk="0">
                    <a:moveTo>
                      <a:pt x="276" y="1"/>
                    </a:moveTo>
                    <a:cubicBezTo>
                      <a:pt x="125" y="1"/>
                      <a:pt x="1" y="124"/>
                      <a:pt x="1" y="275"/>
                    </a:cubicBezTo>
                    <a:cubicBezTo>
                      <a:pt x="1" y="426"/>
                      <a:pt x="125" y="549"/>
                      <a:pt x="276" y="549"/>
                    </a:cubicBezTo>
                    <a:cubicBezTo>
                      <a:pt x="428" y="549"/>
                      <a:pt x="550" y="426"/>
                      <a:pt x="550" y="275"/>
                    </a:cubicBezTo>
                    <a:cubicBezTo>
                      <a:pt x="550" y="124"/>
                      <a:pt x="428"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22;p37">
                <a:extLst>
                  <a:ext uri="{FF2B5EF4-FFF2-40B4-BE49-F238E27FC236}">
                    <a16:creationId xmlns:a16="http://schemas.microsoft.com/office/drawing/2014/main" id="{DC735C9D-EA3B-746C-4088-455D8E9DC7C7}"/>
                  </a:ext>
                </a:extLst>
              </p:cNvPr>
              <p:cNvSpPr/>
              <p:nvPr/>
            </p:nvSpPr>
            <p:spPr>
              <a:xfrm>
                <a:off x="3077943" y="3404892"/>
                <a:ext cx="61573" cy="61573"/>
              </a:xfrm>
              <a:custGeom>
                <a:avLst/>
                <a:gdLst/>
                <a:ahLst/>
                <a:cxnLst/>
                <a:rect l="l" t="t" r="r" b="b"/>
                <a:pathLst>
                  <a:path w="551" h="551" extrusionOk="0">
                    <a:moveTo>
                      <a:pt x="276" y="1"/>
                    </a:moveTo>
                    <a:cubicBezTo>
                      <a:pt x="125" y="1"/>
                      <a:pt x="1" y="125"/>
                      <a:pt x="1" y="276"/>
                    </a:cubicBezTo>
                    <a:cubicBezTo>
                      <a:pt x="1" y="428"/>
                      <a:pt x="125" y="550"/>
                      <a:pt x="276" y="550"/>
                    </a:cubicBezTo>
                    <a:cubicBezTo>
                      <a:pt x="428" y="550"/>
                      <a:pt x="551" y="428"/>
                      <a:pt x="551" y="276"/>
                    </a:cubicBezTo>
                    <a:cubicBezTo>
                      <a:pt x="551" y="125"/>
                      <a:pt x="428"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23;p37">
                <a:extLst>
                  <a:ext uri="{FF2B5EF4-FFF2-40B4-BE49-F238E27FC236}">
                    <a16:creationId xmlns:a16="http://schemas.microsoft.com/office/drawing/2014/main" id="{18BB9EB6-1074-F036-EBC6-B8F8276FD322}"/>
                  </a:ext>
                </a:extLst>
              </p:cNvPr>
              <p:cNvSpPr/>
              <p:nvPr/>
            </p:nvSpPr>
            <p:spPr>
              <a:xfrm>
                <a:off x="3313617" y="3730075"/>
                <a:ext cx="61573" cy="61573"/>
              </a:xfrm>
              <a:custGeom>
                <a:avLst/>
                <a:gdLst/>
                <a:ahLst/>
                <a:cxnLst/>
                <a:rect l="l" t="t" r="r" b="b"/>
                <a:pathLst>
                  <a:path w="551" h="551" extrusionOk="0">
                    <a:moveTo>
                      <a:pt x="275" y="1"/>
                    </a:moveTo>
                    <a:cubicBezTo>
                      <a:pt x="123" y="1"/>
                      <a:pt x="1" y="123"/>
                      <a:pt x="1" y="275"/>
                    </a:cubicBezTo>
                    <a:cubicBezTo>
                      <a:pt x="1" y="428"/>
                      <a:pt x="123" y="550"/>
                      <a:pt x="275" y="550"/>
                    </a:cubicBezTo>
                    <a:cubicBezTo>
                      <a:pt x="426" y="550"/>
                      <a:pt x="550" y="428"/>
                      <a:pt x="550" y="275"/>
                    </a:cubicBezTo>
                    <a:cubicBezTo>
                      <a:pt x="550" y="123"/>
                      <a:pt x="426"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24;p37">
                <a:extLst>
                  <a:ext uri="{FF2B5EF4-FFF2-40B4-BE49-F238E27FC236}">
                    <a16:creationId xmlns:a16="http://schemas.microsoft.com/office/drawing/2014/main" id="{55E2154D-5ED7-9240-020B-F27CAA27E5A4}"/>
                  </a:ext>
                </a:extLst>
              </p:cNvPr>
              <p:cNvSpPr/>
              <p:nvPr/>
            </p:nvSpPr>
            <p:spPr>
              <a:xfrm>
                <a:off x="3923419" y="3699345"/>
                <a:ext cx="61573" cy="61461"/>
              </a:xfrm>
              <a:custGeom>
                <a:avLst/>
                <a:gdLst/>
                <a:ahLst/>
                <a:cxnLst/>
                <a:rect l="l" t="t" r="r" b="b"/>
                <a:pathLst>
                  <a:path w="551" h="550" extrusionOk="0">
                    <a:moveTo>
                      <a:pt x="276" y="0"/>
                    </a:moveTo>
                    <a:cubicBezTo>
                      <a:pt x="124" y="0"/>
                      <a:pt x="1" y="124"/>
                      <a:pt x="1" y="276"/>
                    </a:cubicBezTo>
                    <a:cubicBezTo>
                      <a:pt x="1" y="427"/>
                      <a:pt x="124" y="550"/>
                      <a:pt x="276" y="550"/>
                    </a:cubicBezTo>
                    <a:cubicBezTo>
                      <a:pt x="428" y="550"/>
                      <a:pt x="551" y="427"/>
                      <a:pt x="551" y="276"/>
                    </a:cubicBezTo>
                    <a:cubicBezTo>
                      <a:pt x="551" y="124"/>
                      <a:pt x="428"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25;p37">
                <a:extLst>
                  <a:ext uri="{FF2B5EF4-FFF2-40B4-BE49-F238E27FC236}">
                    <a16:creationId xmlns:a16="http://schemas.microsoft.com/office/drawing/2014/main" id="{6CE46598-3C02-D0A7-B721-503B09FF2C0D}"/>
                  </a:ext>
                </a:extLst>
              </p:cNvPr>
              <p:cNvSpPr/>
              <p:nvPr/>
            </p:nvSpPr>
            <p:spPr>
              <a:xfrm>
                <a:off x="3529400" y="2708933"/>
                <a:ext cx="61461" cy="61573"/>
              </a:xfrm>
              <a:custGeom>
                <a:avLst/>
                <a:gdLst/>
                <a:ahLst/>
                <a:cxnLst/>
                <a:rect l="l" t="t" r="r" b="b"/>
                <a:pathLst>
                  <a:path w="550" h="551" extrusionOk="0">
                    <a:moveTo>
                      <a:pt x="276" y="1"/>
                    </a:moveTo>
                    <a:cubicBezTo>
                      <a:pt x="123" y="1"/>
                      <a:pt x="0" y="123"/>
                      <a:pt x="0" y="275"/>
                    </a:cubicBezTo>
                    <a:cubicBezTo>
                      <a:pt x="0" y="428"/>
                      <a:pt x="123" y="550"/>
                      <a:pt x="276" y="550"/>
                    </a:cubicBezTo>
                    <a:cubicBezTo>
                      <a:pt x="427" y="550"/>
                      <a:pt x="550" y="428"/>
                      <a:pt x="550" y="275"/>
                    </a:cubicBezTo>
                    <a:cubicBezTo>
                      <a:pt x="550" y="123"/>
                      <a:pt x="427"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26;p37">
                <a:extLst>
                  <a:ext uri="{FF2B5EF4-FFF2-40B4-BE49-F238E27FC236}">
                    <a16:creationId xmlns:a16="http://schemas.microsoft.com/office/drawing/2014/main" id="{6E1E0AC3-A095-0E85-6BDB-7560324CE1CB}"/>
                  </a:ext>
                </a:extLst>
              </p:cNvPr>
              <p:cNvSpPr/>
              <p:nvPr/>
            </p:nvSpPr>
            <p:spPr>
              <a:xfrm>
                <a:off x="2782484" y="3404892"/>
                <a:ext cx="61573" cy="61573"/>
              </a:xfrm>
              <a:custGeom>
                <a:avLst/>
                <a:gdLst/>
                <a:ahLst/>
                <a:cxnLst/>
                <a:rect l="l" t="t" r="r" b="b"/>
                <a:pathLst>
                  <a:path w="551" h="551" extrusionOk="0">
                    <a:moveTo>
                      <a:pt x="275" y="1"/>
                    </a:moveTo>
                    <a:cubicBezTo>
                      <a:pt x="123" y="1"/>
                      <a:pt x="0" y="125"/>
                      <a:pt x="0" y="276"/>
                    </a:cubicBezTo>
                    <a:cubicBezTo>
                      <a:pt x="0" y="428"/>
                      <a:pt x="123" y="550"/>
                      <a:pt x="275" y="550"/>
                    </a:cubicBezTo>
                    <a:cubicBezTo>
                      <a:pt x="427" y="550"/>
                      <a:pt x="550" y="428"/>
                      <a:pt x="550" y="276"/>
                    </a:cubicBezTo>
                    <a:cubicBezTo>
                      <a:pt x="550" y="125"/>
                      <a:pt x="427"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3" name="Google Shape;2327;p37">
              <a:extLst>
                <a:ext uri="{FF2B5EF4-FFF2-40B4-BE49-F238E27FC236}">
                  <a16:creationId xmlns:a16="http://schemas.microsoft.com/office/drawing/2014/main" id="{0F7A801D-E3A2-E4EF-5FBA-100B0667AE18}"/>
                </a:ext>
              </a:extLst>
            </p:cNvPr>
            <p:cNvGrpSpPr/>
            <p:nvPr/>
          </p:nvGrpSpPr>
          <p:grpSpPr>
            <a:xfrm>
              <a:off x="2525131" y="2264962"/>
              <a:ext cx="2537548" cy="2157721"/>
              <a:chOff x="2525131" y="2264962"/>
              <a:chExt cx="2537548" cy="2157721"/>
            </a:xfrm>
          </p:grpSpPr>
          <p:sp>
            <p:nvSpPr>
              <p:cNvPr id="2323" name="Google Shape;2328;p37">
                <a:extLst>
                  <a:ext uri="{FF2B5EF4-FFF2-40B4-BE49-F238E27FC236}">
                    <a16:creationId xmlns:a16="http://schemas.microsoft.com/office/drawing/2014/main" id="{27A1800C-0221-9737-F86B-8DFBF576C10E}"/>
                  </a:ext>
                </a:extLst>
              </p:cNvPr>
              <p:cNvSpPr/>
              <p:nvPr/>
            </p:nvSpPr>
            <p:spPr>
              <a:xfrm>
                <a:off x="4739617" y="4196283"/>
                <a:ext cx="31066" cy="25478"/>
              </a:xfrm>
              <a:custGeom>
                <a:avLst/>
                <a:gdLst/>
                <a:ahLst/>
                <a:cxnLst/>
                <a:rect l="l" t="t" r="r" b="b"/>
                <a:pathLst>
                  <a:path w="278" h="228" extrusionOk="0">
                    <a:moveTo>
                      <a:pt x="223" y="1"/>
                    </a:moveTo>
                    <a:lnTo>
                      <a:pt x="0" y="135"/>
                    </a:lnTo>
                    <a:lnTo>
                      <a:pt x="54" y="228"/>
                    </a:lnTo>
                    <a:lnTo>
                      <a:pt x="277" y="94"/>
                    </a:lnTo>
                    <a:lnTo>
                      <a:pt x="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9;p37">
                <a:extLst>
                  <a:ext uri="{FF2B5EF4-FFF2-40B4-BE49-F238E27FC236}">
                    <a16:creationId xmlns:a16="http://schemas.microsoft.com/office/drawing/2014/main" id="{9FC4AE25-D784-1116-E8E1-2E1FA364517D}"/>
                  </a:ext>
                </a:extLst>
              </p:cNvPr>
              <p:cNvSpPr/>
              <p:nvPr/>
            </p:nvSpPr>
            <p:spPr>
              <a:xfrm>
                <a:off x="4747887" y="2264962"/>
                <a:ext cx="314793" cy="232658"/>
              </a:xfrm>
              <a:custGeom>
                <a:avLst/>
                <a:gdLst/>
                <a:ahLst/>
                <a:cxnLst/>
                <a:rect l="l" t="t" r="r" b="b"/>
                <a:pathLst>
                  <a:path w="2817" h="2082" extrusionOk="0">
                    <a:moveTo>
                      <a:pt x="1890" y="0"/>
                    </a:moveTo>
                    <a:cubicBezTo>
                      <a:pt x="1825" y="0"/>
                      <a:pt x="1755" y="24"/>
                      <a:pt x="1690" y="43"/>
                    </a:cubicBezTo>
                    <a:cubicBezTo>
                      <a:pt x="1558" y="81"/>
                      <a:pt x="1425" y="86"/>
                      <a:pt x="1293" y="86"/>
                    </a:cubicBezTo>
                    <a:cubicBezTo>
                      <a:pt x="1246" y="86"/>
                      <a:pt x="1198" y="86"/>
                      <a:pt x="1151" y="86"/>
                    </a:cubicBezTo>
                    <a:cubicBezTo>
                      <a:pt x="1050" y="86"/>
                      <a:pt x="948" y="89"/>
                      <a:pt x="847" y="107"/>
                    </a:cubicBezTo>
                    <a:cubicBezTo>
                      <a:pt x="819" y="113"/>
                      <a:pt x="787" y="118"/>
                      <a:pt x="764" y="140"/>
                    </a:cubicBezTo>
                    <a:cubicBezTo>
                      <a:pt x="754" y="148"/>
                      <a:pt x="747" y="160"/>
                      <a:pt x="743" y="171"/>
                    </a:cubicBezTo>
                    <a:cubicBezTo>
                      <a:pt x="731" y="207"/>
                      <a:pt x="740" y="253"/>
                      <a:pt x="761" y="284"/>
                    </a:cubicBezTo>
                    <a:cubicBezTo>
                      <a:pt x="791" y="327"/>
                      <a:pt x="840" y="354"/>
                      <a:pt x="884" y="383"/>
                    </a:cubicBezTo>
                    <a:cubicBezTo>
                      <a:pt x="1007" y="461"/>
                      <a:pt x="1118" y="561"/>
                      <a:pt x="1210" y="677"/>
                    </a:cubicBezTo>
                    <a:cubicBezTo>
                      <a:pt x="1235" y="712"/>
                      <a:pt x="1264" y="750"/>
                      <a:pt x="1303" y="771"/>
                    </a:cubicBezTo>
                    <a:cubicBezTo>
                      <a:pt x="1291" y="1125"/>
                      <a:pt x="1177" y="1439"/>
                      <a:pt x="976" y="1661"/>
                    </a:cubicBezTo>
                    <a:cubicBezTo>
                      <a:pt x="792" y="1862"/>
                      <a:pt x="532" y="1977"/>
                      <a:pt x="285" y="1977"/>
                    </a:cubicBezTo>
                    <a:cubicBezTo>
                      <a:pt x="199" y="1977"/>
                      <a:pt x="115" y="1963"/>
                      <a:pt x="36" y="1935"/>
                    </a:cubicBezTo>
                    <a:lnTo>
                      <a:pt x="0" y="2035"/>
                    </a:lnTo>
                    <a:cubicBezTo>
                      <a:pt x="90" y="2067"/>
                      <a:pt x="186" y="2082"/>
                      <a:pt x="283" y="2082"/>
                    </a:cubicBezTo>
                    <a:cubicBezTo>
                      <a:pt x="562" y="2082"/>
                      <a:pt x="853" y="1955"/>
                      <a:pt x="1056" y="1730"/>
                    </a:cubicBezTo>
                    <a:cubicBezTo>
                      <a:pt x="1213" y="1555"/>
                      <a:pt x="1321" y="1331"/>
                      <a:pt x="1375" y="1077"/>
                    </a:cubicBezTo>
                    <a:cubicBezTo>
                      <a:pt x="1407" y="1259"/>
                      <a:pt x="1460" y="1455"/>
                      <a:pt x="1582" y="1612"/>
                    </a:cubicBezTo>
                    <a:cubicBezTo>
                      <a:pt x="1714" y="1780"/>
                      <a:pt x="1927" y="1899"/>
                      <a:pt x="2181" y="1945"/>
                    </a:cubicBezTo>
                    <a:cubicBezTo>
                      <a:pt x="2232" y="1954"/>
                      <a:pt x="2287" y="1959"/>
                      <a:pt x="2343" y="1959"/>
                    </a:cubicBezTo>
                    <a:cubicBezTo>
                      <a:pt x="2526" y="1959"/>
                      <a:pt x="2715" y="1903"/>
                      <a:pt x="2816" y="1742"/>
                    </a:cubicBezTo>
                    <a:lnTo>
                      <a:pt x="2723" y="1685"/>
                    </a:lnTo>
                    <a:cubicBezTo>
                      <a:pt x="2645" y="1808"/>
                      <a:pt x="2491" y="1852"/>
                      <a:pt x="2341" y="1852"/>
                    </a:cubicBezTo>
                    <a:cubicBezTo>
                      <a:pt x="2291" y="1852"/>
                      <a:pt x="2242" y="1847"/>
                      <a:pt x="2196" y="1839"/>
                    </a:cubicBezTo>
                    <a:cubicBezTo>
                      <a:pt x="1968" y="1798"/>
                      <a:pt x="1779" y="1693"/>
                      <a:pt x="1662" y="1546"/>
                    </a:cubicBezTo>
                    <a:cubicBezTo>
                      <a:pt x="1520" y="1364"/>
                      <a:pt x="1484" y="1118"/>
                      <a:pt x="1452" y="899"/>
                    </a:cubicBezTo>
                    <a:cubicBezTo>
                      <a:pt x="1448" y="871"/>
                      <a:pt x="1444" y="842"/>
                      <a:pt x="1438" y="814"/>
                    </a:cubicBezTo>
                    <a:cubicBezTo>
                      <a:pt x="1435" y="804"/>
                      <a:pt x="1434" y="795"/>
                      <a:pt x="1432" y="784"/>
                    </a:cubicBezTo>
                    <a:cubicBezTo>
                      <a:pt x="1557" y="754"/>
                      <a:pt x="1690" y="632"/>
                      <a:pt x="1778" y="581"/>
                    </a:cubicBezTo>
                    <a:cubicBezTo>
                      <a:pt x="1884" y="518"/>
                      <a:pt x="1992" y="450"/>
                      <a:pt x="2052" y="343"/>
                    </a:cubicBezTo>
                    <a:cubicBezTo>
                      <a:pt x="2111" y="236"/>
                      <a:pt x="2095" y="77"/>
                      <a:pt x="1985" y="21"/>
                    </a:cubicBezTo>
                    <a:cubicBezTo>
                      <a:pt x="1955" y="6"/>
                      <a:pt x="1923" y="0"/>
                      <a:pt x="18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30;p37">
                <a:extLst>
                  <a:ext uri="{FF2B5EF4-FFF2-40B4-BE49-F238E27FC236}">
                    <a16:creationId xmlns:a16="http://schemas.microsoft.com/office/drawing/2014/main" id="{0BE593D5-E46A-7EE1-8852-92078401A46B}"/>
                  </a:ext>
                </a:extLst>
              </p:cNvPr>
              <p:cNvSpPr/>
              <p:nvPr/>
            </p:nvSpPr>
            <p:spPr>
              <a:xfrm>
                <a:off x="4591665" y="3547369"/>
                <a:ext cx="144154" cy="869060"/>
              </a:xfrm>
              <a:custGeom>
                <a:avLst/>
                <a:gdLst/>
                <a:ahLst/>
                <a:cxnLst/>
                <a:rect l="l" t="t" r="r" b="b"/>
                <a:pathLst>
                  <a:path w="1290" h="7777" extrusionOk="0">
                    <a:moveTo>
                      <a:pt x="206" y="1"/>
                    </a:moveTo>
                    <a:lnTo>
                      <a:pt x="102" y="9"/>
                    </a:lnTo>
                    <a:cubicBezTo>
                      <a:pt x="286" y="2364"/>
                      <a:pt x="253" y="4750"/>
                      <a:pt x="5" y="7100"/>
                    </a:cubicBezTo>
                    <a:lnTo>
                      <a:pt x="1" y="7143"/>
                    </a:lnTo>
                    <a:lnTo>
                      <a:pt x="41" y="7157"/>
                    </a:lnTo>
                    <a:cubicBezTo>
                      <a:pt x="466" y="7303"/>
                      <a:pt x="866" y="7511"/>
                      <a:pt x="1228" y="7777"/>
                    </a:cubicBezTo>
                    <a:lnTo>
                      <a:pt x="1290" y="7691"/>
                    </a:lnTo>
                    <a:cubicBezTo>
                      <a:pt x="930" y="7427"/>
                      <a:pt x="536" y="7218"/>
                      <a:pt x="115" y="7070"/>
                    </a:cubicBezTo>
                    <a:cubicBezTo>
                      <a:pt x="359" y="4727"/>
                      <a:pt x="389" y="2348"/>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31;p37">
                <a:extLst>
                  <a:ext uri="{FF2B5EF4-FFF2-40B4-BE49-F238E27FC236}">
                    <a16:creationId xmlns:a16="http://schemas.microsoft.com/office/drawing/2014/main" id="{C11EAFE1-8A12-C08E-A433-097DCA1986F0}"/>
                  </a:ext>
                </a:extLst>
              </p:cNvPr>
              <p:cNvSpPr/>
              <p:nvPr/>
            </p:nvSpPr>
            <p:spPr>
              <a:xfrm>
                <a:off x="3083865" y="4140410"/>
                <a:ext cx="575835" cy="282274"/>
              </a:xfrm>
              <a:custGeom>
                <a:avLst/>
                <a:gdLst/>
                <a:ahLst/>
                <a:cxnLst/>
                <a:rect l="l" t="t" r="r" b="b"/>
                <a:pathLst>
                  <a:path w="5153" h="2526" extrusionOk="0">
                    <a:moveTo>
                      <a:pt x="1267" y="1"/>
                    </a:moveTo>
                    <a:cubicBezTo>
                      <a:pt x="983" y="369"/>
                      <a:pt x="622" y="686"/>
                      <a:pt x="222" y="922"/>
                    </a:cubicBezTo>
                    <a:lnTo>
                      <a:pt x="1" y="1053"/>
                    </a:lnTo>
                    <a:lnTo>
                      <a:pt x="255" y="1020"/>
                    </a:lnTo>
                    <a:cubicBezTo>
                      <a:pt x="1174" y="906"/>
                      <a:pt x="1929" y="852"/>
                      <a:pt x="2616" y="852"/>
                    </a:cubicBezTo>
                    <a:cubicBezTo>
                      <a:pt x="2842" y="852"/>
                      <a:pt x="3059" y="857"/>
                      <a:pt x="3273" y="869"/>
                    </a:cubicBezTo>
                    <a:cubicBezTo>
                      <a:pt x="3582" y="886"/>
                      <a:pt x="3909" y="918"/>
                      <a:pt x="4206" y="1029"/>
                    </a:cubicBezTo>
                    <a:cubicBezTo>
                      <a:pt x="4527" y="1150"/>
                      <a:pt x="4772" y="1357"/>
                      <a:pt x="4895" y="1612"/>
                    </a:cubicBezTo>
                    <a:cubicBezTo>
                      <a:pt x="5037" y="1899"/>
                      <a:pt x="5001" y="2246"/>
                      <a:pt x="4808" y="2454"/>
                    </a:cubicBezTo>
                    <a:lnTo>
                      <a:pt x="4887" y="2525"/>
                    </a:lnTo>
                    <a:cubicBezTo>
                      <a:pt x="5108" y="2285"/>
                      <a:pt x="5152" y="1890"/>
                      <a:pt x="4988" y="1564"/>
                    </a:cubicBezTo>
                    <a:cubicBezTo>
                      <a:pt x="4852" y="1286"/>
                      <a:pt x="4587" y="1062"/>
                      <a:pt x="4240" y="929"/>
                    </a:cubicBezTo>
                    <a:cubicBezTo>
                      <a:pt x="3930" y="813"/>
                      <a:pt x="3594" y="782"/>
                      <a:pt x="3279" y="763"/>
                    </a:cubicBezTo>
                    <a:cubicBezTo>
                      <a:pt x="3061" y="752"/>
                      <a:pt x="2838" y="746"/>
                      <a:pt x="2609" y="746"/>
                    </a:cubicBezTo>
                    <a:cubicBezTo>
                      <a:pt x="1979" y="746"/>
                      <a:pt x="1293" y="791"/>
                      <a:pt x="476" y="886"/>
                    </a:cubicBezTo>
                    <a:cubicBezTo>
                      <a:pt x="807" y="662"/>
                      <a:pt x="1107" y="382"/>
                      <a:pt x="1351" y="65"/>
                    </a:cubicBezTo>
                    <a:lnTo>
                      <a:pt x="1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32;p37">
                <a:extLst>
                  <a:ext uri="{FF2B5EF4-FFF2-40B4-BE49-F238E27FC236}">
                    <a16:creationId xmlns:a16="http://schemas.microsoft.com/office/drawing/2014/main" id="{E2D8BA8B-C0B1-80E9-8DC9-3A2F7B62ED53}"/>
                  </a:ext>
                </a:extLst>
              </p:cNvPr>
              <p:cNvSpPr/>
              <p:nvPr/>
            </p:nvSpPr>
            <p:spPr>
              <a:xfrm>
                <a:off x="2525131" y="3662580"/>
                <a:ext cx="22126" cy="246180"/>
              </a:xfrm>
              <a:custGeom>
                <a:avLst/>
                <a:gdLst/>
                <a:ahLst/>
                <a:cxnLst/>
                <a:rect l="l" t="t" r="r" b="b"/>
                <a:pathLst>
                  <a:path w="198" h="2203" extrusionOk="0">
                    <a:moveTo>
                      <a:pt x="8" y="1"/>
                    </a:moveTo>
                    <a:lnTo>
                      <a:pt x="8" y="1"/>
                    </a:lnTo>
                    <a:cubicBezTo>
                      <a:pt x="0" y="568"/>
                      <a:pt x="42" y="1636"/>
                      <a:pt x="90" y="2202"/>
                    </a:cubicBezTo>
                    <a:lnTo>
                      <a:pt x="197" y="2192"/>
                    </a:lnTo>
                    <a:cubicBezTo>
                      <a:pt x="149" y="1631"/>
                      <a:pt x="107" y="565"/>
                      <a:pt x="115" y="4"/>
                    </a:cubicBezTo>
                    <a:lnTo>
                      <a:pt x="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4" name="Google Shape;2333;p37">
              <a:extLst>
                <a:ext uri="{FF2B5EF4-FFF2-40B4-BE49-F238E27FC236}">
                  <a16:creationId xmlns:a16="http://schemas.microsoft.com/office/drawing/2014/main" id="{FC591007-7622-5FAE-26F6-3EBAD0B5E4E2}"/>
                </a:ext>
              </a:extLst>
            </p:cNvPr>
            <p:cNvSpPr/>
            <p:nvPr/>
          </p:nvSpPr>
          <p:spPr>
            <a:xfrm>
              <a:off x="3902522" y="3336838"/>
              <a:ext cx="402850" cy="629362"/>
            </a:xfrm>
            <a:custGeom>
              <a:avLst/>
              <a:gdLst/>
              <a:ahLst/>
              <a:cxnLst/>
              <a:rect l="l" t="t" r="r" b="b"/>
              <a:pathLst>
                <a:path w="3605" h="5632" extrusionOk="0">
                  <a:moveTo>
                    <a:pt x="706" y="0"/>
                  </a:moveTo>
                  <a:cubicBezTo>
                    <a:pt x="690" y="0"/>
                    <a:pt x="674" y="0"/>
                    <a:pt x="658" y="1"/>
                  </a:cubicBezTo>
                  <a:cubicBezTo>
                    <a:pt x="425" y="16"/>
                    <a:pt x="195" y="107"/>
                    <a:pt x="19" y="248"/>
                  </a:cubicBezTo>
                  <a:cubicBezTo>
                    <a:pt x="1" y="855"/>
                    <a:pt x="108" y="1464"/>
                    <a:pt x="352" y="2020"/>
                  </a:cubicBezTo>
                  <a:cubicBezTo>
                    <a:pt x="546" y="2464"/>
                    <a:pt x="816" y="2870"/>
                    <a:pt x="1039" y="3300"/>
                  </a:cubicBezTo>
                  <a:cubicBezTo>
                    <a:pt x="1427" y="4041"/>
                    <a:pt x="1637" y="4849"/>
                    <a:pt x="1901" y="5631"/>
                  </a:cubicBezTo>
                  <a:cubicBezTo>
                    <a:pt x="2044" y="5557"/>
                    <a:pt x="2171" y="5447"/>
                    <a:pt x="2274" y="5324"/>
                  </a:cubicBezTo>
                  <a:cubicBezTo>
                    <a:pt x="2459" y="5105"/>
                    <a:pt x="2594" y="4846"/>
                    <a:pt x="2771" y="4620"/>
                  </a:cubicBezTo>
                  <a:cubicBezTo>
                    <a:pt x="3015" y="4311"/>
                    <a:pt x="3349" y="4049"/>
                    <a:pt x="3470" y="3675"/>
                  </a:cubicBezTo>
                  <a:cubicBezTo>
                    <a:pt x="3605" y="3265"/>
                    <a:pt x="3445" y="2804"/>
                    <a:pt x="3163" y="2477"/>
                  </a:cubicBezTo>
                  <a:cubicBezTo>
                    <a:pt x="2881" y="2150"/>
                    <a:pt x="2494" y="1935"/>
                    <a:pt x="2107" y="1749"/>
                  </a:cubicBezTo>
                  <a:cubicBezTo>
                    <a:pt x="1906" y="1652"/>
                    <a:pt x="1684" y="1545"/>
                    <a:pt x="1587" y="1344"/>
                  </a:cubicBezTo>
                  <a:cubicBezTo>
                    <a:pt x="1477" y="1115"/>
                    <a:pt x="1563" y="838"/>
                    <a:pt x="1507" y="591"/>
                  </a:cubicBezTo>
                  <a:cubicBezTo>
                    <a:pt x="1431" y="240"/>
                    <a:pt x="1065" y="0"/>
                    <a:pt x="706"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34;p37">
              <a:extLst>
                <a:ext uri="{FF2B5EF4-FFF2-40B4-BE49-F238E27FC236}">
                  <a16:creationId xmlns:a16="http://schemas.microsoft.com/office/drawing/2014/main" id="{F897D774-74FA-A240-4F65-CCFCEC6AEFA2}"/>
                </a:ext>
              </a:extLst>
            </p:cNvPr>
            <p:cNvSpPr/>
            <p:nvPr/>
          </p:nvSpPr>
          <p:spPr>
            <a:xfrm>
              <a:off x="3498222" y="4526607"/>
              <a:ext cx="174885" cy="263389"/>
            </a:xfrm>
            <a:custGeom>
              <a:avLst/>
              <a:gdLst/>
              <a:ahLst/>
              <a:cxnLst/>
              <a:rect l="l" t="t" r="r" b="b"/>
              <a:pathLst>
                <a:path w="1565" h="2357" extrusionOk="0">
                  <a:moveTo>
                    <a:pt x="887" y="0"/>
                  </a:moveTo>
                  <a:cubicBezTo>
                    <a:pt x="743" y="224"/>
                    <a:pt x="619" y="453"/>
                    <a:pt x="542" y="560"/>
                  </a:cubicBezTo>
                  <a:cubicBezTo>
                    <a:pt x="233" y="983"/>
                    <a:pt x="48" y="1492"/>
                    <a:pt x="9" y="2016"/>
                  </a:cubicBezTo>
                  <a:cubicBezTo>
                    <a:pt x="2" y="2131"/>
                    <a:pt x="1" y="2245"/>
                    <a:pt x="12" y="2356"/>
                  </a:cubicBezTo>
                  <a:cubicBezTo>
                    <a:pt x="199" y="2311"/>
                    <a:pt x="386" y="2255"/>
                    <a:pt x="570" y="2185"/>
                  </a:cubicBezTo>
                  <a:cubicBezTo>
                    <a:pt x="1269" y="1924"/>
                    <a:pt x="1564" y="1214"/>
                    <a:pt x="1241" y="511"/>
                  </a:cubicBezTo>
                  <a:cubicBezTo>
                    <a:pt x="1154" y="320"/>
                    <a:pt x="1033" y="150"/>
                    <a:pt x="887"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35;p37">
              <a:extLst>
                <a:ext uri="{FF2B5EF4-FFF2-40B4-BE49-F238E27FC236}">
                  <a16:creationId xmlns:a16="http://schemas.microsoft.com/office/drawing/2014/main" id="{D6884C7C-EED4-FD1B-83D8-CE97E4AD9FCE}"/>
                </a:ext>
              </a:extLst>
            </p:cNvPr>
            <p:cNvSpPr/>
            <p:nvPr/>
          </p:nvSpPr>
          <p:spPr>
            <a:xfrm>
              <a:off x="3294284" y="4431175"/>
              <a:ext cx="237687" cy="382288"/>
            </a:xfrm>
            <a:custGeom>
              <a:avLst/>
              <a:gdLst/>
              <a:ahLst/>
              <a:cxnLst/>
              <a:rect l="l" t="t" r="r" b="b"/>
              <a:pathLst>
                <a:path w="2127" h="3421" extrusionOk="0">
                  <a:moveTo>
                    <a:pt x="1182" y="0"/>
                  </a:moveTo>
                  <a:cubicBezTo>
                    <a:pt x="1176" y="19"/>
                    <a:pt x="1173" y="40"/>
                    <a:pt x="1170" y="65"/>
                  </a:cubicBezTo>
                  <a:cubicBezTo>
                    <a:pt x="1123" y="446"/>
                    <a:pt x="1127" y="723"/>
                    <a:pt x="918" y="1087"/>
                  </a:cubicBezTo>
                  <a:cubicBezTo>
                    <a:pt x="726" y="1421"/>
                    <a:pt x="482" y="1724"/>
                    <a:pt x="308" y="2068"/>
                  </a:cubicBezTo>
                  <a:cubicBezTo>
                    <a:pt x="104" y="2475"/>
                    <a:pt x="1" y="2936"/>
                    <a:pt x="17" y="3392"/>
                  </a:cubicBezTo>
                  <a:cubicBezTo>
                    <a:pt x="17" y="3400"/>
                    <a:pt x="17" y="3410"/>
                    <a:pt x="18" y="3420"/>
                  </a:cubicBezTo>
                  <a:cubicBezTo>
                    <a:pt x="345" y="3407"/>
                    <a:pt x="671" y="3392"/>
                    <a:pt x="995" y="3356"/>
                  </a:cubicBezTo>
                  <a:cubicBezTo>
                    <a:pt x="1026" y="3246"/>
                    <a:pt x="1052" y="3132"/>
                    <a:pt x="1080" y="3022"/>
                  </a:cubicBezTo>
                  <a:cubicBezTo>
                    <a:pt x="1270" y="2302"/>
                    <a:pt x="1709" y="1678"/>
                    <a:pt x="1990" y="989"/>
                  </a:cubicBezTo>
                  <a:cubicBezTo>
                    <a:pt x="2066" y="804"/>
                    <a:pt x="2127" y="597"/>
                    <a:pt x="2120" y="403"/>
                  </a:cubicBezTo>
                  <a:cubicBezTo>
                    <a:pt x="2003" y="336"/>
                    <a:pt x="1881" y="275"/>
                    <a:pt x="1760" y="219"/>
                  </a:cubicBezTo>
                  <a:cubicBezTo>
                    <a:pt x="1572" y="136"/>
                    <a:pt x="1380" y="62"/>
                    <a:pt x="1182"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36;p37">
              <a:extLst>
                <a:ext uri="{FF2B5EF4-FFF2-40B4-BE49-F238E27FC236}">
                  <a16:creationId xmlns:a16="http://schemas.microsoft.com/office/drawing/2014/main" id="{7A27DE8F-E121-2657-D812-2D4BE7930DA4}"/>
                </a:ext>
              </a:extLst>
            </p:cNvPr>
            <p:cNvSpPr/>
            <p:nvPr/>
          </p:nvSpPr>
          <p:spPr>
            <a:xfrm>
              <a:off x="3088223" y="4393069"/>
              <a:ext cx="249756" cy="431345"/>
            </a:xfrm>
            <a:custGeom>
              <a:avLst/>
              <a:gdLst/>
              <a:ahLst/>
              <a:cxnLst/>
              <a:rect l="l" t="t" r="r" b="b"/>
              <a:pathLst>
                <a:path w="2235" h="3860" extrusionOk="0">
                  <a:moveTo>
                    <a:pt x="1325" y="0"/>
                  </a:moveTo>
                  <a:cubicBezTo>
                    <a:pt x="1278" y="87"/>
                    <a:pt x="1232" y="177"/>
                    <a:pt x="1187" y="266"/>
                  </a:cubicBezTo>
                  <a:cubicBezTo>
                    <a:pt x="614" y="1402"/>
                    <a:pt x="27" y="2597"/>
                    <a:pt x="0" y="3860"/>
                  </a:cubicBezTo>
                  <a:cubicBezTo>
                    <a:pt x="333" y="3820"/>
                    <a:pt x="668" y="3800"/>
                    <a:pt x="1007" y="3787"/>
                  </a:cubicBezTo>
                  <a:cubicBezTo>
                    <a:pt x="1015" y="3705"/>
                    <a:pt x="1023" y="3623"/>
                    <a:pt x="1030" y="3543"/>
                  </a:cubicBezTo>
                  <a:cubicBezTo>
                    <a:pt x="1137" y="2428"/>
                    <a:pt x="1665" y="1627"/>
                    <a:pt x="2075" y="628"/>
                  </a:cubicBezTo>
                  <a:cubicBezTo>
                    <a:pt x="2113" y="534"/>
                    <a:pt x="2182" y="344"/>
                    <a:pt x="2235" y="139"/>
                  </a:cubicBezTo>
                  <a:cubicBezTo>
                    <a:pt x="1935" y="80"/>
                    <a:pt x="1629" y="36"/>
                    <a:pt x="1325"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37;p37">
              <a:extLst>
                <a:ext uri="{FF2B5EF4-FFF2-40B4-BE49-F238E27FC236}">
                  <a16:creationId xmlns:a16="http://schemas.microsoft.com/office/drawing/2014/main" id="{869E8E76-4833-BC2E-2909-B0DC6ADCB06A}"/>
                </a:ext>
              </a:extLst>
            </p:cNvPr>
            <p:cNvSpPr/>
            <p:nvPr/>
          </p:nvSpPr>
          <p:spPr>
            <a:xfrm>
              <a:off x="2533065" y="4034027"/>
              <a:ext cx="568907" cy="347199"/>
            </a:xfrm>
            <a:custGeom>
              <a:avLst/>
              <a:gdLst/>
              <a:ahLst/>
              <a:cxnLst/>
              <a:rect l="l" t="t" r="r" b="b"/>
              <a:pathLst>
                <a:path w="5091" h="3107" extrusionOk="0">
                  <a:moveTo>
                    <a:pt x="361" y="0"/>
                  </a:moveTo>
                  <a:cubicBezTo>
                    <a:pt x="337" y="0"/>
                    <a:pt x="314" y="2"/>
                    <a:pt x="291" y="6"/>
                  </a:cubicBezTo>
                  <a:cubicBezTo>
                    <a:pt x="355" y="368"/>
                    <a:pt x="396" y="709"/>
                    <a:pt x="308" y="1116"/>
                  </a:cubicBezTo>
                  <a:cubicBezTo>
                    <a:pt x="236" y="1451"/>
                    <a:pt x="108" y="1773"/>
                    <a:pt x="51" y="2110"/>
                  </a:cubicBezTo>
                  <a:cubicBezTo>
                    <a:pt x="1" y="2408"/>
                    <a:pt x="12" y="2722"/>
                    <a:pt x="99" y="3012"/>
                  </a:cubicBezTo>
                  <a:cubicBezTo>
                    <a:pt x="587" y="3007"/>
                    <a:pt x="1075" y="3003"/>
                    <a:pt x="1562" y="3003"/>
                  </a:cubicBezTo>
                  <a:cubicBezTo>
                    <a:pt x="2741" y="3003"/>
                    <a:pt x="3918" y="3025"/>
                    <a:pt x="5091" y="3106"/>
                  </a:cubicBezTo>
                  <a:cubicBezTo>
                    <a:pt x="5032" y="2836"/>
                    <a:pt x="4795" y="2552"/>
                    <a:pt x="4470" y="2388"/>
                  </a:cubicBezTo>
                  <a:cubicBezTo>
                    <a:pt x="4159" y="2230"/>
                    <a:pt x="3808" y="2176"/>
                    <a:pt x="3459" y="2176"/>
                  </a:cubicBezTo>
                  <a:cubicBezTo>
                    <a:pt x="3445" y="2176"/>
                    <a:pt x="3431" y="2176"/>
                    <a:pt x="3418" y="2177"/>
                  </a:cubicBezTo>
                  <a:cubicBezTo>
                    <a:pt x="3346" y="2177"/>
                    <a:pt x="3272" y="2179"/>
                    <a:pt x="3197" y="2179"/>
                  </a:cubicBezTo>
                  <a:cubicBezTo>
                    <a:pt x="2948" y="2179"/>
                    <a:pt x="2697" y="2157"/>
                    <a:pt x="2531" y="1984"/>
                  </a:cubicBezTo>
                  <a:cubicBezTo>
                    <a:pt x="2434" y="1881"/>
                    <a:pt x="2391" y="1755"/>
                    <a:pt x="2367" y="1620"/>
                  </a:cubicBezTo>
                  <a:cubicBezTo>
                    <a:pt x="2325" y="1386"/>
                    <a:pt x="2342" y="1120"/>
                    <a:pt x="2250" y="899"/>
                  </a:cubicBezTo>
                  <a:cubicBezTo>
                    <a:pt x="2139" y="638"/>
                    <a:pt x="1857" y="466"/>
                    <a:pt x="1576" y="466"/>
                  </a:cubicBezTo>
                  <a:cubicBezTo>
                    <a:pt x="1513" y="466"/>
                    <a:pt x="1450" y="475"/>
                    <a:pt x="1389" y="493"/>
                  </a:cubicBezTo>
                  <a:cubicBezTo>
                    <a:pt x="1327" y="511"/>
                    <a:pt x="1266" y="538"/>
                    <a:pt x="1204" y="538"/>
                  </a:cubicBezTo>
                  <a:cubicBezTo>
                    <a:pt x="1192" y="538"/>
                    <a:pt x="1180" y="537"/>
                    <a:pt x="1167" y="535"/>
                  </a:cubicBezTo>
                  <a:cubicBezTo>
                    <a:pt x="1107" y="522"/>
                    <a:pt x="1060" y="480"/>
                    <a:pt x="1017" y="439"/>
                  </a:cubicBezTo>
                  <a:cubicBezTo>
                    <a:pt x="890" y="316"/>
                    <a:pt x="782" y="172"/>
                    <a:pt x="629" y="79"/>
                  </a:cubicBezTo>
                  <a:cubicBezTo>
                    <a:pt x="549" y="30"/>
                    <a:pt x="453" y="0"/>
                    <a:pt x="361"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38;p37">
              <a:extLst>
                <a:ext uri="{FF2B5EF4-FFF2-40B4-BE49-F238E27FC236}">
                  <a16:creationId xmlns:a16="http://schemas.microsoft.com/office/drawing/2014/main" id="{7005B63E-ECAB-29D6-6FE8-9B61F51119EF}"/>
                </a:ext>
              </a:extLst>
            </p:cNvPr>
            <p:cNvSpPr/>
            <p:nvPr/>
          </p:nvSpPr>
          <p:spPr>
            <a:xfrm>
              <a:off x="4683744" y="1570344"/>
              <a:ext cx="115100" cy="205168"/>
            </a:xfrm>
            <a:custGeom>
              <a:avLst/>
              <a:gdLst/>
              <a:ahLst/>
              <a:cxnLst/>
              <a:rect l="l" t="t" r="r" b="b"/>
              <a:pathLst>
                <a:path w="1030" h="1836" extrusionOk="0">
                  <a:moveTo>
                    <a:pt x="990" y="1"/>
                  </a:moveTo>
                  <a:cubicBezTo>
                    <a:pt x="697" y="4"/>
                    <a:pt x="404" y="29"/>
                    <a:pt x="113" y="81"/>
                  </a:cubicBezTo>
                  <a:cubicBezTo>
                    <a:pt x="90" y="83"/>
                    <a:pt x="65" y="89"/>
                    <a:pt x="42" y="95"/>
                  </a:cubicBezTo>
                  <a:cubicBezTo>
                    <a:pt x="0" y="586"/>
                    <a:pt x="149" y="1283"/>
                    <a:pt x="170" y="1607"/>
                  </a:cubicBezTo>
                  <a:cubicBezTo>
                    <a:pt x="172" y="1681"/>
                    <a:pt x="183" y="1764"/>
                    <a:pt x="242" y="1808"/>
                  </a:cubicBezTo>
                  <a:cubicBezTo>
                    <a:pt x="266" y="1827"/>
                    <a:pt x="295" y="1835"/>
                    <a:pt x="326" y="1835"/>
                  </a:cubicBezTo>
                  <a:cubicBezTo>
                    <a:pt x="373" y="1835"/>
                    <a:pt x="423" y="1815"/>
                    <a:pt x="459" y="1783"/>
                  </a:cubicBezTo>
                  <a:cubicBezTo>
                    <a:pt x="519" y="1731"/>
                    <a:pt x="550" y="1654"/>
                    <a:pt x="580" y="1581"/>
                  </a:cubicBezTo>
                  <a:cubicBezTo>
                    <a:pt x="659" y="1387"/>
                    <a:pt x="739" y="1194"/>
                    <a:pt x="819" y="1000"/>
                  </a:cubicBezTo>
                  <a:cubicBezTo>
                    <a:pt x="923" y="740"/>
                    <a:pt x="1030" y="473"/>
                    <a:pt x="1026" y="195"/>
                  </a:cubicBezTo>
                  <a:cubicBezTo>
                    <a:pt x="1023" y="132"/>
                    <a:pt x="1011" y="66"/>
                    <a:pt x="990"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39;p37">
              <a:extLst>
                <a:ext uri="{FF2B5EF4-FFF2-40B4-BE49-F238E27FC236}">
                  <a16:creationId xmlns:a16="http://schemas.microsoft.com/office/drawing/2014/main" id="{653B254B-22B2-EAC6-D2B8-7002296CEE01}"/>
                </a:ext>
              </a:extLst>
            </p:cNvPr>
            <p:cNvSpPr/>
            <p:nvPr/>
          </p:nvSpPr>
          <p:spPr>
            <a:xfrm>
              <a:off x="4830356" y="1571126"/>
              <a:ext cx="98897" cy="144937"/>
            </a:xfrm>
            <a:custGeom>
              <a:avLst/>
              <a:gdLst/>
              <a:ahLst/>
              <a:cxnLst/>
              <a:rect l="l" t="t" r="r" b="b"/>
              <a:pathLst>
                <a:path w="885" h="1297" extrusionOk="0">
                  <a:moveTo>
                    <a:pt x="21" y="1"/>
                  </a:moveTo>
                  <a:lnTo>
                    <a:pt x="21" y="1"/>
                  </a:lnTo>
                  <a:cubicBezTo>
                    <a:pt x="25" y="155"/>
                    <a:pt x="36" y="298"/>
                    <a:pt x="28" y="383"/>
                  </a:cubicBezTo>
                  <a:cubicBezTo>
                    <a:pt x="1" y="680"/>
                    <a:pt x="52" y="982"/>
                    <a:pt x="179" y="1252"/>
                  </a:cubicBezTo>
                  <a:cubicBezTo>
                    <a:pt x="188" y="1272"/>
                    <a:pt x="205" y="1297"/>
                    <a:pt x="228" y="1297"/>
                  </a:cubicBezTo>
                  <a:cubicBezTo>
                    <a:pt x="230" y="1297"/>
                    <a:pt x="232" y="1296"/>
                    <a:pt x="235" y="1296"/>
                  </a:cubicBezTo>
                  <a:cubicBezTo>
                    <a:pt x="250" y="1293"/>
                    <a:pt x="260" y="1279"/>
                    <a:pt x="268" y="1264"/>
                  </a:cubicBezTo>
                  <a:cubicBezTo>
                    <a:pt x="396" y="1052"/>
                    <a:pt x="527" y="840"/>
                    <a:pt x="656" y="629"/>
                  </a:cubicBezTo>
                  <a:cubicBezTo>
                    <a:pt x="757" y="462"/>
                    <a:pt x="863" y="288"/>
                    <a:pt x="884" y="94"/>
                  </a:cubicBezTo>
                  <a:lnTo>
                    <a:pt x="884" y="91"/>
                  </a:lnTo>
                  <a:cubicBezTo>
                    <a:pt x="599" y="44"/>
                    <a:pt x="309" y="12"/>
                    <a:pt x="21"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40;p37">
              <a:extLst>
                <a:ext uri="{FF2B5EF4-FFF2-40B4-BE49-F238E27FC236}">
                  <a16:creationId xmlns:a16="http://schemas.microsoft.com/office/drawing/2014/main" id="{EC2E9CF1-9BCF-9B43-F89C-5B8DBFAF9CA2}"/>
                </a:ext>
              </a:extLst>
            </p:cNvPr>
            <p:cNvSpPr/>
            <p:nvPr/>
          </p:nvSpPr>
          <p:spPr>
            <a:xfrm>
              <a:off x="4972386" y="1595375"/>
              <a:ext cx="102025" cy="167956"/>
            </a:xfrm>
            <a:custGeom>
              <a:avLst/>
              <a:gdLst/>
              <a:ahLst/>
              <a:cxnLst/>
              <a:rect l="l" t="t" r="r" b="b"/>
              <a:pathLst>
                <a:path w="913" h="1503" extrusionOk="0">
                  <a:moveTo>
                    <a:pt x="267" y="1"/>
                  </a:moveTo>
                  <a:cubicBezTo>
                    <a:pt x="222" y="178"/>
                    <a:pt x="140" y="344"/>
                    <a:pt x="87" y="521"/>
                  </a:cubicBezTo>
                  <a:cubicBezTo>
                    <a:pt x="15" y="765"/>
                    <a:pt x="0" y="1026"/>
                    <a:pt x="43" y="1276"/>
                  </a:cubicBezTo>
                  <a:cubicBezTo>
                    <a:pt x="55" y="1352"/>
                    <a:pt x="80" y="1436"/>
                    <a:pt x="146" y="1479"/>
                  </a:cubicBezTo>
                  <a:cubicBezTo>
                    <a:pt x="172" y="1495"/>
                    <a:pt x="201" y="1503"/>
                    <a:pt x="231" y="1503"/>
                  </a:cubicBezTo>
                  <a:cubicBezTo>
                    <a:pt x="317" y="1503"/>
                    <a:pt x="407" y="1439"/>
                    <a:pt x="456" y="1362"/>
                  </a:cubicBezTo>
                  <a:cubicBezTo>
                    <a:pt x="574" y="1169"/>
                    <a:pt x="531" y="916"/>
                    <a:pt x="594" y="695"/>
                  </a:cubicBezTo>
                  <a:cubicBezTo>
                    <a:pt x="651" y="496"/>
                    <a:pt x="791" y="338"/>
                    <a:pt x="913" y="171"/>
                  </a:cubicBezTo>
                  <a:cubicBezTo>
                    <a:pt x="699" y="109"/>
                    <a:pt x="484" y="52"/>
                    <a:pt x="267"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41;p37">
              <a:extLst>
                <a:ext uri="{FF2B5EF4-FFF2-40B4-BE49-F238E27FC236}">
                  <a16:creationId xmlns:a16="http://schemas.microsoft.com/office/drawing/2014/main" id="{8827245D-BCC5-A28E-CE3C-202DFE317B5F}"/>
                </a:ext>
              </a:extLst>
            </p:cNvPr>
            <p:cNvSpPr/>
            <p:nvPr/>
          </p:nvSpPr>
          <p:spPr>
            <a:xfrm>
              <a:off x="4803425" y="2579083"/>
              <a:ext cx="234670" cy="100126"/>
            </a:xfrm>
            <a:custGeom>
              <a:avLst/>
              <a:gdLst/>
              <a:ahLst/>
              <a:cxnLst/>
              <a:rect l="l" t="t" r="r" b="b"/>
              <a:pathLst>
                <a:path w="2100" h="896" extrusionOk="0">
                  <a:moveTo>
                    <a:pt x="1773" y="0"/>
                  </a:moveTo>
                  <a:cubicBezTo>
                    <a:pt x="1669" y="0"/>
                    <a:pt x="1592" y="111"/>
                    <a:pt x="1541" y="206"/>
                  </a:cubicBezTo>
                  <a:cubicBezTo>
                    <a:pt x="1461" y="354"/>
                    <a:pt x="1382" y="502"/>
                    <a:pt x="1301" y="650"/>
                  </a:cubicBezTo>
                  <a:cubicBezTo>
                    <a:pt x="1275" y="577"/>
                    <a:pt x="1247" y="500"/>
                    <a:pt x="1190" y="449"/>
                  </a:cubicBezTo>
                  <a:cubicBezTo>
                    <a:pt x="1155" y="416"/>
                    <a:pt x="1106" y="396"/>
                    <a:pt x="1060" y="396"/>
                  </a:cubicBezTo>
                  <a:cubicBezTo>
                    <a:pt x="1030" y="396"/>
                    <a:pt x="1000" y="405"/>
                    <a:pt x="977" y="424"/>
                  </a:cubicBezTo>
                  <a:cubicBezTo>
                    <a:pt x="904" y="486"/>
                    <a:pt x="916" y="614"/>
                    <a:pt x="840" y="671"/>
                  </a:cubicBezTo>
                  <a:lnTo>
                    <a:pt x="678" y="157"/>
                  </a:lnTo>
                  <a:cubicBezTo>
                    <a:pt x="668" y="125"/>
                    <a:pt x="657" y="92"/>
                    <a:pt x="633" y="67"/>
                  </a:cubicBezTo>
                  <a:cubicBezTo>
                    <a:pt x="610" y="46"/>
                    <a:pt x="579" y="37"/>
                    <a:pt x="547" y="37"/>
                  </a:cubicBezTo>
                  <a:cubicBezTo>
                    <a:pt x="529" y="37"/>
                    <a:pt x="511" y="40"/>
                    <a:pt x="494" y="45"/>
                  </a:cubicBezTo>
                  <a:cubicBezTo>
                    <a:pt x="376" y="75"/>
                    <a:pt x="287" y="179"/>
                    <a:pt x="223" y="284"/>
                  </a:cubicBezTo>
                  <a:cubicBezTo>
                    <a:pt x="112" y="464"/>
                    <a:pt x="35" y="671"/>
                    <a:pt x="0" y="884"/>
                  </a:cubicBezTo>
                  <a:cubicBezTo>
                    <a:pt x="151" y="892"/>
                    <a:pt x="301" y="896"/>
                    <a:pt x="452" y="896"/>
                  </a:cubicBezTo>
                  <a:cubicBezTo>
                    <a:pt x="947" y="896"/>
                    <a:pt x="1442" y="854"/>
                    <a:pt x="1929" y="770"/>
                  </a:cubicBezTo>
                  <a:cubicBezTo>
                    <a:pt x="1986" y="759"/>
                    <a:pt x="2043" y="749"/>
                    <a:pt x="2099" y="737"/>
                  </a:cubicBezTo>
                  <a:cubicBezTo>
                    <a:pt x="2099" y="554"/>
                    <a:pt x="2049" y="364"/>
                    <a:pt x="1978" y="195"/>
                  </a:cubicBezTo>
                  <a:cubicBezTo>
                    <a:pt x="1942" y="109"/>
                    <a:pt x="1886" y="15"/>
                    <a:pt x="1794" y="2"/>
                  </a:cubicBezTo>
                  <a:cubicBezTo>
                    <a:pt x="1787" y="1"/>
                    <a:pt x="1780" y="0"/>
                    <a:pt x="1773"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7" name="Google Shape;2342;p37">
            <a:extLst>
              <a:ext uri="{FF2B5EF4-FFF2-40B4-BE49-F238E27FC236}">
                <a16:creationId xmlns:a16="http://schemas.microsoft.com/office/drawing/2014/main" id="{590A4A0B-8DF2-7DF7-789F-A1B00517C61B}"/>
              </a:ext>
            </a:extLst>
          </p:cNvPr>
          <p:cNvGrpSpPr/>
          <p:nvPr/>
        </p:nvGrpSpPr>
        <p:grpSpPr>
          <a:xfrm>
            <a:off x="6711119" y="1749246"/>
            <a:ext cx="2114408" cy="1748150"/>
            <a:chOff x="1279225" y="739600"/>
            <a:chExt cx="4589556" cy="3794551"/>
          </a:xfrm>
        </p:grpSpPr>
        <p:sp>
          <p:nvSpPr>
            <p:cNvPr id="2348" name="Google Shape;2343;p37">
              <a:extLst>
                <a:ext uri="{FF2B5EF4-FFF2-40B4-BE49-F238E27FC236}">
                  <a16:creationId xmlns:a16="http://schemas.microsoft.com/office/drawing/2014/main" id="{D7633B94-22A9-BE95-5F8B-910836D0874B}"/>
                </a:ext>
              </a:extLst>
            </p:cNvPr>
            <p:cNvSpPr/>
            <p:nvPr/>
          </p:nvSpPr>
          <p:spPr>
            <a:xfrm>
              <a:off x="3902871" y="1690399"/>
              <a:ext cx="1302551" cy="2733070"/>
            </a:xfrm>
            <a:custGeom>
              <a:avLst/>
              <a:gdLst/>
              <a:ahLst/>
              <a:cxnLst/>
              <a:rect l="l" t="t" r="r" b="b"/>
              <a:pathLst>
                <a:path w="12357" h="25928" extrusionOk="0">
                  <a:moveTo>
                    <a:pt x="3635" y="0"/>
                  </a:moveTo>
                  <a:cubicBezTo>
                    <a:pt x="2733" y="0"/>
                    <a:pt x="1863" y="288"/>
                    <a:pt x="1200" y="926"/>
                  </a:cubicBezTo>
                  <a:cubicBezTo>
                    <a:pt x="299" y="1793"/>
                    <a:pt x="0" y="2992"/>
                    <a:pt x="177" y="4216"/>
                  </a:cubicBezTo>
                  <a:cubicBezTo>
                    <a:pt x="543" y="6737"/>
                    <a:pt x="1278" y="9272"/>
                    <a:pt x="2251" y="11629"/>
                  </a:cubicBezTo>
                  <a:cubicBezTo>
                    <a:pt x="2602" y="12483"/>
                    <a:pt x="2984" y="13332"/>
                    <a:pt x="3611" y="14025"/>
                  </a:cubicBezTo>
                  <a:cubicBezTo>
                    <a:pt x="4829" y="15370"/>
                    <a:pt x="6455" y="16355"/>
                    <a:pt x="7929" y="17387"/>
                  </a:cubicBezTo>
                  <a:cubicBezTo>
                    <a:pt x="8233" y="17599"/>
                    <a:pt x="8604" y="17787"/>
                    <a:pt x="8877" y="18037"/>
                  </a:cubicBezTo>
                  <a:cubicBezTo>
                    <a:pt x="9066" y="19419"/>
                    <a:pt x="9428" y="22158"/>
                    <a:pt x="9928" y="24041"/>
                  </a:cubicBezTo>
                  <a:cubicBezTo>
                    <a:pt x="9807" y="24025"/>
                    <a:pt x="9685" y="24017"/>
                    <a:pt x="9564" y="24017"/>
                  </a:cubicBezTo>
                  <a:cubicBezTo>
                    <a:pt x="9088" y="24017"/>
                    <a:pt x="8632" y="24145"/>
                    <a:pt x="8333" y="24456"/>
                  </a:cubicBezTo>
                  <a:cubicBezTo>
                    <a:pt x="7972" y="24829"/>
                    <a:pt x="7523" y="25644"/>
                    <a:pt x="8227" y="25826"/>
                  </a:cubicBezTo>
                  <a:cubicBezTo>
                    <a:pt x="8511" y="25898"/>
                    <a:pt x="8880" y="25927"/>
                    <a:pt x="9258" y="25927"/>
                  </a:cubicBezTo>
                  <a:cubicBezTo>
                    <a:pt x="9559" y="25927"/>
                    <a:pt x="9866" y="25909"/>
                    <a:pt x="10141" y="25879"/>
                  </a:cubicBezTo>
                  <a:cubicBezTo>
                    <a:pt x="10513" y="25840"/>
                    <a:pt x="10990" y="25814"/>
                    <a:pt x="11333" y="25652"/>
                  </a:cubicBezTo>
                  <a:cubicBezTo>
                    <a:pt x="11620" y="25514"/>
                    <a:pt x="11594" y="25300"/>
                    <a:pt x="11664" y="25013"/>
                  </a:cubicBezTo>
                  <a:cubicBezTo>
                    <a:pt x="12147" y="23024"/>
                    <a:pt x="12194" y="21094"/>
                    <a:pt x="12297" y="19055"/>
                  </a:cubicBezTo>
                  <a:cubicBezTo>
                    <a:pt x="12357" y="17773"/>
                    <a:pt x="12113" y="16732"/>
                    <a:pt x="11379" y="15640"/>
                  </a:cubicBezTo>
                  <a:cubicBezTo>
                    <a:pt x="10832" y="14822"/>
                    <a:pt x="10332" y="13962"/>
                    <a:pt x="9872" y="13092"/>
                  </a:cubicBezTo>
                  <a:cubicBezTo>
                    <a:pt x="9694" y="12754"/>
                    <a:pt x="9331" y="11983"/>
                    <a:pt x="9073" y="11416"/>
                  </a:cubicBezTo>
                  <a:cubicBezTo>
                    <a:pt x="9157" y="10364"/>
                    <a:pt x="9265" y="8913"/>
                    <a:pt x="9313" y="8481"/>
                  </a:cubicBezTo>
                  <a:cubicBezTo>
                    <a:pt x="9390" y="7758"/>
                    <a:pt x="9417" y="7021"/>
                    <a:pt x="9487" y="6296"/>
                  </a:cubicBezTo>
                  <a:cubicBezTo>
                    <a:pt x="9601" y="5101"/>
                    <a:pt x="9551" y="1840"/>
                    <a:pt x="5216" y="283"/>
                  </a:cubicBezTo>
                  <a:cubicBezTo>
                    <a:pt x="4702" y="99"/>
                    <a:pt x="4163" y="0"/>
                    <a:pt x="3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4;p37">
              <a:extLst>
                <a:ext uri="{FF2B5EF4-FFF2-40B4-BE49-F238E27FC236}">
                  <a16:creationId xmlns:a16="http://schemas.microsoft.com/office/drawing/2014/main" id="{1CEACB99-E85F-1E25-BA70-F209B124E9A8}"/>
                </a:ext>
              </a:extLst>
            </p:cNvPr>
            <p:cNvSpPr/>
            <p:nvPr/>
          </p:nvSpPr>
          <p:spPr>
            <a:xfrm>
              <a:off x="2127460" y="2018646"/>
              <a:ext cx="815873" cy="2404718"/>
            </a:xfrm>
            <a:custGeom>
              <a:avLst/>
              <a:gdLst/>
              <a:ahLst/>
              <a:cxnLst/>
              <a:rect l="l" t="t" r="r" b="b"/>
              <a:pathLst>
                <a:path w="7740" h="22813" extrusionOk="0">
                  <a:moveTo>
                    <a:pt x="3892" y="1"/>
                  </a:moveTo>
                  <a:cubicBezTo>
                    <a:pt x="2385" y="1"/>
                    <a:pt x="792" y="888"/>
                    <a:pt x="318" y="2452"/>
                  </a:cubicBezTo>
                  <a:cubicBezTo>
                    <a:pt x="1" y="3490"/>
                    <a:pt x="319" y="4777"/>
                    <a:pt x="690" y="5818"/>
                  </a:cubicBezTo>
                  <a:cubicBezTo>
                    <a:pt x="1226" y="7327"/>
                    <a:pt x="1897" y="8835"/>
                    <a:pt x="2698" y="10243"/>
                  </a:cubicBezTo>
                  <a:cubicBezTo>
                    <a:pt x="2942" y="10674"/>
                    <a:pt x="3146" y="11021"/>
                    <a:pt x="3176" y="11520"/>
                  </a:cubicBezTo>
                  <a:cubicBezTo>
                    <a:pt x="3235" y="12497"/>
                    <a:pt x="3319" y="14619"/>
                    <a:pt x="3349" y="15680"/>
                  </a:cubicBezTo>
                  <a:cubicBezTo>
                    <a:pt x="3409" y="17717"/>
                    <a:pt x="3470" y="18835"/>
                    <a:pt x="3490" y="20623"/>
                  </a:cubicBezTo>
                  <a:cubicBezTo>
                    <a:pt x="2685" y="20667"/>
                    <a:pt x="1845" y="21073"/>
                    <a:pt x="1540" y="21738"/>
                  </a:cubicBezTo>
                  <a:cubicBezTo>
                    <a:pt x="1128" y="22633"/>
                    <a:pt x="2296" y="22812"/>
                    <a:pt x="3263" y="22812"/>
                  </a:cubicBezTo>
                  <a:cubicBezTo>
                    <a:pt x="3698" y="22812"/>
                    <a:pt x="4093" y="22776"/>
                    <a:pt x="4284" y="22752"/>
                  </a:cubicBezTo>
                  <a:cubicBezTo>
                    <a:pt x="4695" y="22700"/>
                    <a:pt x="5109" y="22633"/>
                    <a:pt x="5346" y="22276"/>
                  </a:cubicBezTo>
                  <a:cubicBezTo>
                    <a:pt x="5615" y="21871"/>
                    <a:pt x="5683" y="21230"/>
                    <a:pt x="5758" y="20753"/>
                  </a:cubicBezTo>
                  <a:cubicBezTo>
                    <a:pt x="5932" y="19602"/>
                    <a:pt x="6145" y="18460"/>
                    <a:pt x="6372" y="17323"/>
                  </a:cubicBezTo>
                  <a:cubicBezTo>
                    <a:pt x="6596" y="16195"/>
                    <a:pt x="6836" y="15069"/>
                    <a:pt x="7100" y="13953"/>
                  </a:cubicBezTo>
                  <a:cubicBezTo>
                    <a:pt x="7411" y="12638"/>
                    <a:pt x="7739" y="11355"/>
                    <a:pt x="7667" y="9948"/>
                  </a:cubicBezTo>
                  <a:cubicBezTo>
                    <a:pt x="7517" y="7061"/>
                    <a:pt x="7460" y="4478"/>
                    <a:pt x="6839" y="2145"/>
                  </a:cubicBezTo>
                  <a:cubicBezTo>
                    <a:pt x="6446" y="670"/>
                    <a:pt x="5201" y="1"/>
                    <a:pt x="3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45;p37">
              <a:extLst>
                <a:ext uri="{FF2B5EF4-FFF2-40B4-BE49-F238E27FC236}">
                  <a16:creationId xmlns:a16="http://schemas.microsoft.com/office/drawing/2014/main" id="{5F260AA3-A13C-2659-D2CB-78ED227DCA92}"/>
                </a:ext>
              </a:extLst>
            </p:cNvPr>
            <p:cNvSpPr/>
            <p:nvPr/>
          </p:nvSpPr>
          <p:spPr>
            <a:xfrm>
              <a:off x="2127460" y="2018646"/>
              <a:ext cx="815873" cy="2404718"/>
            </a:xfrm>
            <a:custGeom>
              <a:avLst/>
              <a:gdLst/>
              <a:ahLst/>
              <a:cxnLst/>
              <a:rect l="l" t="t" r="r" b="b"/>
              <a:pathLst>
                <a:path w="7740" h="22813" extrusionOk="0">
                  <a:moveTo>
                    <a:pt x="3892" y="1"/>
                  </a:moveTo>
                  <a:cubicBezTo>
                    <a:pt x="2385" y="1"/>
                    <a:pt x="792" y="888"/>
                    <a:pt x="318" y="2452"/>
                  </a:cubicBezTo>
                  <a:cubicBezTo>
                    <a:pt x="1" y="3490"/>
                    <a:pt x="319" y="4777"/>
                    <a:pt x="690" y="5818"/>
                  </a:cubicBezTo>
                  <a:cubicBezTo>
                    <a:pt x="1226" y="7327"/>
                    <a:pt x="1897" y="8835"/>
                    <a:pt x="2698" y="10243"/>
                  </a:cubicBezTo>
                  <a:cubicBezTo>
                    <a:pt x="2942" y="10674"/>
                    <a:pt x="3146" y="11021"/>
                    <a:pt x="3176" y="11520"/>
                  </a:cubicBezTo>
                  <a:cubicBezTo>
                    <a:pt x="3235" y="12497"/>
                    <a:pt x="3319" y="14619"/>
                    <a:pt x="3349" y="15680"/>
                  </a:cubicBezTo>
                  <a:cubicBezTo>
                    <a:pt x="3409" y="17717"/>
                    <a:pt x="3470" y="18835"/>
                    <a:pt x="3490" y="20623"/>
                  </a:cubicBezTo>
                  <a:cubicBezTo>
                    <a:pt x="2685" y="20667"/>
                    <a:pt x="1845" y="21073"/>
                    <a:pt x="1540" y="21738"/>
                  </a:cubicBezTo>
                  <a:cubicBezTo>
                    <a:pt x="1128" y="22633"/>
                    <a:pt x="2296" y="22812"/>
                    <a:pt x="3263" y="22812"/>
                  </a:cubicBezTo>
                  <a:cubicBezTo>
                    <a:pt x="3698" y="22812"/>
                    <a:pt x="4093" y="22776"/>
                    <a:pt x="4284" y="22752"/>
                  </a:cubicBezTo>
                  <a:cubicBezTo>
                    <a:pt x="4695" y="22700"/>
                    <a:pt x="5109" y="22633"/>
                    <a:pt x="5346" y="22276"/>
                  </a:cubicBezTo>
                  <a:cubicBezTo>
                    <a:pt x="5615" y="21871"/>
                    <a:pt x="5683" y="21230"/>
                    <a:pt x="5758" y="20753"/>
                  </a:cubicBezTo>
                  <a:cubicBezTo>
                    <a:pt x="5932" y="19602"/>
                    <a:pt x="6145" y="18460"/>
                    <a:pt x="6372" y="17323"/>
                  </a:cubicBezTo>
                  <a:cubicBezTo>
                    <a:pt x="6596" y="16195"/>
                    <a:pt x="6836" y="15069"/>
                    <a:pt x="7100" y="13953"/>
                  </a:cubicBezTo>
                  <a:cubicBezTo>
                    <a:pt x="7411" y="12638"/>
                    <a:pt x="7739" y="11355"/>
                    <a:pt x="7667" y="9948"/>
                  </a:cubicBezTo>
                  <a:cubicBezTo>
                    <a:pt x="7517" y="7061"/>
                    <a:pt x="7460" y="4478"/>
                    <a:pt x="6839" y="2145"/>
                  </a:cubicBezTo>
                  <a:cubicBezTo>
                    <a:pt x="6446" y="670"/>
                    <a:pt x="5201" y="1"/>
                    <a:pt x="3892"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46;p37">
              <a:extLst>
                <a:ext uri="{FF2B5EF4-FFF2-40B4-BE49-F238E27FC236}">
                  <a16:creationId xmlns:a16="http://schemas.microsoft.com/office/drawing/2014/main" id="{E2253A23-9B98-F585-18CA-B49F85B824E3}"/>
                </a:ext>
              </a:extLst>
            </p:cNvPr>
            <p:cNvSpPr/>
            <p:nvPr/>
          </p:nvSpPr>
          <p:spPr>
            <a:xfrm>
              <a:off x="2127460" y="2018646"/>
              <a:ext cx="811657" cy="1337864"/>
            </a:xfrm>
            <a:custGeom>
              <a:avLst/>
              <a:gdLst/>
              <a:ahLst/>
              <a:cxnLst/>
              <a:rect l="l" t="t" r="r" b="b"/>
              <a:pathLst>
                <a:path w="7700" h="12692" extrusionOk="0">
                  <a:moveTo>
                    <a:pt x="3890" y="1"/>
                  </a:moveTo>
                  <a:cubicBezTo>
                    <a:pt x="2383" y="1"/>
                    <a:pt x="790" y="888"/>
                    <a:pt x="315" y="2452"/>
                  </a:cubicBezTo>
                  <a:cubicBezTo>
                    <a:pt x="1" y="3490"/>
                    <a:pt x="319" y="4777"/>
                    <a:pt x="689" y="5816"/>
                  </a:cubicBezTo>
                  <a:cubicBezTo>
                    <a:pt x="1224" y="7324"/>
                    <a:pt x="1895" y="8835"/>
                    <a:pt x="2696" y="10243"/>
                  </a:cubicBezTo>
                  <a:cubicBezTo>
                    <a:pt x="2942" y="10672"/>
                    <a:pt x="3146" y="11019"/>
                    <a:pt x="3175" y="11520"/>
                  </a:cubicBezTo>
                  <a:cubicBezTo>
                    <a:pt x="3192" y="11822"/>
                    <a:pt x="3213" y="12234"/>
                    <a:pt x="3233" y="12691"/>
                  </a:cubicBezTo>
                  <a:cubicBezTo>
                    <a:pt x="4310" y="12691"/>
                    <a:pt x="6050" y="12557"/>
                    <a:pt x="7550" y="11836"/>
                  </a:cubicBezTo>
                  <a:cubicBezTo>
                    <a:pt x="7647" y="11222"/>
                    <a:pt x="7700" y="10598"/>
                    <a:pt x="7664" y="9948"/>
                  </a:cubicBezTo>
                  <a:cubicBezTo>
                    <a:pt x="7514" y="7064"/>
                    <a:pt x="7458" y="4477"/>
                    <a:pt x="6837" y="2145"/>
                  </a:cubicBezTo>
                  <a:cubicBezTo>
                    <a:pt x="6444" y="670"/>
                    <a:pt x="5199" y="1"/>
                    <a:pt x="38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47;p37">
              <a:extLst>
                <a:ext uri="{FF2B5EF4-FFF2-40B4-BE49-F238E27FC236}">
                  <a16:creationId xmlns:a16="http://schemas.microsoft.com/office/drawing/2014/main" id="{AE14A484-9509-B791-21AB-39BC0BD7910F}"/>
                </a:ext>
              </a:extLst>
            </p:cNvPr>
            <p:cNvSpPr/>
            <p:nvPr/>
          </p:nvSpPr>
          <p:spPr>
            <a:xfrm>
              <a:off x="3902883" y="1690399"/>
              <a:ext cx="1302551" cy="2733070"/>
            </a:xfrm>
            <a:custGeom>
              <a:avLst/>
              <a:gdLst/>
              <a:ahLst/>
              <a:cxnLst/>
              <a:rect l="l" t="t" r="r" b="b"/>
              <a:pathLst>
                <a:path w="12357" h="25928" extrusionOk="0">
                  <a:moveTo>
                    <a:pt x="3635" y="0"/>
                  </a:moveTo>
                  <a:cubicBezTo>
                    <a:pt x="2733" y="0"/>
                    <a:pt x="1863" y="288"/>
                    <a:pt x="1200" y="926"/>
                  </a:cubicBezTo>
                  <a:cubicBezTo>
                    <a:pt x="299" y="1793"/>
                    <a:pt x="0" y="2992"/>
                    <a:pt x="177" y="4216"/>
                  </a:cubicBezTo>
                  <a:cubicBezTo>
                    <a:pt x="543" y="6737"/>
                    <a:pt x="1278" y="9272"/>
                    <a:pt x="2251" y="11629"/>
                  </a:cubicBezTo>
                  <a:cubicBezTo>
                    <a:pt x="2602" y="12483"/>
                    <a:pt x="2984" y="13332"/>
                    <a:pt x="3611" y="14025"/>
                  </a:cubicBezTo>
                  <a:cubicBezTo>
                    <a:pt x="4829" y="15370"/>
                    <a:pt x="6455" y="16355"/>
                    <a:pt x="7929" y="17387"/>
                  </a:cubicBezTo>
                  <a:cubicBezTo>
                    <a:pt x="8233" y="17599"/>
                    <a:pt x="8604" y="17787"/>
                    <a:pt x="8877" y="18037"/>
                  </a:cubicBezTo>
                  <a:cubicBezTo>
                    <a:pt x="9066" y="19419"/>
                    <a:pt x="9428" y="22158"/>
                    <a:pt x="9928" y="24041"/>
                  </a:cubicBezTo>
                  <a:cubicBezTo>
                    <a:pt x="9807" y="24025"/>
                    <a:pt x="9685" y="24017"/>
                    <a:pt x="9564" y="24017"/>
                  </a:cubicBezTo>
                  <a:cubicBezTo>
                    <a:pt x="9088" y="24017"/>
                    <a:pt x="8632" y="24145"/>
                    <a:pt x="8333" y="24456"/>
                  </a:cubicBezTo>
                  <a:cubicBezTo>
                    <a:pt x="7972" y="24829"/>
                    <a:pt x="7523" y="25644"/>
                    <a:pt x="8227" y="25826"/>
                  </a:cubicBezTo>
                  <a:cubicBezTo>
                    <a:pt x="8511" y="25898"/>
                    <a:pt x="8880" y="25927"/>
                    <a:pt x="9258" y="25927"/>
                  </a:cubicBezTo>
                  <a:cubicBezTo>
                    <a:pt x="9559" y="25927"/>
                    <a:pt x="9866" y="25909"/>
                    <a:pt x="10141" y="25879"/>
                  </a:cubicBezTo>
                  <a:cubicBezTo>
                    <a:pt x="10513" y="25840"/>
                    <a:pt x="10990" y="25814"/>
                    <a:pt x="11333" y="25652"/>
                  </a:cubicBezTo>
                  <a:cubicBezTo>
                    <a:pt x="11620" y="25514"/>
                    <a:pt x="11594" y="25300"/>
                    <a:pt x="11664" y="25013"/>
                  </a:cubicBezTo>
                  <a:cubicBezTo>
                    <a:pt x="12147" y="23024"/>
                    <a:pt x="12194" y="21094"/>
                    <a:pt x="12297" y="19055"/>
                  </a:cubicBezTo>
                  <a:cubicBezTo>
                    <a:pt x="12357" y="17773"/>
                    <a:pt x="12113" y="16732"/>
                    <a:pt x="11379" y="15640"/>
                  </a:cubicBezTo>
                  <a:cubicBezTo>
                    <a:pt x="10832" y="14822"/>
                    <a:pt x="10332" y="13962"/>
                    <a:pt x="9872" y="13092"/>
                  </a:cubicBezTo>
                  <a:cubicBezTo>
                    <a:pt x="9694" y="12754"/>
                    <a:pt x="9331" y="11983"/>
                    <a:pt x="9073" y="11416"/>
                  </a:cubicBezTo>
                  <a:cubicBezTo>
                    <a:pt x="9157" y="10364"/>
                    <a:pt x="9265" y="8913"/>
                    <a:pt x="9313" y="8481"/>
                  </a:cubicBezTo>
                  <a:cubicBezTo>
                    <a:pt x="9390" y="7758"/>
                    <a:pt x="9417" y="7021"/>
                    <a:pt x="9487" y="6296"/>
                  </a:cubicBezTo>
                  <a:cubicBezTo>
                    <a:pt x="9601" y="5101"/>
                    <a:pt x="9551" y="1840"/>
                    <a:pt x="5216" y="283"/>
                  </a:cubicBezTo>
                  <a:cubicBezTo>
                    <a:pt x="4702" y="99"/>
                    <a:pt x="4163" y="0"/>
                    <a:pt x="3635"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48;p37">
              <a:extLst>
                <a:ext uri="{FF2B5EF4-FFF2-40B4-BE49-F238E27FC236}">
                  <a16:creationId xmlns:a16="http://schemas.microsoft.com/office/drawing/2014/main" id="{55302E50-ECDE-8101-1DFB-10DBD2176EC3}"/>
                </a:ext>
              </a:extLst>
            </p:cNvPr>
            <p:cNvSpPr/>
            <p:nvPr/>
          </p:nvSpPr>
          <p:spPr>
            <a:xfrm>
              <a:off x="3902672" y="1690188"/>
              <a:ext cx="1243733" cy="1726827"/>
            </a:xfrm>
            <a:custGeom>
              <a:avLst/>
              <a:gdLst/>
              <a:ahLst/>
              <a:cxnLst/>
              <a:rect l="l" t="t" r="r" b="b"/>
              <a:pathLst>
                <a:path w="11799" h="16382" extrusionOk="0">
                  <a:moveTo>
                    <a:pt x="3636" y="1"/>
                  </a:moveTo>
                  <a:cubicBezTo>
                    <a:pt x="2735" y="1"/>
                    <a:pt x="1865" y="288"/>
                    <a:pt x="1200" y="927"/>
                  </a:cubicBezTo>
                  <a:cubicBezTo>
                    <a:pt x="299" y="1793"/>
                    <a:pt x="1" y="2993"/>
                    <a:pt x="179" y="4215"/>
                  </a:cubicBezTo>
                  <a:cubicBezTo>
                    <a:pt x="548" y="6738"/>
                    <a:pt x="1279" y="9272"/>
                    <a:pt x="2251" y="11629"/>
                  </a:cubicBezTo>
                  <a:cubicBezTo>
                    <a:pt x="2604" y="12482"/>
                    <a:pt x="2985" y="13331"/>
                    <a:pt x="3613" y="14024"/>
                  </a:cubicBezTo>
                  <a:cubicBezTo>
                    <a:pt x="4203" y="14675"/>
                    <a:pt x="4890" y="15243"/>
                    <a:pt x="5606" y="15773"/>
                  </a:cubicBezTo>
                  <a:cubicBezTo>
                    <a:pt x="7108" y="16110"/>
                    <a:pt x="8924" y="16382"/>
                    <a:pt x="10860" y="16382"/>
                  </a:cubicBezTo>
                  <a:cubicBezTo>
                    <a:pt x="11170" y="16382"/>
                    <a:pt x="11483" y="16375"/>
                    <a:pt x="11799" y="16360"/>
                  </a:cubicBezTo>
                  <a:cubicBezTo>
                    <a:pt x="11680" y="16121"/>
                    <a:pt x="11543" y="15883"/>
                    <a:pt x="11381" y="15642"/>
                  </a:cubicBezTo>
                  <a:cubicBezTo>
                    <a:pt x="10831" y="14824"/>
                    <a:pt x="10334" y="13964"/>
                    <a:pt x="9874" y="13096"/>
                  </a:cubicBezTo>
                  <a:cubicBezTo>
                    <a:pt x="9696" y="12757"/>
                    <a:pt x="9333" y="11986"/>
                    <a:pt x="9075" y="11418"/>
                  </a:cubicBezTo>
                  <a:cubicBezTo>
                    <a:pt x="9159" y="10366"/>
                    <a:pt x="9267" y="8914"/>
                    <a:pt x="9315" y="8481"/>
                  </a:cubicBezTo>
                  <a:cubicBezTo>
                    <a:pt x="9393" y="7757"/>
                    <a:pt x="9417" y="7022"/>
                    <a:pt x="9487" y="6297"/>
                  </a:cubicBezTo>
                  <a:cubicBezTo>
                    <a:pt x="9602" y="5100"/>
                    <a:pt x="9552" y="1840"/>
                    <a:pt x="5217" y="284"/>
                  </a:cubicBezTo>
                  <a:cubicBezTo>
                    <a:pt x="4702" y="99"/>
                    <a:pt x="416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49;p37">
              <a:extLst>
                <a:ext uri="{FF2B5EF4-FFF2-40B4-BE49-F238E27FC236}">
                  <a16:creationId xmlns:a16="http://schemas.microsoft.com/office/drawing/2014/main" id="{4F1A78E5-D01C-AA5E-782C-E5610FFB48F0}"/>
                </a:ext>
              </a:extLst>
            </p:cNvPr>
            <p:cNvSpPr/>
            <p:nvPr/>
          </p:nvSpPr>
          <p:spPr>
            <a:xfrm>
              <a:off x="3921541" y="2134597"/>
              <a:ext cx="218620" cy="781615"/>
            </a:xfrm>
            <a:custGeom>
              <a:avLst/>
              <a:gdLst/>
              <a:ahLst/>
              <a:cxnLst/>
              <a:rect l="l" t="t" r="r" b="b"/>
              <a:pathLst>
                <a:path w="2074" h="7415" extrusionOk="0">
                  <a:moveTo>
                    <a:pt x="0" y="0"/>
                  </a:moveTo>
                  <a:cubicBezTo>
                    <a:pt x="367" y="2523"/>
                    <a:pt x="1103" y="5058"/>
                    <a:pt x="2074" y="7415"/>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0;p37">
              <a:extLst>
                <a:ext uri="{FF2B5EF4-FFF2-40B4-BE49-F238E27FC236}">
                  <a16:creationId xmlns:a16="http://schemas.microsoft.com/office/drawing/2014/main" id="{6201B380-0898-8D60-9EEA-C4EA8EE25F7F}"/>
                </a:ext>
              </a:extLst>
            </p:cNvPr>
            <p:cNvSpPr/>
            <p:nvPr/>
          </p:nvSpPr>
          <p:spPr>
            <a:xfrm>
              <a:off x="4806669" y="4294660"/>
              <a:ext cx="82220" cy="133133"/>
            </a:xfrm>
            <a:custGeom>
              <a:avLst/>
              <a:gdLst/>
              <a:ahLst/>
              <a:cxnLst/>
              <a:rect l="l" t="t" r="r" b="b"/>
              <a:pathLst>
                <a:path w="780" h="1263" extrusionOk="0">
                  <a:moveTo>
                    <a:pt x="711" y="0"/>
                  </a:moveTo>
                  <a:cubicBezTo>
                    <a:pt x="701" y="0"/>
                    <a:pt x="691" y="2"/>
                    <a:pt x="681" y="7"/>
                  </a:cubicBezTo>
                  <a:cubicBezTo>
                    <a:pt x="472" y="125"/>
                    <a:pt x="0" y="479"/>
                    <a:pt x="157" y="1214"/>
                  </a:cubicBezTo>
                  <a:cubicBezTo>
                    <a:pt x="163" y="1243"/>
                    <a:pt x="189" y="1262"/>
                    <a:pt x="217" y="1262"/>
                  </a:cubicBezTo>
                  <a:cubicBezTo>
                    <a:pt x="220" y="1262"/>
                    <a:pt x="226" y="1262"/>
                    <a:pt x="229" y="1260"/>
                  </a:cubicBezTo>
                  <a:cubicBezTo>
                    <a:pt x="262" y="1252"/>
                    <a:pt x="283" y="1221"/>
                    <a:pt x="276" y="1188"/>
                  </a:cubicBezTo>
                  <a:cubicBezTo>
                    <a:pt x="140" y="557"/>
                    <a:pt x="507" y="243"/>
                    <a:pt x="740" y="113"/>
                  </a:cubicBezTo>
                  <a:cubicBezTo>
                    <a:pt x="769" y="96"/>
                    <a:pt x="780" y="59"/>
                    <a:pt x="763" y="30"/>
                  </a:cubicBezTo>
                  <a:cubicBezTo>
                    <a:pt x="752" y="11"/>
                    <a:pt x="732" y="0"/>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1;p37">
              <a:extLst>
                <a:ext uri="{FF2B5EF4-FFF2-40B4-BE49-F238E27FC236}">
                  <a16:creationId xmlns:a16="http://schemas.microsoft.com/office/drawing/2014/main" id="{A3EEE054-B6A7-8799-0D04-EE318CF4602F}"/>
                </a:ext>
              </a:extLst>
            </p:cNvPr>
            <p:cNvSpPr/>
            <p:nvPr/>
          </p:nvSpPr>
          <p:spPr>
            <a:xfrm>
              <a:off x="4737837" y="4282537"/>
              <a:ext cx="75368" cy="130603"/>
            </a:xfrm>
            <a:custGeom>
              <a:avLst/>
              <a:gdLst/>
              <a:ahLst/>
              <a:cxnLst/>
              <a:rect l="l" t="t" r="r" b="b"/>
              <a:pathLst>
                <a:path w="715" h="1239" extrusionOk="0">
                  <a:moveTo>
                    <a:pt x="647" y="0"/>
                  </a:moveTo>
                  <a:cubicBezTo>
                    <a:pt x="636" y="0"/>
                    <a:pt x="626" y="3"/>
                    <a:pt x="616" y="8"/>
                  </a:cubicBezTo>
                  <a:cubicBezTo>
                    <a:pt x="612" y="11"/>
                    <a:pt x="1" y="374"/>
                    <a:pt x="101" y="1186"/>
                  </a:cubicBezTo>
                  <a:cubicBezTo>
                    <a:pt x="105" y="1216"/>
                    <a:pt x="129" y="1239"/>
                    <a:pt x="159" y="1239"/>
                  </a:cubicBezTo>
                  <a:cubicBezTo>
                    <a:pt x="162" y="1239"/>
                    <a:pt x="165" y="1239"/>
                    <a:pt x="169" y="1238"/>
                  </a:cubicBezTo>
                  <a:cubicBezTo>
                    <a:pt x="201" y="1232"/>
                    <a:pt x="224" y="1203"/>
                    <a:pt x="221" y="1170"/>
                  </a:cubicBezTo>
                  <a:cubicBezTo>
                    <a:pt x="129" y="439"/>
                    <a:pt x="655" y="124"/>
                    <a:pt x="678" y="111"/>
                  </a:cubicBezTo>
                  <a:cubicBezTo>
                    <a:pt x="706" y="95"/>
                    <a:pt x="715" y="58"/>
                    <a:pt x="699" y="30"/>
                  </a:cubicBezTo>
                  <a:cubicBezTo>
                    <a:pt x="689" y="11"/>
                    <a:pt x="668"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2;p37">
              <a:extLst>
                <a:ext uri="{FF2B5EF4-FFF2-40B4-BE49-F238E27FC236}">
                  <a16:creationId xmlns:a16="http://schemas.microsoft.com/office/drawing/2014/main" id="{A5B9FB1B-18A8-A47C-1DFE-3A7306FA1FD6}"/>
                </a:ext>
              </a:extLst>
            </p:cNvPr>
            <p:cNvSpPr/>
            <p:nvPr/>
          </p:nvSpPr>
          <p:spPr>
            <a:xfrm>
              <a:off x="4720760" y="976878"/>
              <a:ext cx="1148020" cy="1052940"/>
            </a:xfrm>
            <a:custGeom>
              <a:avLst/>
              <a:gdLst/>
              <a:ahLst/>
              <a:cxnLst/>
              <a:rect l="l" t="t" r="r" b="b"/>
              <a:pathLst>
                <a:path w="10891" h="9989" extrusionOk="0">
                  <a:moveTo>
                    <a:pt x="9206" y="1"/>
                  </a:moveTo>
                  <a:cubicBezTo>
                    <a:pt x="9187" y="1"/>
                    <a:pt x="9168" y="3"/>
                    <a:pt x="9150" y="8"/>
                  </a:cubicBezTo>
                  <a:cubicBezTo>
                    <a:pt x="9020" y="38"/>
                    <a:pt x="8938" y="167"/>
                    <a:pt x="8970" y="299"/>
                  </a:cubicBezTo>
                  <a:lnTo>
                    <a:pt x="8973" y="313"/>
                  </a:lnTo>
                  <a:cubicBezTo>
                    <a:pt x="9358" y="1857"/>
                    <a:pt x="9716" y="3476"/>
                    <a:pt x="9469" y="5069"/>
                  </a:cubicBezTo>
                  <a:cubicBezTo>
                    <a:pt x="9144" y="7155"/>
                    <a:pt x="7419" y="8058"/>
                    <a:pt x="5519" y="8058"/>
                  </a:cubicBezTo>
                  <a:cubicBezTo>
                    <a:pt x="5294" y="8058"/>
                    <a:pt x="5066" y="8045"/>
                    <a:pt x="4838" y="8020"/>
                  </a:cubicBezTo>
                  <a:cubicBezTo>
                    <a:pt x="3738" y="7902"/>
                    <a:pt x="2924" y="7465"/>
                    <a:pt x="1946" y="6997"/>
                  </a:cubicBezTo>
                  <a:cubicBezTo>
                    <a:pt x="1650" y="6856"/>
                    <a:pt x="1354" y="6752"/>
                    <a:pt x="1081" y="6752"/>
                  </a:cubicBezTo>
                  <a:cubicBezTo>
                    <a:pt x="823" y="6752"/>
                    <a:pt x="584" y="6844"/>
                    <a:pt x="381" y="7082"/>
                  </a:cubicBezTo>
                  <a:cubicBezTo>
                    <a:pt x="0" y="7531"/>
                    <a:pt x="56" y="8202"/>
                    <a:pt x="504" y="8582"/>
                  </a:cubicBezTo>
                  <a:cubicBezTo>
                    <a:pt x="1733" y="9626"/>
                    <a:pt x="3473" y="9988"/>
                    <a:pt x="5046" y="9988"/>
                  </a:cubicBezTo>
                  <a:cubicBezTo>
                    <a:pt x="5052" y="9988"/>
                    <a:pt x="5058" y="9988"/>
                    <a:pt x="5065" y="9988"/>
                  </a:cubicBezTo>
                  <a:cubicBezTo>
                    <a:pt x="6233" y="9987"/>
                    <a:pt x="7435" y="9745"/>
                    <a:pt x="8458" y="9167"/>
                  </a:cubicBezTo>
                  <a:cubicBezTo>
                    <a:pt x="9138" y="8777"/>
                    <a:pt x="9734" y="8225"/>
                    <a:pt x="10136" y="7549"/>
                  </a:cubicBezTo>
                  <a:cubicBezTo>
                    <a:pt x="10750" y="6520"/>
                    <a:pt x="10890" y="5265"/>
                    <a:pt x="10737" y="4093"/>
                  </a:cubicBezTo>
                  <a:cubicBezTo>
                    <a:pt x="10550" y="2655"/>
                    <a:pt x="10033" y="1354"/>
                    <a:pt x="9421" y="135"/>
                  </a:cubicBezTo>
                  <a:cubicBezTo>
                    <a:pt x="9381" y="53"/>
                    <a:pt x="9296" y="1"/>
                    <a:pt x="9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3;p37">
              <a:extLst>
                <a:ext uri="{FF2B5EF4-FFF2-40B4-BE49-F238E27FC236}">
                  <a16:creationId xmlns:a16="http://schemas.microsoft.com/office/drawing/2014/main" id="{8A0BEF79-B796-F213-B493-DCA0685FF7D6}"/>
                </a:ext>
              </a:extLst>
            </p:cNvPr>
            <p:cNvSpPr/>
            <p:nvPr/>
          </p:nvSpPr>
          <p:spPr>
            <a:xfrm>
              <a:off x="1789937" y="1765345"/>
              <a:ext cx="2635" cy="1792"/>
            </a:xfrm>
            <a:custGeom>
              <a:avLst/>
              <a:gdLst/>
              <a:ahLst/>
              <a:cxnLst/>
              <a:rect l="l" t="t" r="r" b="b"/>
              <a:pathLst>
                <a:path w="25" h="17" extrusionOk="0">
                  <a:moveTo>
                    <a:pt x="24" y="0"/>
                  </a:moveTo>
                  <a:cubicBezTo>
                    <a:pt x="21" y="0"/>
                    <a:pt x="0" y="16"/>
                    <a:pt x="2" y="16"/>
                  </a:cubicBezTo>
                  <a:cubicBezTo>
                    <a:pt x="2" y="16"/>
                    <a:pt x="8" y="12"/>
                    <a:pt x="24" y="1"/>
                  </a:cubicBezTo>
                  <a:cubicBezTo>
                    <a:pt x="24" y="1"/>
                    <a:pt x="24" y="0"/>
                    <a:pt x="24" y="0"/>
                  </a:cubicBezTo>
                  <a:close/>
                </a:path>
              </a:pathLst>
            </a:custGeom>
            <a:solidFill>
              <a:srgbClr val="1F1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4;p37">
              <a:extLst>
                <a:ext uri="{FF2B5EF4-FFF2-40B4-BE49-F238E27FC236}">
                  <a16:creationId xmlns:a16="http://schemas.microsoft.com/office/drawing/2014/main" id="{714D02FB-81D2-CCCC-D72D-305A6D958BF5}"/>
                </a:ext>
              </a:extLst>
            </p:cNvPr>
            <p:cNvSpPr/>
            <p:nvPr/>
          </p:nvSpPr>
          <p:spPr>
            <a:xfrm>
              <a:off x="1792572" y="1377963"/>
              <a:ext cx="3486014" cy="1690249"/>
            </a:xfrm>
            <a:custGeom>
              <a:avLst/>
              <a:gdLst/>
              <a:ahLst/>
              <a:cxnLst/>
              <a:rect l="l" t="t" r="r" b="b"/>
              <a:pathLst>
                <a:path w="33071" h="16035" extrusionOk="0">
                  <a:moveTo>
                    <a:pt x="4558" y="1"/>
                  </a:moveTo>
                  <a:lnTo>
                    <a:pt x="1" y="3676"/>
                  </a:lnTo>
                  <a:cubicBezTo>
                    <a:pt x="1020" y="14366"/>
                    <a:pt x="7333" y="16009"/>
                    <a:pt x="10203" y="16034"/>
                  </a:cubicBezTo>
                  <a:cubicBezTo>
                    <a:pt x="10267" y="16034"/>
                    <a:pt x="10331" y="16034"/>
                    <a:pt x="10395" y="16034"/>
                  </a:cubicBezTo>
                  <a:cubicBezTo>
                    <a:pt x="11863" y="16034"/>
                    <a:pt x="13332" y="15908"/>
                    <a:pt x="14769" y="15607"/>
                  </a:cubicBezTo>
                  <a:cubicBezTo>
                    <a:pt x="17793" y="14976"/>
                    <a:pt x="20357" y="13173"/>
                    <a:pt x="23927" y="13173"/>
                  </a:cubicBezTo>
                  <a:cubicBezTo>
                    <a:pt x="24589" y="13173"/>
                    <a:pt x="25285" y="13235"/>
                    <a:pt x="26026" y="13378"/>
                  </a:cubicBezTo>
                  <a:cubicBezTo>
                    <a:pt x="26291" y="13429"/>
                    <a:pt x="26555" y="13454"/>
                    <a:pt x="26816" y="13454"/>
                  </a:cubicBezTo>
                  <a:cubicBezTo>
                    <a:pt x="30195" y="13454"/>
                    <a:pt x="33071" y="9339"/>
                    <a:pt x="32037" y="5947"/>
                  </a:cubicBezTo>
                  <a:cubicBezTo>
                    <a:pt x="31534" y="4305"/>
                    <a:pt x="30228" y="3420"/>
                    <a:pt x="28779" y="2699"/>
                  </a:cubicBezTo>
                  <a:cubicBezTo>
                    <a:pt x="27820" y="2222"/>
                    <a:pt x="26855" y="1724"/>
                    <a:pt x="25806" y="1484"/>
                  </a:cubicBezTo>
                  <a:cubicBezTo>
                    <a:pt x="24730" y="1236"/>
                    <a:pt x="23779" y="1152"/>
                    <a:pt x="22820" y="1152"/>
                  </a:cubicBezTo>
                  <a:cubicBezTo>
                    <a:pt x="21919" y="1152"/>
                    <a:pt x="21011" y="1226"/>
                    <a:pt x="19987" y="1308"/>
                  </a:cubicBezTo>
                  <a:cubicBezTo>
                    <a:pt x="19135" y="1377"/>
                    <a:pt x="15710" y="2005"/>
                    <a:pt x="12181" y="2005"/>
                  </a:cubicBezTo>
                  <a:cubicBezTo>
                    <a:pt x="9235" y="2005"/>
                    <a:pt x="6216" y="1567"/>
                    <a:pt x="4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55;p37">
              <a:extLst>
                <a:ext uri="{FF2B5EF4-FFF2-40B4-BE49-F238E27FC236}">
                  <a16:creationId xmlns:a16="http://schemas.microsoft.com/office/drawing/2014/main" id="{44BDAE9A-760E-644A-C3AE-80CF56609288}"/>
                </a:ext>
              </a:extLst>
            </p:cNvPr>
            <p:cNvSpPr/>
            <p:nvPr/>
          </p:nvSpPr>
          <p:spPr>
            <a:xfrm>
              <a:off x="1792467" y="1377858"/>
              <a:ext cx="542651" cy="671883"/>
            </a:xfrm>
            <a:custGeom>
              <a:avLst/>
              <a:gdLst/>
              <a:ahLst/>
              <a:cxnLst/>
              <a:rect l="l" t="t" r="r" b="b"/>
              <a:pathLst>
                <a:path w="5148" h="6374" extrusionOk="0">
                  <a:moveTo>
                    <a:pt x="4557" y="0"/>
                  </a:moveTo>
                  <a:lnTo>
                    <a:pt x="0" y="3675"/>
                  </a:lnTo>
                  <a:cubicBezTo>
                    <a:pt x="92" y="4628"/>
                    <a:pt x="223" y="5509"/>
                    <a:pt x="393" y="6323"/>
                  </a:cubicBezTo>
                  <a:cubicBezTo>
                    <a:pt x="594" y="6356"/>
                    <a:pt x="808" y="6374"/>
                    <a:pt x="1037" y="6374"/>
                  </a:cubicBezTo>
                  <a:cubicBezTo>
                    <a:pt x="1179" y="6374"/>
                    <a:pt x="1328" y="6367"/>
                    <a:pt x="1482" y="6353"/>
                  </a:cubicBezTo>
                  <a:cubicBezTo>
                    <a:pt x="4417" y="6083"/>
                    <a:pt x="4782" y="3604"/>
                    <a:pt x="4912" y="2629"/>
                  </a:cubicBezTo>
                  <a:cubicBezTo>
                    <a:pt x="5006" y="1912"/>
                    <a:pt x="5099" y="1180"/>
                    <a:pt x="5148" y="468"/>
                  </a:cubicBezTo>
                  <a:cubicBezTo>
                    <a:pt x="4933" y="326"/>
                    <a:pt x="4735" y="170"/>
                    <a:pt x="4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56;p37">
              <a:extLst>
                <a:ext uri="{FF2B5EF4-FFF2-40B4-BE49-F238E27FC236}">
                  <a16:creationId xmlns:a16="http://schemas.microsoft.com/office/drawing/2014/main" id="{C94DD1EA-DEB8-93D0-3D36-56A6550CF54D}"/>
                </a:ext>
              </a:extLst>
            </p:cNvPr>
            <p:cNvSpPr/>
            <p:nvPr/>
          </p:nvSpPr>
          <p:spPr>
            <a:xfrm>
              <a:off x="1992535" y="2071878"/>
              <a:ext cx="839907" cy="2404718"/>
            </a:xfrm>
            <a:custGeom>
              <a:avLst/>
              <a:gdLst/>
              <a:ahLst/>
              <a:cxnLst/>
              <a:rect l="l" t="t" r="r" b="b"/>
              <a:pathLst>
                <a:path w="7968" h="22813" extrusionOk="0">
                  <a:moveTo>
                    <a:pt x="4802" y="1"/>
                  </a:moveTo>
                  <a:cubicBezTo>
                    <a:pt x="3295" y="1"/>
                    <a:pt x="1622" y="888"/>
                    <a:pt x="1007" y="2451"/>
                  </a:cubicBezTo>
                  <a:cubicBezTo>
                    <a:pt x="598" y="3491"/>
                    <a:pt x="800" y="4777"/>
                    <a:pt x="1077" y="5818"/>
                  </a:cubicBezTo>
                  <a:cubicBezTo>
                    <a:pt x="1476" y="7326"/>
                    <a:pt x="2012" y="8835"/>
                    <a:pt x="2686" y="10243"/>
                  </a:cubicBezTo>
                  <a:cubicBezTo>
                    <a:pt x="2893" y="10674"/>
                    <a:pt x="3064" y="11021"/>
                    <a:pt x="3048" y="11521"/>
                  </a:cubicBezTo>
                  <a:cubicBezTo>
                    <a:pt x="3017" y="12498"/>
                    <a:pt x="2913" y="14619"/>
                    <a:pt x="2848" y="15679"/>
                  </a:cubicBezTo>
                  <a:cubicBezTo>
                    <a:pt x="2723" y="17718"/>
                    <a:pt x="2686" y="18834"/>
                    <a:pt x="2544" y="20623"/>
                  </a:cubicBezTo>
                  <a:cubicBezTo>
                    <a:pt x="1736" y="20668"/>
                    <a:pt x="858" y="21073"/>
                    <a:pt x="493" y="21738"/>
                  </a:cubicBezTo>
                  <a:cubicBezTo>
                    <a:pt x="0" y="22633"/>
                    <a:pt x="1152" y="22813"/>
                    <a:pt x="2119" y="22813"/>
                  </a:cubicBezTo>
                  <a:cubicBezTo>
                    <a:pt x="2554" y="22813"/>
                    <a:pt x="2952" y="22776"/>
                    <a:pt x="3145" y="22752"/>
                  </a:cubicBezTo>
                  <a:cubicBezTo>
                    <a:pt x="3560" y="22701"/>
                    <a:pt x="3981" y="22632"/>
                    <a:pt x="4251" y="22275"/>
                  </a:cubicBezTo>
                  <a:cubicBezTo>
                    <a:pt x="4555" y="21871"/>
                    <a:pt x="4683" y="21230"/>
                    <a:pt x="4799" y="20753"/>
                  </a:cubicBezTo>
                  <a:cubicBezTo>
                    <a:pt x="5077" y="19602"/>
                    <a:pt x="5391" y="18460"/>
                    <a:pt x="5721" y="17324"/>
                  </a:cubicBezTo>
                  <a:cubicBezTo>
                    <a:pt x="6048" y="16196"/>
                    <a:pt x="6388" y="15069"/>
                    <a:pt x="6754" y="13954"/>
                  </a:cubicBezTo>
                  <a:cubicBezTo>
                    <a:pt x="7183" y="12637"/>
                    <a:pt x="7627" y="11355"/>
                    <a:pt x="7682" y="9949"/>
                  </a:cubicBezTo>
                  <a:cubicBezTo>
                    <a:pt x="7792" y="7062"/>
                    <a:pt x="7967" y="4477"/>
                    <a:pt x="7556" y="2146"/>
                  </a:cubicBezTo>
                  <a:cubicBezTo>
                    <a:pt x="7296" y="670"/>
                    <a:pt x="6111" y="1"/>
                    <a:pt x="48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57;p37">
              <a:extLst>
                <a:ext uri="{FF2B5EF4-FFF2-40B4-BE49-F238E27FC236}">
                  <a16:creationId xmlns:a16="http://schemas.microsoft.com/office/drawing/2014/main" id="{F1FD3E12-E700-E559-9AE2-86A4F981EC1D}"/>
                </a:ext>
              </a:extLst>
            </p:cNvPr>
            <p:cNvSpPr/>
            <p:nvPr/>
          </p:nvSpPr>
          <p:spPr>
            <a:xfrm>
              <a:off x="2136209" y="4334821"/>
              <a:ext cx="82431" cy="145993"/>
            </a:xfrm>
            <a:custGeom>
              <a:avLst/>
              <a:gdLst/>
              <a:ahLst/>
              <a:cxnLst/>
              <a:rect l="l" t="t" r="r" b="b"/>
              <a:pathLst>
                <a:path w="782" h="1385" extrusionOk="0">
                  <a:moveTo>
                    <a:pt x="712" y="1"/>
                  </a:moveTo>
                  <a:cubicBezTo>
                    <a:pt x="702" y="1"/>
                    <a:pt x="693" y="3"/>
                    <a:pt x="684" y="8"/>
                  </a:cubicBezTo>
                  <a:cubicBezTo>
                    <a:pt x="483" y="122"/>
                    <a:pt x="1" y="582"/>
                    <a:pt x="160" y="1336"/>
                  </a:cubicBezTo>
                  <a:cubicBezTo>
                    <a:pt x="166" y="1364"/>
                    <a:pt x="192" y="1384"/>
                    <a:pt x="220" y="1384"/>
                  </a:cubicBezTo>
                  <a:cubicBezTo>
                    <a:pt x="223" y="1384"/>
                    <a:pt x="228" y="1383"/>
                    <a:pt x="232" y="1383"/>
                  </a:cubicBezTo>
                  <a:cubicBezTo>
                    <a:pt x="265" y="1376"/>
                    <a:pt x="286" y="1343"/>
                    <a:pt x="279" y="1311"/>
                  </a:cubicBezTo>
                  <a:cubicBezTo>
                    <a:pt x="133" y="629"/>
                    <a:pt x="577" y="208"/>
                    <a:pt x="743" y="113"/>
                  </a:cubicBezTo>
                  <a:cubicBezTo>
                    <a:pt x="772" y="98"/>
                    <a:pt x="782" y="60"/>
                    <a:pt x="766" y="32"/>
                  </a:cubicBezTo>
                  <a:cubicBezTo>
                    <a:pt x="755" y="12"/>
                    <a:pt x="733" y="1"/>
                    <a:pt x="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58;p37">
              <a:extLst>
                <a:ext uri="{FF2B5EF4-FFF2-40B4-BE49-F238E27FC236}">
                  <a16:creationId xmlns:a16="http://schemas.microsoft.com/office/drawing/2014/main" id="{74A90FC0-8BC7-BACF-98BC-D42A81F98BB0}"/>
                </a:ext>
              </a:extLst>
            </p:cNvPr>
            <p:cNvSpPr/>
            <p:nvPr/>
          </p:nvSpPr>
          <p:spPr>
            <a:xfrm>
              <a:off x="2057046" y="4323120"/>
              <a:ext cx="86015" cy="142725"/>
            </a:xfrm>
            <a:custGeom>
              <a:avLst/>
              <a:gdLst/>
              <a:ahLst/>
              <a:cxnLst/>
              <a:rect l="l" t="t" r="r" b="b"/>
              <a:pathLst>
                <a:path w="816" h="1354" extrusionOk="0">
                  <a:moveTo>
                    <a:pt x="748" y="0"/>
                  </a:moveTo>
                  <a:cubicBezTo>
                    <a:pt x="742" y="0"/>
                    <a:pt x="735" y="1"/>
                    <a:pt x="729" y="3"/>
                  </a:cubicBezTo>
                  <a:cubicBezTo>
                    <a:pt x="722" y="4"/>
                    <a:pt x="0" y="273"/>
                    <a:pt x="202" y="1307"/>
                  </a:cubicBezTo>
                  <a:cubicBezTo>
                    <a:pt x="208" y="1335"/>
                    <a:pt x="232" y="1354"/>
                    <a:pt x="260" y="1354"/>
                  </a:cubicBezTo>
                  <a:lnTo>
                    <a:pt x="273" y="1354"/>
                  </a:lnTo>
                  <a:cubicBezTo>
                    <a:pt x="307" y="1347"/>
                    <a:pt x="329" y="1315"/>
                    <a:pt x="322" y="1282"/>
                  </a:cubicBezTo>
                  <a:cubicBezTo>
                    <a:pt x="140" y="354"/>
                    <a:pt x="744" y="126"/>
                    <a:pt x="769" y="117"/>
                  </a:cubicBezTo>
                  <a:cubicBezTo>
                    <a:pt x="800" y="107"/>
                    <a:pt x="816" y="73"/>
                    <a:pt x="804" y="40"/>
                  </a:cubicBezTo>
                  <a:cubicBezTo>
                    <a:pt x="796" y="15"/>
                    <a:pt x="773" y="0"/>
                    <a:pt x="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59;p37">
              <a:extLst>
                <a:ext uri="{FF2B5EF4-FFF2-40B4-BE49-F238E27FC236}">
                  <a16:creationId xmlns:a16="http://schemas.microsoft.com/office/drawing/2014/main" id="{F0DCC1FD-263F-005A-2C36-0C770238223C}"/>
                </a:ext>
              </a:extLst>
            </p:cNvPr>
            <p:cNvSpPr/>
            <p:nvPr/>
          </p:nvSpPr>
          <p:spPr>
            <a:xfrm>
              <a:off x="4239563" y="1794860"/>
              <a:ext cx="1278623" cy="2732965"/>
            </a:xfrm>
            <a:custGeom>
              <a:avLst/>
              <a:gdLst/>
              <a:ahLst/>
              <a:cxnLst/>
              <a:rect l="l" t="t" r="r" b="b"/>
              <a:pathLst>
                <a:path w="12130" h="25927" extrusionOk="0">
                  <a:moveTo>
                    <a:pt x="3679" y="0"/>
                  </a:moveTo>
                  <a:cubicBezTo>
                    <a:pt x="2778" y="0"/>
                    <a:pt x="1905" y="288"/>
                    <a:pt x="1231" y="926"/>
                  </a:cubicBezTo>
                  <a:cubicBezTo>
                    <a:pt x="316" y="1793"/>
                    <a:pt x="0" y="2992"/>
                    <a:pt x="159" y="4214"/>
                  </a:cubicBezTo>
                  <a:cubicBezTo>
                    <a:pt x="487" y="6737"/>
                    <a:pt x="1181" y="9271"/>
                    <a:pt x="2116" y="11629"/>
                  </a:cubicBezTo>
                  <a:cubicBezTo>
                    <a:pt x="2455" y="12481"/>
                    <a:pt x="2825" y="13331"/>
                    <a:pt x="3441" y="14023"/>
                  </a:cubicBezTo>
                  <a:cubicBezTo>
                    <a:pt x="4638" y="15370"/>
                    <a:pt x="6247" y="16355"/>
                    <a:pt x="7706" y="17386"/>
                  </a:cubicBezTo>
                  <a:cubicBezTo>
                    <a:pt x="8006" y="17599"/>
                    <a:pt x="8375" y="17786"/>
                    <a:pt x="8643" y="18035"/>
                  </a:cubicBezTo>
                  <a:cubicBezTo>
                    <a:pt x="8811" y="19419"/>
                    <a:pt x="9131" y="22158"/>
                    <a:pt x="9602" y="24039"/>
                  </a:cubicBezTo>
                  <a:cubicBezTo>
                    <a:pt x="9483" y="24024"/>
                    <a:pt x="9362" y="24016"/>
                    <a:pt x="9243" y="24016"/>
                  </a:cubicBezTo>
                  <a:cubicBezTo>
                    <a:pt x="8765" y="24016"/>
                    <a:pt x="8305" y="24144"/>
                    <a:pt x="7999" y="24456"/>
                  </a:cubicBezTo>
                  <a:cubicBezTo>
                    <a:pt x="7633" y="24829"/>
                    <a:pt x="7172" y="25644"/>
                    <a:pt x="7872" y="25824"/>
                  </a:cubicBezTo>
                  <a:cubicBezTo>
                    <a:pt x="8154" y="25897"/>
                    <a:pt x="8523" y="25927"/>
                    <a:pt x="8902" y="25927"/>
                  </a:cubicBezTo>
                  <a:cubicBezTo>
                    <a:pt x="9203" y="25927"/>
                    <a:pt x="9510" y="25908"/>
                    <a:pt x="9785" y="25878"/>
                  </a:cubicBezTo>
                  <a:cubicBezTo>
                    <a:pt x="10159" y="25838"/>
                    <a:pt x="10638" y="25814"/>
                    <a:pt x="10982" y="25651"/>
                  </a:cubicBezTo>
                  <a:cubicBezTo>
                    <a:pt x="11273" y="25514"/>
                    <a:pt x="11252" y="25300"/>
                    <a:pt x="11324" y="25013"/>
                  </a:cubicBezTo>
                  <a:cubicBezTo>
                    <a:pt x="11837" y="23024"/>
                    <a:pt x="11915" y="21094"/>
                    <a:pt x="12047" y="19055"/>
                  </a:cubicBezTo>
                  <a:cubicBezTo>
                    <a:pt x="12130" y="17771"/>
                    <a:pt x="11901" y="16733"/>
                    <a:pt x="11183" y="15640"/>
                  </a:cubicBezTo>
                  <a:cubicBezTo>
                    <a:pt x="10648" y="14821"/>
                    <a:pt x="10162" y="13962"/>
                    <a:pt x="9717" y="13092"/>
                  </a:cubicBezTo>
                  <a:cubicBezTo>
                    <a:pt x="9544" y="12752"/>
                    <a:pt x="9194" y="11981"/>
                    <a:pt x="8941" y="11416"/>
                  </a:cubicBezTo>
                  <a:cubicBezTo>
                    <a:pt x="9041" y="10364"/>
                    <a:pt x="9174" y="8912"/>
                    <a:pt x="9225" y="8480"/>
                  </a:cubicBezTo>
                  <a:cubicBezTo>
                    <a:pt x="9315" y="7758"/>
                    <a:pt x="9353" y="7020"/>
                    <a:pt x="9434" y="6296"/>
                  </a:cubicBezTo>
                  <a:cubicBezTo>
                    <a:pt x="9567" y="5099"/>
                    <a:pt x="9567" y="1840"/>
                    <a:pt x="5256" y="283"/>
                  </a:cubicBezTo>
                  <a:cubicBezTo>
                    <a:pt x="4744" y="99"/>
                    <a:pt x="4207" y="0"/>
                    <a:pt x="36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0;p37">
              <a:extLst>
                <a:ext uri="{FF2B5EF4-FFF2-40B4-BE49-F238E27FC236}">
                  <a16:creationId xmlns:a16="http://schemas.microsoft.com/office/drawing/2014/main" id="{A6A94536-1361-E250-D4A6-A825EA361946}"/>
                </a:ext>
              </a:extLst>
            </p:cNvPr>
            <p:cNvSpPr/>
            <p:nvPr/>
          </p:nvSpPr>
          <p:spPr>
            <a:xfrm>
              <a:off x="5116681" y="4401018"/>
              <a:ext cx="82325" cy="133133"/>
            </a:xfrm>
            <a:custGeom>
              <a:avLst/>
              <a:gdLst/>
              <a:ahLst/>
              <a:cxnLst/>
              <a:rect l="l" t="t" r="r" b="b"/>
              <a:pathLst>
                <a:path w="781" h="1263" extrusionOk="0">
                  <a:moveTo>
                    <a:pt x="710" y="1"/>
                  </a:moveTo>
                  <a:cubicBezTo>
                    <a:pt x="700" y="1"/>
                    <a:pt x="691" y="3"/>
                    <a:pt x="682" y="8"/>
                  </a:cubicBezTo>
                  <a:cubicBezTo>
                    <a:pt x="472" y="126"/>
                    <a:pt x="1" y="479"/>
                    <a:pt x="159" y="1214"/>
                  </a:cubicBezTo>
                  <a:cubicBezTo>
                    <a:pt x="163" y="1243"/>
                    <a:pt x="189" y="1263"/>
                    <a:pt x="218" y="1263"/>
                  </a:cubicBezTo>
                  <a:cubicBezTo>
                    <a:pt x="221" y="1263"/>
                    <a:pt x="226" y="1262"/>
                    <a:pt x="231" y="1262"/>
                  </a:cubicBezTo>
                  <a:cubicBezTo>
                    <a:pt x="262" y="1254"/>
                    <a:pt x="283" y="1222"/>
                    <a:pt x="276" y="1190"/>
                  </a:cubicBezTo>
                  <a:cubicBezTo>
                    <a:pt x="142" y="558"/>
                    <a:pt x="510" y="243"/>
                    <a:pt x="740" y="114"/>
                  </a:cubicBezTo>
                  <a:cubicBezTo>
                    <a:pt x="769" y="98"/>
                    <a:pt x="780" y="61"/>
                    <a:pt x="763" y="32"/>
                  </a:cubicBezTo>
                  <a:cubicBezTo>
                    <a:pt x="752" y="12"/>
                    <a:pt x="731"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1;p37">
              <a:extLst>
                <a:ext uri="{FF2B5EF4-FFF2-40B4-BE49-F238E27FC236}">
                  <a16:creationId xmlns:a16="http://schemas.microsoft.com/office/drawing/2014/main" id="{A8195499-5853-1FE2-FAEA-8CAC543EE65C}"/>
                </a:ext>
              </a:extLst>
            </p:cNvPr>
            <p:cNvSpPr/>
            <p:nvPr/>
          </p:nvSpPr>
          <p:spPr>
            <a:xfrm>
              <a:off x="5047953" y="4389002"/>
              <a:ext cx="75474" cy="132817"/>
            </a:xfrm>
            <a:custGeom>
              <a:avLst/>
              <a:gdLst/>
              <a:ahLst/>
              <a:cxnLst/>
              <a:rect l="l" t="t" r="r" b="b"/>
              <a:pathLst>
                <a:path w="716" h="1260" extrusionOk="0">
                  <a:moveTo>
                    <a:pt x="648" y="1"/>
                  </a:moveTo>
                  <a:cubicBezTo>
                    <a:pt x="637" y="1"/>
                    <a:pt x="626" y="4"/>
                    <a:pt x="616" y="11"/>
                  </a:cubicBezTo>
                  <a:cubicBezTo>
                    <a:pt x="608" y="13"/>
                    <a:pt x="0" y="396"/>
                    <a:pt x="100" y="1206"/>
                  </a:cubicBezTo>
                  <a:cubicBezTo>
                    <a:pt x="104" y="1236"/>
                    <a:pt x="129" y="1260"/>
                    <a:pt x="159" y="1260"/>
                  </a:cubicBezTo>
                  <a:cubicBezTo>
                    <a:pt x="160" y="1260"/>
                    <a:pt x="164" y="1260"/>
                    <a:pt x="169" y="1257"/>
                  </a:cubicBezTo>
                  <a:cubicBezTo>
                    <a:pt x="200" y="1253"/>
                    <a:pt x="223" y="1224"/>
                    <a:pt x="220" y="1190"/>
                  </a:cubicBezTo>
                  <a:cubicBezTo>
                    <a:pt x="130" y="457"/>
                    <a:pt x="656" y="126"/>
                    <a:pt x="678" y="112"/>
                  </a:cubicBezTo>
                  <a:cubicBezTo>
                    <a:pt x="707" y="96"/>
                    <a:pt x="715" y="58"/>
                    <a:pt x="698" y="29"/>
                  </a:cubicBezTo>
                  <a:cubicBezTo>
                    <a:pt x="687" y="11"/>
                    <a:pt x="668" y="1"/>
                    <a:pt x="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2;p37">
              <a:extLst>
                <a:ext uri="{FF2B5EF4-FFF2-40B4-BE49-F238E27FC236}">
                  <a16:creationId xmlns:a16="http://schemas.microsoft.com/office/drawing/2014/main" id="{6ABA17E2-2667-59A4-452E-3FA8568669F2}"/>
                </a:ext>
              </a:extLst>
            </p:cNvPr>
            <p:cNvSpPr/>
            <p:nvPr/>
          </p:nvSpPr>
          <p:spPr>
            <a:xfrm>
              <a:off x="1828306" y="1483584"/>
              <a:ext cx="762852" cy="720794"/>
            </a:xfrm>
            <a:custGeom>
              <a:avLst/>
              <a:gdLst/>
              <a:ahLst/>
              <a:cxnLst/>
              <a:rect l="l" t="t" r="r" b="b"/>
              <a:pathLst>
                <a:path w="7237" h="6838" extrusionOk="0">
                  <a:moveTo>
                    <a:pt x="5819" y="1"/>
                  </a:moveTo>
                  <a:cubicBezTo>
                    <a:pt x="5579" y="2360"/>
                    <a:pt x="4162" y="5317"/>
                    <a:pt x="152" y="5317"/>
                  </a:cubicBezTo>
                  <a:cubicBezTo>
                    <a:pt x="102" y="5317"/>
                    <a:pt x="51" y="5316"/>
                    <a:pt x="0" y="5315"/>
                  </a:cubicBezTo>
                  <a:lnTo>
                    <a:pt x="0" y="5315"/>
                  </a:lnTo>
                  <a:lnTo>
                    <a:pt x="279" y="6837"/>
                  </a:lnTo>
                  <a:cubicBezTo>
                    <a:pt x="4177" y="6837"/>
                    <a:pt x="6777" y="4533"/>
                    <a:pt x="7236" y="484"/>
                  </a:cubicBezTo>
                  <a:lnTo>
                    <a:pt x="58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3;p37">
              <a:extLst>
                <a:ext uri="{FF2B5EF4-FFF2-40B4-BE49-F238E27FC236}">
                  <a16:creationId xmlns:a16="http://schemas.microsoft.com/office/drawing/2014/main" id="{40CE9458-2C71-F1AB-D2B8-DBF9C411F4FD}"/>
                </a:ext>
              </a:extLst>
            </p:cNvPr>
            <p:cNvSpPr/>
            <p:nvPr/>
          </p:nvSpPr>
          <p:spPr>
            <a:xfrm>
              <a:off x="4249472" y="2232839"/>
              <a:ext cx="220307" cy="794159"/>
            </a:xfrm>
            <a:custGeom>
              <a:avLst/>
              <a:gdLst/>
              <a:ahLst/>
              <a:cxnLst/>
              <a:rect l="l" t="t" r="r" b="b"/>
              <a:pathLst>
                <a:path w="2090" h="7534" extrusionOk="0">
                  <a:moveTo>
                    <a:pt x="64" y="0"/>
                  </a:moveTo>
                  <a:cubicBezTo>
                    <a:pt x="62" y="0"/>
                    <a:pt x="59" y="0"/>
                    <a:pt x="56" y="1"/>
                  </a:cubicBezTo>
                  <a:cubicBezTo>
                    <a:pt x="23" y="6"/>
                    <a:pt x="1" y="35"/>
                    <a:pt x="5" y="68"/>
                  </a:cubicBezTo>
                  <a:cubicBezTo>
                    <a:pt x="319" y="2484"/>
                    <a:pt x="997" y="5051"/>
                    <a:pt x="1965" y="7497"/>
                  </a:cubicBezTo>
                  <a:cubicBezTo>
                    <a:pt x="1975" y="7519"/>
                    <a:pt x="1998" y="7534"/>
                    <a:pt x="2021" y="7534"/>
                  </a:cubicBezTo>
                  <a:cubicBezTo>
                    <a:pt x="2029" y="7534"/>
                    <a:pt x="2037" y="7532"/>
                    <a:pt x="2042" y="7531"/>
                  </a:cubicBezTo>
                  <a:cubicBezTo>
                    <a:pt x="2072" y="7518"/>
                    <a:pt x="2089" y="7482"/>
                    <a:pt x="2077" y="7452"/>
                  </a:cubicBezTo>
                  <a:cubicBezTo>
                    <a:pt x="1111" y="5015"/>
                    <a:pt x="436" y="2458"/>
                    <a:pt x="123" y="52"/>
                  </a:cubicBezTo>
                  <a:cubicBezTo>
                    <a:pt x="121" y="23"/>
                    <a:pt x="95" y="0"/>
                    <a:pt x="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9" name="Google Shape;2364;p37">
              <a:extLst>
                <a:ext uri="{FF2B5EF4-FFF2-40B4-BE49-F238E27FC236}">
                  <a16:creationId xmlns:a16="http://schemas.microsoft.com/office/drawing/2014/main" id="{C7B1C287-1A35-8140-BB12-20A94FE6AFF7}"/>
                </a:ext>
              </a:extLst>
            </p:cNvPr>
            <p:cNvGrpSpPr/>
            <p:nvPr/>
          </p:nvGrpSpPr>
          <p:grpSpPr>
            <a:xfrm>
              <a:off x="1851180" y="1189701"/>
              <a:ext cx="3142799" cy="1923100"/>
              <a:chOff x="1851180" y="1189701"/>
              <a:chExt cx="3142799" cy="1923100"/>
            </a:xfrm>
          </p:grpSpPr>
          <p:sp>
            <p:nvSpPr>
              <p:cNvPr id="2386" name="Google Shape;2365;p37">
                <a:extLst>
                  <a:ext uri="{FF2B5EF4-FFF2-40B4-BE49-F238E27FC236}">
                    <a16:creationId xmlns:a16="http://schemas.microsoft.com/office/drawing/2014/main" id="{3EC89B06-C78E-8ECE-E354-5508FA19A9AD}"/>
                  </a:ext>
                </a:extLst>
              </p:cNvPr>
              <p:cNvSpPr/>
              <p:nvPr/>
            </p:nvSpPr>
            <p:spPr>
              <a:xfrm>
                <a:off x="1857610" y="1189701"/>
                <a:ext cx="3136369" cy="1923100"/>
              </a:xfrm>
              <a:custGeom>
                <a:avLst/>
                <a:gdLst/>
                <a:ahLst/>
                <a:cxnLst/>
                <a:rect l="l" t="t" r="r" b="b"/>
                <a:pathLst>
                  <a:path w="29754" h="18244" extrusionOk="0">
                    <a:moveTo>
                      <a:pt x="16231" y="503"/>
                    </a:moveTo>
                    <a:cubicBezTo>
                      <a:pt x="16352" y="503"/>
                      <a:pt x="16472" y="533"/>
                      <a:pt x="16575" y="600"/>
                    </a:cubicBezTo>
                    <a:cubicBezTo>
                      <a:pt x="17110" y="946"/>
                      <a:pt x="17214" y="1679"/>
                      <a:pt x="17254" y="2258"/>
                    </a:cubicBezTo>
                    <a:cubicBezTo>
                      <a:pt x="17264" y="2386"/>
                      <a:pt x="17272" y="2515"/>
                      <a:pt x="17273" y="2643"/>
                    </a:cubicBezTo>
                    <a:cubicBezTo>
                      <a:pt x="17200" y="2666"/>
                      <a:pt x="17139" y="2708"/>
                      <a:pt x="17093" y="2762"/>
                    </a:cubicBezTo>
                    <a:cubicBezTo>
                      <a:pt x="16836" y="2636"/>
                      <a:pt x="16582" y="2499"/>
                      <a:pt x="16345" y="2352"/>
                    </a:cubicBezTo>
                    <a:cubicBezTo>
                      <a:pt x="15932" y="2081"/>
                      <a:pt x="15540" y="1692"/>
                      <a:pt x="15490" y="1167"/>
                    </a:cubicBezTo>
                    <a:cubicBezTo>
                      <a:pt x="15490" y="774"/>
                      <a:pt x="15868" y="503"/>
                      <a:pt x="16231" y="503"/>
                    </a:cubicBezTo>
                    <a:close/>
                    <a:moveTo>
                      <a:pt x="19216" y="507"/>
                    </a:moveTo>
                    <a:cubicBezTo>
                      <a:pt x="19612" y="507"/>
                      <a:pt x="19970" y="809"/>
                      <a:pt x="19872" y="1223"/>
                    </a:cubicBezTo>
                    <a:cubicBezTo>
                      <a:pt x="19693" y="1757"/>
                      <a:pt x="19186" y="2132"/>
                      <a:pt x="18688" y="2389"/>
                    </a:cubicBezTo>
                    <a:cubicBezTo>
                      <a:pt x="18378" y="2542"/>
                      <a:pt x="18048" y="2679"/>
                      <a:pt x="17720" y="2802"/>
                    </a:cubicBezTo>
                    <a:cubicBezTo>
                      <a:pt x="17694" y="2763"/>
                      <a:pt x="17663" y="2729"/>
                      <a:pt x="17624" y="2702"/>
                    </a:cubicBezTo>
                    <a:cubicBezTo>
                      <a:pt x="17664" y="2552"/>
                      <a:pt x="17707" y="2401"/>
                      <a:pt x="17753" y="2251"/>
                    </a:cubicBezTo>
                    <a:cubicBezTo>
                      <a:pt x="17933" y="1662"/>
                      <a:pt x="18218" y="918"/>
                      <a:pt x="18865" y="591"/>
                    </a:cubicBezTo>
                    <a:cubicBezTo>
                      <a:pt x="18978" y="534"/>
                      <a:pt x="19098" y="507"/>
                      <a:pt x="19216" y="507"/>
                    </a:cubicBezTo>
                    <a:close/>
                    <a:moveTo>
                      <a:pt x="25615" y="528"/>
                    </a:moveTo>
                    <a:cubicBezTo>
                      <a:pt x="25813" y="528"/>
                      <a:pt x="26009" y="607"/>
                      <a:pt x="26130" y="767"/>
                    </a:cubicBezTo>
                    <a:cubicBezTo>
                      <a:pt x="26497" y="1260"/>
                      <a:pt x="26358" y="1974"/>
                      <a:pt x="26211" y="2523"/>
                    </a:cubicBezTo>
                    <a:cubicBezTo>
                      <a:pt x="26178" y="2643"/>
                      <a:pt x="26145" y="2762"/>
                      <a:pt x="26107" y="2879"/>
                    </a:cubicBezTo>
                    <a:cubicBezTo>
                      <a:pt x="26101" y="2879"/>
                      <a:pt x="26096" y="2879"/>
                      <a:pt x="26091" y="2879"/>
                    </a:cubicBezTo>
                    <a:cubicBezTo>
                      <a:pt x="26021" y="2879"/>
                      <a:pt x="25955" y="2896"/>
                      <a:pt x="25897" y="2929"/>
                    </a:cubicBezTo>
                    <a:cubicBezTo>
                      <a:pt x="25711" y="2735"/>
                      <a:pt x="25531" y="2530"/>
                      <a:pt x="25370" y="2322"/>
                    </a:cubicBezTo>
                    <a:cubicBezTo>
                      <a:pt x="25090" y="1938"/>
                      <a:pt x="24862" y="1452"/>
                      <a:pt x="24983" y="950"/>
                    </a:cubicBezTo>
                    <a:cubicBezTo>
                      <a:pt x="25078" y="671"/>
                      <a:pt x="25348" y="528"/>
                      <a:pt x="25615" y="528"/>
                    </a:cubicBezTo>
                    <a:close/>
                    <a:moveTo>
                      <a:pt x="8694" y="908"/>
                    </a:moveTo>
                    <a:cubicBezTo>
                      <a:pt x="8879" y="908"/>
                      <a:pt x="9061" y="973"/>
                      <a:pt x="9183" y="1110"/>
                    </a:cubicBezTo>
                    <a:cubicBezTo>
                      <a:pt x="9581" y="1558"/>
                      <a:pt x="9491" y="2242"/>
                      <a:pt x="9381" y="2772"/>
                    </a:cubicBezTo>
                    <a:cubicBezTo>
                      <a:pt x="9360" y="2879"/>
                      <a:pt x="9334" y="2986"/>
                      <a:pt x="9307" y="3093"/>
                    </a:cubicBezTo>
                    <a:cubicBezTo>
                      <a:pt x="9226" y="3093"/>
                      <a:pt x="9149" y="3120"/>
                      <a:pt x="9086" y="3163"/>
                    </a:cubicBezTo>
                    <a:cubicBezTo>
                      <a:pt x="8893" y="2990"/>
                      <a:pt x="8705" y="2809"/>
                      <a:pt x="8532" y="2622"/>
                    </a:cubicBezTo>
                    <a:cubicBezTo>
                      <a:pt x="8226" y="2272"/>
                      <a:pt x="7968" y="1822"/>
                      <a:pt x="8054" y="1341"/>
                    </a:cubicBezTo>
                    <a:cubicBezTo>
                      <a:pt x="8133" y="1058"/>
                      <a:pt x="8415" y="908"/>
                      <a:pt x="8694" y="908"/>
                    </a:cubicBezTo>
                    <a:close/>
                    <a:moveTo>
                      <a:pt x="28468" y="1693"/>
                    </a:moveTo>
                    <a:cubicBezTo>
                      <a:pt x="29009" y="1693"/>
                      <a:pt x="29419" y="2264"/>
                      <a:pt x="29087" y="2688"/>
                    </a:cubicBezTo>
                    <a:cubicBezTo>
                      <a:pt x="28701" y="3096"/>
                      <a:pt x="28082" y="3227"/>
                      <a:pt x="27523" y="3252"/>
                    </a:cubicBezTo>
                    <a:cubicBezTo>
                      <a:pt x="27463" y="3253"/>
                      <a:pt x="27402" y="3253"/>
                      <a:pt x="27341" y="3253"/>
                    </a:cubicBezTo>
                    <a:cubicBezTo>
                      <a:pt x="27056" y="3253"/>
                      <a:pt x="26766" y="3240"/>
                      <a:pt x="26481" y="3222"/>
                    </a:cubicBezTo>
                    <a:cubicBezTo>
                      <a:pt x="26474" y="3172"/>
                      <a:pt x="26457" y="3126"/>
                      <a:pt x="26434" y="3083"/>
                    </a:cubicBezTo>
                    <a:cubicBezTo>
                      <a:pt x="26530" y="2965"/>
                      <a:pt x="26629" y="2847"/>
                      <a:pt x="26732" y="2733"/>
                    </a:cubicBezTo>
                    <a:cubicBezTo>
                      <a:pt x="27142" y="2273"/>
                      <a:pt x="27713" y="1718"/>
                      <a:pt x="28439" y="1694"/>
                    </a:cubicBezTo>
                    <a:cubicBezTo>
                      <a:pt x="28448" y="1693"/>
                      <a:pt x="28458" y="1693"/>
                      <a:pt x="28468" y="1693"/>
                    </a:cubicBezTo>
                    <a:close/>
                    <a:moveTo>
                      <a:pt x="11416" y="1342"/>
                    </a:moveTo>
                    <a:cubicBezTo>
                      <a:pt x="11871" y="1342"/>
                      <a:pt x="12264" y="1743"/>
                      <a:pt x="12074" y="2178"/>
                    </a:cubicBezTo>
                    <a:cubicBezTo>
                      <a:pt x="11802" y="2668"/>
                      <a:pt x="11235" y="2949"/>
                      <a:pt x="10698" y="3110"/>
                    </a:cubicBezTo>
                    <a:cubicBezTo>
                      <a:pt x="10367" y="3203"/>
                      <a:pt x="10020" y="3277"/>
                      <a:pt x="9678" y="3340"/>
                    </a:cubicBezTo>
                    <a:cubicBezTo>
                      <a:pt x="9661" y="3293"/>
                      <a:pt x="9634" y="3252"/>
                      <a:pt x="9600" y="3216"/>
                    </a:cubicBezTo>
                    <a:cubicBezTo>
                      <a:pt x="9663" y="3079"/>
                      <a:pt x="9731" y="2942"/>
                      <a:pt x="9804" y="2805"/>
                    </a:cubicBezTo>
                    <a:cubicBezTo>
                      <a:pt x="10090" y="2258"/>
                      <a:pt x="10504" y="1580"/>
                      <a:pt x="11198" y="1374"/>
                    </a:cubicBezTo>
                    <a:cubicBezTo>
                      <a:pt x="11270" y="1352"/>
                      <a:pt x="11344" y="1342"/>
                      <a:pt x="11416" y="1342"/>
                    </a:cubicBezTo>
                    <a:close/>
                    <a:moveTo>
                      <a:pt x="19290" y="1"/>
                    </a:moveTo>
                    <a:cubicBezTo>
                      <a:pt x="18958" y="1"/>
                      <a:pt x="18595" y="159"/>
                      <a:pt x="18281" y="503"/>
                    </a:cubicBezTo>
                    <a:cubicBezTo>
                      <a:pt x="17801" y="1028"/>
                      <a:pt x="17557" y="2074"/>
                      <a:pt x="17456" y="2632"/>
                    </a:cubicBezTo>
                    <a:lnTo>
                      <a:pt x="17450" y="2632"/>
                    </a:lnTo>
                    <a:cubicBezTo>
                      <a:pt x="17479" y="2085"/>
                      <a:pt x="17474" y="1068"/>
                      <a:pt x="17142" y="543"/>
                    </a:cubicBezTo>
                    <a:cubicBezTo>
                      <a:pt x="16910" y="179"/>
                      <a:pt x="16585" y="10"/>
                      <a:pt x="16257" y="10"/>
                    </a:cubicBezTo>
                    <a:cubicBezTo>
                      <a:pt x="15975" y="10"/>
                      <a:pt x="15690" y="136"/>
                      <a:pt x="15464" y="373"/>
                    </a:cubicBezTo>
                    <a:cubicBezTo>
                      <a:pt x="14987" y="866"/>
                      <a:pt x="15158" y="1568"/>
                      <a:pt x="15628" y="2072"/>
                    </a:cubicBezTo>
                    <a:cubicBezTo>
                      <a:pt x="16002" y="2473"/>
                      <a:pt x="16515" y="2713"/>
                      <a:pt x="17009" y="2920"/>
                    </a:cubicBezTo>
                    <a:cubicBezTo>
                      <a:pt x="16992" y="2986"/>
                      <a:pt x="16989" y="3059"/>
                      <a:pt x="17009" y="3130"/>
                    </a:cubicBezTo>
                    <a:cubicBezTo>
                      <a:pt x="16859" y="3153"/>
                      <a:pt x="16706" y="3179"/>
                      <a:pt x="16552" y="3202"/>
                    </a:cubicBezTo>
                    <a:cubicBezTo>
                      <a:pt x="16385" y="3827"/>
                      <a:pt x="15411" y="7044"/>
                      <a:pt x="13115" y="7378"/>
                    </a:cubicBezTo>
                    <a:cubicBezTo>
                      <a:pt x="12959" y="7401"/>
                      <a:pt x="12810" y="7412"/>
                      <a:pt x="12670" y="7412"/>
                    </a:cubicBezTo>
                    <a:cubicBezTo>
                      <a:pt x="10257" y="7412"/>
                      <a:pt x="10037" y="4243"/>
                      <a:pt x="10017" y="3658"/>
                    </a:cubicBezTo>
                    <a:cubicBezTo>
                      <a:pt x="9900" y="3653"/>
                      <a:pt x="9785" y="3650"/>
                      <a:pt x="9676" y="3643"/>
                    </a:cubicBezTo>
                    <a:cubicBezTo>
                      <a:pt x="9693" y="3601"/>
                      <a:pt x="9704" y="3556"/>
                      <a:pt x="9706" y="3509"/>
                    </a:cubicBezTo>
                    <a:cubicBezTo>
                      <a:pt x="10321" y="3427"/>
                      <a:pt x="10976" y="3323"/>
                      <a:pt x="11552" y="3015"/>
                    </a:cubicBezTo>
                    <a:cubicBezTo>
                      <a:pt x="12244" y="2643"/>
                      <a:pt x="12717" y="2009"/>
                      <a:pt x="12433" y="1422"/>
                    </a:cubicBezTo>
                    <a:cubicBezTo>
                      <a:pt x="12263" y="1066"/>
                      <a:pt x="11924" y="857"/>
                      <a:pt x="11526" y="857"/>
                    </a:cubicBezTo>
                    <a:cubicBezTo>
                      <a:pt x="11247" y="857"/>
                      <a:pt x="10939" y="960"/>
                      <a:pt x="10639" y="1185"/>
                    </a:cubicBezTo>
                    <a:cubicBezTo>
                      <a:pt x="10185" y="1528"/>
                      <a:pt x="9818" y="2228"/>
                      <a:pt x="9588" y="2765"/>
                    </a:cubicBezTo>
                    <a:cubicBezTo>
                      <a:pt x="9726" y="2272"/>
                      <a:pt x="9845" y="1635"/>
                      <a:pt x="9714" y="1207"/>
                    </a:cubicBezTo>
                    <a:cubicBezTo>
                      <a:pt x="9564" y="714"/>
                      <a:pt x="9193" y="466"/>
                      <a:pt x="8790" y="466"/>
                    </a:cubicBezTo>
                    <a:cubicBezTo>
                      <a:pt x="8605" y="466"/>
                      <a:pt x="8413" y="518"/>
                      <a:pt x="8233" y="623"/>
                    </a:cubicBezTo>
                    <a:cubicBezTo>
                      <a:pt x="7675" y="943"/>
                      <a:pt x="7654" y="1617"/>
                      <a:pt x="7954" y="2188"/>
                    </a:cubicBezTo>
                    <a:cubicBezTo>
                      <a:pt x="8186" y="2636"/>
                      <a:pt x="8583" y="2979"/>
                      <a:pt x="8974" y="3287"/>
                    </a:cubicBezTo>
                    <a:cubicBezTo>
                      <a:pt x="8939" y="3346"/>
                      <a:pt x="8917" y="3417"/>
                      <a:pt x="8917" y="3491"/>
                    </a:cubicBezTo>
                    <a:cubicBezTo>
                      <a:pt x="8917" y="3524"/>
                      <a:pt x="8920" y="3559"/>
                      <a:pt x="8929" y="3588"/>
                    </a:cubicBezTo>
                    <a:cubicBezTo>
                      <a:pt x="8256" y="3527"/>
                      <a:pt x="7647" y="3429"/>
                      <a:pt x="6958" y="3274"/>
                    </a:cubicBezTo>
                    <a:cubicBezTo>
                      <a:pt x="6270" y="6347"/>
                      <a:pt x="4408" y="9457"/>
                      <a:pt x="1" y="9627"/>
                    </a:cubicBezTo>
                    <a:cubicBezTo>
                      <a:pt x="617" y="12322"/>
                      <a:pt x="575" y="14259"/>
                      <a:pt x="2609" y="15080"/>
                    </a:cubicBezTo>
                    <a:cubicBezTo>
                      <a:pt x="5595" y="15379"/>
                      <a:pt x="7041" y="15542"/>
                      <a:pt x="9581" y="18231"/>
                    </a:cubicBezTo>
                    <a:cubicBezTo>
                      <a:pt x="9782" y="18239"/>
                      <a:pt x="9981" y="18243"/>
                      <a:pt x="10178" y="18243"/>
                    </a:cubicBezTo>
                    <a:cubicBezTo>
                      <a:pt x="21148" y="18243"/>
                      <a:pt x="25806" y="5453"/>
                      <a:pt x="28366" y="4591"/>
                    </a:cubicBezTo>
                    <a:cubicBezTo>
                      <a:pt x="27723" y="4141"/>
                      <a:pt x="27116" y="3763"/>
                      <a:pt x="26434" y="3464"/>
                    </a:cubicBezTo>
                    <a:cubicBezTo>
                      <a:pt x="26447" y="3441"/>
                      <a:pt x="26458" y="3416"/>
                      <a:pt x="26467" y="3389"/>
                    </a:cubicBezTo>
                    <a:cubicBezTo>
                      <a:pt x="26799" y="3429"/>
                      <a:pt x="27145" y="3465"/>
                      <a:pt x="27493" y="3465"/>
                    </a:cubicBezTo>
                    <a:cubicBezTo>
                      <a:pt x="27788" y="3465"/>
                      <a:pt x="28084" y="3439"/>
                      <a:pt x="28374" y="3367"/>
                    </a:cubicBezTo>
                    <a:cubicBezTo>
                      <a:pt x="29138" y="3179"/>
                      <a:pt x="29754" y="2680"/>
                      <a:pt x="29625" y="2042"/>
                    </a:cubicBezTo>
                    <a:cubicBezTo>
                      <a:pt x="29531" y="1558"/>
                      <a:pt x="29121" y="1232"/>
                      <a:pt x="28578" y="1232"/>
                    </a:cubicBezTo>
                    <a:cubicBezTo>
                      <a:pt x="28382" y="1232"/>
                      <a:pt x="28168" y="1274"/>
                      <a:pt x="27946" y="1367"/>
                    </a:cubicBezTo>
                    <a:cubicBezTo>
                      <a:pt x="27293" y="1641"/>
                      <a:pt x="26637" y="2480"/>
                      <a:pt x="26308" y="2945"/>
                    </a:cubicBezTo>
                    <a:cubicBezTo>
                      <a:pt x="26295" y="2936"/>
                      <a:pt x="26283" y="2929"/>
                      <a:pt x="26270" y="2923"/>
                    </a:cubicBezTo>
                    <a:cubicBezTo>
                      <a:pt x="26468" y="2422"/>
                      <a:pt x="26782" y="1485"/>
                      <a:pt x="26652" y="893"/>
                    </a:cubicBezTo>
                    <a:cubicBezTo>
                      <a:pt x="26532" y="346"/>
                      <a:pt x="26153" y="64"/>
                      <a:pt x="25728" y="64"/>
                    </a:cubicBezTo>
                    <a:cubicBezTo>
                      <a:pt x="25559" y="64"/>
                      <a:pt x="25382" y="109"/>
                      <a:pt x="25212" y="200"/>
                    </a:cubicBezTo>
                    <a:cubicBezTo>
                      <a:pt x="24632" y="507"/>
                      <a:pt x="24562" y="1214"/>
                      <a:pt x="24820" y="1831"/>
                    </a:cubicBezTo>
                    <a:cubicBezTo>
                      <a:pt x="25025" y="2316"/>
                      <a:pt x="25397" y="2699"/>
                      <a:pt x="25767" y="3043"/>
                    </a:cubicBezTo>
                    <a:cubicBezTo>
                      <a:pt x="25737" y="3084"/>
                      <a:pt x="25716" y="3132"/>
                      <a:pt x="25703" y="3184"/>
                    </a:cubicBezTo>
                    <a:cubicBezTo>
                      <a:pt x="25444" y="3100"/>
                      <a:pt x="25175" y="3024"/>
                      <a:pt x="24885" y="2960"/>
                    </a:cubicBezTo>
                    <a:cubicBezTo>
                      <a:pt x="24784" y="3517"/>
                      <a:pt x="24093" y="6679"/>
                      <a:pt x="21399" y="6679"/>
                    </a:cubicBezTo>
                    <a:cubicBezTo>
                      <a:pt x="21348" y="6679"/>
                      <a:pt x="21296" y="6678"/>
                      <a:pt x="21244" y="6675"/>
                    </a:cubicBezTo>
                    <a:cubicBezTo>
                      <a:pt x="18871" y="6571"/>
                      <a:pt x="18384" y="3330"/>
                      <a:pt x="18331" y="2922"/>
                    </a:cubicBezTo>
                    <a:cubicBezTo>
                      <a:pt x="18153" y="2949"/>
                      <a:pt x="17971" y="2977"/>
                      <a:pt x="17784" y="3006"/>
                    </a:cubicBezTo>
                    <a:cubicBezTo>
                      <a:pt x="17784" y="2989"/>
                      <a:pt x="17781" y="2975"/>
                      <a:pt x="17780" y="2959"/>
                    </a:cubicBezTo>
                    <a:cubicBezTo>
                      <a:pt x="18371" y="2766"/>
                      <a:pt x="18999" y="2545"/>
                      <a:pt x="19509" y="2136"/>
                    </a:cubicBezTo>
                    <a:cubicBezTo>
                      <a:pt x="20123" y="1645"/>
                      <a:pt x="20471" y="937"/>
                      <a:pt x="20087" y="410"/>
                    </a:cubicBezTo>
                    <a:cubicBezTo>
                      <a:pt x="19895" y="145"/>
                      <a:pt x="19606" y="1"/>
                      <a:pt x="19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66;p37">
                <a:extLst>
                  <a:ext uri="{FF2B5EF4-FFF2-40B4-BE49-F238E27FC236}">
                    <a16:creationId xmlns:a16="http://schemas.microsoft.com/office/drawing/2014/main" id="{22CD3052-66A8-9688-4B8B-FA91D9B66882}"/>
                  </a:ext>
                </a:extLst>
              </p:cNvPr>
              <p:cNvSpPr/>
              <p:nvPr/>
            </p:nvSpPr>
            <p:spPr>
              <a:xfrm>
                <a:off x="3827199" y="1660884"/>
                <a:ext cx="602418" cy="239175"/>
              </a:xfrm>
              <a:custGeom>
                <a:avLst/>
                <a:gdLst/>
                <a:ahLst/>
                <a:cxnLst/>
                <a:rect l="l" t="t" r="r" b="b"/>
                <a:pathLst>
                  <a:path w="5715" h="2269" extrusionOk="0">
                    <a:moveTo>
                      <a:pt x="69" y="1"/>
                    </a:moveTo>
                    <a:cubicBezTo>
                      <a:pt x="61" y="1"/>
                      <a:pt x="53" y="2"/>
                      <a:pt x="46" y="5"/>
                    </a:cubicBezTo>
                    <a:cubicBezTo>
                      <a:pt x="16" y="17"/>
                      <a:pt x="0" y="52"/>
                      <a:pt x="13" y="84"/>
                    </a:cubicBezTo>
                    <a:cubicBezTo>
                      <a:pt x="393" y="1045"/>
                      <a:pt x="1142" y="2201"/>
                      <a:pt x="2559" y="2264"/>
                    </a:cubicBezTo>
                    <a:cubicBezTo>
                      <a:pt x="2613" y="2265"/>
                      <a:pt x="2664" y="2268"/>
                      <a:pt x="2716" y="2268"/>
                    </a:cubicBezTo>
                    <a:cubicBezTo>
                      <a:pt x="4326" y="2268"/>
                      <a:pt x="5226" y="1149"/>
                      <a:pt x="5699" y="191"/>
                    </a:cubicBezTo>
                    <a:cubicBezTo>
                      <a:pt x="5714" y="162"/>
                      <a:pt x="5703" y="124"/>
                      <a:pt x="5671" y="109"/>
                    </a:cubicBezTo>
                    <a:cubicBezTo>
                      <a:pt x="5663" y="105"/>
                      <a:pt x="5654" y="103"/>
                      <a:pt x="5645" y="103"/>
                    </a:cubicBezTo>
                    <a:cubicBezTo>
                      <a:pt x="5623" y="103"/>
                      <a:pt x="5602" y="115"/>
                      <a:pt x="5591" y="137"/>
                    </a:cubicBezTo>
                    <a:cubicBezTo>
                      <a:pt x="5133" y="1062"/>
                      <a:pt x="4264" y="2146"/>
                      <a:pt x="2715" y="2146"/>
                    </a:cubicBezTo>
                    <a:cubicBezTo>
                      <a:pt x="2666" y="2146"/>
                      <a:pt x="2615" y="2145"/>
                      <a:pt x="2564" y="2143"/>
                    </a:cubicBezTo>
                    <a:cubicBezTo>
                      <a:pt x="1212" y="2084"/>
                      <a:pt x="491" y="965"/>
                      <a:pt x="124" y="38"/>
                    </a:cubicBezTo>
                    <a:cubicBezTo>
                      <a:pt x="116" y="15"/>
                      <a:pt x="93"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67;p37">
                <a:extLst>
                  <a:ext uri="{FF2B5EF4-FFF2-40B4-BE49-F238E27FC236}">
                    <a16:creationId xmlns:a16="http://schemas.microsoft.com/office/drawing/2014/main" id="{D4410B9E-8EDB-78F8-9874-018D2BD4F2B3}"/>
                  </a:ext>
                </a:extLst>
              </p:cNvPr>
              <p:cNvSpPr/>
              <p:nvPr/>
            </p:nvSpPr>
            <p:spPr>
              <a:xfrm>
                <a:off x="2935534" y="1687237"/>
                <a:ext cx="611905" cy="289878"/>
              </a:xfrm>
              <a:custGeom>
                <a:avLst/>
                <a:gdLst/>
                <a:ahLst/>
                <a:cxnLst/>
                <a:rect l="l" t="t" r="r" b="b"/>
                <a:pathLst>
                  <a:path w="5805" h="2750" extrusionOk="0">
                    <a:moveTo>
                      <a:pt x="5736" y="1"/>
                    </a:moveTo>
                    <a:cubicBezTo>
                      <a:pt x="5714" y="1"/>
                      <a:pt x="5692" y="13"/>
                      <a:pt x="5682" y="35"/>
                    </a:cubicBezTo>
                    <a:cubicBezTo>
                      <a:pt x="5174" y="1092"/>
                      <a:pt x="4276" y="2392"/>
                      <a:pt x="2879" y="2597"/>
                    </a:cubicBezTo>
                    <a:cubicBezTo>
                      <a:pt x="2728" y="2618"/>
                      <a:pt x="2585" y="2629"/>
                      <a:pt x="2449" y="2629"/>
                    </a:cubicBezTo>
                    <a:cubicBezTo>
                      <a:pt x="1063" y="2629"/>
                      <a:pt x="421" y="1550"/>
                      <a:pt x="126" y="595"/>
                    </a:cubicBezTo>
                    <a:cubicBezTo>
                      <a:pt x="118" y="570"/>
                      <a:pt x="96" y="553"/>
                      <a:pt x="70" y="553"/>
                    </a:cubicBezTo>
                    <a:cubicBezTo>
                      <a:pt x="64" y="553"/>
                      <a:pt x="57" y="554"/>
                      <a:pt x="51" y="556"/>
                    </a:cubicBezTo>
                    <a:cubicBezTo>
                      <a:pt x="19" y="565"/>
                      <a:pt x="1" y="599"/>
                      <a:pt x="12" y="630"/>
                    </a:cubicBezTo>
                    <a:cubicBezTo>
                      <a:pt x="321" y="1626"/>
                      <a:pt x="990" y="2749"/>
                      <a:pt x="2442" y="2749"/>
                    </a:cubicBezTo>
                    <a:cubicBezTo>
                      <a:pt x="2586" y="2749"/>
                      <a:pt x="2739" y="2736"/>
                      <a:pt x="2898" y="2715"/>
                    </a:cubicBezTo>
                    <a:cubicBezTo>
                      <a:pt x="4346" y="2505"/>
                      <a:pt x="5269" y="1170"/>
                      <a:pt x="5790" y="86"/>
                    </a:cubicBezTo>
                    <a:cubicBezTo>
                      <a:pt x="5805" y="56"/>
                      <a:pt x="5792" y="21"/>
                      <a:pt x="5762" y="6"/>
                    </a:cubicBezTo>
                    <a:cubicBezTo>
                      <a:pt x="5754" y="2"/>
                      <a:pt x="5745" y="1"/>
                      <a:pt x="5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68;p37">
                <a:extLst>
                  <a:ext uri="{FF2B5EF4-FFF2-40B4-BE49-F238E27FC236}">
                    <a16:creationId xmlns:a16="http://schemas.microsoft.com/office/drawing/2014/main" id="{0E8703BD-EA01-9FC8-E97D-EE5BAD1F500E}"/>
                  </a:ext>
                </a:extLst>
              </p:cNvPr>
              <p:cNvSpPr/>
              <p:nvPr/>
            </p:nvSpPr>
            <p:spPr>
              <a:xfrm>
                <a:off x="2329426" y="2796994"/>
                <a:ext cx="503122" cy="277439"/>
              </a:xfrm>
              <a:custGeom>
                <a:avLst/>
                <a:gdLst/>
                <a:ahLst/>
                <a:cxnLst/>
                <a:rect l="l" t="t" r="r" b="b"/>
                <a:pathLst>
                  <a:path w="4773" h="2632" extrusionOk="0">
                    <a:moveTo>
                      <a:pt x="65" y="1"/>
                    </a:moveTo>
                    <a:cubicBezTo>
                      <a:pt x="35" y="1"/>
                      <a:pt x="10" y="22"/>
                      <a:pt x="5" y="51"/>
                    </a:cubicBezTo>
                    <a:cubicBezTo>
                      <a:pt x="1" y="86"/>
                      <a:pt x="24" y="116"/>
                      <a:pt x="55" y="121"/>
                    </a:cubicBezTo>
                    <a:cubicBezTo>
                      <a:pt x="1651" y="380"/>
                      <a:pt x="2916" y="871"/>
                      <a:pt x="4664" y="2614"/>
                    </a:cubicBezTo>
                    <a:cubicBezTo>
                      <a:pt x="4677" y="2626"/>
                      <a:pt x="4691" y="2632"/>
                      <a:pt x="4707" y="2632"/>
                    </a:cubicBezTo>
                    <a:cubicBezTo>
                      <a:pt x="4721" y="2632"/>
                      <a:pt x="4737" y="2624"/>
                      <a:pt x="4750" y="2614"/>
                    </a:cubicBezTo>
                    <a:cubicBezTo>
                      <a:pt x="4773" y="2592"/>
                      <a:pt x="4773" y="2552"/>
                      <a:pt x="4750" y="2529"/>
                    </a:cubicBezTo>
                    <a:cubicBezTo>
                      <a:pt x="2981" y="761"/>
                      <a:pt x="1696" y="264"/>
                      <a:pt x="75" y="1"/>
                    </a:cubicBezTo>
                    <a:cubicBezTo>
                      <a:pt x="72" y="1"/>
                      <a:pt x="68" y="1"/>
                      <a:pt x="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69;p37">
                <a:extLst>
                  <a:ext uri="{FF2B5EF4-FFF2-40B4-BE49-F238E27FC236}">
                    <a16:creationId xmlns:a16="http://schemas.microsoft.com/office/drawing/2014/main" id="{8FFBDF3F-C6B7-97C3-3781-42EBF3FA2F5C}"/>
                  </a:ext>
                </a:extLst>
              </p:cNvPr>
              <p:cNvSpPr/>
              <p:nvPr/>
            </p:nvSpPr>
            <p:spPr>
              <a:xfrm>
                <a:off x="2809569" y="2198159"/>
                <a:ext cx="1013517" cy="364508"/>
              </a:xfrm>
              <a:custGeom>
                <a:avLst/>
                <a:gdLst/>
                <a:ahLst/>
                <a:cxnLst/>
                <a:rect l="l" t="t" r="r" b="b"/>
                <a:pathLst>
                  <a:path w="9615" h="3458" extrusionOk="0">
                    <a:moveTo>
                      <a:pt x="9547" y="1"/>
                    </a:moveTo>
                    <a:cubicBezTo>
                      <a:pt x="9530" y="1"/>
                      <a:pt x="9513" y="7"/>
                      <a:pt x="9501" y="21"/>
                    </a:cubicBezTo>
                    <a:cubicBezTo>
                      <a:pt x="7512" y="2290"/>
                      <a:pt x="4123" y="3339"/>
                      <a:pt x="1341" y="3339"/>
                    </a:cubicBezTo>
                    <a:cubicBezTo>
                      <a:pt x="901" y="3339"/>
                      <a:pt x="476" y="3313"/>
                      <a:pt x="73" y="3261"/>
                    </a:cubicBezTo>
                    <a:cubicBezTo>
                      <a:pt x="70" y="3261"/>
                      <a:pt x="68" y="3260"/>
                      <a:pt x="65" y="3260"/>
                    </a:cubicBezTo>
                    <a:cubicBezTo>
                      <a:pt x="34" y="3260"/>
                      <a:pt x="9" y="3281"/>
                      <a:pt x="5" y="3312"/>
                    </a:cubicBezTo>
                    <a:cubicBezTo>
                      <a:pt x="1" y="3347"/>
                      <a:pt x="23" y="3377"/>
                      <a:pt x="58" y="3379"/>
                    </a:cubicBezTo>
                    <a:cubicBezTo>
                      <a:pt x="462" y="3431"/>
                      <a:pt x="893" y="3458"/>
                      <a:pt x="1337" y="3458"/>
                    </a:cubicBezTo>
                    <a:cubicBezTo>
                      <a:pt x="4148" y="3458"/>
                      <a:pt x="7577" y="2396"/>
                      <a:pt x="9593" y="101"/>
                    </a:cubicBezTo>
                    <a:cubicBezTo>
                      <a:pt x="9614" y="75"/>
                      <a:pt x="9613" y="37"/>
                      <a:pt x="9587" y="15"/>
                    </a:cubicBezTo>
                    <a:cubicBezTo>
                      <a:pt x="9576" y="6"/>
                      <a:pt x="9561" y="1"/>
                      <a:pt x="9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70;p37">
                <a:extLst>
                  <a:ext uri="{FF2B5EF4-FFF2-40B4-BE49-F238E27FC236}">
                    <a16:creationId xmlns:a16="http://schemas.microsoft.com/office/drawing/2014/main" id="{BBCA4AAE-12A2-48A1-A322-2C48B5CA0069}"/>
                  </a:ext>
                </a:extLst>
              </p:cNvPr>
              <p:cNvSpPr/>
              <p:nvPr/>
            </p:nvSpPr>
            <p:spPr>
              <a:xfrm>
                <a:off x="1851180" y="1788325"/>
                <a:ext cx="680843" cy="422483"/>
              </a:xfrm>
              <a:custGeom>
                <a:avLst/>
                <a:gdLst/>
                <a:ahLst/>
                <a:cxnLst/>
                <a:rect l="l" t="t" r="r" b="b"/>
                <a:pathLst>
                  <a:path w="6459" h="4008" extrusionOk="0">
                    <a:moveTo>
                      <a:pt x="6390" y="1"/>
                    </a:moveTo>
                    <a:cubicBezTo>
                      <a:pt x="6366" y="1"/>
                      <a:pt x="6344" y="15"/>
                      <a:pt x="6334" y="38"/>
                    </a:cubicBezTo>
                    <a:cubicBezTo>
                      <a:pt x="5273" y="2518"/>
                      <a:pt x="3044" y="3886"/>
                      <a:pt x="62" y="3886"/>
                    </a:cubicBezTo>
                    <a:cubicBezTo>
                      <a:pt x="27" y="3886"/>
                      <a:pt x="0" y="3912"/>
                      <a:pt x="0" y="3946"/>
                    </a:cubicBezTo>
                    <a:cubicBezTo>
                      <a:pt x="0" y="3981"/>
                      <a:pt x="27" y="4008"/>
                      <a:pt x="62" y="4008"/>
                    </a:cubicBezTo>
                    <a:cubicBezTo>
                      <a:pt x="3097" y="4008"/>
                      <a:pt x="5363" y="2616"/>
                      <a:pt x="6445" y="84"/>
                    </a:cubicBezTo>
                    <a:cubicBezTo>
                      <a:pt x="6458" y="54"/>
                      <a:pt x="6444" y="18"/>
                      <a:pt x="6413" y="6"/>
                    </a:cubicBezTo>
                    <a:cubicBezTo>
                      <a:pt x="6405" y="2"/>
                      <a:pt x="6397" y="1"/>
                      <a:pt x="6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0" name="Google Shape;2371;p37">
              <a:extLst>
                <a:ext uri="{FF2B5EF4-FFF2-40B4-BE49-F238E27FC236}">
                  <a16:creationId xmlns:a16="http://schemas.microsoft.com/office/drawing/2014/main" id="{CB520804-82B1-6366-000E-22DFE2518488}"/>
                </a:ext>
              </a:extLst>
            </p:cNvPr>
            <p:cNvSpPr/>
            <p:nvPr/>
          </p:nvSpPr>
          <p:spPr>
            <a:xfrm>
              <a:off x="3182826" y="2080732"/>
              <a:ext cx="1311933" cy="1014782"/>
            </a:xfrm>
            <a:custGeom>
              <a:avLst/>
              <a:gdLst/>
              <a:ahLst/>
              <a:cxnLst/>
              <a:rect l="l" t="t" r="r" b="b"/>
              <a:pathLst>
                <a:path w="12446" h="9627" extrusionOk="0">
                  <a:moveTo>
                    <a:pt x="12377" y="1"/>
                  </a:moveTo>
                  <a:cubicBezTo>
                    <a:pt x="12359" y="1"/>
                    <a:pt x="12341" y="9"/>
                    <a:pt x="12330" y="24"/>
                  </a:cubicBezTo>
                  <a:cubicBezTo>
                    <a:pt x="10204" y="2940"/>
                    <a:pt x="6247" y="8363"/>
                    <a:pt x="53" y="9508"/>
                  </a:cubicBezTo>
                  <a:cubicBezTo>
                    <a:pt x="22" y="9512"/>
                    <a:pt x="1" y="9545"/>
                    <a:pt x="5" y="9576"/>
                  </a:cubicBezTo>
                  <a:cubicBezTo>
                    <a:pt x="11" y="9608"/>
                    <a:pt x="36" y="9626"/>
                    <a:pt x="65" y="9626"/>
                  </a:cubicBezTo>
                  <a:lnTo>
                    <a:pt x="75" y="9626"/>
                  </a:lnTo>
                  <a:cubicBezTo>
                    <a:pt x="6314" y="8474"/>
                    <a:pt x="10289" y="3023"/>
                    <a:pt x="12425" y="96"/>
                  </a:cubicBezTo>
                  <a:cubicBezTo>
                    <a:pt x="12445" y="70"/>
                    <a:pt x="12440" y="31"/>
                    <a:pt x="12413" y="13"/>
                  </a:cubicBezTo>
                  <a:cubicBezTo>
                    <a:pt x="12402" y="5"/>
                    <a:pt x="12390" y="1"/>
                    <a:pt x="12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2;p37">
              <a:extLst>
                <a:ext uri="{FF2B5EF4-FFF2-40B4-BE49-F238E27FC236}">
                  <a16:creationId xmlns:a16="http://schemas.microsoft.com/office/drawing/2014/main" id="{3427A242-43C0-6312-2CAF-3BECDCB41202}"/>
                </a:ext>
              </a:extLst>
            </p:cNvPr>
            <p:cNvSpPr/>
            <p:nvPr/>
          </p:nvSpPr>
          <p:spPr>
            <a:xfrm>
              <a:off x="1508703" y="767745"/>
              <a:ext cx="941522" cy="1148653"/>
            </a:xfrm>
            <a:custGeom>
              <a:avLst/>
              <a:gdLst/>
              <a:ahLst/>
              <a:cxnLst/>
              <a:rect l="l" t="t" r="r" b="b"/>
              <a:pathLst>
                <a:path w="8932" h="10897" extrusionOk="0">
                  <a:moveTo>
                    <a:pt x="3465" y="1"/>
                  </a:moveTo>
                  <a:cubicBezTo>
                    <a:pt x="1397" y="1"/>
                    <a:pt x="857" y="938"/>
                    <a:pt x="508" y="1903"/>
                  </a:cubicBezTo>
                  <a:cubicBezTo>
                    <a:pt x="1" y="3305"/>
                    <a:pt x="84" y="5124"/>
                    <a:pt x="188" y="6872"/>
                  </a:cubicBezTo>
                  <a:cubicBezTo>
                    <a:pt x="248" y="7851"/>
                    <a:pt x="434" y="10350"/>
                    <a:pt x="3341" y="10831"/>
                  </a:cubicBezTo>
                  <a:cubicBezTo>
                    <a:pt x="3611" y="10876"/>
                    <a:pt x="3865" y="10897"/>
                    <a:pt x="4103" y="10897"/>
                  </a:cubicBezTo>
                  <a:cubicBezTo>
                    <a:pt x="6425" y="10897"/>
                    <a:pt x="7265" y="8923"/>
                    <a:pt x="7603" y="8098"/>
                  </a:cubicBezTo>
                  <a:cubicBezTo>
                    <a:pt x="8267" y="6479"/>
                    <a:pt x="8932" y="4784"/>
                    <a:pt x="8903" y="3292"/>
                  </a:cubicBezTo>
                  <a:cubicBezTo>
                    <a:pt x="8881" y="2039"/>
                    <a:pt x="8572" y="727"/>
                    <a:pt x="5111" y="154"/>
                  </a:cubicBezTo>
                  <a:cubicBezTo>
                    <a:pt x="4475" y="48"/>
                    <a:pt x="3931" y="1"/>
                    <a:pt x="3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3;p37">
              <a:extLst>
                <a:ext uri="{FF2B5EF4-FFF2-40B4-BE49-F238E27FC236}">
                  <a16:creationId xmlns:a16="http://schemas.microsoft.com/office/drawing/2014/main" id="{6C38985E-AA04-590E-5258-455F6EEEC424}"/>
                </a:ext>
              </a:extLst>
            </p:cNvPr>
            <p:cNvSpPr/>
            <p:nvPr/>
          </p:nvSpPr>
          <p:spPr>
            <a:xfrm>
              <a:off x="1279225" y="739600"/>
              <a:ext cx="436608" cy="804384"/>
            </a:xfrm>
            <a:custGeom>
              <a:avLst/>
              <a:gdLst/>
              <a:ahLst/>
              <a:cxnLst/>
              <a:rect l="l" t="t" r="r" b="b"/>
              <a:pathLst>
                <a:path w="4142" h="7631" extrusionOk="0">
                  <a:moveTo>
                    <a:pt x="3298" y="1"/>
                  </a:moveTo>
                  <a:cubicBezTo>
                    <a:pt x="3168" y="1"/>
                    <a:pt x="3032" y="30"/>
                    <a:pt x="2898" y="93"/>
                  </a:cubicBezTo>
                  <a:cubicBezTo>
                    <a:pt x="2141" y="442"/>
                    <a:pt x="1373" y="724"/>
                    <a:pt x="806" y="916"/>
                  </a:cubicBezTo>
                  <a:cubicBezTo>
                    <a:pt x="350" y="1071"/>
                    <a:pt x="13" y="1543"/>
                    <a:pt x="8" y="2044"/>
                  </a:cubicBezTo>
                  <a:cubicBezTo>
                    <a:pt x="0" y="3038"/>
                    <a:pt x="309" y="4025"/>
                    <a:pt x="689" y="4814"/>
                  </a:cubicBezTo>
                  <a:cubicBezTo>
                    <a:pt x="896" y="5248"/>
                    <a:pt x="1124" y="5655"/>
                    <a:pt x="1263" y="6134"/>
                  </a:cubicBezTo>
                  <a:cubicBezTo>
                    <a:pt x="1336" y="6385"/>
                    <a:pt x="1278" y="7323"/>
                    <a:pt x="1420" y="7500"/>
                  </a:cubicBezTo>
                  <a:cubicBezTo>
                    <a:pt x="1493" y="7591"/>
                    <a:pt x="1566" y="7631"/>
                    <a:pt x="1639" y="7631"/>
                  </a:cubicBezTo>
                  <a:cubicBezTo>
                    <a:pt x="2077" y="7631"/>
                    <a:pt x="2491" y="6199"/>
                    <a:pt x="2593" y="5792"/>
                  </a:cubicBezTo>
                  <a:cubicBezTo>
                    <a:pt x="2765" y="5109"/>
                    <a:pt x="2920" y="3110"/>
                    <a:pt x="3701" y="2089"/>
                  </a:cubicBezTo>
                  <a:cubicBezTo>
                    <a:pt x="3971" y="1736"/>
                    <a:pt x="4141" y="1305"/>
                    <a:pt x="4133" y="876"/>
                  </a:cubicBezTo>
                  <a:lnTo>
                    <a:pt x="4133" y="854"/>
                  </a:lnTo>
                  <a:cubicBezTo>
                    <a:pt x="4117" y="339"/>
                    <a:pt x="3742" y="1"/>
                    <a:pt x="3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4;p37">
              <a:extLst>
                <a:ext uri="{FF2B5EF4-FFF2-40B4-BE49-F238E27FC236}">
                  <a16:creationId xmlns:a16="http://schemas.microsoft.com/office/drawing/2014/main" id="{8CBE00EE-BBB2-5927-76A4-C69098980A9F}"/>
                </a:ext>
              </a:extLst>
            </p:cNvPr>
            <p:cNvSpPr/>
            <p:nvPr/>
          </p:nvSpPr>
          <p:spPr>
            <a:xfrm>
              <a:off x="1429013" y="953056"/>
              <a:ext cx="247819" cy="597358"/>
            </a:xfrm>
            <a:custGeom>
              <a:avLst/>
              <a:gdLst/>
              <a:ahLst/>
              <a:cxnLst/>
              <a:rect l="l" t="t" r="r" b="b"/>
              <a:pathLst>
                <a:path w="2351" h="5667" extrusionOk="0">
                  <a:moveTo>
                    <a:pt x="2283" y="1"/>
                  </a:moveTo>
                  <a:cubicBezTo>
                    <a:pt x="2265" y="1"/>
                    <a:pt x="2246" y="9"/>
                    <a:pt x="2235" y="25"/>
                  </a:cubicBezTo>
                  <a:cubicBezTo>
                    <a:pt x="1624" y="823"/>
                    <a:pt x="1392" y="2191"/>
                    <a:pt x="1238" y="3096"/>
                  </a:cubicBezTo>
                  <a:cubicBezTo>
                    <a:pt x="1194" y="3365"/>
                    <a:pt x="1155" y="3595"/>
                    <a:pt x="1115" y="3752"/>
                  </a:cubicBezTo>
                  <a:cubicBezTo>
                    <a:pt x="975" y="4319"/>
                    <a:pt x="616" y="5421"/>
                    <a:pt x="271" y="5536"/>
                  </a:cubicBezTo>
                  <a:cubicBezTo>
                    <a:pt x="254" y="5542"/>
                    <a:pt x="237" y="5545"/>
                    <a:pt x="221" y="5545"/>
                  </a:cubicBezTo>
                  <a:cubicBezTo>
                    <a:pt x="183" y="5545"/>
                    <a:pt x="146" y="5530"/>
                    <a:pt x="107" y="5498"/>
                  </a:cubicBezTo>
                  <a:cubicBezTo>
                    <a:pt x="96" y="5489"/>
                    <a:pt x="82" y="5485"/>
                    <a:pt x="69" y="5485"/>
                  </a:cubicBezTo>
                  <a:cubicBezTo>
                    <a:pt x="51" y="5485"/>
                    <a:pt x="34" y="5493"/>
                    <a:pt x="22" y="5508"/>
                  </a:cubicBezTo>
                  <a:cubicBezTo>
                    <a:pt x="0" y="5534"/>
                    <a:pt x="6" y="5572"/>
                    <a:pt x="30" y="5594"/>
                  </a:cubicBezTo>
                  <a:cubicBezTo>
                    <a:pt x="90" y="5642"/>
                    <a:pt x="153" y="5666"/>
                    <a:pt x="220" y="5666"/>
                  </a:cubicBezTo>
                  <a:cubicBezTo>
                    <a:pt x="250" y="5666"/>
                    <a:pt x="279" y="5661"/>
                    <a:pt x="309" y="5651"/>
                  </a:cubicBezTo>
                  <a:cubicBezTo>
                    <a:pt x="794" y="5488"/>
                    <a:pt x="1190" y="3954"/>
                    <a:pt x="1231" y="3780"/>
                  </a:cubicBezTo>
                  <a:cubicBezTo>
                    <a:pt x="1271" y="3619"/>
                    <a:pt x="1309" y="3386"/>
                    <a:pt x="1357" y="3116"/>
                  </a:cubicBezTo>
                  <a:cubicBezTo>
                    <a:pt x="1508" y="2223"/>
                    <a:pt x="1738" y="870"/>
                    <a:pt x="2329" y="98"/>
                  </a:cubicBezTo>
                  <a:cubicBezTo>
                    <a:pt x="2350" y="74"/>
                    <a:pt x="2345" y="34"/>
                    <a:pt x="2319" y="14"/>
                  </a:cubicBezTo>
                  <a:cubicBezTo>
                    <a:pt x="2308" y="5"/>
                    <a:pt x="2296" y="1"/>
                    <a:pt x="2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5;p37">
              <a:extLst>
                <a:ext uri="{FF2B5EF4-FFF2-40B4-BE49-F238E27FC236}">
                  <a16:creationId xmlns:a16="http://schemas.microsoft.com/office/drawing/2014/main" id="{343A60FB-DD8D-9D10-9A72-1A2293CC7187}"/>
                </a:ext>
              </a:extLst>
            </p:cNvPr>
            <p:cNvSpPr/>
            <p:nvPr/>
          </p:nvSpPr>
          <p:spPr>
            <a:xfrm>
              <a:off x="2335013" y="888018"/>
              <a:ext cx="416897" cy="826414"/>
            </a:xfrm>
            <a:custGeom>
              <a:avLst/>
              <a:gdLst/>
              <a:ahLst/>
              <a:cxnLst/>
              <a:rect l="l" t="t" r="r" b="b"/>
              <a:pathLst>
                <a:path w="3955" h="7840" extrusionOk="0">
                  <a:moveTo>
                    <a:pt x="932" y="0"/>
                  </a:moveTo>
                  <a:cubicBezTo>
                    <a:pt x="572" y="0"/>
                    <a:pt x="237" y="236"/>
                    <a:pt x="119" y="656"/>
                  </a:cubicBezTo>
                  <a:lnTo>
                    <a:pt x="113" y="678"/>
                  </a:lnTo>
                  <a:cubicBezTo>
                    <a:pt x="1" y="1092"/>
                    <a:pt x="63" y="1550"/>
                    <a:pt x="239" y="1957"/>
                  </a:cubicBezTo>
                  <a:cubicBezTo>
                    <a:pt x="753" y="3137"/>
                    <a:pt x="426" y="5114"/>
                    <a:pt x="428" y="5819"/>
                  </a:cubicBezTo>
                  <a:cubicBezTo>
                    <a:pt x="429" y="6255"/>
                    <a:pt x="490" y="7839"/>
                    <a:pt x="961" y="7839"/>
                  </a:cubicBezTo>
                  <a:cubicBezTo>
                    <a:pt x="1020" y="7839"/>
                    <a:pt x="1085" y="7815"/>
                    <a:pt x="1157" y="7760"/>
                  </a:cubicBezTo>
                  <a:cubicBezTo>
                    <a:pt x="1337" y="7623"/>
                    <a:pt x="1507" y="6696"/>
                    <a:pt x="1640" y="6469"/>
                  </a:cubicBezTo>
                  <a:cubicBezTo>
                    <a:pt x="1887" y="6038"/>
                    <a:pt x="2207" y="5697"/>
                    <a:pt x="2512" y="5325"/>
                  </a:cubicBezTo>
                  <a:cubicBezTo>
                    <a:pt x="3070" y="4650"/>
                    <a:pt x="3607" y="3768"/>
                    <a:pt x="3839" y="2800"/>
                  </a:cubicBezTo>
                  <a:cubicBezTo>
                    <a:pt x="3954" y="2311"/>
                    <a:pt x="3740" y="1772"/>
                    <a:pt x="3335" y="1513"/>
                  </a:cubicBezTo>
                  <a:cubicBezTo>
                    <a:pt x="2829" y="1190"/>
                    <a:pt x="2154" y="731"/>
                    <a:pt x="1501" y="209"/>
                  </a:cubicBezTo>
                  <a:cubicBezTo>
                    <a:pt x="1324" y="67"/>
                    <a:pt x="1125" y="0"/>
                    <a:pt x="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6;p37">
              <a:extLst>
                <a:ext uri="{FF2B5EF4-FFF2-40B4-BE49-F238E27FC236}">
                  <a16:creationId xmlns:a16="http://schemas.microsoft.com/office/drawing/2014/main" id="{01EEC6FD-6302-5A88-B7FA-7EBFF354E443}"/>
                </a:ext>
              </a:extLst>
            </p:cNvPr>
            <p:cNvSpPr/>
            <p:nvPr/>
          </p:nvSpPr>
          <p:spPr>
            <a:xfrm>
              <a:off x="2353249" y="1087348"/>
              <a:ext cx="110997" cy="633092"/>
            </a:xfrm>
            <a:custGeom>
              <a:avLst/>
              <a:gdLst/>
              <a:ahLst/>
              <a:cxnLst/>
              <a:rect l="l" t="t" r="r" b="b"/>
              <a:pathLst>
                <a:path w="1053" h="6006" extrusionOk="0">
                  <a:moveTo>
                    <a:pt x="68" y="0"/>
                  </a:moveTo>
                  <a:cubicBezTo>
                    <a:pt x="60" y="0"/>
                    <a:pt x="51" y="2"/>
                    <a:pt x="43" y="5"/>
                  </a:cubicBezTo>
                  <a:cubicBezTo>
                    <a:pt x="13" y="19"/>
                    <a:pt x="0" y="55"/>
                    <a:pt x="13" y="86"/>
                  </a:cubicBezTo>
                  <a:cubicBezTo>
                    <a:pt x="400" y="980"/>
                    <a:pt x="300" y="2345"/>
                    <a:pt x="233" y="3250"/>
                  </a:cubicBezTo>
                  <a:cubicBezTo>
                    <a:pt x="212" y="3523"/>
                    <a:pt x="196" y="3758"/>
                    <a:pt x="196" y="3924"/>
                  </a:cubicBezTo>
                  <a:cubicBezTo>
                    <a:pt x="196" y="4110"/>
                    <a:pt x="212" y="5750"/>
                    <a:pt x="670" y="5977"/>
                  </a:cubicBezTo>
                  <a:cubicBezTo>
                    <a:pt x="707" y="5997"/>
                    <a:pt x="747" y="6006"/>
                    <a:pt x="789" y="6006"/>
                  </a:cubicBezTo>
                  <a:cubicBezTo>
                    <a:pt x="861" y="6006"/>
                    <a:pt x="940" y="5976"/>
                    <a:pt x="1021" y="5912"/>
                  </a:cubicBezTo>
                  <a:cubicBezTo>
                    <a:pt x="1047" y="5892"/>
                    <a:pt x="1053" y="5855"/>
                    <a:pt x="1033" y="5827"/>
                  </a:cubicBezTo>
                  <a:cubicBezTo>
                    <a:pt x="1021" y="5812"/>
                    <a:pt x="1003" y="5805"/>
                    <a:pt x="985" y="5805"/>
                  </a:cubicBezTo>
                  <a:cubicBezTo>
                    <a:pt x="973" y="5805"/>
                    <a:pt x="960" y="5808"/>
                    <a:pt x="949" y="5816"/>
                  </a:cubicBezTo>
                  <a:cubicBezTo>
                    <a:pt x="889" y="5861"/>
                    <a:pt x="837" y="5884"/>
                    <a:pt x="789" y="5884"/>
                  </a:cubicBezTo>
                  <a:cubicBezTo>
                    <a:pt x="767" y="5884"/>
                    <a:pt x="745" y="5879"/>
                    <a:pt x="724" y="5869"/>
                  </a:cubicBezTo>
                  <a:cubicBezTo>
                    <a:pt x="427" y="5720"/>
                    <a:pt x="319" y="4624"/>
                    <a:pt x="317" y="3923"/>
                  </a:cubicBezTo>
                  <a:cubicBezTo>
                    <a:pt x="317" y="3760"/>
                    <a:pt x="335" y="3529"/>
                    <a:pt x="355" y="3257"/>
                  </a:cubicBezTo>
                  <a:cubicBezTo>
                    <a:pt x="422" y="2339"/>
                    <a:pt x="524" y="957"/>
                    <a:pt x="125" y="36"/>
                  </a:cubicBezTo>
                  <a:cubicBezTo>
                    <a:pt x="114" y="13"/>
                    <a:pt x="9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7;p37">
              <a:extLst>
                <a:ext uri="{FF2B5EF4-FFF2-40B4-BE49-F238E27FC236}">
                  <a16:creationId xmlns:a16="http://schemas.microsoft.com/office/drawing/2014/main" id="{7295FC7D-4920-7F8B-EAE6-166DF90C7208}"/>
                </a:ext>
              </a:extLst>
            </p:cNvPr>
            <p:cNvSpPr/>
            <p:nvPr/>
          </p:nvSpPr>
          <p:spPr>
            <a:xfrm>
              <a:off x="2117657" y="1222062"/>
              <a:ext cx="193111" cy="158220"/>
            </a:xfrm>
            <a:custGeom>
              <a:avLst/>
              <a:gdLst/>
              <a:ahLst/>
              <a:cxnLst/>
              <a:rect l="l" t="t" r="r" b="b"/>
              <a:pathLst>
                <a:path w="1832" h="1501" extrusionOk="0">
                  <a:moveTo>
                    <a:pt x="856" y="1"/>
                  </a:moveTo>
                  <a:cubicBezTo>
                    <a:pt x="547" y="1"/>
                    <a:pt x="265" y="166"/>
                    <a:pt x="154" y="444"/>
                  </a:cubicBezTo>
                  <a:cubicBezTo>
                    <a:pt x="1" y="823"/>
                    <a:pt x="219" y="1267"/>
                    <a:pt x="642" y="1435"/>
                  </a:cubicBezTo>
                  <a:cubicBezTo>
                    <a:pt x="753" y="1479"/>
                    <a:pt x="867" y="1500"/>
                    <a:pt x="977" y="1500"/>
                  </a:cubicBezTo>
                  <a:cubicBezTo>
                    <a:pt x="1287" y="1500"/>
                    <a:pt x="1569" y="1336"/>
                    <a:pt x="1681" y="1057"/>
                  </a:cubicBezTo>
                  <a:cubicBezTo>
                    <a:pt x="1831" y="679"/>
                    <a:pt x="1614" y="235"/>
                    <a:pt x="1192" y="66"/>
                  </a:cubicBezTo>
                  <a:cubicBezTo>
                    <a:pt x="1081" y="22"/>
                    <a:pt x="966" y="1"/>
                    <a:pt x="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8;p37">
              <a:extLst>
                <a:ext uri="{FF2B5EF4-FFF2-40B4-BE49-F238E27FC236}">
                  <a16:creationId xmlns:a16="http://schemas.microsoft.com/office/drawing/2014/main" id="{EE65EA70-0EE6-7145-8151-6D369BE04017}"/>
                </a:ext>
              </a:extLst>
            </p:cNvPr>
            <p:cNvSpPr/>
            <p:nvPr/>
          </p:nvSpPr>
          <p:spPr>
            <a:xfrm>
              <a:off x="2210102" y="1257269"/>
              <a:ext cx="66935" cy="58924"/>
            </a:xfrm>
            <a:custGeom>
              <a:avLst/>
              <a:gdLst/>
              <a:ahLst/>
              <a:cxnLst/>
              <a:rect l="l" t="t" r="r" b="b"/>
              <a:pathLst>
                <a:path w="635" h="559" extrusionOk="0">
                  <a:moveTo>
                    <a:pt x="226" y="1"/>
                  </a:moveTo>
                  <a:cubicBezTo>
                    <a:pt x="173" y="1"/>
                    <a:pt x="125" y="18"/>
                    <a:pt x="91" y="53"/>
                  </a:cubicBezTo>
                  <a:cubicBezTo>
                    <a:pt x="1" y="143"/>
                    <a:pt x="29" y="317"/>
                    <a:pt x="156" y="443"/>
                  </a:cubicBezTo>
                  <a:cubicBezTo>
                    <a:pt x="232" y="519"/>
                    <a:pt x="326" y="559"/>
                    <a:pt x="409" y="559"/>
                  </a:cubicBezTo>
                  <a:cubicBezTo>
                    <a:pt x="462" y="559"/>
                    <a:pt x="510" y="542"/>
                    <a:pt x="545" y="507"/>
                  </a:cubicBezTo>
                  <a:cubicBezTo>
                    <a:pt x="635" y="417"/>
                    <a:pt x="606" y="243"/>
                    <a:pt x="479" y="118"/>
                  </a:cubicBezTo>
                  <a:cubicBezTo>
                    <a:pt x="402" y="42"/>
                    <a:pt x="308" y="1"/>
                    <a:pt x="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9;p37">
              <a:extLst>
                <a:ext uri="{FF2B5EF4-FFF2-40B4-BE49-F238E27FC236}">
                  <a16:creationId xmlns:a16="http://schemas.microsoft.com/office/drawing/2014/main" id="{78CF5DF3-68B3-0D79-74B7-37E50ABC8C33}"/>
                </a:ext>
              </a:extLst>
            </p:cNvPr>
            <p:cNvSpPr/>
            <p:nvPr/>
          </p:nvSpPr>
          <p:spPr>
            <a:xfrm>
              <a:off x="1633825" y="1141950"/>
              <a:ext cx="178143" cy="155585"/>
            </a:xfrm>
            <a:custGeom>
              <a:avLst/>
              <a:gdLst/>
              <a:ahLst/>
              <a:cxnLst/>
              <a:rect l="l" t="t" r="r" b="b"/>
              <a:pathLst>
                <a:path w="1690" h="1476" extrusionOk="0">
                  <a:moveTo>
                    <a:pt x="856" y="1"/>
                  </a:moveTo>
                  <a:cubicBezTo>
                    <a:pt x="839" y="1"/>
                    <a:pt x="822" y="1"/>
                    <a:pt x="806" y="2"/>
                  </a:cubicBezTo>
                  <a:cubicBezTo>
                    <a:pt x="353" y="26"/>
                    <a:pt x="0" y="375"/>
                    <a:pt x="25" y="782"/>
                  </a:cubicBezTo>
                  <a:cubicBezTo>
                    <a:pt x="45" y="1174"/>
                    <a:pt x="404" y="1475"/>
                    <a:pt x="837" y="1475"/>
                  </a:cubicBezTo>
                  <a:cubicBezTo>
                    <a:pt x="853" y="1475"/>
                    <a:pt x="868" y="1475"/>
                    <a:pt x="884" y="1474"/>
                  </a:cubicBezTo>
                  <a:cubicBezTo>
                    <a:pt x="1338" y="1451"/>
                    <a:pt x="1690" y="1102"/>
                    <a:pt x="1667" y="695"/>
                  </a:cubicBezTo>
                  <a:cubicBezTo>
                    <a:pt x="1643" y="303"/>
                    <a:pt x="1287" y="1"/>
                    <a:pt x="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80;p37">
              <a:extLst>
                <a:ext uri="{FF2B5EF4-FFF2-40B4-BE49-F238E27FC236}">
                  <a16:creationId xmlns:a16="http://schemas.microsoft.com/office/drawing/2014/main" id="{9727E6F5-E7FC-33C0-4D35-09776BB8FC97}"/>
                </a:ext>
              </a:extLst>
            </p:cNvPr>
            <p:cNvSpPr/>
            <p:nvPr/>
          </p:nvSpPr>
          <p:spPr>
            <a:xfrm>
              <a:off x="1726375" y="1173890"/>
              <a:ext cx="66935" cy="58819"/>
            </a:xfrm>
            <a:custGeom>
              <a:avLst/>
              <a:gdLst/>
              <a:ahLst/>
              <a:cxnLst/>
              <a:rect l="l" t="t" r="r" b="b"/>
              <a:pathLst>
                <a:path w="635" h="558" extrusionOk="0">
                  <a:moveTo>
                    <a:pt x="226" y="0"/>
                  </a:moveTo>
                  <a:cubicBezTo>
                    <a:pt x="173" y="0"/>
                    <a:pt x="125" y="17"/>
                    <a:pt x="91" y="52"/>
                  </a:cubicBezTo>
                  <a:cubicBezTo>
                    <a:pt x="1" y="142"/>
                    <a:pt x="29" y="316"/>
                    <a:pt x="156" y="440"/>
                  </a:cubicBezTo>
                  <a:cubicBezTo>
                    <a:pt x="233" y="517"/>
                    <a:pt x="327" y="557"/>
                    <a:pt x="410" y="557"/>
                  </a:cubicBezTo>
                  <a:cubicBezTo>
                    <a:pt x="463" y="557"/>
                    <a:pt x="511" y="541"/>
                    <a:pt x="546" y="506"/>
                  </a:cubicBezTo>
                  <a:cubicBezTo>
                    <a:pt x="635" y="416"/>
                    <a:pt x="606" y="242"/>
                    <a:pt x="479" y="116"/>
                  </a:cubicBezTo>
                  <a:cubicBezTo>
                    <a:pt x="403" y="41"/>
                    <a:pt x="309"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1;p37">
              <a:extLst>
                <a:ext uri="{FF2B5EF4-FFF2-40B4-BE49-F238E27FC236}">
                  <a16:creationId xmlns:a16="http://schemas.microsoft.com/office/drawing/2014/main" id="{74460624-E7D8-ECF2-72A4-84D4C9695FFF}"/>
                </a:ext>
              </a:extLst>
            </p:cNvPr>
            <p:cNvSpPr/>
            <p:nvPr/>
          </p:nvSpPr>
          <p:spPr>
            <a:xfrm>
              <a:off x="1594507" y="993006"/>
              <a:ext cx="613592" cy="821038"/>
            </a:xfrm>
            <a:custGeom>
              <a:avLst/>
              <a:gdLst/>
              <a:ahLst/>
              <a:cxnLst/>
              <a:rect l="l" t="t" r="r" b="b"/>
              <a:pathLst>
                <a:path w="5821" h="7789" extrusionOk="0">
                  <a:moveTo>
                    <a:pt x="3857" y="0"/>
                  </a:moveTo>
                  <a:cubicBezTo>
                    <a:pt x="3068" y="0"/>
                    <a:pt x="2707" y="1797"/>
                    <a:pt x="2270" y="2946"/>
                  </a:cubicBezTo>
                  <a:lnTo>
                    <a:pt x="2264" y="2960"/>
                  </a:lnTo>
                  <a:cubicBezTo>
                    <a:pt x="1935" y="3824"/>
                    <a:pt x="1340" y="4566"/>
                    <a:pt x="548" y="5043"/>
                  </a:cubicBezTo>
                  <a:cubicBezTo>
                    <a:pt x="234" y="5232"/>
                    <a:pt x="1" y="5523"/>
                    <a:pt x="41" y="5956"/>
                  </a:cubicBezTo>
                  <a:cubicBezTo>
                    <a:pt x="76" y="6348"/>
                    <a:pt x="376" y="6640"/>
                    <a:pt x="756" y="6822"/>
                  </a:cubicBezTo>
                  <a:cubicBezTo>
                    <a:pt x="1066" y="6972"/>
                    <a:pt x="1357" y="7155"/>
                    <a:pt x="1640" y="7352"/>
                  </a:cubicBezTo>
                  <a:cubicBezTo>
                    <a:pt x="1914" y="7546"/>
                    <a:pt x="2251" y="7692"/>
                    <a:pt x="2615" y="7755"/>
                  </a:cubicBezTo>
                  <a:cubicBezTo>
                    <a:pt x="2753" y="7778"/>
                    <a:pt x="2891" y="7789"/>
                    <a:pt x="3026" y="7789"/>
                  </a:cubicBezTo>
                  <a:cubicBezTo>
                    <a:pt x="3251" y="7789"/>
                    <a:pt x="3468" y="7758"/>
                    <a:pt x="3670" y="7700"/>
                  </a:cubicBezTo>
                  <a:cubicBezTo>
                    <a:pt x="4000" y="7608"/>
                    <a:pt x="4339" y="7533"/>
                    <a:pt x="4678" y="7495"/>
                  </a:cubicBezTo>
                  <a:cubicBezTo>
                    <a:pt x="5098" y="7449"/>
                    <a:pt x="5476" y="7274"/>
                    <a:pt x="5642" y="6915"/>
                  </a:cubicBezTo>
                  <a:cubicBezTo>
                    <a:pt x="5821" y="6522"/>
                    <a:pt x="5702" y="6171"/>
                    <a:pt x="5468" y="5887"/>
                  </a:cubicBezTo>
                  <a:cubicBezTo>
                    <a:pt x="4878" y="5173"/>
                    <a:pt x="4564" y="4274"/>
                    <a:pt x="4543" y="3351"/>
                  </a:cubicBezTo>
                  <a:lnTo>
                    <a:pt x="4543" y="3337"/>
                  </a:lnTo>
                  <a:cubicBezTo>
                    <a:pt x="4513" y="2063"/>
                    <a:pt x="4791" y="163"/>
                    <a:pt x="3943" y="7"/>
                  </a:cubicBezTo>
                  <a:cubicBezTo>
                    <a:pt x="3914" y="3"/>
                    <a:pt x="3885" y="0"/>
                    <a:pt x="38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1" name="Google Shape;2382;p37">
              <a:extLst>
                <a:ext uri="{FF2B5EF4-FFF2-40B4-BE49-F238E27FC236}">
                  <a16:creationId xmlns:a16="http://schemas.microsoft.com/office/drawing/2014/main" id="{70CDF337-11D5-6698-DBAC-D7676F405802}"/>
                </a:ext>
              </a:extLst>
            </p:cNvPr>
            <p:cNvGrpSpPr/>
            <p:nvPr/>
          </p:nvGrpSpPr>
          <p:grpSpPr>
            <a:xfrm>
              <a:off x="1643944" y="1370901"/>
              <a:ext cx="522201" cy="381373"/>
              <a:chOff x="1643944" y="1370901"/>
              <a:chExt cx="522201" cy="381373"/>
            </a:xfrm>
          </p:grpSpPr>
          <p:sp>
            <p:nvSpPr>
              <p:cNvPr id="2382" name="Google Shape;2383;p37">
                <a:extLst>
                  <a:ext uri="{FF2B5EF4-FFF2-40B4-BE49-F238E27FC236}">
                    <a16:creationId xmlns:a16="http://schemas.microsoft.com/office/drawing/2014/main" id="{EC7B590A-477F-1ECD-8026-F27B5463278E}"/>
                  </a:ext>
                </a:extLst>
              </p:cNvPr>
              <p:cNvSpPr/>
              <p:nvPr/>
            </p:nvSpPr>
            <p:spPr>
              <a:xfrm>
                <a:off x="1643944" y="1594159"/>
                <a:ext cx="273434" cy="113527"/>
              </a:xfrm>
              <a:custGeom>
                <a:avLst/>
                <a:gdLst/>
                <a:ahLst/>
                <a:cxnLst/>
                <a:rect l="l" t="t" r="r" b="b"/>
                <a:pathLst>
                  <a:path w="2594" h="1077" extrusionOk="0">
                    <a:moveTo>
                      <a:pt x="68" y="1"/>
                    </a:moveTo>
                    <a:cubicBezTo>
                      <a:pt x="59" y="1"/>
                      <a:pt x="49" y="3"/>
                      <a:pt x="40" y="7"/>
                    </a:cubicBezTo>
                    <a:cubicBezTo>
                      <a:pt x="10" y="21"/>
                      <a:pt x="0" y="57"/>
                      <a:pt x="13" y="88"/>
                    </a:cubicBezTo>
                    <a:cubicBezTo>
                      <a:pt x="174" y="413"/>
                      <a:pt x="523" y="971"/>
                      <a:pt x="1032" y="1055"/>
                    </a:cubicBezTo>
                    <a:cubicBezTo>
                      <a:pt x="1118" y="1069"/>
                      <a:pt x="1202" y="1077"/>
                      <a:pt x="1287" y="1077"/>
                    </a:cubicBezTo>
                    <a:cubicBezTo>
                      <a:pt x="1878" y="1077"/>
                      <a:pt x="2400" y="732"/>
                      <a:pt x="2582" y="196"/>
                    </a:cubicBezTo>
                    <a:cubicBezTo>
                      <a:pt x="2593" y="163"/>
                      <a:pt x="2576" y="128"/>
                      <a:pt x="2544" y="118"/>
                    </a:cubicBezTo>
                    <a:cubicBezTo>
                      <a:pt x="2538" y="116"/>
                      <a:pt x="2531" y="115"/>
                      <a:pt x="2524" y="115"/>
                    </a:cubicBezTo>
                    <a:cubicBezTo>
                      <a:pt x="2499" y="115"/>
                      <a:pt x="2476" y="131"/>
                      <a:pt x="2467" y="156"/>
                    </a:cubicBezTo>
                    <a:cubicBezTo>
                      <a:pt x="2301" y="643"/>
                      <a:pt x="1825" y="955"/>
                      <a:pt x="1287" y="955"/>
                    </a:cubicBezTo>
                    <a:cubicBezTo>
                      <a:pt x="1210" y="955"/>
                      <a:pt x="1131" y="948"/>
                      <a:pt x="1052" y="935"/>
                    </a:cubicBezTo>
                    <a:cubicBezTo>
                      <a:pt x="596" y="861"/>
                      <a:pt x="273" y="338"/>
                      <a:pt x="120" y="34"/>
                    </a:cubicBezTo>
                    <a:cubicBezTo>
                      <a:pt x="111" y="13"/>
                      <a:pt x="90" y="1"/>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4;p37">
                <a:extLst>
                  <a:ext uri="{FF2B5EF4-FFF2-40B4-BE49-F238E27FC236}">
                    <a16:creationId xmlns:a16="http://schemas.microsoft.com/office/drawing/2014/main" id="{8C7428D1-9C9E-F820-CB1F-800D23DE6FAA}"/>
                  </a:ext>
                </a:extLst>
              </p:cNvPr>
              <p:cNvSpPr/>
              <p:nvPr/>
            </p:nvSpPr>
            <p:spPr>
              <a:xfrm>
                <a:off x="1903675" y="1606176"/>
                <a:ext cx="262471" cy="146098"/>
              </a:xfrm>
              <a:custGeom>
                <a:avLst/>
                <a:gdLst/>
                <a:ahLst/>
                <a:cxnLst/>
                <a:rect l="l" t="t" r="r" b="b"/>
                <a:pathLst>
                  <a:path w="2490" h="1386" extrusionOk="0">
                    <a:moveTo>
                      <a:pt x="60" y="0"/>
                    </a:moveTo>
                    <a:cubicBezTo>
                      <a:pt x="28" y="0"/>
                      <a:pt x="1" y="27"/>
                      <a:pt x="1" y="62"/>
                    </a:cubicBezTo>
                    <a:cubicBezTo>
                      <a:pt x="1" y="710"/>
                      <a:pt x="502" y="1261"/>
                      <a:pt x="1188" y="1375"/>
                    </a:cubicBezTo>
                    <a:cubicBezTo>
                      <a:pt x="1236" y="1382"/>
                      <a:pt x="1280" y="1385"/>
                      <a:pt x="1327" y="1385"/>
                    </a:cubicBezTo>
                    <a:cubicBezTo>
                      <a:pt x="1788" y="1385"/>
                      <a:pt x="2234" y="1021"/>
                      <a:pt x="2466" y="787"/>
                    </a:cubicBezTo>
                    <a:cubicBezTo>
                      <a:pt x="2489" y="764"/>
                      <a:pt x="2489" y="725"/>
                      <a:pt x="2466" y="701"/>
                    </a:cubicBezTo>
                    <a:cubicBezTo>
                      <a:pt x="2455" y="690"/>
                      <a:pt x="2439" y="684"/>
                      <a:pt x="2424" y="684"/>
                    </a:cubicBezTo>
                    <a:cubicBezTo>
                      <a:pt x="2408" y="684"/>
                      <a:pt x="2392" y="690"/>
                      <a:pt x="2381" y="701"/>
                    </a:cubicBezTo>
                    <a:cubicBezTo>
                      <a:pt x="2162" y="920"/>
                      <a:pt x="1747" y="1265"/>
                      <a:pt x="1328" y="1265"/>
                    </a:cubicBezTo>
                    <a:cubicBezTo>
                      <a:pt x="1288" y="1265"/>
                      <a:pt x="1248" y="1262"/>
                      <a:pt x="1208" y="1255"/>
                    </a:cubicBezTo>
                    <a:cubicBezTo>
                      <a:pt x="580" y="1150"/>
                      <a:pt x="122" y="648"/>
                      <a:pt x="122" y="62"/>
                    </a:cubicBezTo>
                    <a:cubicBezTo>
                      <a:pt x="122" y="27"/>
                      <a:pt x="95"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5;p37">
                <a:extLst>
                  <a:ext uri="{FF2B5EF4-FFF2-40B4-BE49-F238E27FC236}">
                    <a16:creationId xmlns:a16="http://schemas.microsoft.com/office/drawing/2014/main" id="{6918D30D-CFA1-6113-EFA4-B4DC6EECAD5F}"/>
                  </a:ext>
                </a:extLst>
              </p:cNvPr>
              <p:cNvSpPr/>
              <p:nvPr/>
            </p:nvSpPr>
            <p:spPr>
              <a:xfrm>
                <a:off x="1903042" y="1510464"/>
                <a:ext cx="29620" cy="108572"/>
              </a:xfrm>
              <a:custGeom>
                <a:avLst/>
                <a:gdLst/>
                <a:ahLst/>
                <a:cxnLst/>
                <a:rect l="l" t="t" r="r" b="b"/>
                <a:pathLst>
                  <a:path w="281" h="1030" extrusionOk="0">
                    <a:moveTo>
                      <a:pt x="218" y="1"/>
                    </a:moveTo>
                    <a:cubicBezTo>
                      <a:pt x="188" y="1"/>
                      <a:pt x="160" y="23"/>
                      <a:pt x="156" y="51"/>
                    </a:cubicBezTo>
                    <a:lnTo>
                      <a:pt x="7" y="961"/>
                    </a:lnTo>
                    <a:cubicBezTo>
                      <a:pt x="1" y="994"/>
                      <a:pt x="24" y="1025"/>
                      <a:pt x="57" y="1030"/>
                    </a:cubicBezTo>
                    <a:lnTo>
                      <a:pt x="66" y="1030"/>
                    </a:lnTo>
                    <a:cubicBezTo>
                      <a:pt x="98" y="1030"/>
                      <a:pt x="122" y="1011"/>
                      <a:pt x="125" y="980"/>
                    </a:cubicBezTo>
                    <a:lnTo>
                      <a:pt x="275" y="71"/>
                    </a:lnTo>
                    <a:cubicBezTo>
                      <a:pt x="281" y="37"/>
                      <a:pt x="258" y="7"/>
                      <a:pt x="226" y="1"/>
                    </a:cubicBezTo>
                    <a:cubicBezTo>
                      <a:pt x="224" y="1"/>
                      <a:pt x="221" y="1"/>
                      <a:pt x="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6;p37">
                <a:extLst>
                  <a:ext uri="{FF2B5EF4-FFF2-40B4-BE49-F238E27FC236}">
                    <a16:creationId xmlns:a16="http://schemas.microsoft.com/office/drawing/2014/main" id="{4371CF6A-FA76-0FF3-0A0F-1FA47FBDD9FF}"/>
                  </a:ext>
                </a:extLst>
              </p:cNvPr>
              <p:cNvSpPr/>
              <p:nvPr/>
            </p:nvSpPr>
            <p:spPr>
              <a:xfrm>
                <a:off x="1806803" y="1370901"/>
                <a:ext cx="267636" cy="176246"/>
              </a:xfrm>
              <a:custGeom>
                <a:avLst/>
                <a:gdLst/>
                <a:ahLst/>
                <a:cxnLst/>
                <a:rect l="l" t="t" r="r" b="b"/>
                <a:pathLst>
                  <a:path w="2539" h="1672" extrusionOk="0">
                    <a:moveTo>
                      <a:pt x="646" y="0"/>
                    </a:moveTo>
                    <a:cubicBezTo>
                      <a:pt x="393" y="0"/>
                      <a:pt x="174" y="46"/>
                      <a:pt x="91" y="189"/>
                    </a:cubicBezTo>
                    <a:cubicBezTo>
                      <a:pt x="0" y="347"/>
                      <a:pt x="69" y="539"/>
                      <a:pt x="141" y="677"/>
                    </a:cubicBezTo>
                    <a:cubicBezTo>
                      <a:pt x="328" y="1038"/>
                      <a:pt x="811" y="1622"/>
                      <a:pt x="1084" y="1668"/>
                    </a:cubicBezTo>
                    <a:cubicBezTo>
                      <a:pt x="1098" y="1670"/>
                      <a:pt x="1113" y="1672"/>
                      <a:pt x="1129" y="1672"/>
                    </a:cubicBezTo>
                    <a:cubicBezTo>
                      <a:pt x="1424" y="1672"/>
                      <a:pt x="2016" y="1301"/>
                      <a:pt x="2295" y="1034"/>
                    </a:cubicBezTo>
                    <a:cubicBezTo>
                      <a:pt x="2410" y="926"/>
                      <a:pt x="2539" y="767"/>
                      <a:pt x="2503" y="587"/>
                    </a:cubicBezTo>
                    <a:cubicBezTo>
                      <a:pt x="2442" y="276"/>
                      <a:pt x="1796" y="146"/>
                      <a:pt x="1349" y="73"/>
                    </a:cubicBezTo>
                    <a:cubicBezTo>
                      <a:pt x="1137" y="38"/>
                      <a:pt x="877"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450706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5" name="Google Shape;2185;p3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Work</a:t>
            </a:r>
            <a:endParaRPr dirty="0">
              <a:solidFill>
                <a:schemeClr val="dk2"/>
              </a:solidFill>
            </a:endParaRPr>
          </a:p>
        </p:txBody>
      </p:sp>
      <p:sp>
        <p:nvSpPr>
          <p:cNvPr id="2187" name="Google Shape;2187;p33"/>
          <p:cNvSpPr txBox="1">
            <a:spLocks noGrp="1"/>
          </p:cNvSpPr>
          <p:nvPr>
            <p:ph type="subTitle" idx="2"/>
          </p:nvPr>
        </p:nvSpPr>
        <p:spPr>
          <a:xfrm>
            <a:off x="1548710" y="1850668"/>
            <a:ext cx="6046579" cy="1719074"/>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US" sz="1400" dirty="0"/>
              <a:t>In our future work, enhancements and improvements to the desktop application will be added like developing a mobile application version of the veterinary management system. In addition to, telemedicine Integration explore the integration of telemedicine capabilities within the application to allow veterinarians to remotely diagnose and treat certain conditions. This would provide convenience for pet owners and expand the reach of veterinary care.</a:t>
            </a:r>
          </a:p>
        </p:txBody>
      </p:sp>
      <p:sp>
        <p:nvSpPr>
          <p:cNvPr id="2203" name="Google Shape;2203;p33"/>
          <p:cNvSpPr/>
          <p:nvPr/>
        </p:nvSpPr>
        <p:spPr>
          <a:xfrm>
            <a:off x="2160548" y="4419340"/>
            <a:ext cx="156000" cy="156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46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1"/>
        <p:cNvGrpSpPr/>
        <p:nvPr/>
      </p:nvGrpSpPr>
      <p:grpSpPr>
        <a:xfrm>
          <a:off x="0" y="0"/>
          <a:ext cx="0" cy="0"/>
          <a:chOff x="0" y="0"/>
          <a:chExt cx="0" cy="0"/>
        </a:xfrm>
      </p:grpSpPr>
      <p:sp>
        <p:nvSpPr>
          <p:cNvPr id="1842" name="Google Shape;1842;p29"/>
          <p:cNvSpPr txBox="1">
            <a:spLocks noGrp="1"/>
          </p:cNvSpPr>
          <p:nvPr>
            <p:ph type="title"/>
          </p:nvPr>
        </p:nvSpPr>
        <p:spPr>
          <a:xfrm>
            <a:off x="720000" y="535000"/>
            <a:ext cx="7704000" cy="67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solidFill>
                <a:schemeClr val="dk2"/>
              </a:solidFill>
            </a:endParaRPr>
          </a:p>
        </p:txBody>
      </p:sp>
      <p:graphicFrame>
        <p:nvGraphicFramePr>
          <p:cNvPr id="1843" name="Google Shape;1843;p29"/>
          <p:cNvGraphicFramePr/>
          <p:nvPr>
            <p:extLst>
              <p:ext uri="{D42A27DB-BD31-4B8C-83A1-F6EECF244321}">
                <p14:modId xmlns:p14="http://schemas.microsoft.com/office/powerpoint/2010/main" val="1944628832"/>
              </p:ext>
            </p:extLst>
          </p:nvPr>
        </p:nvGraphicFramePr>
        <p:xfrm>
          <a:off x="1262963" y="1821788"/>
          <a:ext cx="6618075" cy="2159237"/>
        </p:xfrm>
        <a:graphic>
          <a:graphicData uri="http://schemas.openxmlformats.org/drawingml/2006/table">
            <a:tbl>
              <a:tblPr>
                <a:noFill/>
                <a:tableStyleId>{1EE0103D-AF77-4B5D-83F3-9F52CEC9F967}</a:tableStyleId>
              </a:tblPr>
              <a:tblGrid>
                <a:gridCol w="2123900">
                  <a:extLst>
                    <a:ext uri="{9D8B030D-6E8A-4147-A177-3AD203B41FA5}">
                      <a16:colId xmlns:a16="http://schemas.microsoft.com/office/drawing/2014/main" val="20000"/>
                    </a:ext>
                  </a:extLst>
                </a:gridCol>
                <a:gridCol w="449417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 sz="900" b="1" dirty="0">
                          <a:solidFill>
                            <a:schemeClr val="hlink"/>
                          </a:solidFill>
                          <a:uFill>
                            <a:noFill/>
                          </a:uFill>
                          <a:latin typeface="Plus Jakarta Sans"/>
                          <a:ea typeface="Plus Jakarta Sans"/>
                          <a:cs typeface="Plus Jakarta Sans"/>
                          <a:sym typeface="Plus Jakarta Sans"/>
                        </a:rPr>
                        <a:t>Introduction</a:t>
                      </a:r>
                      <a:endParaRPr sz="900" b="1" dirty="0">
                        <a:solidFill>
                          <a:schemeClr val="dk2"/>
                        </a:solidFill>
                        <a:latin typeface="Plus Jakarta Sans"/>
                        <a:ea typeface="Plus Jakarta Sans"/>
                        <a:cs typeface="Plus Jakarta Sans"/>
                        <a:sym typeface="Plus Jakarta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1600"/>
                        </a:spcAft>
                        <a:buNone/>
                      </a:pPr>
                      <a:r>
                        <a:rPr lang="en" sz="900" dirty="0">
                          <a:solidFill>
                            <a:schemeClr val="dk2"/>
                          </a:solidFill>
                          <a:latin typeface="Hind"/>
                          <a:ea typeface="Hind"/>
                          <a:cs typeface="Hind"/>
                          <a:sym typeface="Hind"/>
                        </a:rPr>
                        <a:t>A) Problem definition                                    B) Objective</a:t>
                      </a:r>
                      <a:endParaRPr sz="900" dirty="0">
                        <a:solidFill>
                          <a:schemeClr val="dk2"/>
                        </a:solidFill>
                        <a:latin typeface="Hind"/>
                        <a:ea typeface="Hind"/>
                        <a:cs typeface="Hind"/>
                        <a:sym typeface="Hind"/>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 sz="900" b="1" dirty="0">
                          <a:solidFill>
                            <a:schemeClr val="hlink"/>
                          </a:solidFill>
                          <a:uFill>
                            <a:noFill/>
                          </a:uFill>
                          <a:latin typeface="Plus Jakarta Sans"/>
                          <a:ea typeface="Plus Jakarta Sans"/>
                          <a:cs typeface="Plus Jakarta Sans"/>
                          <a:sym typeface="Plus Jakarta Sans"/>
                        </a:rPr>
                        <a:t>Methodology</a:t>
                      </a:r>
                      <a:endParaRPr sz="900" b="1" dirty="0">
                        <a:solidFill>
                          <a:schemeClr val="dk2"/>
                        </a:solidFill>
                        <a:latin typeface="Plus Jakarta Sans"/>
                        <a:ea typeface="Plus Jakarta Sans"/>
                        <a:cs typeface="Plus Jakarta Sans"/>
                        <a:sym typeface="Plus Jakarta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marR="0" lvl="0" indent="0" algn="l" rtl="0">
                        <a:lnSpc>
                          <a:spcPct val="100000"/>
                        </a:lnSpc>
                        <a:spcBef>
                          <a:spcPts val="0"/>
                        </a:spcBef>
                        <a:spcAft>
                          <a:spcPts val="1600"/>
                        </a:spcAft>
                        <a:buNone/>
                      </a:pPr>
                      <a:r>
                        <a:rPr lang="en-US" sz="900" dirty="0">
                          <a:solidFill>
                            <a:schemeClr val="dk2"/>
                          </a:solidFill>
                          <a:latin typeface="Hind"/>
                          <a:ea typeface="Hind"/>
                          <a:cs typeface="Hind"/>
                          <a:sym typeface="Hind"/>
                        </a:rPr>
                        <a:t>A) Technologies used                                    B) API implementation</a:t>
                      </a:r>
                      <a:endParaRPr sz="900" dirty="0">
                        <a:solidFill>
                          <a:schemeClr val="dk2"/>
                        </a:solidFill>
                        <a:latin typeface="Hind"/>
                        <a:ea typeface="Hind"/>
                        <a:cs typeface="Hind"/>
                        <a:sym typeface="Hind"/>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 sz="900" b="1" dirty="0">
                          <a:solidFill>
                            <a:schemeClr val="hlink"/>
                          </a:solidFill>
                          <a:uFill>
                            <a:noFill/>
                          </a:uFill>
                          <a:latin typeface="Plus Jakarta Sans"/>
                          <a:ea typeface="Plus Jakarta Sans"/>
                          <a:cs typeface="Plus Jakarta Sans"/>
                          <a:sym typeface="Plus Jakarta Sans"/>
                        </a:rPr>
                        <a:t>Results</a:t>
                      </a:r>
                      <a:endParaRPr sz="900" b="1" dirty="0">
                        <a:solidFill>
                          <a:schemeClr val="dk2"/>
                        </a:solidFill>
                        <a:latin typeface="Plus Jakarta Sans"/>
                        <a:ea typeface="Plus Jakarta Sans"/>
                        <a:cs typeface="Plus Jakarta Sans"/>
                        <a:sym typeface="Plus Jakarta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1600"/>
                        </a:spcAft>
                        <a:buNone/>
                      </a:pPr>
                      <a:r>
                        <a:rPr lang="en-US" sz="900" dirty="0">
                          <a:solidFill>
                            <a:schemeClr val="dk2"/>
                          </a:solidFill>
                          <a:latin typeface="Hind"/>
                          <a:ea typeface="Hind"/>
                          <a:cs typeface="Hind"/>
                          <a:sym typeface="Hind"/>
                        </a:rPr>
                        <a:t>A) Website                                                    B) Pharmacy</a:t>
                      </a:r>
                      <a:endParaRPr sz="900" dirty="0">
                        <a:solidFill>
                          <a:schemeClr val="dk2"/>
                        </a:solidFill>
                        <a:latin typeface="Hind"/>
                        <a:ea typeface="Hind"/>
                        <a:cs typeface="Hind"/>
                        <a:sym typeface="Hind"/>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US" sz="900" b="1" dirty="0">
                          <a:solidFill>
                            <a:schemeClr val="dk2"/>
                          </a:solidFill>
                          <a:latin typeface="Plus Jakarta Sans"/>
                          <a:ea typeface="Plus Jakarta Sans"/>
                          <a:cs typeface="Plus Jakarta Sans"/>
                          <a:sym typeface="Plus Jakarta Sans"/>
                        </a:rPr>
                        <a:t>Discussion and conclusion </a:t>
                      </a:r>
                      <a:endParaRPr sz="900" b="1" dirty="0">
                        <a:solidFill>
                          <a:schemeClr val="dk2"/>
                        </a:solidFill>
                        <a:latin typeface="Plus Jakarta Sans"/>
                        <a:ea typeface="Plus Jakarta Sans"/>
                        <a:cs typeface="Plus Jakarta Sans"/>
                        <a:sym typeface="Plus Jakarta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1600"/>
                        </a:spcAft>
                        <a:buNone/>
                      </a:pPr>
                      <a:r>
                        <a:rPr lang="en-US" sz="900" dirty="0">
                          <a:solidFill>
                            <a:schemeClr val="dk2"/>
                          </a:solidFill>
                          <a:latin typeface="Hind"/>
                          <a:ea typeface="Hind"/>
                          <a:cs typeface="Hind"/>
                          <a:sym typeface="Hind"/>
                        </a:rPr>
                        <a:t>Achieved clinical management system </a:t>
                      </a:r>
                      <a:endParaRPr sz="900" dirty="0">
                        <a:solidFill>
                          <a:schemeClr val="dk2"/>
                        </a:solidFill>
                        <a:latin typeface="Hind"/>
                        <a:ea typeface="Hind"/>
                        <a:cs typeface="Hind"/>
                        <a:sym typeface="Hind"/>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51612">
                <a:tc>
                  <a:txBody>
                    <a:bodyPr/>
                    <a:lstStyle/>
                    <a:p>
                      <a:pPr marL="0" lvl="0" indent="0" algn="l" rtl="0">
                        <a:spcBef>
                          <a:spcPts val="0"/>
                        </a:spcBef>
                        <a:spcAft>
                          <a:spcPts val="0"/>
                        </a:spcAft>
                        <a:buNone/>
                      </a:pPr>
                      <a:r>
                        <a:rPr lang="en-US" sz="900" b="1" dirty="0">
                          <a:solidFill>
                            <a:schemeClr val="dk2"/>
                          </a:solidFill>
                          <a:latin typeface="Plus Jakarta Sans"/>
                          <a:ea typeface="Plus Jakarta Sans"/>
                          <a:cs typeface="Plus Jakarta Sans"/>
                          <a:sym typeface="Plus Jakarta Sans"/>
                        </a:rPr>
                        <a:t>Future Work</a:t>
                      </a:r>
                      <a:endParaRPr sz="900" b="1" dirty="0">
                        <a:solidFill>
                          <a:schemeClr val="dk2"/>
                        </a:solidFill>
                        <a:latin typeface="Plus Jakarta Sans"/>
                        <a:ea typeface="Plus Jakarta Sans"/>
                        <a:cs typeface="Plus Jakarta Sans"/>
                        <a:sym typeface="Plus Jakarta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US" sz="900" dirty="0">
                          <a:solidFill>
                            <a:schemeClr val="dk2"/>
                          </a:solidFill>
                          <a:latin typeface="Hind"/>
                          <a:ea typeface="Hind"/>
                          <a:cs typeface="Hind"/>
                          <a:sym typeface="Hind"/>
                        </a:rPr>
                        <a:t>Incorporate new features and functionalities</a:t>
                      </a:r>
                      <a:endParaRPr sz="900" dirty="0">
                        <a:solidFill>
                          <a:schemeClr val="dk2"/>
                        </a:solidFill>
                        <a:latin typeface="Hind"/>
                        <a:ea typeface="Hind"/>
                        <a:cs typeface="Hind"/>
                        <a:sym typeface="Hind"/>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 sz="900" b="1" dirty="0">
                          <a:solidFill>
                            <a:schemeClr val="dk2"/>
                          </a:solidFill>
                          <a:latin typeface="Plus Jakarta Sans"/>
                          <a:ea typeface="Plus Jakarta Sans"/>
                          <a:cs typeface="Plus Jakarta Sans"/>
                          <a:sym typeface="Plus Jakarta Sans"/>
                        </a:rPr>
                        <a:t>Team Members</a:t>
                      </a:r>
                      <a:endParaRPr sz="900" b="1" dirty="0">
                        <a:solidFill>
                          <a:schemeClr val="dk2"/>
                        </a:solidFill>
                        <a:latin typeface="Plus Jakarta Sans"/>
                        <a:ea typeface="Plus Jakarta Sans"/>
                        <a:cs typeface="Plus Jakarta Sans"/>
                        <a:sym typeface="Plus Jakarta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1600"/>
                        </a:spcAft>
                        <a:buNone/>
                      </a:pPr>
                      <a:r>
                        <a:rPr lang="en-US" sz="900" dirty="0">
                          <a:solidFill>
                            <a:schemeClr val="dk2"/>
                          </a:solidFill>
                          <a:latin typeface="Hind"/>
                          <a:ea typeface="Hind"/>
                          <a:cs typeface="Hind"/>
                          <a:sym typeface="Hind"/>
                        </a:rPr>
                        <a:t>Meet our team</a:t>
                      </a:r>
                      <a:endParaRPr sz="900" dirty="0">
                        <a:solidFill>
                          <a:schemeClr val="dk2"/>
                        </a:solidFill>
                        <a:latin typeface="Hind"/>
                        <a:ea typeface="Hind"/>
                        <a:cs typeface="Hind"/>
                        <a:sym typeface="Hind"/>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20" name="Google Shape;2020;p32"/>
          <p:cNvSpPr/>
          <p:nvPr/>
        </p:nvSpPr>
        <p:spPr>
          <a:xfrm>
            <a:off x="5358600" y="954576"/>
            <a:ext cx="3355325" cy="2923630"/>
          </a:xfrm>
          <a:custGeom>
            <a:avLst/>
            <a:gdLst/>
            <a:ahLst/>
            <a:cxnLst/>
            <a:rect l="l" t="t" r="r" b="b"/>
            <a:pathLst>
              <a:path w="66766" h="58173" extrusionOk="0">
                <a:moveTo>
                  <a:pt x="43805" y="0"/>
                </a:moveTo>
                <a:cubicBezTo>
                  <a:pt x="40650" y="0"/>
                  <a:pt x="37272" y="524"/>
                  <a:pt x="33757" y="1634"/>
                </a:cubicBezTo>
                <a:cubicBezTo>
                  <a:pt x="22442" y="5205"/>
                  <a:pt x="0" y="15981"/>
                  <a:pt x="6495" y="32064"/>
                </a:cubicBezTo>
                <a:cubicBezTo>
                  <a:pt x="10610" y="45495"/>
                  <a:pt x="23195" y="58173"/>
                  <a:pt x="36938" y="58173"/>
                </a:cubicBezTo>
                <a:cubicBezTo>
                  <a:pt x="38927" y="58173"/>
                  <a:pt x="40941" y="57907"/>
                  <a:pt x="42956" y="57340"/>
                </a:cubicBezTo>
                <a:cubicBezTo>
                  <a:pt x="55020" y="53945"/>
                  <a:pt x="64486" y="36808"/>
                  <a:pt x="65576" y="23796"/>
                </a:cubicBezTo>
                <a:cubicBezTo>
                  <a:pt x="66765" y="9604"/>
                  <a:pt x="57322" y="0"/>
                  <a:pt x="4380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txBox="1">
            <a:spLocks noGrp="1"/>
          </p:cNvSpPr>
          <p:nvPr>
            <p:ph type="title"/>
          </p:nvPr>
        </p:nvSpPr>
        <p:spPr>
          <a:xfrm>
            <a:off x="304595" y="2718014"/>
            <a:ext cx="4401651" cy="174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Team Members</a:t>
            </a:r>
            <a:endParaRPr dirty="0">
              <a:solidFill>
                <a:schemeClr val="dk2"/>
              </a:solidFill>
            </a:endParaRPr>
          </a:p>
        </p:txBody>
      </p:sp>
      <p:sp>
        <p:nvSpPr>
          <p:cNvPr id="2022" name="Google Shape;2022;p32"/>
          <p:cNvSpPr txBox="1">
            <a:spLocks noGrp="1"/>
          </p:cNvSpPr>
          <p:nvPr>
            <p:ph type="title" idx="2"/>
          </p:nvPr>
        </p:nvSpPr>
        <p:spPr>
          <a:xfrm>
            <a:off x="1370850" y="1280799"/>
            <a:ext cx="1632900" cy="13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2157" name="Google Shape;2157;p32"/>
          <p:cNvGrpSpPr/>
          <p:nvPr/>
        </p:nvGrpSpPr>
        <p:grpSpPr>
          <a:xfrm>
            <a:off x="1939901" y="1057561"/>
            <a:ext cx="494777" cy="444520"/>
            <a:chOff x="1871175" y="984299"/>
            <a:chExt cx="3905105" cy="3508444"/>
          </a:xfrm>
        </p:grpSpPr>
        <p:sp>
          <p:nvSpPr>
            <p:cNvPr id="2158" name="Google Shape;2158;p32"/>
            <p:cNvSpPr/>
            <p:nvPr/>
          </p:nvSpPr>
          <p:spPr>
            <a:xfrm>
              <a:off x="1871175" y="1020975"/>
              <a:ext cx="3905105" cy="3437350"/>
            </a:xfrm>
            <a:custGeom>
              <a:avLst/>
              <a:gdLst/>
              <a:ahLst/>
              <a:cxnLst/>
              <a:rect l="l" t="t" r="r" b="b"/>
              <a:pathLst>
                <a:path w="6921" h="6092" extrusionOk="0">
                  <a:moveTo>
                    <a:pt x="1771" y="0"/>
                  </a:moveTo>
                  <a:cubicBezTo>
                    <a:pt x="1488" y="0"/>
                    <a:pt x="1177" y="153"/>
                    <a:pt x="872" y="369"/>
                  </a:cubicBezTo>
                  <a:cubicBezTo>
                    <a:pt x="322" y="758"/>
                    <a:pt x="1" y="1206"/>
                    <a:pt x="389" y="1756"/>
                  </a:cubicBezTo>
                  <a:cubicBezTo>
                    <a:pt x="947" y="2542"/>
                    <a:pt x="1696" y="3362"/>
                    <a:pt x="2557" y="4120"/>
                  </a:cubicBezTo>
                  <a:cubicBezTo>
                    <a:pt x="3416" y="4881"/>
                    <a:pt x="4321" y="5524"/>
                    <a:pt x="5172" y="5981"/>
                  </a:cubicBezTo>
                  <a:cubicBezTo>
                    <a:pt x="5315" y="6057"/>
                    <a:pt x="5447" y="6091"/>
                    <a:pt x="5570" y="6091"/>
                  </a:cubicBezTo>
                  <a:cubicBezTo>
                    <a:pt x="5958" y="6091"/>
                    <a:pt x="6252" y="5748"/>
                    <a:pt x="6493" y="5297"/>
                  </a:cubicBezTo>
                  <a:cubicBezTo>
                    <a:pt x="6812" y="4701"/>
                    <a:pt x="6920" y="4147"/>
                    <a:pt x="6326" y="3829"/>
                  </a:cubicBezTo>
                  <a:cubicBezTo>
                    <a:pt x="5638" y="3461"/>
                    <a:pt x="4893" y="2929"/>
                    <a:pt x="4173" y="2293"/>
                  </a:cubicBezTo>
                  <a:cubicBezTo>
                    <a:pt x="3453" y="1657"/>
                    <a:pt x="2835" y="983"/>
                    <a:pt x="2382" y="345"/>
                  </a:cubicBezTo>
                  <a:cubicBezTo>
                    <a:pt x="2209" y="100"/>
                    <a:pt x="1999"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2"/>
            <p:cNvSpPr/>
            <p:nvPr/>
          </p:nvSpPr>
          <p:spPr>
            <a:xfrm>
              <a:off x="1924778" y="984299"/>
              <a:ext cx="3844731" cy="3508444"/>
            </a:xfrm>
            <a:custGeom>
              <a:avLst/>
              <a:gdLst/>
              <a:ahLst/>
              <a:cxnLst/>
              <a:rect l="l" t="t" r="r" b="b"/>
              <a:pathLst>
                <a:path w="6814" h="6218" extrusionOk="0">
                  <a:moveTo>
                    <a:pt x="5035" y="0"/>
                  </a:moveTo>
                  <a:cubicBezTo>
                    <a:pt x="4796" y="0"/>
                    <a:pt x="4579" y="105"/>
                    <a:pt x="4406" y="367"/>
                  </a:cubicBezTo>
                  <a:cubicBezTo>
                    <a:pt x="3978" y="1021"/>
                    <a:pt x="3381" y="1714"/>
                    <a:pt x="2684" y="2373"/>
                  </a:cubicBezTo>
                  <a:cubicBezTo>
                    <a:pt x="1985" y="3034"/>
                    <a:pt x="1258" y="3591"/>
                    <a:pt x="584" y="3982"/>
                  </a:cubicBezTo>
                  <a:cubicBezTo>
                    <a:pt x="0" y="4321"/>
                    <a:pt x="124" y="4871"/>
                    <a:pt x="464" y="5455"/>
                  </a:cubicBezTo>
                  <a:cubicBezTo>
                    <a:pt x="716" y="5889"/>
                    <a:pt x="1015" y="6218"/>
                    <a:pt x="1392" y="6218"/>
                  </a:cubicBezTo>
                  <a:cubicBezTo>
                    <a:pt x="1521" y="6218"/>
                    <a:pt x="1659" y="6179"/>
                    <a:pt x="1808" y="6093"/>
                  </a:cubicBezTo>
                  <a:cubicBezTo>
                    <a:pt x="2643" y="5610"/>
                    <a:pt x="3527" y="4936"/>
                    <a:pt x="4361" y="4148"/>
                  </a:cubicBezTo>
                  <a:cubicBezTo>
                    <a:pt x="5193" y="3358"/>
                    <a:pt x="5914" y="2516"/>
                    <a:pt x="6445" y="1708"/>
                  </a:cubicBezTo>
                  <a:cubicBezTo>
                    <a:pt x="6814" y="1145"/>
                    <a:pt x="6478" y="708"/>
                    <a:pt x="5917" y="339"/>
                  </a:cubicBezTo>
                  <a:cubicBezTo>
                    <a:pt x="5616" y="140"/>
                    <a:pt x="5310" y="0"/>
                    <a:pt x="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2"/>
            <p:cNvSpPr/>
            <p:nvPr/>
          </p:nvSpPr>
          <p:spPr>
            <a:xfrm>
              <a:off x="3186419" y="2111652"/>
              <a:ext cx="1455175" cy="1413421"/>
            </a:xfrm>
            <a:custGeom>
              <a:avLst/>
              <a:gdLst/>
              <a:ahLst/>
              <a:cxnLst/>
              <a:rect l="l" t="t" r="r" b="b"/>
              <a:pathLst>
                <a:path w="2579" h="2505" extrusionOk="0">
                  <a:moveTo>
                    <a:pt x="1495" y="0"/>
                  </a:moveTo>
                  <a:cubicBezTo>
                    <a:pt x="1432" y="0"/>
                    <a:pt x="1369" y="26"/>
                    <a:pt x="1322" y="75"/>
                  </a:cubicBezTo>
                  <a:cubicBezTo>
                    <a:pt x="1137" y="275"/>
                    <a:pt x="941" y="474"/>
                    <a:pt x="734" y="671"/>
                  </a:cubicBezTo>
                  <a:cubicBezTo>
                    <a:pt x="528" y="864"/>
                    <a:pt x="323" y="1045"/>
                    <a:pt x="116" y="1216"/>
                  </a:cubicBezTo>
                  <a:cubicBezTo>
                    <a:pt x="14" y="1300"/>
                    <a:pt x="0" y="1450"/>
                    <a:pt x="86" y="1549"/>
                  </a:cubicBezTo>
                  <a:lnTo>
                    <a:pt x="842" y="2424"/>
                  </a:lnTo>
                  <a:cubicBezTo>
                    <a:pt x="889" y="2477"/>
                    <a:pt x="954" y="2505"/>
                    <a:pt x="1020" y="2505"/>
                  </a:cubicBezTo>
                  <a:cubicBezTo>
                    <a:pt x="1071" y="2505"/>
                    <a:pt x="1122" y="2488"/>
                    <a:pt x="1164" y="2453"/>
                  </a:cubicBezTo>
                  <a:cubicBezTo>
                    <a:pt x="1392" y="2261"/>
                    <a:pt x="1621" y="2060"/>
                    <a:pt x="1843" y="1847"/>
                  </a:cubicBezTo>
                  <a:cubicBezTo>
                    <a:pt x="2070" y="1633"/>
                    <a:pt x="2289" y="1415"/>
                    <a:pt x="2493" y="1193"/>
                  </a:cubicBezTo>
                  <a:cubicBezTo>
                    <a:pt x="2579" y="1102"/>
                    <a:pt x="2574" y="958"/>
                    <a:pt x="2483" y="871"/>
                  </a:cubicBezTo>
                  <a:lnTo>
                    <a:pt x="1655" y="65"/>
                  </a:lnTo>
                  <a:cubicBezTo>
                    <a:pt x="1610" y="22"/>
                    <a:pt x="1553" y="0"/>
                    <a:pt x="149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2"/>
            <p:cNvSpPr/>
            <p:nvPr/>
          </p:nvSpPr>
          <p:spPr>
            <a:xfrm>
              <a:off x="3194882" y="2749243"/>
              <a:ext cx="1436555" cy="810249"/>
            </a:xfrm>
            <a:custGeom>
              <a:avLst/>
              <a:gdLst/>
              <a:ahLst/>
              <a:cxnLst/>
              <a:rect l="l" t="t" r="r" b="b"/>
              <a:pathLst>
                <a:path w="2546" h="1436" extrusionOk="0">
                  <a:moveTo>
                    <a:pt x="2478" y="1"/>
                  </a:moveTo>
                  <a:cubicBezTo>
                    <a:pt x="2462" y="1"/>
                    <a:pt x="2446" y="7"/>
                    <a:pt x="2434" y="21"/>
                  </a:cubicBezTo>
                  <a:cubicBezTo>
                    <a:pt x="2225" y="245"/>
                    <a:pt x="2007" y="465"/>
                    <a:pt x="1786" y="673"/>
                  </a:cubicBezTo>
                  <a:cubicBezTo>
                    <a:pt x="1563" y="884"/>
                    <a:pt x="1334" y="1086"/>
                    <a:pt x="1107" y="1276"/>
                  </a:cubicBezTo>
                  <a:cubicBezTo>
                    <a:pt x="1077" y="1301"/>
                    <a:pt x="1040" y="1313"/>
                    <a:pt x="1003" y="1313"/>
                  </a:cubicBezTo>
                  <a:cubicBezTo>
                    <a:pt x="954" y="1313"/>
                    <a:pt x="905" y="1293"/>
                    <a:pt x="870" y="1254"/>
                  </a:cubicBezTo>
                  <a:lnTo>
                    <a:pt x="114" y="378"/>
                  </a:lnTo>
                  <a:cubicBezTo>
                    <a:pt x="101" y="364"/>
                    <a:pt x="85" y="357"/>
                    <a:pt x="68" y="357"/>
                  </a:cubicBezTo>
                  <a:cubicBezTo>
                    <a:pt x="54" y="357"/>
                    <a:pt x="40" y="362"/>
                    <a:pt x="28" y="372"/>
                  </a:cubicBezTo>
                  <a:cubicBezTo>
                    <a:pt x="4" y="395"/>
                    <a:pt x="1" y="433"/>
                    <a:pt x="22" y="457"/>
                  </a:cubicBezTo>
                  <a:lnTo>
                    <a:pt x="779" y="1334"/>
                  </a:lnTo>
                  <a:cubicBezTo>
                    <a:pt x="836" y="1401"/>
                    <a:pt x="919" y="1436"/>
                    <a:pt x="1000" y="1436"/>
                  </a:cubicBezTo>
                  <a:cubicBezTo>
                    <a:pt x="1067" y="1436"/>
                    <a:pt x="1132" y="1414"/>
                    <a:pt x="1186" y="1368"/>
                  </a:cubicBezTo>
                  <a:cubicBezTo>
                    <a:pt x="1414" y="1177"/>
                    <a:pt x="1646" y="973"/>
                    <a:pt x="1870" y="762"/>
                  </a:cubicBezTo>
                  <a:cubicBezTo>
                    <a:pt x="2092" y="550"/>
                    <a:pt x="2312" y="329"/>
                    <a:pt x="2524" y="102"/>
                  </a:cubicBezTo>
                  <a:cubicBezTo>
                    <a:pt x="2545" y="78"/>
                    <a:pt x="2545" y="41"/>
                    <a:pt x="2519" y="16"/>
                  </a:cubicBezTo>
                  <a:cubicBezTo>
                    <a:pt x="2508" y="6"/>
                    <a:pt x="2493" y="1"/>
                    <a:pt x="2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2"/>
            <p:cNvSpPr/>
            <p:nvPr/>
          </p:nvSpPr>
          <p:spPr>
            <a:xfrm>
              <a:off x="2906556" y="2564172"/>
              <a:ext cx="2205614" cy="1893025"/>
            </a:xfrm>
            <a:custGeom>
              <a:avLst/>
              <a:gdLst/>
              <a:ahLst/>
              <a:cxnLst/>
              <a:rect l="l" t="t" r="r" b="b"/>
              <a:pathLst>
                <a:path w="3909" h="3355" extrusionOk="0">
                  <a:moveTo>
                    <a:pt x="3841" y="1"/>
                  </a:moveTo>
                  <a:cubicBezTo>
                    <a:pt x="3823" y="1"/>
                    <a:pt x="3806" y="8"/>
                    <a:pt x="3794" y="22"/>
                  </a:cubicBezTo>
                  <a:cubicBezTo>
                    <a:pt x="3427" y="457"/>
                    <a:pt x="3018" y="890"/>
                    <a:pt x="2579" y="1304"/>
                  </a:cubicBezTo>
                  <a:cubicBezTo>
                    <a:pt x="1747" y="2089"/>
                    <a:pt x="869" y="2760"/>
                    <a:pt x="38" y="3241"/>
                  </a:cubicBezTo>
                  <a:cubicBezTo>
                    <a:pt x="9" y="3257"/>
                    <a:pt x="1" y="3296"/>
                    <a:pt x="16" y="3324"/>
                  </a:cubicBezTo>
                  <a:cubicBezTo>
                    <a:pt x="26" y="3343"/>
                    <a:pt x="46" y="3354"/>
                    <a:pt x="68" y="3354"/>
                  </a:cubicBezTo>
                  <a:cubicBezTo>
                    <a:pt x="79" y="3354"/>
                    <a:pt x="89" y="3350"/>
                    <a:pt x="101" y="3347"/>
                  </a:cubicBezTo>
                  <a:cubicBezTo>
                    <a:pt x="939" y="2860"/>
                    <a:pt x="1825" y="2183"/>
                    <a:pt x="2663" y="1392"/>
                  </a:cubicBezTo>
                  <a:cubicBezTo>
                    <a:pt x="3103" y="975"/>
                    <a:pt x="3516" y="540"/>
                    <a:pt x="3887" y="100"/>
                  </a:cubicBezTo>
                  <a:cubicBezTo>
                    <a:pt x="3909" y="73"/>
                    <a:pt x="3906" y="36"/>
                    <a:pt x="3880" y="14"/>
                  </a:cubicBezTo>
                  <a:cubicBezTo>
                    <a:pt x="3868" y="5"/>
                    <a:pt x="3854" y="1"/>
                    <a:pt x="3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2"/>
            <p:cNvSpPr/>
            <p:nvPr/>
          </p:nvSpPr>
          <p:spPr>
            <a:xfrm>
              <a:off x="2714714" y="1843637"/>
              <a:ext cx="1199574" cy="1091240"/>
            </a:xfrm>
            <a:custGeom>
              <a:avLst/>
              <a:gdLst/>
              <a:ahLst/>
              <a:cxnLst/>
              <a:rect l="l" t="t" r="r" b="b"/>
              <a:pathLst>
                <a:path w="2126" h="1934" extrusionOk="0">
                  <a:moveTo>
                    <a:pt x="2058" y="1"/>
                  </a:moveTo>
                  <a:cubicBezTo>
                    <a:pt x="2041" y="1"/>
                    <a:pt x="2024" y="7"/>
                    <a:pt x="2013" y="21"/>
                  </a:cubicBezTo>
                  <a:cubicBezTo>
                    <a:pt x="1773" y="285"/>
                    <a:pt x="1513" y="550"/>
                    <a:pt x="1242" y="807"/>
                  </a:cubicBezTo>
                  <a:cubicBezTo>
                    <a:pt x="845" y="1183"/>
                    <a:pt x="438" y="1526"/>
                    <a:pt x="34" y="1825"/>
                  </a:cubicBezTo>
                  <a:cubicBezTo>
                    <a:pt x="6" y="1845"/>
                    <a:pt x="1" y="1883"/>
                    <a:pt x="21" y="1910"/>
                  </a:cubicBezTo>
                  <a:cubicBezTo>
                    <a:pt x="31" y="1925"/>
                    <a:pt x="51" y="1934"/>
                    <a:pt x="69" y="1934"/>
                  </a:cubicBezTo>
                  <a:cubicBezTo>
                    <a:pt x="81" y="1934"/>
                    <a:pt x="94" y="1931"/>
                    <a:pt x="106" y="1921"/>
                  </a:cubicBezTo>
                  <a:cubicBezTo>
                    <a:pt x="515" y="1620"/>
                    <a:pt x="926" y="1274"/>
                    <a:pt x="1327" y="896"/>
                  </a:cubicBezTo>
                  <a:cubicBezTo>
                    <a:pt x="1600" y="636"/>
                    <a:pt x="1863" y="369"/>
                    <a:pt x="2104" y="101"/>
                  </a:cubicBezTo>
                  <a:cubicBezTo>
                    <a:pt x="2125" y="76"/>
                    <a:pt x="2122" y="36"/>
                    <a:pt x="2098" y="15"/>
                  </a:cubicBezTo>
                  <a:cubicBezTo>
                    <a:pt x="2087" y="5"/>
                    <a:pt x="2072" y="1"/>
                    <a:pt x="2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4" name="Google Shape;2460;p40">
            <a:extLst>
              <a:ext uri="{FF2B5EF4-FFF2-40B4-BE49-F238E27FC236}">
                <a16:creationId xmlns:a16="http://schemas.microsoft.com/office/drawing/2014/main" id="{C2922B75-7AEE-85E0-E170-AA23560E4EA2}"/>
              </a:ext>
            </a:extLst>
          </p:cNvPr>
          <p:cNvGrpSpPr/>
          <p:nvPr/>
        </p:nvGrpSpPr>
        <p:grpSpPr>
          <a:xfrm>
            <a:off x="6189900" y="1537918"/>
            <a:ext cx="2152841" cy="1756946"/>
            <a:chOff x="3848375" y="1497250"/>
            <a:chExt cx="4003797" cy="3267520"/>
          </a:xfrm>
        </p:grpSpPr>
        <p:grpSp>
          <p:nvGrpSpPr>
            <p:cNvPr id="2425" name="Google Shape;2461;p40">
              <a:extLst>
                <a:ext uri="{FF2B5EF4-FFF2-40B4-BE49-F238E27FC236}">
                  <a16:creationId xmlns:a16="http://schemas.microsoft.com/office/drawing/2014/main" id="{93FAA6C6-C52A-368C-DA05-21A7376ECAF4}"/>
                </a:ext>
              </a:extLst>
            </p:cNvPr>
            <p:cNvGrpSpPr/>
            <p:nvPr/>
          </p:nvGrpSpPr>
          <p:grpSpPr>
            <a:xfrm>
              <a:off x="3848375" y="4401927"/>
              <a:ext cx="3191484" cy="280399"/>
              <a:chOff x="3848375" y="4401927"/>
              <a:chExt cx="3191484" cy="280399"/>
            </a:xfrm>
          </p:grpSpPr>
          <p:sp>
            <p:nvSpPr>
              <p:cNvPr id="2139" name="Google Shape;2462;p40">
                <a:extLst>
                  <a:ext uri="{FF2B5EF4-FFF2-40B4-BE49-F238E27FC236}">
                    <a16:creationId xmlns:a16="http://schemas.microsoft.com/office/drawing/2014/main" id="{CF664800-951D-30EA-F95A-6A55238AED76}"/>
                  </a:ext>
                </a:extLst>
              </p:cNvPr>
              <p:cNvSpPr/>
              <p:nvPr/>
            </p:nvSpPr>
            <p:spPr>
              <a:xfrm>
                <a:off x="4455902" y="4452425"/>
                <a:ext cx="2583957" cy="229901"/>
              </a:xfrm>
              <a:custGeom>
                <a:avLst/>
                <a:gdLst/>
                <a:ahLst/>
                <a:cxnLst/>
                <a:rect l="l" t="t" r="r" b="b"/>
                <a:pathLst>
                  <a:path w="30088" h="2677" extrusionOk="0">
                    <a:moveTo>
                      <a:pt x="15230" y="1"/>
                    </a:moveTo>
                    <a:cubicBezTo>
                      <a:pt x="13881" y="1"/>
                      <a:pt x="12546" y="172"/>
                      <a:pt x="11256" y="669"/>
                    </a:cubicBezTo>
                    <a:cubicBezTo>
                      <a:pt x="10995" y="771"/>
                      <a:pt x="10864" y="912"/>
                      <a:pt x="10881" y="1077"/>
                    </a:cubicBezTo>
                    <a:cubicBezTo>
                      <a:pt x="10897" y="1246"/>
                      <a:pt x="11056" y="1363"/>
                      <a:pt x="11333" y="1407"/>
                    </a:cubicBezTo>
                    <a:cubicBezTo>
                      <a:pt x="11796" y="1482"/>
                      <a:pt x="12263" y="1511"/>
                      <a:pt x="12732" y="1511"/>
                    </a:cubicBezTo>
                    <a:cubicBezTo>
                      <a:pt x="13603" y="1511"/>
                      <a:pt x="14478" y="1411"/>
                      <a:pt x="15336" y="1313"/>
                    </a:cubicBezTo>
                    <a:cubicBezTo>
                      <a:pt x="16183" y="1217"/>
                      <a:pt x="17046" y="1118"/>
                      <a:pt x="17902" y="1118"/>
                    </a:cubicBezTo>
                    <a:cubicBezTo>
                      <a:pt x="18569" y="1118"/>
                      <a:pt x="19232" y="1178"/>
                      <a:pt x="19879" y="1346"/>
                    </a:cubicBezTo>
                    <a:lnTo>
                      <a:pt x="19906" y="1242"/>
                    </a:lnTo>
                    <a:cubicBezTo>
                      <a:pt x="19250" y="1072"/>
                      <a:pt x="18579" y="1011"/>
                      <a:pt x="17904" y="1011"/>
                    </a:cubicBezTo>
                    <a:cubicBezTo>
                      <a:pt x="17042" y="1011"/>
                      <a:pt x="16174" y="1110"/>
                      <a:pt x="15323" y="1207"/>
                    </a:cubicBezTo>
                    <a:cubicBezTo>
                      <a:pt x="14467" y="1305"/>
                      <a:pt x="13592" y="1405"/>
                      <a:pt x="12725" y="1405"/>
                    </a:cubicBezTo>
                    <a:cubicBezTo>
                      <a:pt x="12263" y="1405"/>
                      <a:pt x="11803" y="1377"/>
                      <a:pt x="11349" y="1305"/>
                    </a:cubicBezTo>
                    <a:cubicBezTo>
                      <a:pt x="11245" y="1286"/>
                      <a:pt x="10999" y="1232"/>
                      <a:pt x="10985" y="1069"/>
                    </a:cubicBezTo>
                    <a:cubicBezTo>
                      <a:pt x="10974" y="918"/>
                      <a:pt x="11174" y="815"/>
                      <a:pt x="11295" y="769"/>
                    </a:cubicBezTo>
                    <a:cubicBezTo>
                      <a:pt x="12571" y="277"/>
                      <a:pt x="13895" y="108"/>
                      <a:pt x="15235" y="108"/>
                    </a:cubicBezTo>
                    <a:cubicBezTo>
                      <a:pt x="16736" y="108"/>
                      <a:pt x="18257" y="320"/>
                      <a:pt x="19750" y="529"/>
                    </a:cubicBezTo>
                    <a:cubicBezTo>
                      <a:pt x="21107" y="719"/>
                      <a:pt x="22512" y="915"/>
                      <a:pt x="23861" y="943"/>
                    </a:cubicBezTo>
                    <a:cubicBezTo>
                      <a:pt x="24046" y="947"/>
                      <a:pt x="24232" y="949"/>
                      <a:pt x="24418" y="949"/>
                    </a:cubicBezTo>
                    <a:cubicBezTo>
                      <a:pt x="24700" y="949"/>
                      <a:pt x="24982" y="945"/>
                      <a:pt x="25259" y="942"/>
                    </a:cubicBezTo>
                    <a:cubicBezTo>
                      <a:pt x="25524" y="939"/>
                      <a:pt x="25793" y="936"/>
                      <a:pt x="26063" y="936"/>
                    </a:cubicBezTo>
                    <a:cubicBezTo>
                      <a:pt x="26514" y="936"/>
                      <a:pt x="26970" y="944"/>
                      <a:pt x="27418" y="975"/>
                    </a:cubicBezTo>
                    <a:lnTo>
                      <a:pt x="27524" y="982"/>
                    </a:lnTo>
                    <a:cubicBezTo>
                      <a:pt x="28055" y="1013"/>
                      <a:pt x="29675" y="1112"/>
                      <a:pt x="29917" y="1613"/>
                    </a:cubicBezTo>
                    <a:cubicBezTo>
                      <a:pt x="29972" y="1729"/>
                      <a:pt x="29947" y="1860"/>
                      <a:pt x="29839" y="2013"/>
                    </a:cubicBezTo>
                    <a:cubicBezTo>
                      <a:pt x="29725" y="2175"/>
                      <a:pt x="29537" y="2300"/>
                      <a:pt x="29260" y="2397"/>
                    </a:cubicBezTo>
                    <a:cubicBezTo>
                      <a:pt x="28893" y="2526"/>
                      <a:pt x="28509" y="2571"/>
                      <a:pt x="28120" y="2571"/>
                    </a:cubicBezTo>
                    <a:cubicBezTo>
                      <a:pt x="27652" y="2571"/>
                      <a:pt x="27175" y="2506"/>
                      <a:pt x="26705" y="2441"/>
                    </a:cubicBezTo>
                    <a:cubicBezTo>
                      <a:pt x="26538" y="2418"/>
                      <a:pt x="26373" y="2395"/>
                      <a:pt x="26206" y="2375"/>
                    </a:cubicBezTo>
                    <a:cubicBezTo>
                      <a:pt x="25461" y="2286"/>
                      <a:pt x="24708" y="2259"/>
                      <a:pt x="23957" y="2259"/>
                    </a:cubicBezTo>
                    <a:cubicBezTo>
                      <a:pt x="23375" y="2259"/>
                      <a:pt x="22794" y="2276"/>
                      <a:pt x="22222" y="2291"/>
                    </a:cubicBezTo>
                    <a:cubicBezTo>
                      <a:pt x="21648" y="2307"/>
                      <a:pt x="21063" y="2324"/>
                      <a:pt x="20477" y="2324"/>
                    </a:cubicBezTo>
                    <a:cubicBezTo>
                      <a:pt x="20079" y="2324"/>
                      <a:pt x="19680" y="2316"/>
                      <a:pt x="19285" y="2295"/>
                    </a:cubicBezTo>
                    <a:cubicBezTo>
                      <a:pt x="18805" y="2270"/>
                      <a:pt x="18317" y="2225"/>
                      <a:pt x="17846" y="2183"/>
                    </a:cubicBezTo>
                    <a:cubicBezTo>
                      <a:pt x="17138" y="2118"/>
                      <a:pt x="16407" y="2050"/>
                      <a:pt x="15681" y="2048"/>
                    </a:cubicBezTo>
                    <a:cubicBezTo>
                      <a:pt x="14889" y="2048"/>
                      <a:pt x="14086" y="2124"/>
                      <a:pt x="13311" y="2197"/>
                    </a:cubicBezTo>
                    <a:cubicBezTo>
                      <a:pt x="12540" y="2270"/>
                      <a:pt x="11742" y="2343"/>
                      <a:pt x="10957" y="2343"/>
                    </a:cubicBezTo>
                    <a:lnTo>
                      <a:pt x="10742" y="2343"/>
                    </a:lnTo>
                    <a:cubicBezTo>
                      <a:pt x="10170" y="2341"/>
                      <a:pt x="9576" y="2341"/>
                      <a:pt x="9022" y="2293"/>
                    </a:cubicBezTo>
                    <a:cubicBezTo>
                      <a:pt x="8636" y="2258"/>
                      <a:pt x="8251" y="2154"/>
                      <a:pt x="7880" y="2050"/>
                    </a:cubicBezTo>
                    <a:cubicBezTo>
                      <a:pt x="7480" y="1940"/>
                      <a:pt x="7070" y="1826"/>
                      <a:pt x="6645" y="1797"/>
                    </a:cubicBezTo>
                    <a:cubicBezTo>
                      <a:pt x="6525" y="1789"/>
                      <a:pt x="6405" y="1785"/>
                      <a:pt x="6285" y="1785"/>
                    </a:cubicBezTo>
                    <a:cubicBezTo>
                      <a:pt x="5830" y="1785"/>
                      <a:pt x="5375" y="1838"/>
                      <a:pt x="4931" y="1888"/>
                    </a:cubicBezTo>
                    <a:cubicBezTo>
                      <a:pt x="4631" y="1924"/>
                      <a:pt x="4321" y="1960"/>
                      <a:pt x="4016" y="1977"/>
                    </a:cubicBezTo>
                    <a:cubicBezTo>
                      <a:pt x="3827" y="1989"/>
                      <a:pt x="3637" y="1994"/>
                      <a:pt x="3448" y="1994"/>
                    </a:cubicBezTo>
                    <a:cubicBezTo>
                      <a:pt x="2292" y="1994"/>
                      <a:pt x="1139" y="1794"/>
                      <a:pt x="18" y="1600"/>
                    </a:cubicBezTo>
                    <a:lnTo>
                      <a:pt x="1" y="1706"/>
                    </a:lnTo>
                    <a:cubicBezTo>
                      <a:pt x="1128" y="1900"/>
                      <a:pt x="2288" y="2099"/>
                      <a:pt x="3454" y="2099"/>
                    </a:cubicBezTo>
                    <a:cubicBezTo>
                      <a:pt x="3643" y="2099"/>
                      <a:pt x="3832" y="2094"/>
                      <a:pt x="4022" y="2083"/>
                    </a:cubicBezTo>
                    <a:cubicBezTo>
                      <a:pt x="4329" y="2063"/>
                      <a:pt x="4641" y="2027"/>
                      <a:pt x="4943" y="1993"/>
                    </a:cubicBezTo>
                    <a:cubicBezTo>
                      <a:pt x="5384" y="1942"/>
                      <a:pt x="5837" y="1890"/>
                      <a:pt x="6287" y="1890"/>
                    </a:cubicBezTo>
                    <a:cubicBezTo>
                      <a:pt x="6404" y="1890"/>
                      <a:pt x="6521" y="1893"/>
                      <a:pt x="6637" y="1901"/>
                    </a:cubicBezTo>
                    <a:cubicBezTo>
                      <a:pt x="7051" y="1931"/>
                      <a:pt x="7458" y="2043"/>
                      <a:pt x="7851" y="2151"/>
                    </a:cubicBezTo>
                    <a:cubicBezTo>
                      <a:pt x="8228" y="2257"/>
                      <a:pt x="8618" y="2364"/>
                      <a:pt x="9012" y="2398"/>
                    </a:cubicBezTo>
                    <a:cubicBezTo>
                      <a:pt x="9570" y="2447"/>
                      <a:pt x="10164" y="2448"/>
                      <a:pt x="10741" y="2448"/>
                    </a:cubicBezTo>
                    <a:lnTo>
                      <a:pt x="10955" y="2448"/>
                    </a:lnTo>
                    <a:cubicBezTo>
                      <a:pt x="10963" y="2448"/>
                      <a:pt x="10970" y="2448"/>
                      <a:pt x="10977" y="2448"/>
                    </a:cubicBezTo>
                    <a:cubicBezTo>
                      <a:pt x="11767" y="2448"/>
                      <a:pt x="12554" y="2373"/>
                      <a:pt x="13320" y="2300"/>
                    </a:cubicBezTo>
                    <a:cubicBezTo>
                      <a:pt x="14073" y="2229"/>
                      <a:pt x="14848" y="2154"/>
                      <a:pt x="15618" y="2154"/>
                    </a:cubicBezTo>
                    <a:cubicBezTo>
                      <a:pt x="15639" y="2154"/>
                      <a:pt x="15660" y="2154"/>
                      <a:pt x="15681" y="2154"/>
                    </a:cubicBezTo>
                    <a:cubicBezTo>
                      <a:pt x="16401" y="2155"/>
                      <a:pt x="17130" y="2223"/>
                      <a:pt x="17837" y="2288"/>
                    </a:cubicBezTo>
                    <a:cubicBezTo>
                      <a:pt x="18308" y="2331"/>
                      <a:pt x="18798" y="2375"/>
                      <a:pt x="19279" y="2400"/>
                    </a:cubicBezTo>
                    <a:cubicBezTo>
                      <a:pt x="19682" y="2421"/>
                      <a:pt x="20088" y="2429"/>
                      <a:pt x="20493" y="2429"/>
                    </a:cubicBezTo>
                    <a:cubicBezTo>
                      <a:pt x="21076" y="2429"/>
                      <a:pt x="21657" y="2413"/>
                      <a:pt x="22226" y="2397"/>
                    </a:cubicBezTo>
                    <a:cubicBezTo>
                      <a:pt x="22793" y="2381"/>
                      <a:pt x="23369" y="2366"/>
                      <a:pt x="23946" y="2366"/>
                    </a:cubicBezTo>
                    <a:cubicBezTo>
                      <a:pt x="24697" y="2366"/>
                      <a:pt x="25451" y="2392"/>
                      <a:pt x="26194" y="2481"/>
                    </a:cubicBezTo>
                    <a:cubicBezTo>
                      <a:pt x="26360" y="2502"/>
                      <a:pt x="26526" y="2524"/>
                      <a:pt x="26691" y="2547"/>
                    </a:cubicBezTo>
                    <a:cubicBezTo>
                      <a:pt x="27165" y="2611"/>
                      <a:pt x="27646" y="2677"/>
                      <a:pt x="28122" y="2677"/>
                    </a:cubicBezTo>
                    <a:cubicBezTo>
                      <a:pt x="28522" y="2677"/>
                      <a:pt x="28916" y="2631"/>
                      <a:pt x="29297" y="2498"/>
                    </a:cubicBezTo>
                    <a:cubicBezTo>
                      <a:pt x="29595" y="2395"/>
                      <a:pt x="29802" y="2257"/>
                      <a:pt x="29929" y="2076"/>
                    </a:cubicBezTo>
                    <a:cubicBezTo>
                      <a:pt x="30059" y="1890"/>
                      <a:pt x="30088" y="1720"/>
                      <a:pt x="30015" y="1569"/>
                    </a:cubicBezTo>
                    <a:cubicBezTo>
                      <a:pt x="29774" y="1069"/>
                      <a:pt x="28483" y="933"/>
                      <a:pt x="27532" y="876"/>
                    </a:cubicBezTo>
                    <a:lnTo>
                      <a:pt x="27426" y="869"/>
                    </a:lnTo>
                    <a:cubicBezTo>
                      <a:pt x="26980" y="838"/>
                      <a:pt x="26529" y="830"/>
                      <a:pt x="26083" y="830"/>
                    </a:cubicBezTo>
                    <a:cubicBezTo>
                      <a:pt x="25806" y="830"/>
                      <a:pt x="25531" y="833"/>
                      <a:pt x="25259" y="836"/>
                    </a:cubicBezTo>
                    <a:cubicBezTo>
                      <a:pt x="24968" y="840"/>
                      <a:pt x="24670" y="844"/>
                      <a:pt x="24372" y="844"/>
                    </a:cubicBezTo>
                    <a:cubicBezTo>
                      <a:pt x="24202" y="844"/>
                      <a:pt x="24033" y="843"/>
                      <a:pt x="23864" y="839"/>
                    </a:cubicBezTo>
                    <a:cubicBezTo>
                      <a:pt x="22522" y="810"/>
                      <a:pt x="21121" y="613"/>
                      <a:pt x="19766" y="425"/>
                    </a:cubicBezTo>
                    <a:cubicBezTo>
                      <a:pt x="18266" y="215"/>
                      <a:pt x="16739" y="1"/>
                      <a:pt x="152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463;p40">
                <a:extLst>
                  <a:ext uri="{FF2B5EF4-FFF2-40B4-BE49-F238E27FC236}">
                    <a16:creationId xmlns:a16="http://schemas.microsoft.com/office/drawing/2014/main" id="{8862F049-B0C0-F0FE-69FC-470D422B9342}"/>
                  </a:ext>
                </a:extLst>
              </p:cNvPr>
              <p:cNvSpPr/>
              <p:nvPr/>
            </p:nvSpPr>
            <p:spPr>
              <a:xfrm>
                <a:off x="3920430" y="4401927"/>
                <a:ext cx="656724" cy="226294"/>
              </a:xfrm>
              <a:custGeom>
                <a:avLst/>
                <a:gdLst/>
                <a:ahLst/>
                <a:cxnLst/>
                <a:rect l="l" t="t" r="r" b="b"/>
                <a:pathLst>
                  <a:path w="7647" h="2635" extrusionOk="0">
                    <a:moveTo>
                      <a:pt x="4328" y="1"/>
                    </a:moveTo>
                    <a:cubicBezTo>
                      <a:pt x="3939" y="1"/>
                      <a:pt x="3550" y="55"/>
                      <a:pt x="3180" y="161"/>
                    </a:cubicBezTo>
                    <a:cubicBezTo>
                      <a:pt x="1998" y="500"/>
                      <a:pt x="1000" y="1274"/>
                      <a:pt x="160" y="2185"/>
                    </a:cubicBezTo>
                    <a:cubicBezTo>
                      <a:pt x="1" y="2357"/>
                      <a:pt x="125" y="2635"/>
                      <a:pt x="358" y="2635"/>
                    </a:cubicBezTo>
                    <a:lnTo>
                      <a:pt x="7345" y="2635"/>
                    </a:lnTo>
                    <a:cubicBezTo>
                      <a:pt x="7521" y="2635"/>
                      <a:pt x="7647" y="2471"/>
                      <a:pt x="7607" y="2302"/>
                    </a:cubicBezTo>
                    <a:cubicBezTo>
                      <a:pt x="7521" y="1952"/>
                      <a:pt x="7372" y="1618"/>
                      <a:pt x="7164" y="1324"/>
                    </a:cubicBezTo>
                    <a:cubicBezTo>
                      <a:pt x="6532" y="433"/>
                      <a:pt x="5432" y="1"/>
                      <a:pt x="4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464;p40">
                <a:extLst>
                  <a:ext uri="{FF2B5EF4-FFF2-40B4-BE49-F238E27FC236}">
                    <a16:creationId xmlns:a16="http://schemas.microsoft.com/office/drawing/2014/main" id="{38E90BAA-5C85-AA77-A915-561539E43FC0}"/>
                  </a:ext>
                </a:extLst>
              </p:cNvPr>
              <p:cNvSpPr/>
              <p:nvPr/>
            </p:nvSpPr>
            <p:spPr>
              <a:xfrm>
                <a:off x="3880924" y="4561322"/>
                <a:ext cx="88628" cy="66901"/>
              </a:xfrm>
              <a:custGeom>
                <a:avLst/>
                <a:gdLst/>
                <a:ahLst/>
                <a:cxnLst/>
                <a:rect l="l" t="t" r="r" b="b"/>
                <a:pathLst>
                  <a:path w="1032" h="779" extrusionOk="0">
                    <a:moveTo>
                      <a:pt x="475" y="0"/>
                    </a:moveTo>
                    <a:cubicBezTo>
                      <a:pt x="241" y="0"/>
                      <a:pt x="56" y="191"/>
                      <a:pt x="11" y="423"/>
                    </a:cubicBezTo>
                    <a:cubicBezTo>
                      <a:pt x="1" y="481"/>
                      <a:pt x="1" y="531"/>
                      <a:pt x="9" y="579"/>
                    </a:cubicBezTo>
                    <a:cubicBezTo>
                      <a:pt x="32" y="699"/>
                      <a:pt x="146" y="779"/>
                      <a:pt x="268" y="779"/>
                    </a:cubicBezTo>
                    <a:lnTo>
                      <a:pt x="879" y="779"/>
                    </a:lnTo>
                    <a:cubicBezTo>
                      <a:pt x="892" y="760"/>
                      <a:pt x="902" y="743"/>
                      <a:pt x="910" y="723"/>
                    </a:cubicBezTo>
                    <a:cubicBezTo>
                      <a:pt x="1032" y="459"/>
                      <a:pt x="902" y="119"/>
                      <a:pt x="622" y="25"/>
                    </a:cubicBezTo>
                    <a:cubicBezTo>
                      <a:pt x="571" y="8"/>
                      <a:pt x="522" y="0"/>
                      <a:pt x="4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465;p40">
                <a:extLst>
                  <a:ext uri="{FF2B5EF4-FFF2-40B4-BE49-F238E27FC236}">
                    <a16:creationId xmlns:a16="http://schemas.microsoft.com/office/drawing/2014/main" id="{4E1FC876-0105-2D00-5BC8-2C7C511A7D6C}"/>
                  </a:ext>
                </a:extLst>
              </p:cNvPr>
              <p:cNvSpPr/>
              <p:nvPr/>
            </p:nvSpPr>
            <p:spPr>
              <a:xfrm>
                <a:off x="3984841" y="4421765"/>
                <a:ext cx="172189" cy="158105"/>
              </a:xfrm>
              <a:custGeom>
                <a:avLst/>
                <a:gdLst/>
                <a:ahLst/>
                <a:cxnLst/>
                <a:rect l="l" t="t" r="r" b="b"/>
                <a:pathLst>
                  <a:path w="2005" h="1841" extrusionOk="0">
                    <a:moveTo>
                      <a:pt x="998" y="1"/>
                    </a:moveTo>
                    <a:cubicBezTo>
                      <a:pt x="823" y="1"/>
                      <a:pt x="650" y="47"/>
                      <a:pt x="504" y="142"/>
                    </a:cubicBezTo>
                    <a:cubicBezTo>
                      <a:pt x="160" y="368"/>
                      <a:pt x="0" y="841"/>
                      <a:pt x="142" y="1227"/>
                    </a:cubicBezTo>
                    <a:cubicBezTo>
                      <a:pt x="287" y="1627"/>
                      <a:pt x="645" y="1840"/>
                      <a:pt x="1007" y="1840"/>
                    </a:cubicBezTo>
                    <a:cubicBezTo>
                      <a:pt x="1307" y="1840"/>
                      <a:pt x="1609" y="1694"/>
                      <a:pt x="1795" y="1385"/>
                    </a:cubicBezTo>
                    <a:cubicBezTo>
                      <a:pt x="2005" y="1032"/>
                      <a:pt x="1939" y="536"/>
                      <a:pt x="1642" y="251"/>
                    </a:cubicBezTo>
                    <a:cubicBezTo>
                      <a:pt x="1569" y="179"/>
                      <a:pt x="1484" y="125"/>
                      <a:pt x="1391" y="84"/>
                    </a:cubicBezTo>
                    <a:cubicBezTo>
                      <a:pt x="1268" y="29"/>
                      <a:pt x="11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466;p40">
                <a:extLst>
                  <a:ext uri="{FF2B5EF4-FFF2-40B4-BE49-F238E27FC236}">
                    <a16:creationId xmlns:a16="http://schemas.microsoft.com/office/drawing/2014/main" id="{250218BA-91FC-EA2D-1FCF-923CACBF782C}"/>
                  </a:ext>
                </a:extLst>
              </p:cNvPr>
              <p:cNvSpPr/>
              <p:nvPr/>
            </p:nvSpPr>
            <p:spPr>
              <a:xfrm>
                <a:off x="3848375" y="4623501"/>
                <a:ext cx="448208" cy="9275"/>
              </a:xfrm>
              <a:custGeom>
                <a:avLst/>
                <a:gdLst/>
                <a:ahLst/>
                <a:cxnLst/>
                <a:rect l="l" t="t" r="r" b="b"/>
                <a:pathLst>
                  <a:path w="5219" h="108" extrusionOk="0">
                    <a:moveTo>
                      <a:pt x="0" y="1"/>
                    </a:moveTo>
                    <a:lnTo>
                      <a:pt x="0" y="108"/>
                    </a:lnTo>
                    <a:lnTo>
                      <a:pt x="5219" y="108"/>
                    </a:lnTo>
                    <a:lnTo>
                      <a:pt x="52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6" name="Google Shape;2467;p40">
              <a:extLst>
                <a:ext uri="{FF2B5EF4-FFF2-40B4-BE49-F238E27FC236}">
                  <a16:creationId xmlns:a16="http://schemas.microsoft.com/office/drawing/2014/main" id="{FDBAB76A-71DE-885E-FC55-FE9312057A4F}"/>
                </a:ext>
              </a:extLst>
            </p:cNvPr>
            <p:cNvSpPr/>
            <p:nvPr/>
          </p:nvSpPr>
          <p:spPr>
            <a:xfrm>
              <a:off x="5251853" y="1709978"/>
              <a:ext cx="1212969" cy="296630"/>
            </a:xfrm>
            <a:custGeom>
              <a:avLst/>
              <a:gdLst/>
              <a:ahLst/>
              <a:cxnLst/>
              <a:rect l="l" t="t" r="r" b="b"/>
              <a:pathLst>
                <a:path w="14124" h="3454" extrusionOk="0">
                  <a:moveTo>
                    <a:pt x="4067" y="1"/>
                  </a:moveTo>
                  <a:cubicBezTo>
                    <a:pt x="3599" y="1"/>
                    <a:pt x="3130" y="7"/>
                    <a:pt x="2662" y="21"/>
                  </a:cubicBezTo>
                  <a:cubicBezTo>
                    <a:pt x="1936" y="42"/>
                    <a:pt x="1185" y="85"/>
                    <a:pt x="542" y="415"/>
                  </a:cubicBezTo>
                  <a:cubicBezTo>
                    <a:pt x="322" y="528"/>
                    <a:pt x="102" y="695"/>
                    <a:pt x="57" y="933"/>
                  </a:cubicBezTo>
                  <a:cubicBezTo>
                    <a:pt x="1" y="1212"/>
                    <a:pt x="199" y="1476"/>
                    <a:pt x="415" y="1664"/>
                  </a:cubicBezTo>
                  <a:cubicBezTo>
                    <a:pt x="1056" y="2228"/>
                    <a:pt x="1916" y="2485"/>
                    <a:pt x="2757" y="2678"/>
                  </a:cubicBezTo>
                  <a:cubicBezTo>
                    <a:pt x="4137" y="2995"/>
                    <a:pt x="5547" y="3178"/>
                    <a:pt x="6957" y="3295"/>
                  </a:cubicBezTo>
                  <a:cubicBezTo>
                    <a:pt x="7667" y="3353"/>
                    <a:pt x="8375" y="3395"/>
                    <a:pt x="9083" y="3427"/>
                  </a:cubicBezTo>
                  <a:cubicBezTo>
                    <a:pt x="9412" y="3443"/>
                    <a:pt x="9743" y="3453"/>
                    <a:pt x="10073" y="3453"/>
                  </a:cubicBezTo>
                  <a:cubicBezTo>
                    <a:pt x="10281" y="3453"/>
                    <a:pt x="10489" y="3449"/>
                    <a:pt x="10697" y="3440"/>
                  </a:cubicBezTo>
                  <a:cubicBezTo>
                    <a:pt x="11144" y="3420"/>
                    <a:pt x="11548" y="3332"/>
                    <a:pt x="11979" y="3265"/>
                  </a:cubicBezTo>
                  <a:cubicBezTo>
                    <a:pt x="12796" y="3142"/>
                    <a:pt x="13537" y="2778"/>
                    <a:pt x="14015" y="2097"/>
                  </a:cubicBezTo>
                  <a:cubicBezTo>
                    <a:pt x="14052" y="2043"/>
                    <a:pt x="14088" y="1987"/>
                    <a:pt x="14102" y="1925"/>
                  </a:cubicBezTo>
                  <a:cubicBezTo>
                    <a:pt x="14123" y="1827"/>
                    <a:pt x="14088" y="1726"/>
                    <a:pt x="14036" y="1638"/>
                  </a:cubicBezTo>
                  <a:cubicBezTo>
                    <a:pt x="13879" y="1363"/>
                    <a:pt x="13592" y="1184"/>
                    <a:pt x="13301" y="1047"/>
                  </a:cubicBezTo>
                  <a:cubicBezTo>
                    <a:pt x="12678" y="749"/>
                    <a:pt x="12030" y="653"/>
                    <a:pt x="11352" y="549"/>
                  </a:cubicBezTo>
                  <a:cubicBezTo>
                    <a:pt x="10651" y="442"/>
                    <a:pt x="9948" y="351"/>
                    <a:pt x="9246" y="276"/>
                  </a:cubicBezTo>
                  <a:cubicBezTo>
                    <a:pt x="7527" y="92"/>
                    <a:pt x="5797" y="1"/>
                    <a:pt x="40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68;p40">
              <a:extLst>
                <a:ext uri="{FF2B5EF4-FFF2-40B4-BE49-F238E27FC236}">
                  <a16:creationId xmlns:a16="http://schemas.microsoft.com/office/drawing/2014/main" id="{4E141281-B816-7D39-7B8C-E472D283B6D3}"/>
                </a:ext>
              </a:extLst>
            </p:cNvPr>
            <p:cNvSpPr/>
            <p:nvPr/>
          </p:nvSpPr>
          <p:spPr>
            <a:xfrm>
              <a:off x="5361867" y="3249228"/>
              <a:ext cx="686782" cy="1019997"/>
            </a:xfrm>
            <a:custGeom>
              <a:avLst/>
              <a:gdLst/>
              <a:ahLst/>
              <a:cxnLst/>
              <a:rect l="l" t="t" r="r" b="b"/>
              <a:pathLst>
                <a:path w="7997" h="11877" extrusionOk="0">
                  <a:moveTo>
                    <a:pt x="4129" y="1"/>
                  </a:moveTo>
                  <a:cubicBezTo>
                    <a:pt x="3655" y="1"/>
                    <a:pt x="3180" y="97"/>
                    <a:pt x="2748" y="287"/>
                  </a:cubicBezTo>
                  <a:cubicBezTo>
                    <a:pt x="1503" y="832"/>
                    <a:pt x="820" y="2003"/>
                    <a:pt x="458" y="3234"/>
                  </a:cubicBezTo>
                  <a:cubicBezTo>
                    <a:pt x="172" y="4198"/>
                    <a:pt x="1" y="5150"/>
                    <a:pt x="182" y="6148"/>
                  </a:cubicBezTo>
                  <a:cubicBezTo>
                    <a:pt x="349" y="7083"/>
                    <a:pt x="872" y="7928"/>
                    <a:pt x="974" y="8888"/>
                  </a:cubicBezTo>
                  <a:cubicBezTo>
                    <a:pt x="1004" y="9181"/>
                    <a:pt x="717" y="11381"/>
                    <a:pt x="1391" y="11381"/>
                  </a:cubicBezTo>
                  <a:cubicBezTo>
                    <a:pt x="1464" y="11381"/>
                    <a:pt x="1731" y="11611"/>
                    <a:pt x="1821" y="11651"/>
                  </a:cubicBezTo>
                  <a:cubicBezTo>
                    <a:pt x="2020" y="11736"/>
                    <a:pt x="2235" y="11781"/>
                    <a:pt x="2448" y="11815"/>
                  </a:cubicBezTo>
                  <a:cubicBezTo>
                    <a:pt x="2738" y="11861"/>
                    <a:pt x="3035" y="11876"/>
                    <a:pt x="3330" y="11876"/>
                  </a:cubicBezTo>
                  <a:cubicBezTo>
                    <a:pt x="3523" y="11876"/>
                    <a:pt x="3715" y="11870"/>
                    <a:pt x="3906" y="11861"/>
                  </a:cubicBezTo>
                  <a:cubicBezTo>
                    <a:pt x="4948" y="11811"/>
                    <a:pt x="5979" y="11781"/>
                    <a:pt x="7014" y="11662"/>
                  </a:cubicBezTo>
                  <a:cubicBezTo>
                    <a:pt x="7244" y="11636"/>
                    <a:pt x="7488" y="11605"/>
                    <a:pt x="7672" y="11465"/>
                  </a:cubicBezTo>
                  <a:cubicBezTo>
                    <a:pt x="7975" y="11234"/>
                    <a:pt x="7996" y="10765"/>
                    <a:pt x="7807" y="10439"/>
                  </a:cubicBezTo>
                  <a:cubicBezTo>
                    <a:pt x="7615" y="10112"/>
                    <a:pt x="7265" y="9905"/>
                    <a:pt x="6910" y="9756"/>
                  </a:cubicBezTo>
                  <a:cubicBezTo>
                    <a:pt x="6674" y="9659"/>
                    <a:pt x="6432" y="9582"/>
                    <a:pt x="6186" y="9523"/>
                  </a:cubicBezTo>
                  <a:cubicBezTo>
                    <a:pt x="5613" y="9386"/>
                    <a:pt x="5021" y="9369"/>
                    <a:pt x="4431" y="9369"/>
                  </a:cubicBezTo>
                  <a:cubicBezTo>
                    <a:pt x="4233" y="9369"/>
                    <a:pt x="4035" y="9371"/>
                    <a:pt x="3838" y="9371"/>
                  </a:cubicBezTo>
                  <a:cubicBezTo>
                    <a:pt x="3664" y="9371"/>
                    <a:pt x="3491" y="9369"/>
                    <a:pt x="3320" y="9363"/>
                  </a:cubicBezTo>
                  <a:lnTo>
                    <a:pt x="3320" y="9363"/>
                  </a:lnTo>
                  <a:cubicBezTo>
                    <a:pt x="3320" y="9363"/>
                    <a:pt x="3321" y="9363"/>
                    <a:pt x="3321" y="9363"/>
                  </a:cubicBezTo>
                  <a:cubicBezTo>
                    <a:pt x="3678" y="9363"/>
                    <a:pt x="4984" y="6911"/>
                    <a:pt x="5158" y="6615"/>
                  </a:cubicBezTo>
                  <a:cubicBezTo>
                    <a:pt x="5929" y="5294"/>
                    <a:pt x="6633" y="4002"/>
                    <a:pt x="6747" y="2456"/>
                  </a:cubicBezTo>
                  <a:cubicBezTo>
                    <a:pt x="6773" y="2096"/>
                    <a:pt x="6771" y="1725"/>
                    <a:pt x="6639" y="1388"/>
                  </a:cubicBezTo>
                  <a:cubicBezTo>
                    <a:pt x="6476" y="975"/>
                    <a:pt x="6133" y="649"/>
                    <a:pt x="5745" y="422"/>
                  </a:cubicBezTo>
                  <a:cubicBezTo>
                    <a:pt x="5259" y="139"/>
                    <a:pt x="4695" y="1"/>
                    <a:pt x="4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69;p40">
              <a:extLst>
                <a:ext uri="{FF2B5EF4-FFF2-40B4-BE49-F238E27FC236}">
                  <a16:creationId xmlns:a16="http://schemas.microsoft.com/office/drawing/2014/main" id="{CF7512DE-70CD-2DC1-43DD-B3C230DBECB7}"/>
                </a:ext>
              </a:extLst>
            </p:cNvPr>
            <p:cNvSpPr/>
            <p:nvPr/>
          </p:nvSpPr>
          <p:spPr>
            <a:xfrm>
              <a:off x="4898707" y="2078580"/>
              <a:ext cx="1298935" cy="2066015"/>
            </a:xfrm>
            <a:custGeom>
              <a:avLst/>
              <a:gdLst/>
              <a:ahLst/>
              <a:cxnLst/>
              <a:rect l="l" t="t" r="r" b="b"/>
              <a:pathLst>
                <a:path w="15125" h="24057" extrusionOk="0">
                  <a:moveTo>
                    <a:pt x="12424" y="0"/>
                  </a:moveTo>
                  <a:cubicBezTo>
                    <a:pt x="12369" y="0"/>
                    <a:pt x="12312" y="9"/>
                    <a:pt x="12257" y="18"/>
                  </a:cubicBezTo>
                  <a:cubicBezTo>
                    <a:pt x="10811" y="266"/>
                    <a:pt x="9383" y="602"/>
                    <a:pt x="7981" y="1024"/>
                  </a:cubicBezTo>
                  <a:cubicBezTo>
                    <a:pt x="7700" y="1109"/>
                    <a:pt x="7417" y="1199"/>
                    <a:pt x="7173" y="1361"/>
                  </a:cubicBezTo>
                  <a:cubicBezTo>
                    <a:pt x="6893" y="1549"/>
                    <a:pt x="6653" y="1817"/>
                    <a:pt x="6440" y="2125"/>
                  </a:cubicBezTo>
                  <a:cubicBezTo>
                    <a:pt x="5918" y="2884"/>
                    <a:pt x="5562" y="3893"/>
                    <a:pt x="5182" y="4593"/>
                  </a:cubicBezTo>
                  <a:cubicBezTo>
                    <a:pt x="4501" y="5843"/>
                    <a:pt x="3816" y="7090"/>
                    <a:pt x="3176" y="8362"/>
                  </a:cubicBezTo>
                  <a:cubicBezTo>
                    <a:pt x="1924" y="10841"/>
                    <a:pt x="830" y="13424"/>
                    <a:pt x="315" y="16154"/>
                  </a:cubicBezTo>
                  <a:cubicBezTo>
                    <a:pt x="1" y="17816"/>
                    <a:pt x="61" y="19542"/>
                    <a:pt x="500" y="21177"/>
                  </a:cubicBezTo>
                  <a:cubicBezTo>
                    <a:pt x="659" y="21769"/>
                    <a:pt x="809" y="22666"/>
                    <a:pt x="1310" y="23061"/>
                  </a:cubicBezTo>
                  <a:cubicBezTo>
                    <a:pt x="1895" y="23520"/>
                    <a:pt x="2679" y="23808"/>
                    <a:pt x="3409" y="23944"/>
                  </a:cubicBezTo>
                  <a:cubicBezTo>
                    <a:pt x="3819" y="24020"/>
                    <a:pt x="4206" y="24056"/>
                    <a:pt x="4571" y="24056"/>
                  </a:cubicBezTo>
                  <a:cubicBezTo>
                    <a:pt x="7154" y="24056"/>
                    <a:pt x="8646" y="22240"/>
                    <a:pt x="9646" y="19810"/>
                  </a:cubicBezTo>
                  <a:cubicBezTo>
                    <a:pt x="10829" y="16938"/>
                    <a:pt x="11522" y="13855"/>
                    <a:pt x="12783" y="11044"/>
                  </a:cubicBezTo>
                  <a:cubicBezTo>
                    <a:pt x="13888" y="8585"/>
                    <a:pt x="15124" y="5372"/>
                    <a:pt x="14085" y="2716"/>
                  </a:cubicBezTo>
                  <a:cubicBezTo>
                    <a:pt x="13922" y="2304"/>
                    <a:pt x="13704" y="1915"/>
                    <a:pt x="13485" y="1530"/>
                  </a:cubicBezTo>
                  <a:cubicBezTo>
                    <a:pt x="13241" y="1099"/>
                    <a:pt x="12997" y="668"/>
                    <a:pt x="12754" y="238"/>
                  </a:cubicBezTo>
                  <a:cubicBezTo>
                    <a:pt x="12711" y="161"/>
                    <a:pt x="12666" y="82"/>
                    <a:pt x="12588" y="38"/>
                  </a:cubicBezTo>
                  <a:cubicBezTo>
                    <a:pt x="12538" y="9"/>
                    <a:pt x="12482" y="0"/>
                    <a:pt x="124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70;p40">
              <a:extLst>
                <a:ext uri="{FF2B5EF4-FFF2-40B4-BE49-F238E27FC236}">
                  <a16:creationId xmlns:a16="http://schemas.microsoft.com/office/drawing/2014/main" id="{4929063D-4F28-2F6F-6BA3-E600734A8340}"/>
                </a:ext>
              </a:extLst>
            </p:cNvPr>
            <p:cNvSpPr/>
            <p:nvPr/>
          </p:nvSpPr>
          <p:spPr>
            <a:xfrm>
              <a:off x="5402833" y="1497250"/>
              <a:ext cx="869879" cy="853733"/>
            </a:xfrm>
            <a:custGeom>
              <a:avLst/>
              <a:gdLst/>
              <a:ahLst/>
              <a:cxnLst/>
              <a:rect l="l" t="t" r="r" b="b"/>
              <a:pathLst>
                <a:path w="10129" h="9941" extrusionOk="0">
                  <a:moveTo>
                    <a:pt x="849" y="0"/>
                  </a:moveTo>
                  <a:cubicBezTo>
                    <a:pt x="222" y="1464"/>
                    <a:pt x="1" y="3063"/>
                    <a:pt x="69" y="4641"/>
                  </a:cubicBezTo>
                  <a:cubicBezTo>
                    <a:pt x="102" y="5426"/>
                    <a:pt x="206" y="6209"/>
                    <a:pt x="366" y="6980"/>
                  </a:cubicBezTo>
                  <a:cubicBezTo>
                    <a:pt x="495" y="7602"/>
                    <a:pt x="584" y="8550"/>
                    <a:pt x="949" y="9081"/>
                  </a:cubicBezTo>
                  <a:cubicBezTo>
                    <a:pt x="1316" y="9620"/>
                    <a:pt x="1951" y="9491"/>
                    <a:pt x="2506" y="9550"/>
                  </a:cubicBezTo>
                  <a:cubicBezTo>
                    <a:pt x="3189" y="9621"/>
                    <a:pt x="3833" y="9841"/>
                    <a:pt x="4540" y="9865"/>
                  </a:cubicBezTo>
                  <a:cubicBezTo>
                    <a:pt x="5087" y="9884"/>
                    <a:pt x="5615" y="9940"/>
                    <a:pt x="6138" y="9940"/>
                  </a:cubicBezTo>
                  <a:cubicBezTo>
                    <a:pt x="6626" y="9940"/>
                    <a:pt x="7110" y="9891"/>
                    <a:pt x="7601" y="9715"/>
                  </a:cubicBezTo>
                  <a:cubicBezTo>
                    <a:pt x="8036" y="9560"/>
                    <a:pt x="8452" y="9324"/>
                    <a:pt x="8750" y="8979"/>
                  </a:cubicBezTo>
                  <a:cubicBezTo>
                    <a:pt x="9825" y="7729"/>
                    <a:pt x="10128" y="5817"/>
                    <a:pt x="10045" y="4244"/>
                  </a:cubicBezTo>
                  <a:cubicBezTo>
                    <a:pt x="9978" y="2939"/>
                    <a:pt x="9671" y="1660"/>
                    <a:pt x="9364" y="389"/>
                  </a:cubicBezTo>
                  <a:cubicBezTo>
                    <a:pt x="8967" y="699"/>
                    <a:pt x="8201" y="1596"/>
                    <a:pt x="7660" y="1596"/>
                  </a:cubicBezTo>
                  <a:cubicBezTo>
                    <a:pt x="7636" y="1596"/>
                    <a:pt x="7613" y="1595"/>
                    <a:pt x="7591" y="1591"/>
                  </a:cubicBezTo>
                  <a:cubicBezTo>
                    <a:pt x="6773" y="1465"/>
                    <a:pt x="5943" y="1405"/>
                    <a:pt x="5113" y="1405"/>
                  </a:cubicBezTo>
                  <a:cubicBezTo>
                    <a:pt x="5058" y="1405"/>
                    <a:pt x="5003" y="1405"/>
                    <a:pt x="4948" y="1405"/>
                  </a:cubicBezTo>
                  <a:cubicBezTo>
                    <a:pt x="4491" y="1411"/>
                    <a:pt x="4034" y="1435"/>
                    <a:pt x="3581" y="1478"/>
                  </a:cubicBezTo>
                  <a:cubicBezTo>
                    <a:pt x="3153" y="1520"/>
                    <a:pt x="2756" y="1702"/>
                    <a:pt x="2304" y="1707"/>
                  </a:cubicBezTo>
                  <a:cubicBezTo>
                    <a:pt x="1987" y="1026"/>
                    <a:pt x="1478" y="429"/>
                    <a:pt x="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71;p40">
              <a:extLst>
                <a:ext uri="{FF2B5EF4-FFF2-40B4-BE49-F238E27FC236}">
                  <a16:creationId xmlns:a16="http://schemas.microsoft.com/office/drawing/2014/main" id="{19D3EDA9-357D-9520-592D-410439D2DE25}"/>
                </a:ext>
              </a:extLst>
            </p:cNvPr>
            <p:cNvSpPr/>
            <p:nvPr/>
          </p:nvSpPr>
          <p:spPr>
            <a:xfrm>
              <a:off x="5950500" y="1851596"/>
              <a:ext cx="111730" cy="214872"/>
            </a:xfrm>
            <a:custGeom>
              <a:avLst/>
              <a:gdLst/>
              <a:ahLst/>
              <a:cxnLst/>
              <a:rect l="l" t="t" r="r" b="b"/>
              <a:pathLst>
                <a:path w="1301" h="2502" extrusionOk="0">
                  <a:moveTo>
                    <a:pt x="235" y="0"/>
                  </a:moveTo>
                  <a:cubicBezTo>
                    <a:pt x="214" y="0"/>
                    <a:pt x="194" y="5"/>
                    <a:pt x="174" y="14"/>
                  </a:cubicBezTo>
                  <a:cubicBezTo>
                    <a:pt x="146" y="27"/>
                    <a:pt x="122" y="49"/>
                    <a:pt x="104" y="77"/>
                  </a:cubicBezTo>
                  <a:cubicBezTo>
                    <a:pt x="96" y="91"/>
                    <a:pt x="89" y="105"/>
                    <a:pt x="83" y="119"/>
                  </a:cubicBezTo>
                  <a:cubicBezTo>
                    <a:pt x="0" y="301"/>
                    <a:pt x="57" y="508"/>
                    <a:pt x="84" y="705"/>
                  </a:cubicBezTo>
                  <a:cubicBezTo>
                    <a:pt x="114" y="926"/>
                    <a:pt x="72" y="1136"/>
                    <a:pt x="74" y="1354"/>
                  </a:cubicBezTo>
                  <a:cubicBezTo>
                    <a:pt x="76" y="1569"/>
                    <a:pt x="93" y="1777"/>
                    <a:pt x="63" y="1993"/>
                  </a:cubicBezTo>
                  <a:cubicBezTo>
                    <a:pt x="54" y="2051"/>
                    <a:pt x="43" y="2111"/>
                    <a:pt x="50" y="2170"/>
                  </a:cubicBezTo>
                  <a:cubicBezTo>
                    <a:pt x="64" y="2300"/>
                    <a:pt x="169" y="2412"/>
                    <a:pt x="293" y="2462"/>
                  </a:cubicBezTo>
                  <a:cubicBezTo>
                    <a:pt x="357" y="2488"/>
                    <a:pt x="441" y="2501"/>
                    <a:pt x="533" y="2501"/>
                  </a:cubicBezTo>
                  <a:cubicBezTo>
                    <a:pt x="868" y="2501"/>
                    <a:pt x="1301" y="2328"/>
                    <a:pt x="1227" y="1988"/>
                  </a:cubicBezTo>
                  <a:cubicBezTo>
                    <a:pt x="1211" y="1913"/>
                    <a:pt x="1168" y="1847"/>
                    <a:pt x="1128" y="1781"/>
                  </a:cubicBezTo>
                  <a:cubicBezTo>
                    <a:pt x="968" y="1514"/>
                    <a:pt x="807" y="1219"/>
                    <a:pt x="707" y="925"/>
                  </a:cubicBezTo>
                  <a:cubicBezTo>
                    <a:pt x="633" y="706"/>
                    <a:pt x="560" y="486"/>
                    <a:pt x="484" y="269"/>
                  </a:cubicBezTo>
                  <a:cubicBezTo>
                    <a:pt x="461" y="198"/>
                    <a:pt x="434" y="122"/>
                    <a:pt x="383" y="68"/>
                  </a:cubicBezTo>
                  <a:cubicBezTo>
                    <a:pt x="346" y="28"/>
                    <a:pt x="290" y="0"/>
                    <a:pt x="23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72;p40">
              <a:extLst>
                <a:ext uri="{FF2B5EF4-FFF2-40B4-BE49-F238E27FC236}">
                  <a16:creationId xmlns:a16="http://schemas.microsoft.com/office/drawing/2014/main" id="{7135BDA5-C318-F51F-BCDE-E55390E91034}"/>
                </a:ext>
              </a:extLst>
            </p:cNvPr>
            <p:cNvSpPr/>
            <p:nvPr/>
          </p:nvSpPr>
          <p:spPr>
            <a:xfrm>
              <a:off x="5711835" y="1907934"/>
              <a:ext cx="140586" cy="82874"/>
            </a:xfrm>
            <a:custGeom>
              <a:avLst/>
              <a:gdLst/>
              <a:ahLst/>
              <a:cxnLst/>
              <a:rect l="l" t="t" r="r" b="b"/>
              <a:pathLst>
                <a:path w="1637" h="965" extrusionOk="0">
                  <a:moveTo>
                    <a:pt x="465" y="0"/>
                  </a:moveTo>
                  <a:cubicBezTo>
                    <a:pt x="414" y="0"/>
                    <a:pt x="363" y="5"/>
                    <a:pt x="313" y="19"/>
                  </a:cubicBezTo>
                  <a:cubicBezTo>
                    <a:pt x="186" y="50"/>
                    <a:pt x="108" y="122"/>
                    <a:pt x="68" y="207"/>
                  </a:cubicBezTo>
                  <a:cubicBezTo>
                    <a:pt x="1" y="359"/>
                    <a:pt x="62" y="559"/>
                    <a:pt x="213" y="683"/>
                  </a:cubicBezTo>
                  <a:cubicBezTo>
                    <a:pt x="408" y="837"/>
                    <a:pt x="686" y="920"/>
                    <a:pt x="933" y="955"/>
                  </a:cubicBezTo>
                  <a:cubicBezTo>
                    <a:pt x="972" y="961"/>
                    <a:pt x="1015" y="964"/>
                    <a:pt x="1059" y="964"/>
                  </a:cubicBezTo>
                  <a:cubicBezTo>
                    <a:pt x="1290" y="964"/>
                    <a:pt x="1570" y="883"/>
                    <a:pt x="1615" y="648"/>
                  </a:cubicBezTo>
                  <a:cubicBezTo>
                    <a:pt x="1637" y="544"/>
                    <a:pt x="1600" y="441"/>
                    <a:pt x="1530" y="366"/>
                  </a:cubicBezTo>
                  <a:cubicBezTo>
                    <a:pt x="1323" y="140"/>
                    <a:pt x="897" y="43"/>
                    <a:pt x="602" y="9"/>
                  </a:cubicBezTo>
                  <a:cubicBezTo>
                    <a:pt x="557" y="4"/>
                    <a:pt x="511" y="0"/>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2473;p40">
              <a:extLst>
                <a:ext uri="{FF2B5EF4-FFF2-40B4-BE49-F238E27FC236}">
                  <a16:creationId xmlns:a16="http://schemas.microsoft.com/office/drawing/2014/main" id="{04A94F0A-5A07-E0B7-E336-AD30EFD1684F}"/>
                </a:ext>
              </a:extLst>
            </p:cNvPr>
            <p:cNvSpPr/>
            <p:nvPr/>
          </p:nvSpPr>
          <p:spPr>
            <a:xfrm>
              <a:off x="5757867" y="1911541"/>
              <a:ext cx="60717" cy="73513"/>
            </a:xfrm>
            <a:custGeom>
              <a:avLst/>
              <a:gdLst/>
              <a:ahLst/>
              <a:cxnLst/>
              <a:rect l="l" t="t" r="r" b="b"/>
              <a:pathLst>
                <a:path w="707" h="856" extrusionOk="0">
                  <a:moveTo>
                    <a:pt x="399" y="1"/>
                  </a:moveTo>
                  <a:cubicBezTo>
                    <a:pt x="365" y="1"/>
                    <a:pt x="331" y="6"/>
                    <a:pt x="297" y="17"/>
                  </a:cubicBezTo>
                  <a:cubicBezTo>
                    <a:pt x="227" y="41"/>
                    <a:pt x="156" y="88"/>
                    <a:pt x="113" y="148"/>
                  </a:cubicBezTo>
                  <a:cubicBezTo>
                    <a:pt x="90" y="178"/>
                    <a:pt x="66" y="210"/>
                    <a:pt x="51" y="245"/>
                  </a:cubicBezTo>
                  <a:cubicBezTo>
                    <a:pt x="40" y="279"/>
                    <a:pt x="27" y="314"/>
                    <a:pt x="19" y="349"/>
                  </a:cubicBezTo>
                  <a:cubicBezTo>
                    <a:pt x="4" y="408"/>
                    <a:pt x="1" y="469"/>
                    <a:pt x="0" y="528"/>
                  </a:cubicBezTo>
                  <a:cubicBezTo>
                    <a:pt x="0" y="571"/>
                    <a:pt x="4" y="614"/>
                    <a:pt x="19" y="655"/>
                  </a:cubicBezTo>
                  <a:cubicBezTo>
                    <a:pt x="27" y="679"/>
                    <a:pt x="41" y="705"/>
                    <a:pt x="57" y="728"/>
                  </a:cubicBezTo>
                  <a:cubicBezTo>
                    <a:pt x="90" y="772"/>
                    <a:pt x="120" y="792"/>
                    <a:pt x="164" y="819"/>
                  </a:cubicBezTo>
                  <a:cubicBezTo>
                    <a:pt x="210" y="847"/>
                    <a:pt x="267" y="855"/>
                    <a:pt x="321" y="855"/>
                  </a:cubicBezTo>
                  <a:cubicBezTo>
                    <a:pt x="325" y="855"/>
                    <a:pt x="330" y="855"/>
                    <a:pt x="334" y="855"/>
                  </a:cubicBezTo>
                  <a:cubicBezTo>
                    <a:pt x="393" y="852"/>
                    <a:pt x="447" y="831"/>
                    <a:pt x="497" y="802"/>
                  </a:cubicBezTo>
                  <a:cubicBezTo>
                    <a:pt x="584" y="752"/>
                    <a:pt x="630" y="659"/>
                    <a:pt x="657" y="569"/>
                  </a:cubicBezTo>
                  <a:cubicBezTo>
                    <a:pt x="667" y="534"/>
                    <a:pt x="671" y="494"/>
                    <a:pt x="680" y="457"/>
                  </a:cubicBezTo>
                  <a:cubicBezTo>
                    <a:pt x="701" y="417"/>
                    <a:pt x="707" y="371"/>
                    <a:pt x="701" y="327"/>
                  </a:cubicBezTo>
                  <a:cubicBezTo>
                    <a:pt x="701" y="281"/>
                    <a:pt x="697" y="237"/>
                    <a:pt x="680" y="195"/>
                  </a:cubicBezTo>
                  <a:cubicBezTo>
                    <a:pt x="651" y="127"/>
                    <a:pt x="601" y="65"/>
                    <a:pt x="533" y="31"/>
                  </a:cubicBezTo>
                  <a:cubicBezTo>
                    <a:pt x="490" y="11"/>
                    <a:pt x="445" y="1"/>
                    <a:pt x="3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2474;p40">
              <a:extLst>
                <a:ext uri="{FF2B5EF4-FFF2-40B4-BE49-F238E27FC236}">
                  <a16:creationId xmlns:a16="http://schemas.microsoft.com/office/drawing/2014/main" id="{4CA9F58F-2468-640E-DE55-E9AB43D8AC3C}"/>
                </a:ext>
              </a:extLst>
            </p:cNvPr>
            <p:cNvSpPr/>
            <p:nvPr/>
          </p:nvSpPr>
          <p:spPr>
            <a:xfrm>
              <a:off x="6099676" y="1895224"/>
              <a:ext cx="122465" cy="93953"/>
            </a:xfrm>
            <a:custGeom>
              <a:avLst/>
              <a:gdLst/>
              <a:ahLst/>
              <a:cxnLst/>
              <a:rect l="l" t="t" r="r" b="b"/>
              <a:pathLst>
                <a:path w="1426" h="1094" extrusionOk="0">
                  <a:moveTo>
                    <a:pt x="996" y="1"/>
                  </a:moveTo>
                  <a:cubicBezTo>
                    <a:pt x="975" y="1"/>
                    <a:pt x="954" y="2"/>
                    <a:pt x="933" y="5"/>
                  </a:cubicBezTo>
                  <a:cubicBezTo>
                    <a:pt x="823" y="21"/>
                    <a:pt x="720" y="68"/>
                    <a:pt x="625" y="120"/>
                  </a:cubicBezTo>
                  <a:cubicBezTo>
                    <a:pt x="452" y="211"/>
                    <a:pt x="126" y="432"/>
                    <a:pt x="45" y="662"/>
                  </a:cubicBezTo>
                  <a:cubicBezTo>
                    <a:pt x="1" y="784"/>
                    <a:pt x="25" y="911"/>
                    <a:pt x="181" y="1023"/>
                  </a:cubicBezTo>
                  <a:cubicBezTo>
                    <a:pt x="252" y="1074"/>
                    <a:pt x="333" y="1094"/>
                    <a:pt x="416" y="1094"/>
                  </a:cubicBezTo>
                  <a:cubicBezTo>
                    <a:pt x="475" y="1094"/>
                    <a:pt x="535" y="1084"/>
                    <a:pt x="593" y="1068"/>
                  </a:cubicBezTo>
                  <a:cubicBezTo>
                    <a:pt x="782" y="1016"/>
                    <a:pt x="962" y="911"/>
                    <a:pt x="1117" y="796"/>
                  </a:cubicBezTo>
                  <a:cubicBezTo>
                    <a:pt x="1212" y="726"/>
                    <a:pt x="1296" y="654"/>
                    <a:pt x="1354" y="552"/>
                  </a:cubicBezTo>
                  <a:cubicBezTo>
                    <a:pt x="1426" y="428"/>
                    <a:pt x="1416" y="264"/>
                    <a:pt x="1326" y="154"/>
                  </a:cubicBezTo>
                  <a:cubicBezTo>
                    <a:pt x="1246" y="56"/>
                    <a:pt x="1122" y="1"/>
                    <a:pt x="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2475;p40">
              <a:extLst>
                <a:ext uri="{FF2B5EF4-FFF2-40B4-BE49-F238E27FC236}">
                  <a16:creationId xmlns:a16="http://schemas.microsoft.com/office/drawing/2014/main" id="{E7774427-9384-8F4F-4745-B32B52A84515}"/>
                </a:ext>
              </a:extLst>
            </p:cNvPr>
            <p:cNvSpPr/>
            <p:nvPr/>
          </p:nvSpPr>
          <p:spPr>
            <a:xfrm>
              <a:off x="6131624" y="1898058"/>
              <a:ext cx="63208" cy="74286"/>
            </a:xfrm>
            <a:custGeom>
              <a:avLst/>
              <a:gdLst/>
              <a:ahLst/>
              <a:cxnLst/>
              <a:rect l="l" t="t" r="r" b="b"/>
              <a:pathLst>
                <a:path w="736" h="865" extrusionOk="0">
                  <a:moveTo>
                    <a:pt x="308" y="0"/>
                  </a:moveTo>
                  <a:cubicBezTo>
                    <a:pt x="303" y="0"/>
                    <a:pt x="298" y="1"/>
                    <a:pt x="294" y="1"/>
                  </a:cubicBezTo>
                  <a:cubicBezTo>
                    <a:pt x="278" y="2"/>
                    <a:pt x="266" y="7"/>
                    <a:pt x="250" y="10"/>
                  </a:cubicBezTo>
                  <a:cubicBezTo>
                    <a:pt x="204" y="21"/>
                    <a:pt x="179" y="31"/>
                    <a:pt x="139" y="57"/>
                  </a:cubicBezTo>
                  <a:cubicBezTo>
                    <a:pt x="117" y="70"/>
                    <a:pt x="100" y="88"/>
                    <a:pt x="81" y="107"/>
                  </a:cubicBezTo>
                  <a:cubicBezTo>
                    <a:pt x="79" y="112"/>
                    <a:pt x="74" y="115"/>
                    <a:pt x="71" y="120"/>
                  </a:cubicBezTo>
                  <a:cubicBezTo>
                    <a:pt x="61" y="131"/>
                    <a:pt x="54" y="145"/>
                    <a:pt x="47" y="158"/>
                  </a:cubicBezTo>
                  <a:cubicBezTo>
                    <a:pt x="40" y="169"/>
                    <a:pt x="31" y="179"/>
                    <a:pt x="26" y="192"/>
                  </a:cubicBezTo>
                  <a:cubicBezTo>
                    <a:pt x="21" y="202"/>
                    <a:pt x="17" y="214"/>
                    <a:pt x="16" y="224"/>
                  </a:cubicBezTo>
                  <a:cubicBezTo>
                    <a:pt x="11" y="237"/>
                    <a:pt x="9" y="248"/>
                    <a:pt x="4" y="259"/>
                  </a:cubicBezTo>
                  <a:cubicBezTo>
                    <a:pt x="3" y="264"/>
                    <a:pt x="3" y="265"/>
                    <a:pt x="3" y="269"/>
                  </a:cubicBezTo>
                  <a:cubicBezTo>
                    <a:pt x="1" y="292"/>
                    <a:pt x="0" y="321"/>
                    <a:pt x="7" y="348"/>
                  </a:cubicBezTo>
                  <a:cubicBezTo>
                    <a:pt x="9" y="359"/>
                    <a:pt x="11" y="374"/>
                    <a:pt x="14" y="388"/>
                  </a:cubicBezTo>
                  <a:cubicBezTo>
                    <a:pt x="21" y="434"/>
                    <a:pt x="31" y="478"/>
                    <a:pt x="44" y="522"/>
                  </a:cubicBezTo>
                  <a:cubicBezTo>
                    <a:pt x="61" y="591"/>
                    <a:pt x="93" y="659"/>
                    <a:pt x="139" y="713"/>
                  </a:cubicBezTo>
                  <a:cubicBezTo>
                    <a:pt x="181" y="765"/>
                    <a:pt x="224" y="802"/>
                    <a:pt x="286" y="833"/>
                  </a:cubicBezTo>
                  <a:cubicBezTo>
                    <a:pt x="293" y="836"/>
                    <a:pt x="300" y="841"/>
                    <a:pt x="307" y="842"/>
                  </a:cubicBezTo>
                  <a:cubicBezTo>
                    <a:pt x="331" y="849"/>
                    <a:pt x="357" y="858"/>
                    <a:pt x="381" y="862"/>
                  </a:cubicBezTo>
                  <a:cubicBezTo>
                    <a:pt x="395" y="864"/>
                    <a:pt x="411" y="864"/>
                    <a:pt x="427" y="864"/>
                  </a:cubicBezTo>
                  <a:cubicBezTo>
                    <a:pt x="438" y="864"/>
                    <a:pt x="449" y="864"/>
                    <a:pt x="458" y="863"/>
                  </a:cubicBezTo>
                  <a:cubicBezTo>
                    <a:pt x="471" y="862"/>
                    <a:pt x="487" y="856"/>
                    <a:pt x="497" y="855"/>
                  </a:cubicBezTo>
                  <a:cubicBezTo>
                    <a:pt x="504" y="852"/>
                    <a:pt x="524" y="849"/>
                    <a:pt x="535" y="845"/>
                  </a:cubicBezTo>
                  <a:cubicBezTo>
                    <a:pt x="558" y="836"/>
                    <a:pt x="585" y="821"/>
                    <a:pt x="604" y="806"/>
                  </a:cubicBezTo>
                  <a:cubicBezTo>
                    <a:pt x="623" y="792"/>
                    <a:pt x="643" y="773"/>
                    <a:pt x="657" y="755"/>
                  </a:cubicBezTo>
                  <a:cubicBezTo>
                    <a:pt x="674" y="729"/>
                    <a:pt x="688" y="701"/>
                    <a:pt x="700" y="672"/>
                  </a:cubicBezTo>
                  <a:cubicBezTo>
                    <a:pt x="715" y="648"/>
                    <a:pt x="725" y="621"/>
                    <a:pt x="728" y="595"/>
                  </a:cubicBezTo>
                  <a:cubicBezTo>
                    <a:pt x="731" y="548"/>
                    <a:pt x="735" y="494"/>
                    <a:pt x="724" y="444"/>
                  </a:cubicBezTo>
                  <a:lnTo>
                    <a:pt x="714" y="401"/>
                  </a:lnTo>
                  <a:cubicBezTo>
                    <a:pt x="708" y="374"/>
                    <a:pt x="701" y="349"/>
                    <a:pt x="694" y="322"/>
                  </a:cubicBezTo>
                  <a:cubicBezTo>
                    <a:pt x="687" y="292"/>
                    <a:pt x="674" y="264"/>
                    <a:pt x="660" y="235"/>
                  </a:cubicBezTo>
                  <a:cubicBezTo>
                    <a:pt x="644" y="207"/>
                    <a:pt x="630" y="178"/>
                    <a:pt x="610" y="151"/>
                  </a:cubicBezTo>
                  <a:cubicBezTo>
                    <a:pt x="593" y="127"/>
                    <a:pt x="567" y="105"/>
                    <a:pt x="545" y="84"/>
                  </a:cubicBezTo>
                  <a:cubicBezTo>
                    <a:pt x="501" y="41"/>
                    <a:pt x="436" y="14"/>
                    <a:pt x="374" y="2"/>
                  </a:cubicBezTo>
                  <a:cubicBezTo>
                    <a:pt x="364" y="1"/>
                    <a:pt x="344" y="1"/>
                    <a:pt x="336" y="1"/>
                  </a:cubicBezTo>
                  <a:cubicBezTo>
                    <a:pt x="328" y="1"/>
                    <a:pt x="31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2476;p40">
              <a:extLst>
                <a:ext uri="{FF2B5EF4-FFF2-40B4-BE49-F238E27FC236}">
                  <a16:creationId xmlns:a16="http://schemas.microsoft.com/office/drawing/2014/main" id="{09B741F2-C6C9-56F7-6377-979365443892}"/>
                </a:ext>
              </a:extLst>
            </p:cNvPr>
            <p:cNvSpPr/>
            <p:nvPr/>
          </p:nvSpPr>
          <p:spPr>
            <a:xfrm>
              <a:off x="5843148" y="2026622"/>
              <a:ext cx="274043" cy="157676"/>
            </a:xfrm>
            <a:custGeom>
              <a:avLst/>
              <a:gdLst/>
              <a:ahLst/>
              <a:cxnLst/>
              <a:rect l="l" t="t" r="r" b="b"/>
              <a:pathLst>
                <a:path w="3191" h="1836" extrusionOk="0">
                  <a:moveTo>
                    <a:pt x="1828" y="711"/>
                  </a:moveTo>
                  <a:cubicBezTo>
                    <a:pt x="1834" y="711"/>
                    <a:pt x="1841" y="714"/>
                    <a:pt x="1847" y="714"/>
                  </a:cubicBezTo>
                  <a:cubicBezTo>
                    <a:pt x="1841" y="736"/>
                    <a:pt x="1834" y="757"/>
                    <a:pt x="1827" y="779"/>
                  </a:cubicBezTo>
                  <a:cubicBezTo>
                    <a:pt x="1827" y="754"/>
                    <a:pt x="1827" y="733"/>
                    <a:pt x="1828" y="711"/>
                  </a:cubicBezTo>
                  <a:close/>
                  <a:moveTo>
                    <a:pt x="2352" y="0"/>
                  </a:moveTo>
                  <a:cubicBezTo>
                    <a:pt x="2349" y="0"/>
                    <a:pt x="2347" y="0"/>
                    <a:pt x="2345" y="0"/>
                  </a:cubicBezTo>
                  <a:cubicBezTo>
                    <a:pt x="2275" y="0"/>
                    <a:pt x="2210" y="23"/>
                    <a:pt x="2141" y="33"/>
                  </a:cubicBezTo>
                  <a:cubicBezTo>
                    <a:pt x="2102" y="40"/>
                    <a:pt x="2062" y="42"/>
                    <a:pt x="2023" y="42"/>
                  </a:cubicBezTo>
                  <a:cubicBezTo>
                    <a:pt x="1868" y="42"/>
                    <a:pt x="1711" y="2"/>
                    <a:pt x="1553" y="2"/>
                  </a:cubicBezTo>
                  <a:cubicBezTo>
                    <a:pt x="1540" y="2"/>
                    <a:pt x="1526" y="3"/>
                    <a:pt x="1513" y="3"/>
                  </a:cubicBezTo>
                  <a:cubicBezTo>
                    <a:pt x="1447" y="7"/>
                    <a:pt x="1376" y="22"/>
                    <a:pt x="1332" y="69"/>
                  </a:cubicBezTo>
                  <a:cubicBezTo>
                    <a:pt x="1260" y="145"/>
                    <a:pt x="1282" y="267"/>
                    <a:pt x="1329" y="359"/>
                  </a:cubicBezTo>
                  <a:cubicBezTo>
                    <a:pt x="1414" y="517"/>
                    <a:pt x="1624" y="690"/>
                    <a:pt x="1827" y="711"/>
                  </a:cubicBezTo>
                  <a:cubicBezTo>
                    <a:pt x="1816" y="766"/>
                    <a:pt x="1806" y="821"/>
                    <a:pt x="1791" y="874"/>
                  </a:cubicBezTo>
                  <a:cubicBezTo>
                    <a:pt x="1698" y="1104"/>
                    <a:pt x="1557" y="1265"/>
                    <a:pt x="1370" y="1351"/>
                  </a:cubicBezTo>
                  <a:cubicBezTo>
                    <a:pt x="1242" y="1410"/>
                    <a:pt x="1102" y="1440"/>
                    <a:pt x="961" y="1440"/>
                  </a:cubicBezTo>
                  <a:cubicBezTo>
                    <a:pt x="851" y="1440"/>
                    <a:pt x="741" y="1422"/>
                    <a:pt x="636" y="1385"/>
                  </a:cubicBezTo>
                  <a:cubicBezTo>
                    <a:pt x="399" y="1301"/>
                    <a:pt x="204" y="1124"/>
                    <a:pt x="98" y="901"/>
                  </a:cubicBezTo>
                  <a:lnTo>
                    <a:pt x="1" y="947"/>
                  </a:lnTo>
                  <a:cubicBezTo>
                    <a:pt x="119" y="1195"/>
                    <a:pt x="338" y="1392"/>
                    <a:pt x="600" y="1487"/>
                  </a:cubicBezTo>
                  <a:cubicBezTo>
                    <a:pt x="713" y="1525"/>
                    <a:pt x="833" y="1547"/>
                    <a:pt x="953" y="1547"/>
                  </a:cubicBezTo>
                  <a:cubicBezTo>
                    <a:pt x="1049" y="1688"/>
                    <a:pt x="1239" y="1779"/>
                    <a:pt x="1429" y="1815"/>
                  </a:cubicBezTo>
                  <a:cubicBezTo>
                    <a:pt x="1500" y="1829"/>
                    <a:pt x="1572" y="1835"/>
                    <a:pt x="1644" y="1835"/>
                  </a:cubicBezTo>
                  <a:cubicBezTo>
                    <a:pt x="1979" y="1835"/>
                    <a:pt x="2305" y="1692"/>
                    <a:pt x="2471" y="1458"/>
                  </a:cubicBezTo>
                  <a:cubicBezTo>
                    <a:pt x="2490" y="1460"/>
                    <a:pt x="2508" y="1460"/>
                    <a:pt x="2527" y="1460"/>
                  </a:cubicBezTo>
                  <a:cubicBezTo>
                    <a:pt x="2786" y="1460"/>
                    <a:pt x="3049" y="1315"/>
                    <a:pt x="3191" y="1087"/>
                  </a:cubicBezTo>
                  <a:lnTo>
                    <a:pt x="3102" y="1028"/>
                  </a:lnTo>
                  <a:cubicBezTo>
                    <a:pt x="2978" y="1228"/>
                    <a:pt x="2753" y="1352"/>
                    <a:pt x="2527" y="1352"/>
                  </a:cubicBezTo>
                  <a:cubicBezTo>
                    <a:pt x="2510" y="1352"/>
                    <a:pt x="2493" y="1351"/>
                    <a:pt x="2477" y="1350"/>
                  </a:cubicBezTo>
                  <a:cubicBezTo>
                    <a:pt x="2227" y="1328"/>
                    <a:pt x="2007" y="1137"/>
                    <a:pt x="1968" y="906"/>
                  </a:cubicBezTo>
                  <a:cubicBezTo>
                    <a:pt x="1956" y="838"/>
                    <a:pt x="1960" y="767"/>
                    <a:pt x="1968" y="697"/>
                  </a:cubicBezTo>
                  <a:cubicBezTo>
                    <a:pt x="2183" y="631"/>
                    <a:pt x="2447" y="439"/>
                    <a:pt x="2498" y="216"/>
                  </a:cubicBezTo>
                  <a:cubicBezTo>
                    <a:pt x="2526" y="96"/>
                    <a:pt x="2492" y="0"/>
                    <a:pt x="2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2477;p40">
              <a:extLst>
                <a:ext uri="{FF2B5EF4-FFF2-40B4-BE49-F238E27FC236}">
                  <a16:creationId xmlns:a16="http://schemas.microsoft.com/office/drawing/2014/main" id="{84CF6E5D-8902-A59C-4320-C688AB202C45}"/>
                </a:ext>
              </a:extLst>
            </p:cNvPr>
            <p:cNvSpPr/>
            <p:nvPr/>
          </p:nvSpPr>
          <p:spPr>
            <a:xfrm>
              <a:off x="4719902" y="1766316"/>
              <a:ext cx="839563" cy="888772"/>
            </a:xfrm>
            <a:custGeom>
              <a:avLst/>
              <a:gdLst/>
              <a:ahLst/>
              <a:cxnLst/>
              <a:rect l="l" t="t" r="r" b="b"/>
              <a:pathLst>
                <a:path w="9776" h="10349" extrusionOk="0">
                  <a:moveTo>
                    <a:pt x="1269" y="1"/>
                  </a:moveTo>
                  <a:cubicBezTo>
                    <a:pt x="674" y="1"/>
                    <a:pt x="223" y="573"/>
                    <a:pt x="91" y="1127"/>
                  </a:cubicBezTo>
                  <a:cubicBezTo>
                    <a:pt x="10" y="1462"/>
                    <a:pt x="1" y="1793"/>
                    <a:pt x="79" y="2132"/>
                  </a:cubicBezTo>
                  <a:cubicBezTo>
                    <a:pt x="307" y="3093"/>
                    <a:pt x="534" y="4055"/>
                    <a:pt x="795" y="5009"/>
                  </a:cubicBezTo>
                  <a:cubicBezTo>
                    <a:pt x="983" y="5687"/>
                    <a:pt x="1190" y="6367"/>
                    <a:pt x="1549" y="6975"/>
                  </a:cubicBezTo>
                  <a:cubicBezTo>
                    <a:pt x="2120" y="7943"/>
                    <a:pt x="3038" y="8667"/>
                    <a:pt x="4005" y="9261"/>
                  </a:cubicBezTo>
                  <a:cubicBezTo>
                    <a:pt x="4967" y="9854"/>
                    <a:pt x="6070" y="10349"/>
                    <a:pt x="7191" y="10349"/>
                  </a:cubicBezTo>
                  <a:cubicBezTo>
                    <a:pt x="7377" y="10349"/>
                    <a:pt x="7563" y="10335"/>
                    <a:pt x="7750" y="10306"/>
                  </a:cubicBezTo>
                  <a:cubicBezTo>
                    <a:pt x="7995" y="10266"/>
                    <a:pt x="8239" y="10200"/>
                    <a:pt x="8452" y="10073"/>
                  </a:cubicBezTo>
                  <a:cubicBezTo>
                    <a:pt x="8738" y="9903"/>
                    <a:pt x="8946" y="9639"/>
                    <a:pt x="9129" y="9367"/>
                  </a:cubicBezTo>
                  <a:cubicBezTo>
                    <a:pt x="9460" y="8863"/>
                    <a:pt x="9674" y="8401"/>
                    <a:pt x="9733" y="7813"/>
                  </a:cubicBezTo>
                  <a:cubicBezTo>
                    <a:pt x="9776" y="7395"/>
                    <a:pt x="9739" y="6912"/>
                    <a:pt x="9409" y="6641"/>
                  </a:cubicBezTo>
                  <a:cubicBezTo>
                    <a:pt x="9206" y="6474"/>
                    <a:pt x="8944" y="6426"/>
                    <a:pt x="8673" y="6426"/>
                  </a:cubicBezTo>
                  <a:cubicBezTo>
                    <a:pt x="8512" y="6426"/>
                    <a:pt x="8347" y="6443"/>
                    <a:pt x="8191" y="6462"/>
                  </a:cubicBezTo>
                  <a:cubicBezTo>
                    <a:pt x="7862" y="6503"/>
                    <a:pt x="7545" y="6532"/>
                    <a:pt x="7226" y="6532"/>
                  </a:cubicBezTo>
                  <a:cubicBezTo>
                    <a:pt x="6970" y="6532"/>
                    <a:pt x="6713" y="6513"/>
                    <a:pt x="6449" y="6467"/>
                  </a:cubicBezTo>
                  <a:cubicBezTo>
                    <a:pt x="5764" y="6345"/>
                    <a:pt x="5154" y="5984"/>
                    <a:pt x="4560" y="5631"/>
                  </a:cubicBezTo>
                  <a:cubicBezTo>
                    <a:pt x="3880" y="5223"/>
                    <a:pt x="3532" y="4571"/>
                    <a:pt x="3292" y="3861"/>
                  </a:cubicBezTo>
                  <a:cubicBezTo>
                    <a:pt x="3242" y="3712"/>
                    <a:pt x="3198" y="3563"/>
                    <a:pt x="3156" y="3411"/>
                  </a:cubicBezTo>
                  <a:cubicBezTo>
                    <a:pt x="2991" y="2817"/>
                    <a:pt x="2827" y="2222"/>
                    <a:pt x="2661" y="1626"/>
                  </a:cubicBezTo>
                  <a:cubicBezTo>
                    <a:pt x="2574" y="1314"/>
                    <a:pt x="2485" y="1000"/>
                    <a:pt x="2327" y="715"/>
                  </a:cubicBezTo>
                  <a:cubicBezTo>
                    <a:pt x="2168" y="433"/>
                    <a:pt x="1929" y="180"/>
                    <a:pt x="1620" y="66"/>
                  </a:cubicBezTo>
                  <a:cubicBezTo>
                    <a:pt x="1499" y="21"/>
                    <a:pt x="1381" y="1"/>
                    <a:pt x="12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2478;p40">
              <a:extLst>
                <a:ext uri="{FF2B5EF4-FFF2-40B4-BE49-F238E27FC236}">
                  <a16:creationId xmlns:a16="http://schemas.microsoft.com/office/drawing/2014/main" id="{908CE204-C813-E9E8-E1F6-A81E4E2B03FF}"/>
                </a:ext>
              </a:extLst>
            </p:cNvPr>
            <p:cNvSpPr/>
            <p:nvPr/>
          </p:nvSpPr>
          <p:spPr>
            <a:xfrm>
              <a:off x="5959947" y="2283321"/>
              <a:ext cx="1171317" cy="665055"/>
            </a:xfrm>
            <a:custGeom>
              <a:avLst/>
              <a:gdLst/>
              <a:ahLst/>
              <a:cxnLst/>
              <a:rect l="l" t="t" r="r" b="b"/>
              <a:pathLst>
                <a:path w="13639" h="7744" extrusionOk="0">
                  <a:moveTo>
                    <a:pt x="916" y="1"/>
                  </a:moveTo>
                  <a:cubicBezTo>
                    <a:pt x="909" y="1"/>
                    <a:pt x="901" y="1"/>
                    <a:pt x="894" y="1"/>
                  </a:cubicBezTo>
                  <a:cubicBezTo>
                    <a:pt x="511" y="14"/>
                    <a:pt x="217" y="362"/>
                    <a:pt x="117" y="722"/>
                  </a:cubicBezTo>
                  <a:cubicBezTo>
                    <a:pt x="0" y="1149"/>
                    <a:pt x="24" y="1646"/>
                    <a:pt x="29" y="2084"/>
                  </a:cubicBezTo>
                  <a:cubicBezTo>
                    <a:pt x="32" y="2560"/>
                    <a:pt x="126" y="3028"/>
                    <a:pt x="251" y="3485"/>
                  </a:cubicBezTo>
                  <a:cubicBezTo>
                    <a:pt x="516" y="4453"/>
                    <a:pt x="942" y="5423"/>
                    <a:pt x="1725" y="6068"/>
                  </a:cubicBezTo>
                  <a:cubicBezTo>
                    <a:pt x="2416" y="6638"/>
                    <a:pt x="3314" y="6900"/>
                    <a:pt x="4195" y="7097"/>
                  </a:cubicBezTo>
                  <a:cubicBezTo>
                    <a:pt x="5563" y="7406"/>
                    <a:pt x="6954" y="7646"/>
                    <a:pt x="8356" y="7724"/>
                  </a:cubicBezTo>
                  <a:cubicBezTo>
                    <a:pt x="8604" y="7738"/>
                    <a:pt x="8853" y="7744"/>
                    <a:pt x="9100" y="7744"/>
                  </a:cubicBezTo>
                  <a:cubicBezTo>
                    <a:pt x="9929" y="7744"/>
                    <a:pt x="10753" y="7683"/>
                    <a:pt x="11581" y="7683"/>
                  </a:cubicBezTo>
                  <a:cubicBezTo>
                    <a:pt x="11745" y="7683"/>
                    <a:pt x="11909" y="7686"/>
                    <a:pt x="12074" y="7691"/>
                  </a:cubicBezTo>
                  <a:cubicBezTo>
                    <a:pt x="12104" y="7692"/>
                    <a:pt x="12135" y="7693"/>
                    <a:pt x="12166" y="7693"/>
                  </a:cubicBezTo>
                  <a:cubicBezTo>
                    <a:pt x="12641" y="7693"/>
                    <a:pt x="13158" y="7565"/>
                    <a:pt x="13386" y="7166"/>
                  </a:cubicBezTo>
                  <a:cubicBezTo>
                    <a:pt x="13639" y="6723"/>
                    <a:pt x="13393" y="6132"/>
                    <a:pt x="12972" y="5837"/>
                  </a:cubicBezTo>
                  <a:cubicBezTo>
                    <a:pt x="12551" y="5540"/>
                    <a:pt x="12010" y="5468"/>
                    <a:pt x="11491" y="5433"/>
                  </a:cubicBezTo>
                  <a:cubicBezTo>
                    <a:pt x="11349" y="5423"/>
                    <a:pt x="11206" y="5419"/>
                    <a:pt x="11062" y="5419"/>
                  </a:cubicBezTo>
                  <a:cubicBezTo>
                    <a:pt x="10586" y="5419"/>
                    <a:pt x="10100" y="5459"/>
                    <a:pt x="9622" y="5459"/>
                  </a:cubicBezTo>
                  <a:cubicBezTo>
                    <a:pt x="9277" y="5459"/>
                    <a:pt x="8937" y="5439"/>
                    <a:pt x="8607" y="5367"/>
                  </a:cubicBezTo>
                  <a:cubicBezTo>
                    <a:pt x="7433" y="5110"/>
                    <a:pt x="6297" y="4702"/>
                    <a:pt x="5180" y="4272"/>
                  </a:cubicBezTo>
                  <a:cubicBezTo>
                    <a:pt x="4471" y="3998"/>
                    <a:pt x="3744" y="3715"/>
                    <a:pt x="3186" y="3208"/>
                  </a:cubicBezTo>
                  <a:cubicBezTo>
                    <a:pt x="2821" y="2877"/>
                    <a:pt x="2546" y="2473"/>
                    <a:pt x="2273" y="2074"/>
                  </a:cubicBezTo>
                  <a:cubicBezTo>
                    <a:pt x="2250" y="2040"/>
                    <a:pt x="2229" y="2004"/>
                    <a:pt x="2209" y="1967"/>
                  </a:cubicBezTo>
                  <a:cubicBezTo>
                    <a:pt x="1995" y="1556"/>
                    <a:pt x="2022" y="982"/>
                    <a:pt x="1959" y="548"/>
                  </a:cubicBezTo>
                  <a:cubicBezTo>
                    <a:pt x="1939" y="414"/>
                    <a:pt x="1908" y="268"/>
                    <a:pt x="1792" y="194"/>
                  </a:cubicBezTo>
                  <a:cubicBezTo>
                    <a:pt x="1715" y="147"/>
                    <a:pt x="1618" y="143"/>
                    <a:pt x="1528" y="128"/>
                  </a:cubicBezTo>
                  <a:cubicBezTo>
                    <a:pt x="1321" y="95"/>
                    <a:pt x="1124" y="1"/>
                    <a:pt x="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2479;p40">
              <a:extLst>
                <a:ext uri="{FF2B5EF4-FFF2-40B4-BE49-F238E27FC236}">
                  <a16:creationId xmlns:a16="http://schemas.microsoft.com/office/drawing/2014/main" id="{7CAC6320-F51B-7655-0ED8-61EA32B8C6C5}"/>
                </a:ext>
              </a:extLst>
            </p:cNvPr>
            <p:cNvSpPr/>
            <p:nvPr/>
          </p:nvSpPr>
          <p:spPr>
            <a:xfrm>
              <a:off x="5220600" y="2964800"/>
              <a:ext cx="686787" cy="1185711"/>
            </a:xfrm>
            <a:custGeom>
              <a:avLst/>
              <a:gdLst/>
              <a:ahLst/>
              <a:cxnLst/>
              <a:rect l="l" t="t" r="r" b="b"/>
              <a:pathLst>
                <a:path w="9845" h="13807" extrusionOk="0">
                  <a:moveTo>
                    <a:pt x="7178" y="0"/>
                  </a:moveTo>
                  <a:cubicBezTo>
                    <a:pt x="6636" y="0"/>
                    <a:pt x="6099" y="172"/>
                    <a:pt x="5634" y="443"/>
                  </a:cubicBezTo>
                  <a:cubicBezTo>
                    <a:pt x="4827" y="910"/>
                    <a:pt x="4221" y="1658"/>
                    <a:pt x="3790" y="2471"/>
                  </a:cubicBezTo>
                  <a:cubicBezTo>
                    <a:pt x="3358" y="3283"/>
                    <a:pt x="3083" y="4164"/>
                    <a:pt x="2812" y="5041"/>
                  </a:cubicBezTo>
                  <a:cubicBezTo>
                    <a:pt x="2477" y="6122"/>
                    <a:pt x="2141" y="7204"/>
                    <a:pt x="1807" y="8285"/>
                  </a:cubicBezTo>
                  <a:cubicBezTo>
                    <a:pt x="1494" y="9290"/>
                    <a:pt x="1294" y="10468"/>
                    <a:pt x="836" y="11410"/>
                  </a:cubicBezTo>
                  <a:cubicBezTo>
                    <a:pt x="600" y="11894"/>
                    <a:pt x="372" y="12380"/>
                    <a:pt x="166" y="12875"/>
                  </a:cubicBezTo>
                  <a:cubicBezTo>
                    <a:pt x="81" y="13085"/>
                    <a:pt x="1" y="13324"/>
                    <a:pt x="104" y="13525"/>
                  </a:cubicBezTo>
                  <a:cubicBezTo>
                    <a:pt x="216" y="13744"/>
                    <a:pt x="484" y="13806"/>
                    <a:pt x="746" y="13806"/>
                  </a:cubicBezTo>
                  <a:cubicBezTo>
                    <a:pt x="817" y="13806"/>
                    <a:pt x="887" y="13802"/>
                    <a:pt x="953" y="13795"/>
                  </a:cubicBezTo>
                  <a:cubicBezTo>
                    <a:pt x="3056" y="13581"/>
                    <a:pt x="5008" y="12450"/>
                    <a:pt x="6276" y="10808"/>
                  </a:cubicBezTo>
                  <a:cubicBezTo>
                    <a:pt x="7170" y="9648"/>
                    <a:pt x="7720" y="8278"/>
                    <a:pt x="8261" y="6927"/>
                  </a:cubicBezTo>
                  <a:cubicBezTo>
                    <a:pt x="8639" y="5982"/>
                    <a:pt x="9016" y="5035"/>
                    <a:pt x="9394" y="4091"/>
                  </a:cubicBezTo>
                  <a:cubicBezTo>
                    <a:pt x="9754" y="3187"/>
                    <a:pt x="9844" y="2021"/>
                    <a:pt x="9302" y="1167"/>
                  </a:cubicBezTo>
                  <a:cubicBezTo>
                    <a:pt x="8945" y="603"/>
                    <a:pt x="8341" y="191"/>
                    <a:pt x="7677" y="52"/>
                  </a:cubicBezTo>
                  <a:cubicBezTo>
                    <a:pt x="7555" y="28"/>
                    <a:pt x="7433" y="9"/>
                    <a:pt x="7307" y="3"/>
                  </a:cubicBezTo>
                  <a:cubicBezTo>
                    <a:pt x="7264" y="1"/>
                    <a:pt x="7221" y="0"/>
                    <a:pt x="7178"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2480;p40">
              <a:extLst>
                <a:ext uri="{FF2B5EF4-FFF2-40B4-BE49-F238E27FC236}">
                  <a16:creationId xmlns:a16="http://schemas.microsoft.com/office/drawing/2014/main" id="{231BBE2A-EDAD-B508-6738-7330E92AAD76}"/>
                </a:ext>
              </a:extLst>
            </p:cNvPr>
            <p:cNvSpPr/>
            <p:nvPr/>
          </p:nvSpPr>
          <p:spPr>
            <a:xfrm>
              <a:off x="4881445" y="3512798"/>
              <a:ext cx="726631" cy="940472"/>
            </a:xfrm>
            <a:custGeom>
              <a:avLst/>
              <a:gdLst/>
              <a:ahLst/>
              <a:cxnLst/>
              <a:rect l="l" t="t" r="r" b="b"/>
              <a:pathLst>
                <a:path w="8461" h="10951" extrusionOk="0">
                  <a:moveTo>
                    <a:pt x="3492" y="1"/>
                  </a:moveTo>
                  <a:cubicBezTo>
                    <a:pt x="3419" y="1"/>
                    <a:pt x="3345" y="2"/>
                    <a:pt x="3272" y="5"/>
                  </a:cubicBezTo>
                  <a:cubicBezTo>
                    <a:pt x="2899" y="18"/>
                    <a:pt x="2522" y="68"/>
                    <a:pt x="2179" y="209"/>
                  </a:cubicBezTo>
                  <a:cubicBezTo>
                    <a:pt x="1759" y="382"/>
                    <a:pt x="1180" y="714"/>
                    <a:pt x="928" y="1091"/>
                  </a:cubicBezTo>
                  <a:cubicBezTo>
                    <a:pt x="0" y="2488"/>
                    <a:pt x="781" y="4648"/>
                    <a:pt x="744" y="6226"/>
                  </a:cubicBezTo>
                  <a:cubicBezTo>
                    <a:pt x="724" y="7001"/>
                    <a:pt x="544" y="7712"/>
                    <a:pt x="346" y="8458"/>
                  </a:cubicBezTo>
                  <a:cubicBezTo>
                    <a:pt x="150" y="9193"/>
                    <a:pt x="482" y="9507"/>
                    <a:pt x="1217" y="9775"/>
                  </a:cubicBezTo>
                  <a:cubicBezTo>
                    <a:pt x="3222" y="10502"/>
                    <a:pt x="5350" y="10902"/>
                    <a:pt x="7486" y="10949"/>
                  </a:cubicBezTo>
                  <a:cubicBezTo>
                    <a:pt x="7516" y="10950"/>
                    <a:pt x="7546" y="10950"/>
                    <a:pt x="7576" y="10950"/>
                  </a:cubicBezTo>
                  <a:cubicBezTo>
                    <a:pt x="7764" y="10950"/>
                    <a:pt x="7957" y="10929"/>
                    <a:pt x="8096" y="10812"/>
                  </a:cubicBezTo>
                  <a:cubicBezTo>
                    <a:pt x="8199" y="10725"/>
                    <a:pt x="8255" y="10595"/>
                    <a:pt x="8282" y="10464"/>
                  </a:cubicBezTo>
                  <a:cubicBezTo>
                    <a:pt x="8460" y="9588"/>
                    <a:pt x="7422" y="8889"/>
                    <a:pt x="6730" y="8550"/>
                  </a:cubicBezTo>
                  <a:cubicBezTo>
                    <a:pt x="6337" y="8360"/>
                    <a:pt x="5907" y="8220"/>
                    <a:pt x="5479" y="8133"/>
                  </a:cubicBezTo>
                  <a:cubicBezTo>
                    <a:pt x="5339" y="8105"/>
                    <a:pt x="5212" y="8094"/>
                    <a:pt x="5090" y="8094"/>
                  </a:cubicBezTo>
                  <a:cubicBezTo>
                    <a:pt x="4792" y="8094"/>
                    <a:pt x="4525" y="8159"/>
                    <a:pt x="4191" y="8191"/>
                  </a:cubicBezTo>
                  <a:cubicBezTo>
                    <a:pt x="4485" y="8162"/>
                    <a:pt x="4999" y="7675"/>
                    <a:pt x="5248" y="7511"/>
                  </a:cubicBezTo>
                  <a:cubicBezTo>
                    <a:pt x="5619" y="7262"/>
                    <a:pt x="5977" y="6994"/>
                    <a:pt x="6351" y="6751"/>
                  </a:cubicBezTo>
                  <a:cubicBezTo>
                    <a:pt x="7004" y="6329"/>
                    <a:pt x="7341" y="5837"/>
                    <a:pt x="7798" y="5202"/>
                  </a:cubicBezTo>
                  <a:cubicBezTo>
                    <a:pt x="7969" y="4964"/>
                    <a:pt x="8142" y="4721"/>
                    <a:pt x="8260" y="4451"/>
                  </a:cubicBezTo>
                  <a:cubicBezTo>
                    <a:pt x="8406" y="4116"/>
                    <a:pt x="8456" y="3750"/>
                    <a:pt x="8426" y="3387"/>
                  </a:cubicBezTo>
                  <a:cubicBezTo>
                    <a:pt x="8393" y="3002"/>
                    <a:pt x="8275" y="2622"/>
                    <a:pt x="8085" y="2282"/>
                  </a:cubicBezTo>
                  <a:cubicBezTo>
                    <a:pt x="7715" y="1625"/>
                    <a:pt x="7108" y="1119"/>
                    <a:pt x="6440" y="752"/>
                  </a:cubicBezTo>
                  <a:cubicBezTo>
                    <a:pt x="5545" y="260"/>
                    <a:pt x="4519"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2481;p40">
              <a:extLst>
                <a:ext uri="{FF2B5EF4-FFF2-40B4-BE49-F238E27FC236}">
                  <a16:creationId xmlns:a16="http://schemas.microsoft.com/office/drawing/2014/main" id="{D342E36E-CAD3-20FA-ACBB-800999159096}"/>
                </a:ext>
              </a:extLst>
            </p:cNvPr>
            <p:cNvSpPr/>
            <p:nvPr/>
          </p:nvSpPr>
          <p:spPr>
            <a:xfrm>
              <a:off x="5234848" y="3519325"/>
              <a:ext cx="379504" cy="726459"/>
            </a:xfrm>
            <a:custGeom>
              <a:avLst/>
              <a:gdLst/>
              <a:ahLst/>
              <a:cxnLst/>
              <a:rect l="l" t="t" r="r" b="b"/>
              <a:pathLst>
                <a:path w="4419" h="8459" extrusionOk="0">
                  <a:moveTo>
                    <a:pt x="222" y="0"/>
                  </a:moveTo>
                  <a:lnTo>
                    <a:pt x="216" y="107"/>
                  </a:lnTo>
                  <a:cubicBezTo>
                    <a:pt x="1878" y="179"/>
                    <a:pt x="3471" y="1281"/>
                    <a:pt x="4093" y="2784"/>
                  </a:cubicBezTo>
                  <a:cubicBezTo>
                    <a:pt x="4207" y="3063"/>
                    <a:pt x="4268" y="3296"/>
                    <a:pt x="4284" y="3518"/>
                  </a:cubicBezTo>
                  <a:cubicBezTo>
                    <a:pt x="4312" y="3908"/>
                    <a:pt x="4200" y="4334"/>
                    <a:pt x="3951" y="4789"/>
                  </a:cubicBezTo>
                  <a:cubicBezTo>
                    <a:pt x="3283" y="6014"/>
                    <a:pt x="2021" y="6847"/>
                    <a:pt x="800" y="7652"/>
                  </a:cubicBezTo>
                  <a:cubicBezTo>
                    <a:pt x="592" y="7789"/>
                    <a:pt x="386" y="7925"/>
                    <a:pt x="187" y="8060"/>
                  </a:cubicBezTo>
                  <a:lnTo>
                    <a:pt x="0" y="8189"/>
                  </a:lnTo>
                  <a:lnTo>
                    <a:pt x="225" y="8157"/>
                  </a:lnTo>
                  <a:cubicBezTo>
                    <a:pt x="393" y="8134"/>
                    <a:pt x="563" y="8122"/>
                    <a:pt x="734" y="8122"/>
                  </a:cubicBezTo>
                  <a:cubicBezTo>
                    <a:pt x="1272" y="8122"/>
                    <a:pt x="1815" y="8237"/>
                    <a:pt x="2299" y="8459"/>
                  </a:cubicBezTo>
                  <a:lnTo>
                    <a:pt x="2342" y="8363"/>
                  </a:lnTo>
                  <a:cubicBezTo>
                    <a:pt x="1842" y="8135"/>
                    <a:pt x="1285" y="8017"/>
                    <a:pt x="729" y="8017"/>
                  </a:cubicBezTo>
                  <a:cubicBezTo>
                    <a:pt x="627" y="8017"/>
                    <a:pt x="526" y="8021"/>
                    <a:pt x="424" y="8029"/>
                  </a:cubicBezTo>
                  <a:cubicBezTo>
                    <a:pt x="566" y="7932"/>
                    <a:pt x="710" y="7838"/>
                    <a:pt x="857" y="7742"/>
                  </a:cubicBezTo>
                  <a:cubicBezTo>
                    <a:pt x="2031" y="6967"/>
                    <a:pt x="3363" y="6088"/>
                    <a:pt x="4043" y="4841"/>
                  </a:cubicBezTo>
                  <a:cubicBezTo>
                    <a:pt x="4301" y="4368"/>
                    <a:pt x="4418" y="3920"/>
                    <a:pt x="4390" y="3511"/>
                  </a:cubicBezTo>
                  <a:cubicBezTo>
                    <a:pt x="4372" y="3276"/>
                    <a:pt x="4311" y="3033"/>
                    <a:pt x="4191" y="2744"/>
                  </a:cubicBezTo>
                  <a:cubicBezTo>
                    <a:pt x="3556" y="1202"/>
                    <a:pt x="1922" y="74"/>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2482;p40">
              <a:extLst>
                <a:ext uri="{FF2B5EF4-FFF2-40B4-BE49-F238E27FC236}">
                  <a16:creationId xmlns:a16="http://schemas.microsoft.com/office/drawing/2014/main" id="{98F7DCF4-EDA3-1F6C-EF8D-6803C8E4B4A3}"/>
                </a:ext>
              </a:extLst>
            </p:cNvPr>
            <p:cNvSpPr/>
            <p:nvPr/>
          </p:nvSpPr>
          <p:spPr>
            <a:xfrm>
              <a:off x="5506320" y="4032122"/>
              <a:ext cx="172361" cy="79868"/>
            </a:xfrm>
            <a:custGeom>
              <a:avLst/>
              <a:gdLst/>
              <a:ahLst/>
              <a:cxnLst/>
              <a:rect l="l" t="t" r="r" b="b"/>
              <a:pathLst>
                <a:path w="2007" h="930" extrusionOk="0">
                  <a:moveTo>
                    <a:pt x="1951" y="0"/>
                  </a:moveTo>
                  <a:cubicBezTo>
                    <a:pt x="1348" y="373"/>
                    <a:pt x="692" y="650"/>
                    <a:pt x="1" y="826"/>
                  </a:cubicBezTo>
                  <a:lnTo>
                    <a:pt x="28" y="930"/>
                  </a:lnTo>
                  <a:cubicBezTo>
                    <a:pt x="727" y="751"/>
                    <a:pt x="1394" y="469"/>
                    <a:pt x="2007" y="90"/>
                  </a:cubicBezTo>
                  <a:lnTo>
                    <a:pt x="19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2483;p40">
              <a:extLst>
                <a:ext uri="{FF2B5EF4-FFF2-40B4-BE49-F238E27FC236}">
                  <a16:creationId xmlns:a16="http://schemas.microsoft.com/office/drawing/2014/main" id="{DA4CFB58-520F-F9E2-93D6-85DF27588345}"/>
                </a:ext>
              </a:extLst>
            </p:cNvPr>
            <p:cNvSpPr/>
            <p:nvPr/>
          </p:nvSpPr>
          <p:spPr>
            <a:xfrm>
              <a:off x="5927398" y="4124444"/>
              <a:ext cx="122465" cy="64925"/>
            </a:xfrm>
            <a:custGeom>
              <a:avLst/>
              <a:gdLst/>
              <a:ahLst/>
              <a:cxnLst/>
              <a:rect l="l" t="t" r="r" b="b"/>
              <a:pathLst>
                <a:path w="1426" h="756" extrusionOk="0">
                  <a:moveTo>
                    <a:pt x="110" y="1"/>
                  </a:moveTo>
                  <a:cubicBezTo>
                    <a:pt x="73" y="1"/>
                    <a:pt x="37" y="2"/>
                    <a:pt x="1" y="5"/>
                  </a:cubicBezTo>
                  <a:lnTo>
                    <a:pt x="8" y="110"/>
                  </a:lnTo>
                  <a:cubicBezTo>
                    <a:pt x="43" y="108"/>
                    <a:pt x="77" y="106"/>
                    <a:pt x="112" y="106"/>
                  </a:cubicBezTo>
                  <a:cubicBezTo>
                    <a:pt x="594" y="106"/>
                    <a:pt x="1078" y="360"/>
                    <a:pt x="1337" y="756"/>
                  </a:cubicBezTo>
                  <a:lnTo>
                    <a:pt x="1426" y="699"/>
                  </a:lnTo>
                  <a:cubicBezTo>
                    <a:pt x="1146" y="272"/>
                    <a:pt x="626"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2484;p40">
              <a:extLst>
                <a:ext uri="{FF2B5EF4-FFF2-40B4-BE49-F238E27FC236}">
                  <a16:creationId xmlns:a16="http://schemas.microsoft.com/office/drawing/2014/main" id="{FA547082-C48B-5FE2-1CCA-A719CD4A98F5}"/>
                </a:ext>
              </a:extLst>
            </p:cNvPr>
            <p:cNvSpPr/>
            <p:nvPr/>
          </p:nvSpPr>
          <p:spPr>
            <a:xfrm>
              <a:off x="5938734" y="4171507"/>
              <a:ext cx="92493" cy="62521"/>
            </a:xfrm>
            <a:custGeom>
              <a:avLst/>
              <a:gdLst/>
              <a:ahLst/>
              <a:cxnLst/>
              <a:rect l="l" t="t" r="r" b="b"/>
              <a:pathLst>
                <a:path w="1077" h="728" extrusionOk="0">
                  <a:moveTo>
                    <a:pt x="16" y="1"/>
                  </a:moveTo>
                  <a:lnTo>
                    <a:pt x="0" y="106"/>
                  </a:lnTo>
                  <a:cubicBezTo>
                    <a:pt x="398" y="168"/>
                    <a:pt x="768" y="401"/>
                    <a:pt x="990" y="728"/>
                  </a:cubicBezTo>
                  <a:lnTo>
                    <a:pt x="1077" y="666"/>
                  </a:lnTo>
                  <a:cubicBezTo>
                    <a:pt x="837" y="316"/>
                    <a:pt x="441" y="66"/>
                    <a:pt x="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2485;p40">
              <a:extLst>
                <a:ext uri="{FF2B5EF4-FFF2-40B4-BE49-F238E27FC236}">
                  <a16:creationId xmlns:a16="http://schemas.microsoft.com/office/drawing/2014/main" id="{A00C1181-7995-C625-B36F-89E991680EA2}"/>
                </a:ext>
              </a:extLst>
            </p:cNvPr>
            <p:cNvSpPr/>
            <p:nvPr/>
          </p:nvSpPr>
          <p:spPr>
            <a:xfrm>
              <a:off x="5506835" y="4344215"/>
              <a:ext cx="86911" cy="77292"/>
            </a:xfrm>
            <a:custGeom>
              <a:avLst/>
              <a:gdLst/>
              <a:ahLst/>
              <a:cxnLst/>
              <a:rect l="l" t="t" r="r" b="b"/>
              <a:pathLst>
                <a:path w="1012" h="900" extrusionOk="0">
                  <a:moveTo>
                    <a:pt x="16" y="0"/>
                  </a:moveTo>
                  <a:lnTo>
                    <a:pt x="0" y="104"/>
                  </a:lnTo>
                  <a:cubicBezTo>
                    <a:pt x="426" y="167"/>
                    <a:pt x="800" y="494"/>
                    <a:pt x="908" y="900"/>
                  </a:cubicBezTo>
                  <a:lnTo>
                    <a:pt x="1011" y="873"/>
                  </a:lnTo>
                  <a:cubicBezTo>
                    <a:pt x="890" y="426"/>
                    <a:pt x="481" y="67"/>
                    <a:pt x="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2486;p40">
              <a:extLst>
                <a:ext uri="{FF2B5EF4-FFF2-40B4-BE49-F238E27FC236}">
                  <a16:creationId xmlns:a16="http://schemas.microsoft.com/office/drawing/2014/main" id="{4AD5635D-B7E5-4CB7-9A18-286652065302}"/>
                </a:ext>
              </a:extLst>
            </p:cNvPr>
            <p:cNvSpPr/>
            <p:nvPr/>
          </p:nvSpPr>
          <p:spPr>
            <a:xfrm>
              <a:off x="5453503" y="4385008"/>
              <a:ext cx="90432" cy="72053"/>
            </a:xfrm>
            <a:custGeom>
              <a:avLst/>
              <a:gdLst/>
              <a:ahLst/>
              <a:cxnLst/>
              <a:rect l="l" t="t" r="r" b="b"/>
              <a:pathLst>
                <a:path w="1053" h="839" extrusionOk="0">
                  <a:moveTo>
                    <a:pt x="40" y="1"/>
                  </a:moveTo>
                  <a:lnTo>
                    <a:pt x="0" y="99"/>
                  </a:lnTo>
                  <a:cubicBezTo>
                    <a:pt x="407" y="269"/>
                    <a:pt x="815" y="468"/>
                    <a:pt x="953" y="839"/>
                  </a:cubicBezTo>
                  <a:lnTo>
                    <a:pt x="1053" y="800"/>
                  </a:lnTo>
                  <a:cubicBezTo>
                    <a:pt x="900" y="390"/>
                    <a:pt x="469" y="182"/>
                    <a:pt x="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2487;p40">
              <a:extLst>
                <a:ext uri="{FF2B5EF4-FFF2-40B4-BE49-F238E27FC236}">
                  <a16:creationId xmlns:a16="http://schemas.microsoft.com/office/drawing/2014/main" id="{21817354-6A2B-B1A2-2137-B96089551ADB}"/>
                </a:ext>
              </a:extLst>
            </p:cNvPr>
            <p:cNvSpPr/>
            <p:nvPr/>
          </p:nvSpPr>
          <p:spPr>
            <a:xfrm>
              <a:off x="6081555" y="2602714"/>
              <a:ext cx="49896" cy="205854"/>
            </a:xfrm>
            <a:custGeom>
              <a:avLst/>
              <a:gdLst/>
              <a:ahLst/>
              <a:cxnLst/>
              <a:rect l="l" t="t" r="r" b="b"/>
              <a:pathLst>
                <a:path w="581" h="2397" extrusionOk="0">
                  <a:moveTo>
                    <a:pt x="473" y="0"/>
                  </a:moveTo>
                  <a:cubicBezTo>
                    <a:pt x="423" y="804"/>
                    <a:pt x="263" y="1598"/>
                    <a:pt x="1" y="2362"/>
                  </a:cubicBezTo>
                  <a:lnTo>
                    <a:pt x="100" y="2396"/>
                  </a:lnTo>
                  <a:cubicBezTo>
                    <a:pt x="366" y="1625"/>
                    <a:pt x="527" y="820"/>
                    <a:pt x="580" y="7"/>
                  </a:cubicBezTo>
                  <a:lnTo>
                    <a:pt x="4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2488;p40">
              <a:extLst>
                <a:ext uri="{FF2B5EF4-FFF2-40B4-BE49-F238E27FC236}">
                  <a16:creationId xmlns:a16="http://schemas.microsoft.com/office/drawing/2014/main" id="{879F19A7-F7FA-3674-C1E6-9E0DF960ED45}"/>
                </a:ext>
              </a:extLst>
            </p:cNvPr>
            <p:cNvGrpSpPr/>
            <p:nvPr/>
          </p:nvGrpSpPr>
          <p:grpSpPr>
            <a:xfrm>
              <a:off x="5597440" y="3257816"/>
              <a:ext cx="228013" cy="546454"/>
              <a:chOff x="5597440" y="3257816"/>
              <a:chExt cx="228013" cy="546454"/>
            </a:xfrm>
          </p:grpSpPr>
          <p:sp>
            <p:nvSpPr>
              <p:cNvPr id="2132" name="Google Shape;2489;p40">
                <a:extLst>
                  <a:ext uri="{FF2B5EF4-FFF2-40B4-BE49-F238E27FC236}">
                    <a16:creationId xmlns:a16="http://schemas.microsoft.com/office/drawing/2014/main" id="{ECC05585-E4C9-B741-EDE1-B0CDF7A3D083}"/>
                  </a:ext>
                </a:extLst>
              </p:cNvPr>
              <p:cNvSpPr/>
              <p:nvPr/>
            </p:nvSpPr>
            <p:spPr>
              <a:xfrm>
                <a:off x="5638921" y="3257816"/>
                <a:ext cx="148572" cy="546454"/>
              </a:xfrm>
              <a:custGeom>
                <a:avLst/>
                <a:gdLst/>
                <a:ahLst/>
                <a:cxnLst/>
                <a:rect l="l" t="t" r="r" b="b"/>
                <a:pathLst>
                  <a:path w="1730" h="6363" extrusionOk="0">
                    <a:moveTo>
                      <a:pt x="1613" y="1"/>
                    </a:moveTo>
                    <a:cubicBezTo>
                      <a:pt x="1583" y="1"/>
                      <a:pt x="1554" y="12"/>
                      <a:pt x="1534" y="35"/>
                    </a:cubicBezTo>
                    <a:cubicBezTo>
                      <a:pt x="1094" y="522"/>
                      <a:pt x="912" y="1709"/>
                      <a:pt x="700" y="3085"/>
                    </a:cubicBezTo>
                    <a:cubicBezTo>
                      <a:pt x="528" y="4197"/>
                      <a:pt x="350" y="5348"/>
                      <a:pt x="20" y="6218"/>
                    </a:cubicBezTo>
                    <a:cubicBezTo>
                      <a:pt x="0" y="6272"/>
                      <a:pt x="27" y="6333"/>
                      <a:pt x="83" y="6355"/>
                    </a:cubicBezTo>
                    <a:cubicBezTo>
                      <a:pt x="94" y="6361"/>
                      <a:pt x="107" y="6362"/>
                      <a:pt x="120" y="6362"/>
                    </a:cubicBezTo>
                    <a:cubicBezTo>
                      <a:pt x="164" y="6362"/>
                      <a:pt x="204" y="6335"/>
                      <a:pt x="220" y="6293"/>
                    </a:cubicBezTo>
                    <a:cubicBezTo>
                      <a:pt x="557" y="5401"/>
                      <a:pt x="737" y="4240"/>
                      <a:pt x="910" y="3117"/>
                    </a:cubicBezTo>
                    <a:cubicBezTo>
                      <a:pt x="1108" y="1832"/>
                      <a:pt x="1297" y="616"/>
                      <a:pt x="1691" y="178"/>
                    </a:cubicBezTo>
                    <a:cubicBezTo>
                      <a:pt x="1729" y="135"/>
                      <a:pt x="1726" y="67"/>
                      <a:pt x="1683" y="28"/>
                    </a:cubicBezTo>
                    <a:cubicBezTo>
                      <a:pt x="1664" y="10"/>
                      <a:pt x="1638" y="1"/>
                      <a:pt x="1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490;p40">
                <a:extLst>
                  <a:ext uri="{FF2B5EF4-FFF2-40B4-BE49-F238E27FC236}">
                    <a16:creationId xmlns:a16="http://schemas.microsoft.com/office/drawing/2014/main" id="{036FEF5C-4519-1D7F-255F-3B7B35FB58C4}"/>
                  </a:ext>
                </a:extLst>
              </p:cNvPr>
              <p:cNvSpPr/>
              <p:nvPr/>
            </p:nvSpPr>
            <p:spPr>
              <a:xfrm>
                <a:off x="5597440" y="3714705"/>
                <a:ext cx="138009" cy="32549"/>
              </a:xfrm>
              <a:custGeom>
                <a:avLst/>
                <a:gdLst/>
                <a:ahLst/>
                <a:cxnLst/>
                <a:rect l="l" t="t" r="r" b="b"/>
                <a:pathLst>
                  <a:path w="1607" h="379" extrusionOk="0">
                    <a:moveTo>
                      <a:pt x="113" y="0"/>
                    </a:moveTo>
                    <a:cubicBezTo>
                      <a:pt x="61" y="0"/>
                      <a:pt x="14" y="40"/>
                      <a:pt x="8" y="94"/>
                    </a:cubicBezTo>
                    <a:cubicBezTo>
                      <a:pt x="0" y="151"/>
                      <a:pt x="42" y="205"/>
                      <a:pt x="102" y="212"/>
                    </a:cubicBezTo>
                    <a:lnTo>
                      <a:pt x="1483" y="378"/>
                    </a:lnTo>
                    <a:lnTo>
                      <a:pt x="1495" y="378"/>
                    </a:lnTo>
                    <a:cubicBezTo>
                      <a:pt x="1548" y="378"/>
                      <a:pt x="1594" y="338"/>
                      <a:pt x="1601" y="285"/>
                    </a:cubicBezTo>
                    <a:cubicBezTo>
                      <a:pt x="1607" y="228"/>
                      <a:pt x="1567" y="174"/>
                      <a:pt x="1507" y="167"/>
                    </a:cubicBezTo>
                    <a:lnTo>
                      <a:pt x="126" y="1"/>
                    </a:lnTo>
                    <a:cubicBezTo>
                      <a:pt x="122" y="1"/>
                      <a:pt x="118"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491;p40">
                <a:extLst>
                  <a:ext uri="{FF2B5EF4-FFF2-40B4-BE49-F238E27FC236}">
                    <a16:creationId xmlns:a16="http://schemas.microsoft.com/office/drawing/2014/main" id="{B921AD76-CC0D-2366-5C74-844BDC40D100}"/>
                  </a:ext>
                </a:extLst>
              </p:cNvPr>
              <p:cNvSpPr/>
              <p:nvPr/>
            </p:nvSpPr>
            <p:spPr>
              <a:xfrm>
                <a:off x="5613157" y="3640847"/>
                <a:ext cx="128906" cy="33493"/>
              </a:xfrm>
              <a:custGeom>
                <a:avLst/>
                <a:gdLst/>
                <a:ahLst/>
                <a:cxnLst/>
                <a:rect l="l" t="t" r="r" b="b"/>
                <a:pathLst>
                  <a:path w="1501" h="390" extrusionOk="0">
                    <a:moveTo>
                      <a:pt x="110" y="0"/>
                    </a:moveTo>
                    <a:cubicBezTo>
                      <a:pt x="58" y="0"/>
                      <a:pt x="14" y="39"/>
                      <a:pt x="7" y="92"/>
                    </a:cubicBezTo>
                    <a:cubicBezTo>
                      <a:pt x="0" y="149"/>
                      <a:pt x="40" y="203"/>
                      <a:pt x="99" y="211"/>
                    </a:cubicBezTo>
                    <a:lnTo>
                      <a:pt x="1375" y="389"/>
                    </a:lnTo>
                    <a:cubicBezTo>
                      <a:pt x="1379" y="390"/>
                      <a:pt x="1384" y="390"/>
                      <a:pt x="1389" y="390"/>
                    </a:cubicBezTo>
                    <a:cubicBezTo>
                      <a:pt x="1442" y="390"/>
                      <a:pt x="1487" y="353"/>
                      <a:pt x="1494" y="297"/>
                    </a:cubicBezTo>
                    <a:cubicBezTo>
                      <a:pt x="1501" y="240"/>
                      <a:pt x="1462" y="187"/>
                      <a:pt x="1404" y="177"/>
                    </a:cubicBezTo>
                    <a:lnTo>
                      <a:pt x="127" y="2"/>
                    </a:lnTo>
                    <a:cubicBezTo>
                      <a:pt x="121" y="1"/>
                      <a:pt x="11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492;p40">
                <a:extLst>
                  <a:ext uri="{FF2B5EF4-FFF2-40B4-BE49-F238E27FC236}">
                    <a16:creationId xmlns:a16="http://schemas.microsoft.com/office/drawing/2014/main" id="{157B0B1A-C3D1-8DF6-DAEE-3AC747AC274B}"/>
                  </a:ext>
                </a:extLst>
              </p:cNvPr>
              <p:cNvSpPr/>
              <p:nvPr/>
            </p:nvSpPr>
            <p:spPr>
              <a:xfrm>
                <a:off x="5627585" y="3557971"/>
                <a:ext cx="138267" cy="35984"/>
              </a:xfrm>
              <a:custGeom>
                <a:avLst/>
                <a:gdLst/>
                <a:ahLst/>
                <a:cxnLst/>
                <a:rect l="l" t="t" r="r" b="b"/>
                <a:pathLst>
                  <a:path w="1610" h="419" extrusionOk="0">
                    <a:moveTo>
                      <a:pt x="118" y="0"/>
                    </a:moveTo>
                    <a:cubicBezTo>
                      <a:pt x="72" y="0"/>
                      <a:pt x="29" y="30"/>
                      <a:pt x="16" y="77"/>
                    </a:cubicBezTo>
                    <a:cubicBezTo>
                      <a:pt x="1" y="134"/>
                      <a:pt x="32" y="193"/>
                      <a:pt x="89" y="210"/>
                    </a:cubicBezTo>
                    <a:cubicBezTo>
                      <a:pt x="548" y="340"/>
                      <a:pt x="1023" y="411"/>
                      <a:pt x="1503" y="418"/>
                    </a:cubicBezTo>
                    <a:cubicBezTo>
                      <a:pt x="1560" y="418"/>
                      <a:pt x="1608" y="371"/>
                      <a:pt x="1610" y="314"/>
                    </a:cubicBezTo>
                    <a:cubicBezTo>
                      <a:pt x="1610" y="256"/>
                      <a:pt x="1563" y="207"/>
                      <a:pt x="1504" y="206"/>
                    </a:cubicBezTo>
                    <a:cubicBezTo>
                      <a:pt x="1046" y="197"/>
                      <a:pt x="589" y="131"/>
                      <a:pt x="148" y="4"/>
                    </a:cubicBezTo>
                    <a:cubicBezTo>
                      <a:pt x="138" y="2"/>
                      <a:pt x="1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493;p40">
                <a:extLst>
                  <a:ext uri="{FF2B5EF4-FFF2-40B4-BE49-F238E27FC236}">
                    <a16:creationId xmlns:a16="http://schemas.microsoft.com/office/drawing/2014/main" id="{EA48B0A0-11AB-465F-8B83-5E1449E89339}"/>
                  </a:ext>
                </a:extLst>
              </p:cNvPr>
              <p:cNvSpPr/>
              <p:nvPr/>
            </p:nvSpPr>
            <p:spPr>
              <a:xfrm>
                <a:off x="5638234" y="3488322"/>
                <a:ext cx="134746" cy="30230"/>
              </a:xfrm>
              <a:custGeom>
                <a:avLst/>
                <a:gdLst/>
                <a:ahLst/>
                <a:cxnLst/>
                <a:rect l="l" t="t" r="r" b="b"/>
                <a:pathLst>
                  <a:path w="1569" h="352" extrusionOk="0">
                    <a:moveTo>
                      <a:pt x="391" y="0"/>
                    </a:moveTo>
                    <a:cubicBezTo>
                      <a:pt x="295" y="0"/>
                      <a:pt x="199" y="3"/>
                      <a:pt x="102" y="10"/>
                    </a:cubicBezTo>
                    <a:cubicBezTo>
                      <a:pt x="45" y="16"/>
                      <a:pt x="1" y="66"/>
                      <a:pt x="5" y="124"/>
                    </a:cubicBezTo>
                    <a:cubicBezTo>
                      <a:pt x="9" y="181"/>
                      <a:pt x="56" y="223"/>
                      <a:pt x="114" y="223"/>
                    </a:cubicBezTo>
                    <a:cubicBezTo>
                      <a:pt x="116" y="223"/>
                      <a:pt x="118" y="223"/>
                      <a:pt x="119" y="223"/>
                    </a:cubicBezTo>
                    <a:cubicBezTo>
                      <a:pt x="213" y="216"/>
                      <a:pt x="307" y="213"/>
                      <a:pt x="400" y="213"/>
                    </a:cubicBezTo>
                    <a:cubicBezTo>
                      <a:pt x="746" y="213"/>
                      <a:pt x="1089" y="257"/>
                      <a:pt x="1423" y="347"/>
                    </a:cubicBezTo>
                    <a:cubicBezTo>
                      <a:pt x="1433" y="348"/>
                      <a:pt x="1442" y="351"/>
                      <a:pt x="1450" y="351"/>
                    </a:cubicBezTo>
                    <a:cubicBezTo>
                      <a:pt x="1497" y="351"/>
                      <a:pt x="1540" y="318"/>
                      <a:pt x="1552" y="273"/>
                    </a:cubicBezTo>
                    <a:cubicBezTo>
                      <a:pt x="1569" y="216"/>
                      <a:pt x="1534" y="158"/>
                      <a:pt x="1477" y="143"/>
                    </a:cubicBezTo>
                    <a:cubicBezTo>
                      <a:pt x="1122" y="48"/>
                      <a:pt x="758"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494;p40">
                <a:extLst>
                  <a:ext uri="{FF2B5EF4-FFF2-40B4-BE49-F238E27FC236}">
                    <a16:creationId xmlns:a16="http://schemas.microsoft.com/office/drawing/2014/main" id="{13CC85F6-E18B-6671-1AED-2DF72EF87D78}"/>
                  </a:ext>
                </a:extLst>
              </p:cNvPr>
              <p:cNvSpPr/>
              <p:nvPr/>
            </p:nvSpPr>
            <p:spPr>
              <a:xfrm>
                <a:off x="5658416" y="3396515"/>
                <a:ext cx="142561" cy="27482"/>
              </a:xfrm>
              <a:custGeom>
                <a:avLst/>
                <a:gdLst/>
                <a:ahLst/>
                <a:cxnLst/>
                <a:rect l="l" t="t" r="r" b="b"/>
                <a:pathLst>
                  <a:path w="1660" h="320" extrusionOk="0">
                    <a:moveTo>
                      <a:pt x="114" y="1"/>
                    </a:moveTo>
                    <a:cubicBezTo>
                      <a:pt x="56" y="1"/>
                      <a:pt x="9" y="43"/>
                      <a:pt x="6" y="99"/>
                    </a:cubicBezTo>
                    <a:cubicBezTo>
                      <a:pt x="0" y="158"/>
                      <a:pt x="44" y="209"/>
                      <a:pt x="103" y="214"/>
                    </a:cubicBezTo>
                    <a:lnTo>
                      <a:pt x="1541" y="319"/>
                    </a:lnTo>
                    <a:lnTo>
                      <a:pt x="1548" y="319"/>
                    </a:lnTo>
                    <a:cubicBezTo>
                      <a:pt x="1602" y="319"/>
                      <a:pt x="1649" y="278"/>
                      <a:pt x="1655" y="221"/>
                    </a:cubicBezTo>
                    <a:cubicBezTo>
                      <a:pt x="1659" y="162"/>
                      <a:pt x="1615" y="109"/>
                      <a:pt x="1556" y="107"/>
                    </a:cubicBezTo>
                    <a:lnTo>
                      <a:pt x="120" y="1"/>
                    </a:lnTo>
                    <a:cubicBezTo>
                      <a:pt x="118" y="1"/>
                      <a:pt x="116"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495;p40">
                <a:extLst>
                  <a:ext uri="{FF2B5EF4-FFF2-40B4-BE49-F238E27FC236}">
                    <a16:creationId xmlns:a16="http://schemas.microsoft.com/office/drawing/2014/main" id="{6AF4712E-B185-EE4E-07ED-3FB01DAD0842}"/>
                  </a:ext>
                </a:extLst>
              </p:cNvPr>
              <p:cNvSpPr/>
              <p:nvPr/>
            </p:nvSpPr>
            <p:spPr>
              <a:xfrm>
                <a:off x="5676623" y="3299984"/>
                <a:ext cx="148830" cy="43284"/>
              </a:xfrm>
              <a:custGeom>
                <a:avLst/>
                <a:gdLst/>
                <a:ahLst/>
                <a:cxnLst/>
                <a:rect l="l" t="t" r="r" b="b"/>
                <a:pathLst>
                  <a:path w="1733" h="504" extrusionOk="0">
                    <a:moveTo>
                      <a:pt x="117" y="0"/>
                    </a:moveTo>
                    <a:cubicBezTo>
                      <a:pt x="72" y="0"/>
                      <a:pt x="30" y="30"/>
                      <a:pt x="17" y="77"/>
                    </a:cubicBezTo>
                    <a:cubicBezTo>
                      <a:pt x="1" y="133"/>
                      <a:pt x="32" y="191"/>
                      <a:pt x="89" y="208"/>
                    </a:cubicBezTo>
                    <a:cubicBezTo>
                      <a:pt x="586" y="347"/>
                      <a:pt x="1097" y="447"/>
                      <a:pt x="1610" y="504"/>
                    </a:cubicBezTo>
                    <a:lnTo>
                      <a:pt x="1623" y="504"/>
                    </a:lnTo>
                    <a:cubicBezTo>
                      <a:pt x="1676" y="504"/>
                      <a:pt x="1723" y="464"/>
                      <a:pt x="1727" y="411"/>
                    </a:cubicBezTo>
                    <a:cubicBezTo>
                      <a:pt x="1733" y="353"/>
                      <a:pt x="1691" y="300"/>
                      <a:pt x="1633" y="293"/>
                    </a:cubicBezTo>
                    <a:cubicBezTo>
                      <a:pt x="1132" y="235"/>
                      <a:pt x="632" y="140"/>
                      <a:pt x="146" y="4"/>
                    </a:cubicBezTo>
                    <a:cubicBezTo>
                      <a:pt x="137" y="1"/>
                      <a:pt x="127"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0" name="Google Shape;2496;p40">
              <a:extLst>
                <a:ext uri="{FF2B5EF4-FFF2-40B4-BE49-F238E27FC236}">
                  <a16:creationId xmlns:a16="http://schemas.microsoft.com/office/drawing/2014/main" id="{47480A82-2D4F-B5EA-8A43-F4D4D37840FF}"/>
                </a:ext>
              </a:extLst>
            </p:cNvPr>
            <p:cNvSpPr/>
            <p:nvPr/>
          </p:nvSpPr>
          <p:spPr>
            <a:xfrm>
              <a:off x="5231499" y="2638870"/>
              <a:ext cx="145996" cy="27911"/>
            </a:xfrm>
            <a:custGeom>
              <a:avLst/>
              <a:gdLst/>
              <a:ahLst/>
              <a:cxnLst/>
              <a:rect l="l" t="t" r="r" b="b"/>
              <a:pathLst>
                <a:path w="1700" h="325" extrusionOk="0">
                  <a:moveTo>
                    <a:pt x="27" y="0"/>
                  </a:moveTo>
                  <a:lnTo>
                    <a:pt x="1" y="105"/>
                  </a:lnTo>
                  <a:cubicBezTo>
                    <a:pt x="555" y="247"/>
                    <a:pt x="1126" y="322"/>
                    <a:pt x="1700" y="325"/>
                  </a:cubicBezTo>
                  <a:lnTo>
                    <a:pt x="1700" y="219"/>
                  </a:lnTo>
                  <a:cubicBezTo>
                    <a:pt x="1136" y="215"/>
                    <a:pt x="573" y="142"/>
                    <a:pt x="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497;p40">
              <a:extLst>
                <a:ext uri="{FF2B5EF4-FFF2-40B4-BE49-F238E27FC236}">
                  <a16:creationId xmlns:a16="http://schemas.microsoft.com/office/drawing/2014/main" id="{59088FB1-7DB4-1902-464A-2A30FFA4E650}"/>
                </a:ext>
              </a:extLst>
            </p:cNvPr>
            <p:cNvSpPr/>
            <p:nvPr/>
          </p:nvSpPr>
          <p:spPr>
            <a:xfrm>
              <a:off x="5399054" y="2311233"/>
              <a:ext cx="114993" cy="18722"/>
            </a:xfrm>
            <a:custGeom>
              <a:avLst/>
              <a:gdLst/>
              <a:ahLst/>
              <a:cxnLst/>
              <a:rect l="l" t="t" r="r" b="b"/>
              <a:pathLst>
                <a:path w="1339" h="218" extrusionOk="0">
                  <a:moveTo>
                    <a:pt x="962" y="1"/>
                  </a:moveTo>
                  <a:cubicBezTo>
                    <a:pt x="638" y="1"/>
                    <a:pt x="315" y="38"/>
                    <a:pt x="0" y="115"/>
                  </a:cubicBezTo>
                  <a:lnTo>
                    <a:pt x="25" y="217"/>
                  </a:lnTo>
                  <a:cubicBezTo>
                    <a:pt x="331" y="143"/>
                    <a:pt x="643" y="106"/>
                    <a:pt x="959" y="106"/>
                  </a:cubicBezTo>
                  <a:cubicBezTo>
                    <a:pt x="1082" y="106"/>
                    <a:pt x="1206" y="111"/>
                    <a:pt x="1330" y="123"/>
                  </a:cubicBezTo>
                  <a:lnTo>
                    <a:pt x="1338" y="17"/>
                  </a:lnTo>
                  <a:cubicBezTo>
                    <a:pt x="1213" y="6"/>
                    <a:pt x="1088" y="1"/>
                    <a:pt x="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498;p40">
              <a:extLst>
                <a:ext uri="{FF2B5EF4-FFF2-40B4-BE49-F238E27FC236}">
                  <a16:creationId xmlns:a16="http://schemas.microsoft.com/office/drawing/2014/main" id="{C2502B07-E2AF-69C8-BE21-AB02CF55518B}"/>
                </a:ext>
              </a:extLst>
            </p:cNvPr>
            <p:cNvSpPr/>
            <p:nvPr/>
          </p:nvSpPr>
          <p:spPr>
            <a:xfrm>
              <a:off x="6083874" y="2647200"/>
              <a:ext cx="135261" cy="209118"/>
            </a:xfrm>
            <a:custGeom>
              <a:avLst/>
              <a:gdLst/>
              <a:ahLst/>
              <a:cxnLst/>
              <a:rect l="l" t="t" r="r" b="b"/>
              <a:pathLst>
                <a:path w="1575" h="2435" extrusionOk="0">
                  <a:moveTo>
                    <a:pt x="450" y="1"/>
                  </a:moveTo>
                  <a:cubicBezTo>
                    <a:pt x="395" y="189"/>
                    <a:pt x="302" y="366"/>
                    <a:pt x="253" y="555"/>
                  </a:cubicBezTo>
                  <a:cubicBezTo>
                    <a:pt x="196" y="780"/>
                    <a:pt x="193" y="1017"/>
                    <a:pt x="138" y="1243"/>
                  </a:cubicBezTo>
                  <a:cubicBezTo>
                    <a:pt x="93" y="1430"/>
                    <a:pt x="59" y="1618"/>
                    <a:pt x="9" y="1808"/>
                  </a:cubicBezTo>
                  <a:cubicBezTo>
                    <a:pt x="6" y="1825"/>
                    <a:pt x="1" y="1848"/>
                    <a:pt x="9" y="1864"/>
                  </a:cubicBezTo>
                  <a:cubicBezTo>
                    <a:pt x="23" y="1888"/>
                    <a:pt x="56" y="1894"/>
                    <a:pt x="85" y="1897"/>
                  </a:cubicBezTo>
                  <a:cubicBezTo>
                    <a:pt x="258" y="1922"/>
                    <a:pt x="396" y="2044"/>
                    <a:pt x="545" y="2132"/>
                  </a:cubicBezTo>
                  <a:cubicBezTo>
                    <a:pt x="757" y="2259"/>
                    <a:pt x="1113" y="2435"/>
                    <a:pt x="1364" y="2435"/>
                  </a:cubicBezTo>
                  <a:cubicBezTo>
                    <a:pt x="1391" y="2435"/>
                    <a:pt x="1417" y="2432"/>
                    <a:pt x="1440" y="2422"/>
                  </a:cubicBezTo>
                  <a:cubicBezTo>
                    <a:pt x="1470" y="2408"/>
                    <a:pt x="1488" y="2382"/>
                    <a:pt x="1503" y="2356"/>
                  </a:cubicBezTo>
                  <a:cubicBezTo>
                    <a:pt x="1574" y="2229"/>
                    <a:pt x="1560" y="2061"/>
                    <a:pt x="1467" y="1950"/>
                  </a:cubicBezTo>
                  <a:cubicBezTo>
                    <a:pt x="1400" y="1867"/>
                    <a:pt x="1300" y="1817"/>
                    <a:pt x="1221" y="1745"/>
                  </a:cubicBezTo>
                  <a:cubicBezTo>
                    <a:pt x="982" y="1531"/>
                    <a:pt x="1113" y="1014"/>
                    <a:pt x="1002" y="724"/>
                  </a:cubicBezTo>
                  <a:cubicBezTo>
                    <a:pt x="964" y="623"/>
                    <a:pt x="913" y="517"/>
                    <a:pt x="852" y="417"/>
                  </a:cubicBezTo>
                  <a:cubicBezTo>
                    <a:pt x="749" y="252"/>
                    <a:pt x="615" y="99"/>
                    <a:pt x="450"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499;p40">
              <a:extLst>
                <a:ext uri="{FF2B5EF4-FFF2-40B4-BE49-F238E27FC236}">
                  <a16:creationId xmlns:a16="http://schemas.microsoft.com/office/drawing/2014/main" id="{D72992F4-7A5B-9590-141E-1F5E5CB23019}"/>
                </a:ext>
              </a:extLst>
            </p:cNvPr>
            <p:cNvSpPr/>
            <p:nvPr/>
          </p:nvSpPr>
          <p:spPr>
            <a:xfrm>
              <a:off x="3977112" y="2681124"/>
              <a:ext cx="1296187" cy="1478338"/>
            </a:xfrm>
            <a:custGeom>
              <a:avLst/>
              <a:gdLst/>
              <a:ahLst/>
              <a:cxnLst/>
              <a:rect l="l" t="t" r="r" b="b"/>
              <a:pathLst>
                <a:path w="15093" h="17214" extrusionOk="0">
                  <a:moveTo>
                    <a:pt x="1349" y="1"/>
                  </a:moveTo>
                  <a:cubicBezTo>
                    <a:pt x="1299" y="1"/>
                    <a:pt x="1250" y="3"/>
                    <a:pt x="1200" y="8"/>
                  </a:cubicBezTo>
                  <a:cubicBezTo>
                    <a:pt x="574" y="72"/>
                    <a:pt x="0" y="651"/>
                    <a:pt x="82" y="1275"/>
                  </a:cubicBezTo>
                  <a:cubicBezTo>
                    <a:pt x="152" y="1796"/>
                    <a:pt x="607" y="2163"/>
                    <a:pt x="930" y="2578"/>
                  </a:cubicBezTo>
                  <a:cubicBezTo>
                    <a:pt x="1908" y="3840"/>
                    <a:pt x="1958" y="5784"/>
                    <a:pt x="2005" y="7300"/>
                  </a:cubicBezTo>
                  <a:cubicBezTo>
                    <a:pt x="2075" y="9487"/>
                    <a:pt x="2530" y="11735"/>
                    <a:pt x="3824" y="13537"/>
                  </a:cubicBezTo>
                  <a:cubicBezTo>
                    <a:pt x="4014" y="13801"/>
                    <a:pt x="4221" y="14051"/>
                    <a:pt x="4444" y="14285"/>
                  </a:cubicBezTo>
                  <a:cubicBezTo>
                    <a:pt x="5576" y="15477"/>
                    <a:pt x="7101" y="16285"/>
                    <a:pt x="8699" y="16684"/>
                  </a:cubicBezTo>
                  <a:cubicBezTo>
                    <a:pt x="9806" y="16961"/>
                    <a:pt x="10943" y="17213"/>
                    <a:pt x="12092" y="17213"/>
                  </a:cubicBezTo>
                  <a:cubicBezTo>
                    <a:pt x="12098" y="17213"/>
                    <a:pt x="12105" y="17213"/>
                    <a:pt x="12111" y="17213"/>
                  </a:cubicBezTo>
                  <a:cubicBezTo>
                    <a:pt x="12886" y="17212"/>
                    <a:pt x="15092" y="16956"/>
                    <a:pt x="14800" y="15753"/>
                  </a:cubicBezTo>
                  <a:cubicBezTo>
                    <a:pt x="14697" y="15333"/>
                    <a:pt x="14314" y="15026"/>
                    <a:pt x="13903" y="14892"/>
                  </a:cubicBezTo>
                  <a:cubicBezTo>
                    <a:pt x="13572" y="14784"/>
                    <a:pt x="13220" y="14767"/>
                    <a:pt x="12870" y="14767"/>
                  </a:cubicBezTo>
                  <a:cubicBezTo>
                    <a:pt x="12785" y="14767"/>
                    <a:pt x="12702" y="14768"/>
                    <a:pt x="12618" y="14769"/>
                  </a:cubicBezTo>
                  <a:cubicBezTo>
                    <a:pt x="12495" y="14770"/>
                    <a:pt x="12372" y="14771"/>
                    <a:pt x="12250" y="14771"/>
                  </a:cubicBezTo>
                  <a:cubicBezTo>
                    <a:pt x="10874" y="14771"/>
                    <a:pt x="9482" y="14692"/>
                    <a:pt x="8184" y="14241"/>
                  </a:cubicBezTo>
                  <a:cubicBezTo>
                    <a:pt x="6791" y="13757"/>
                    <a:pt x="5640" y="12837"/>
                    <a:pt x="4992" y="11505"/>
                  </a:cubicBezTo>
                  <a:cubicBezTo>
                    <a:pt x="4292" y="10064"/>
                    <a:pt x="4229" y="8475"/>
                    <a:pt x="4109" y="6903"/>
                  </a:cubicBezTo>
                  <a:cubicBezTo>
                    <a:pt x="3971" y="5066"/>
                    <a:pt x="4237" y="3062"/>
                    <a:pt x="3298" y="1385"/>
                  </a:cubicBezTo>
                  <a:cubicBezTo>
                    <a:pt x="2914" y="696"/>
                    <a:pt x="2180" y="1"/>
                    <a:pt x="13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500;p40">
              <a:extLst>
                <a:ext uri="{FF2B5EF4-FFF2-40B4-BE49-F238E27FC236}">
                  <a16:creationId xmlns:a16="http://schemas.microsoft.com/office/drawing/2014/main" id="{8603D228-1891-86BB-7923-05E714165797}"/>
                </a:ext>
              </a:extLst>
            </p:cNvPr>
            <p:cNvSpPr/>
            <p:nvPr/>
          </p:nvSpPr>
          <p:spPr>
            <a:xfrm>
              <a:off x="5467931" y="1586738"/>
              <a:ext cx="90432" cy="93695"/>
            </a:xfrm>
            <a:custGeom>
              <a:avLst/>
              <a:gdLst/>
              <a:ahLst/>
              <a:cxnLst/>
              <a:rect l="l" t="t" r="r" b="b"/>
              <a:pathLst>
                <a:path w="1053" h="1091" extrusionOk="0">
                  <a:moveTo>
                    <a:pt x="183" y="1"/>
                  </a:moveTo>
                  <a:cubicBezTo>
                    <a:pt x="92" y="358"/>
                    <a:pt x="1" y="726"/>
                    <a:pt x="42" y="1090"/>
                  </a:cubicBezTo>
                  <a:cubicBezTo>
                    <a:pt x="349" y="900"/>
                    <a:pt x="697" y="793"/>
                    <a:pt x="1053" y="712"/>
                  </a:cubicBezTo>
                  <a:cubicBezTo>
                    <a:pt x="757" y="482"/>
                    <a:pt x="469" y="243"/>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501;p40">
              <a:extLst>
                <a:ext uri="{FF2B5EF4-FFF2-40B4-BE49-F238E27FC236}">
                  <a16:creationId xmlns:a16="http://schemas.microsoft.com/office/drawing/2014/main" id="{86D0F55B-5EBB-F498-22B9-5BDAF8509CA3}"/>
                </a:ext>
              </a:extLst>
            </p:cNvPr>
            <p:cNvSpPr/>
            <p:nvPr/>
          </p:nvSpPr>
          <p:spPr>
            <a:xfrm>
              <a:off x="6168639" y="1602369"/>
              <a:ext cx="51356" cy="95670"/>
            </a:xfrm>
            <a:custGeom>
              <a:avLst/>
              <a:gdLst/>
              <a:ahLst/>
              <a:cxnLst/>
              <a:rect l="l" t="t" r="r" b="b"/>
              <a:pathLst>
                <a:path w="598" h="1114" extrusionOk="0">
                  <a:moveTo>
                    <a:pt x="459" y="0"/>
                  </a:moveTo>
                  <a:cubicBezTo>
                    <a:pt x="458" y="0"/>
                    <a:pt x="458" y="0"/>
                    <a:pt x="458" y="1"/>
                  </a:cubicBezTo>
                  <a:lnTo>
                    <a:pt x="458" y="1"/>
                  </a:lnTo>
                  <a:cubicBezTo>
                    <a:pt x="458" y="0"/>
                    <a:pt x="458" y="0"/>
                    <a:pt x="459" y="0"/>
                  </a:cubicBezTo>
                  <a:close/>
                  <a:moveTo>
                    <a:pt x="458" y="1"/>
                  </a:moveTo>
                  <a:lnTo>
                    <a:pt x="458" y="1"/>
                  </a:lnTo>
                  <a:cubicBezTo>
                    <a:pt x="384" y="148"/>
                    <a:pt x="397" y="306"/>
                    <a:pt x="342" y="454"/>
                  </a:cubicBezTo>
                  <a:cubicBezTo>
                    <a:pt x="326" y="497"/>
                    <a:pt x="80" y="804"/>
                    <a:pt x="0" y="861"/>
                  </a:cubicBezTo>
                  <a:cubicBezTo>
                    <a:pt x="206" y="924"/>
                    <a:pt x="407" y="1011"/>
                    <a:pt x="597" y="1114"/>
                  </a:cubicBezTo>
                  <a:cubicBezTo>
                    <a:pt x="586" y="908"/>
                    <a:pt x="577" y="700"/>
                    <a:pt x="551" y="496"/>
                  </a:cubicBezTo>
                  <a:cubicBezTo>
                    <a:pt x="541" y="417"/>
                    <a:pt x="541" y="337"/>
                    <a:pt x="530" y="259"/>
                  </a:cubicBezTo>
                  <a:cubicBezTo>
                    <a:pt x="526" y="216"/>
                    <a:pt x="446" y="29"/>
                    <a:pt x="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502;p40">
              <a:extLst>
                <a:ext uri="{FF2B5EF4-FFF2-40B4-BE49-F238E27FC236}">
                  <a16:creationId xmlns:a16="http://schemas.microsoft.com/office/drawing/2014/main" id="{8B775974-1F91-07FE-A3CB-834106D7654D}"/>
                </a:ext>
              </a:extLst>
            </p:cNvPr>
            <p:cNvSpPr/>
            <p:nvPr/>
          </p:nvSpPr>
          <p:spPr>
            <a:xfrm>
              <a:off x="6058367" y="1788044"/>
              <a:ext cx="110184" cy="74630"/>
            </a:xfrm>
            <a:custGeom>
              <a:avLst/>
              <a:gdLst/>
              <a:ahLst/>
              <a:cxnLst/>
              <a:rect l="l" t="t" r="r" b="b"/>
              <a:pathLst>
                <a:path w="1283" h="869" extrusionOk="0">
                  <a:moveTo>
                    <a:pt x="935" y="0"/>
                  </a:moveTo>
                  <a:cubicBezTo>
                    <a:pt x="874" y="0"/>
                    <a:pt x="813" y="11"/>
                    <a:pt x="756" y="31"/>
                  </a:cubicBezTo>
                  <a:cubicBezTo>
                    <a:pt x="653" y="68"/>
                    <a:pt x="563" y="134"/>
                    <a:pt x="479" y="203"/>
                  </a:cubicBezTo>
                  <a:cubicBezTo>
                    <a:pt x="340" y="315"/>
                    <a:pt x="1" y="508"/>
                    <a:pt x="62" y="724"/>
                  </a:cubicBezTo>
                  <a:cubicBezTo>
                    <a:pt x="93" y="833"/>
                    <a:pt x="183" y="869"/>
                    <a:pt x="288" y="869"/>
                  </a:cubicBezTo>
                  <a:cubicBezTo>
                    <a:pt x="407" y="869"/>
                    <a:pt x="544" y="822"/>
                    <a:pt x="629" y="788"/>
                  </a:cubicBezTo>
                  <a:cubicBezTo>
                    <a:pt x="786" y="724"/>
                    <a:pt x="929" y="627"/>
                    <a:pt x="1064" y="527"/>
                  </a:cubicBezTo>
                  <a:cubicBezTo>
                    <a:pt x="1120" y="484"/>
                    <a:pt x="1177" y="441"/>
                    <a:pt x="1219" y="384"/>
                  </a:cubicBezTo>
                  <a:cubicBezTo>
                    <a:pt x="1257" y="327"/>
                    <a:pt x="1283" y="255"/>
                    <a:pt x="1264" y="188"/>
                  </a:cubicBezTo>
                  <a:cubicBezTo>
                    <a:pt x="1240" y="87"/>
                    <a:pt x="1129" y="26"/>
                    <a:pt x="1024" y="8"/>
                  </a:cubicBezTo>
                  <a:cubicBezTo>
                    <a:pt x="995" y="3"/>
                    <a:pt x="965" y="0"/>
                    <a:pt x="93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503;p40">
              <a:extLst>
                <a:ext uri="{FF2B5EF4-FFF2-40B4-BE49-F238E27FC236}">
                  <a16:creationId xmlns:a16="http://schemas.microsoft.com/office/drawing/2014/main" id="{86059B32-693B-E401-5640-77DE2BDBEE95}"/>
                </a:ext>
              </a:extLst>
            </p:cNvPr>
            <p:cNvSpPr/>
            <p:nvPr/>
          </p:nvSpPr>
          <p:spPr>
            <a:xfrm>
              <a:off x="5699725" y="1821194"/>
              <a:ext cx="112503" cy="67072"/>
            </a:xfrm>
            <a:custGeom>
              <a:avLst/>
              <a:gdLst/>
              <a:ahLst/>
              <a:cxnLst/>
              <a:rect l="l" t="t" r="r" b="b"/>
              <a:pathLst>
                <a:path w="1310" h="781" extrusionOk="0">
                  <a:moveTo>
                    <a:pt x="1071" y="1"/>
                  </a:moveTo>
                  <a:cubicBezTo>
                    <a:pt x="856" y="1"/>
                    <a:pt x="556" y="91"/>
                    <a:pt x="469" y="122"/>
                  </a:cubicBezTo>
                  <a:cubicBezTo>
                    <a:pt x="357" y="162"/>
                    <a:pt x="250" y="215"/>
                    <a:pt x="163" y="293"/>
                  </a:cubicBezTo>
                  <a:cubicBezTo>
                    <a:pt x="76" y="372"/>
                    <a:pt x="12" y="476"/>
                    <a:pt x="3" y="590"/>
                  </a:cubicBezTo>
                  <a:cubicBezTo>
                    <a:pt x="0" y="619"/>
                    <a:pt x="0" y="650"/>
                    <a:pt x="13" y="676"/>
                  </a:cubicBezTo>
                  <a:cubicBezTo>
                    <a:pt x="33" y="723"/>
                    <a:pt x="83" y="752"/>
                    <a:pt x="133" y="766"/>
                  </a:cubicBezTo>
                  <a:cubicBezTo>
                    <a:pt x="168" y="776"/>
                    <a:pt x="204" y="780"/>
                    <a:pt x="239" y="780"/>
                  </a:cubicBezTo>
                  <a:cubicBezTo>
                    <a:pt x="362" y="780"/>
                    <a:pt x="485" y="729"/>
                    <a:pt x="596" y="673"/>
                  </a:cubicBezTo>
                  <a:cubicBezTo>
                    <a:pt x="756" y="590"/>
                    <a:pt x="1310" y="341"/>
                    <a:pt x="1300" y="126"/>
                  </a:cubicBezTo>
                  <a:cubicBezTo>
                    <a:pt x="1295" y="32"/>
                    <a:pt x="1198" y="1"/>
                    <a:pt x="1071"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504;p40">
              <a:extLst>
                <a:ext uri="{FF2B5EF4-FFF2-40B4-BE49-F238E27FC236}">
                  <a16:creationId xmlns:a16="http://schemas.microsoft.com/office/drawing/2014/main" id="{1D174EF7-E163-38BF-2B9E-121BECF52B09}"/>
                </a:ext>
              </a:extLst>
            </p:cNvPr>
            <p:cNvSpPr/>
            <p:nvPr/>
          </p:nvSpPr>
          <p:spPr>
            <a:xfrm>
              <a:off x="5140808" y="3342152"/>
              <a:ext cx="198984" cy="163773"/>
            </a:xfrm>
            <a:custGeom>
              <a:avLst/>
              <a:gdLst/>
              <a:ahLst/>
              <a:cxnLst/>
              <a:rect l="l" t="t" r="r" b="b"/>
              <a:pathLst>
                <a:path w="2317" h="1907" extrusionOk="0">
                  <a:moveTo>
                    <a:pt x="1739" y="0"/>
                  </a:moveTo>
                  <a:cubicBezTo>
                    <a:pt x="1607" y="0"/>
                    <a:pt x="1474" y="56"/>
                    <a:pt x="1364" y="131"/>
                  </a:cubicBezTo>
                  <a:cubicBezTo>
                    <a:pt x="1217" y="231"/>
                    <a:pt x="1100" y="361"/>
                    <a:pt x="958" y="468"/>
                  </a:cubicBezTo>
                  <a:cubicBezTo>
                    <a:pt x="567" y="764"/>
                    <a:pt x="0" y="1214"/>
                    <a:pt x="519" y="1698"/>
                  </a:cubicBezTo>
                  <a:cubicBezTo>
                    <a:pt x="679" y="1846"/>
                    <a:pt x="869" y="1907"/>
                    <a:pt x="1065" y="1907"/>
                  </a:cubicBezTo>
                  <a:cubicBezTo>
                    <a:pt x="1404" y="1907"/>
                    <a:pt x="1757" y="1723"/>
                    <a:pt x="1989" y="1495"/>
                  </a:cubicBezTo>
                  <a:cubicBezTo>
                    <a:pt x="2131" y="1356"/>
                    <a:pt x="2252" y="1191"/>
                    <a:pt x="2289" y="999"/>
                  </a:cubicBezTo>
                  <a:cubicBezTo>
                    <a:pt x="2316" y="860"/>
                    <a:pt x="2295" y="712"/>
                    <a:pt x="2263" y="574"/>
                  </a:cubicBezTo>
                  <a:cubicBezTo>
                    <a:pt x="2209" y="343"/>
                    <a:pt x="2096" y="90"/>
                    <a:pt x="1865" y="19"/>
                  </a:cubicBezTo>
                  <a:cubicBezTo>
                    <a:pt x="1824" y="6"/>
                    <a:pt x="1782" y="0"/>
                    <a:pt x="1739"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505;p40">
              <a:extLst>
                <a:ext uri="{FF2B5EF4-FFF2-40B4-BE49-F238E27FC236}">
                  <a16:creationId xmlns:a16="http://schemas.microsoft.com/office/drawing/2014/main" id="{D0131800-44A6-6742-DEB1-F15F0854617E}"/>
                </a:ext>
              </a:extLst>
            </p:cNvPr>
            <p:cNvSpPr/>
            <p:nvPr/>
          </p:nvSpPr>
          <p:spPr>
            <a:xfrm>
              <a:off x="5212004" y="4049642"/>
              <a:ext cx="194003" cy="137923"/>
            </a:xfrm>
            <a:custGeom>
              <a:avLst/>
              <a:gdLst/>
              <a:ahLst/>
              <a:cxnLst/>
              <a:rect l="l" t="t" r="r" b="b"/>
              <a:pathLst>
                <a:path w="2259" h="1606" extrusionOk="0">
                  <a:moveTo>
                    <a:pt x="2258" y="742"/>
                  </a:moveTo>
                  <a:cubicBezTo>
                    <a:pt x="2258" y="742"/>
                    <a:pt x="2258" y="742"/>
                    <a:pt x="2258" y="742"/>
                  </a:cubicBezTo>
                  <a:cubicBezTo>
                    <a:pt x="2258" y="742"/>
                    <a:pt x="2258" y="742"/>
                    <a:pt x="2258" y="742"/>
                  </a:cubicBezTo>
                  <a:close/>
                  <a:moveTo>
                    <a:pt x="1037" y="1"/>
                  </a:moveTo>
                  <a:cubicBezTo>
                    <a:pt x="705" y="1"/>
                    <a:pt x="370" y="145"/>
                    <a:pt x="161" y="399"/>
                  </a:cubicBezTo>
                  <a:cubicBezTo>
                    <a:pt x="71" y="510"/>
                    <a:pt x="1" y="653"/>
                    <a:pt x="39" y="789"/>
                  </a:cubicBezTo>
                  <a:cubicBezTo>
                    <a:pt x="68" y="886"/>
                    <a:pt x="146" y="960"/>
                    <a:pt x="222" y="1029"/>
                  </a:cubicBezTo>
                  <a:cubicBezTo>
                    <a:pt x="403" y="1196"/>
                    <a:pt x="586" y="1363"/>
                    <a:pt x="768" y="1528"/>
                  </a:cubicBezTo>
                  <a:cubicBezTo>
                    <a:pt x="808" y="1566"/>
                    <a:pt x="857" y="1606"/>
                    <a:pt x="912" y="1606"/>
                  </a:cubicBezTo>
                  <a:cubicBezTo>
                    <a:pt x="916" y="1606"/>
                    <a:pt x="920" y="1606"/>
                    <a:pt x="923" y="1605"/>
                  </a:cubicBezTo>
                  <a:cubicBezTo>
                    <a:pt x="950" y="1604"/>
                    <a:pt x="973" y="1591"/>
                    <a:pt x="996" y="1581"/>
                  </a:cubicBezTo>
                  <a:cubicBezTo>
                    <a:pt x="1119" y="1522"/>
                    <a:pt x="2221" y="741"/>
                    <a:pt x="2257" y="741"/>
                  </a:cubicBezTo>
                  <a:cubicBezTo>
                    <a:pt x="2258" y="741"/>
                    <a:pt x="2258" y="741"/>
                    <a:pt x="2258" y="742"/>
                  </a:cubicBezTo>
                  <a:lnTo>
                    <a:pt x="2258" y="742"/>
                  </a:lnTo>
                  <a:cubicBezTo>
                    <a:pt x="1906" y="479"/>
                    <a:pt x="1663" y="79"/>
                    <a:pt x="1194" y="12"/>
                  </a:cubicBezTo>
                  <a:cubicBezTo>
                    <a:pt x="1142" y="4"/>
                    <a:pt x="1090" y="1"/>
                    <a:pt x="1037"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506;p40">
              <a:extLst>
                <a:ext uri="{FF2B5EF4-FFF2-40B4-BE49-F238E27FC236}">
                  <a16:creationId xmlns:a16="http://schemas.microsoft.com/office/drawing/2014/main" id="{947F0EE0-353C-307C-B389-AEFE808ECA7A}"/>
                </a:ext>
              </a:extLst>
            </p:cNvPr>
            <p:cNvSpPr/>
            <p:nvPr/>
          </p:nvSpPr>
          <p:spPr>
            <a:xfrm>
              <a:off x="4915884" y="3986347"/>
              <a:ext cx="29800" cy="209891"/>
            </a:xfrm>
            <a:custGeom>
              <a:avLst/>
              <a:gdLst/>
              <a:ahLst/>
              <a:cxnLst/>
              <a:rect l="l" t="t" r="r" b="b"/>
              <a:pathLst>
                <a:path w="347" h="2444" extrusionOk="0">
                  <a:moveTo>
                    <a:pt x="299" y="1"/>
                  </a:moveTo>
                  <a:lnTo>
                    <a:pt x="193" y="9"/>
                  </a:lnTo>
                  <a:cubicBezTo>
                    <a:pt x="239" y="515"/>
                    <a:pt x="218" y="1023"/>
                    <a:pt x="129" y="1523"/>
                  </a:cubicBezTo>
                  <a:cubicBezTo>
                    <a:pt x="118" y="1584"/>
                    <a:pt x="108" y="1644"/>
                    <a:pt x="95" y="1706"/>
                  </a:cubicBezTo>
                  <a:cubicBezTo>
                    <a:pt x="49" y="1947"/>
                    <a:pt x="1" y="2194"/>
                    <a:pt x="15" y="2444"/>
                  </a:cubicBezTo>
                  <a:lnTo>
                    <a:pt x="121" y="2439"/>
                  </a:lnTo>
                  <a:cubicBezTo>
                    <a:pt x="106" y="2201"/>
                    <a:pt x="153" y="1961"/>
                    <a:pt x="199" y="1727"/>
                  </a:cubicBezTo>
                  <a:cubicBezTo>
                    <a:pt x="211" y="1666"/>
                    <a:pt x="223" y="1604"/>
                    <a:pt x="235" y="1543"/>
                  </a:cubicBezTo>
                  <a:cubicBezTo>
                    <a:pt x="323" y="1035"/>
                    <a:pt x="346" y="515"/>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507;p40">
              <a:extLst>
                <a:ext uri="{FF2B5EF4-FFF2-40B4-BE49-F238E27FC236}">
                  <a16:creationId xmlns:a16="http://schemas.microsoft.com/office/drawing/2014/main" id="{7F8CDA17-B1EE-91D7-ED70-ED080CAB95E8}"/>
                </a:ext>
              </a:extLst>
            </p:cNvPr>
            <p:cNvSpPr/>
            <p:nvPr/>
          </p:nvSpPr>
          <p:spPr>
            <a:xfrm>
              <a:off x="7033467" y="2814583"/>
              <a:ext cx="90603" cy="67502"/>
            </a:xfrm>
            <a:custGeom>
              <a:avLst/>
              <a:gdLst/>
              <a:ahLst/>
              <a:cxnLst/>
              <a:rect l="l" t="t" r="r" b="b"/>
              <a:pathLst>
                <a:path w="1055" h="786" extrusionOk="0">
                  <a:moveTo>
                    <a:pt x="29" y="1"/>
                  </a:moveTo>
                  <a:lnTo>
                    <a:pt x="1" y="102"/>
                  </a:lnTo>
                  <a:cubicBezTo>
                    <a:pt x="199" y="159"/>
                    <a:pt x="409" y="218"/>
                    <a:pt x="588" y="327"/>
                  </a:cubicBezTo>
                  <a:cubicBezTo>
                    <a:pt x="780" y="445"/>
                    <a:pt x="912" y="610"/>
                    <a:pt x="953" y="786"/>
                  </a:cubicBezTo>
                  <a:lnTo>
                    <a:pt x="1054" y="762"/>
                  </a:lnTo>
                  <a:cubicBezTo>
                    <a:pt x="1009" y="557"/>
                    <a:pt x="860" y="372"/>
                    <a:pt x="640" y="238"/>
                  </a:cubicBezTo>
                  <a:cubicBezTo>
                    <a:pt x="450" y="122"/>
                    <a:pt x="236" y="59"/>
                    <a:pt x="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508;p40">
              <a:extLst>
                <a:ext uri="{FF2B5EF4-FFF2-40B4-BE49-F238E27FC236}">
                  <a16:creationId xmlns:a16="http://schemas.microsoft.com/office/drawing/2014/main" id="{E1A39121-8337-A428-FFA5-3D30F130D889}"/>
                </a:ext>
              </a:extLst>
            </p:cNvPr>
            <p:cNvSpPr/>
            <p:nvPr/>
          </p:nvSpPr>
          <p:spPr>
            <a:xfrm>
              <a:off x="7039822" y="2863278"/>
              <a:ext cx="62435" cy="50927"/>
            </a:xfrm>
            <a:custGeom>
              <a:avLst/>
              <a:gdLst/>
              <a:ahLst/>
              <a:cxnLst/>
              <a:rect l="l" t="t" r="r" b="b"/>
              <a:pathLst>
                <a:path w="727" h="593" extrusionOk="0">
                  <a:moveTo>
                    <a:pt x="44" y="0"/>
                  </a:moveTo>
                  <a:lnTo>
                    <a:pt x="1" y="99"/>
                  </a:lnTo>
                  <a:cubicBezTo>
                    <a:pt x="265" y="215"/>
                    <a:pt x="534" y="349"/>
                    <a:pt x="626" y="593"/>
                  </a:cubicBezTo>
                  <a:lnTo>
                    <a:pt x="726" y="556"/>
                  </a:lnTo>
                  <a:cubicBezTo>
                    <a:pt x="619" y="272"/>
                    <a:pt x="329" y="126"/>
                    <a:pt x="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3" name="Google Shape;2509;p40">
              <a:extLst>
                <a:ext uri="{FF2B5EF4-FFF2-40B4-BE49-F238E27FC236}">
                  <a16:creationId xmlns:a16="http://schemas.microsoft.com/office/drawing/2014/main" id="{390788DC-91EC-671F-86AA-515692A1ED40}"/>
                </a:ext>
              </a:extLst>
            </p:cNvPr>
            <p:cNvGrpSpPr/>
            <p:nvPr/>
          </p:nvGrpSpPr>
          <p:grpSpPr>
            <a:xfrm>
              <a:off x="4733471" y="1796460"/>
              <a:ext cx="190484" cy="168755"/>
              <a:chOff x="4733471" y="1796460"/>
              <a:chExt cx="190484" cy="168755"/>
            </a:xfrm>
          </p:grpSpPr>
          <p:sp>
            <p:nvSpPr>
              <p:cNvPr id="2127" name="Google Shape;2510;p40">
                <a:extLst>
                  <a:ext uri="{FF2B5EF4-FFF2-40B4-BE49-F238E27FC236}">
                    <a16:creationId xmlns:a16="http://schemas.microsoft.com/office/drawing/2014/main" id="{E0DD7B60-77FE-8A41-A52E-B51807AC9ADF}"/>
                  </a:ext>
                </a:extLst>
              </p:cNvPr>
              <p:cNvSpPr/>
              <p:nvPr/>
            </p:nvSpPr>
            <p:spPr>
              <a:xfrm>
                <a:off x="4786546" y="1867742"/>
                <a:ext cx="89573" cy="97474"/>
              </a:xfrm>
              <a:custGeom>
                <a:avLst/>
                <a:gdLst/>
                <a:ahLst/>
                <a:cxnLst/>
                <a:rect l="l" t="t" r="r" b="b"/>
                <a:pathLst>
                  <a:path w="1043" h="1135" extrusionOk="0">
                    <a:moveTo>
                      <a:pt x="545" y="0"/>
                    </a:moveTo>
                    <a:cubicBezTo>
                      <a:pt x="455" y="0"/>
                      <a:pt x="364" y="29"/>
                      <a:pt x="292" y="81"/>
                    </a:cubicBezTo>
                    <a:cubicBezTo>
                      <a:pt x="39" y="260"/>
                      <a:pt x="0" y="651"/>
                      <a:pt x="149" y="908"/>
                    </a:cubicBezTo>
                    <a:cubicBezTo>
                      <a:pt x="209" y="1015"/>
                      <a:pt x="294" y="1081"/>
                      <a:pt x="389" y="1112"/>
                    </a:cubicBezTo>
                    <a:cubicBezTo>
                      <a:pt x="433" y="1127"/>
                      <a:pt x="480" y="1135"/>
                      <a:pt x="527" y="1135"/>
                    </a:cubicBezTo>
                    <a:cubicBezTo>
                      <a:pt x="718" y="1135"/>
                      <a:pt x="910" y="1012"/>
                      <a:pt x="981" y="791"/>
                    </a:cubicBezTo>
                    <a:cubicBezTo>
                      <a:pt x="1043" y="608"/>
                      <a:pt x="1000" y="401"/>
                      <a:pt x="901" y="233"/>
                    </a:cubicBezTo>
                    <a:cubicBezTo>
                      <a:pt x="863" y="167"/>
                      <a:pt x="814" y="103"/>
                      <a:pt x="750" y="60"/>
                    </a:cubicBezTo>
                    <a:cubicBezTo>
                      <a:pt x="689" y="19"/>
                      <a:pt x="618"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511;p40">
                <a:extLst>
                  <a:ext uri="{FF2B5EF4-FFF2-40B4-BE49-F238E27FC236}">
                    <a16:creationId xmlns:a16="http://schemas.microsoft.com/office/drawing/2014/main" id="{E97DCBEA-2CD2-638F-BC77-CE9DEB3836FE}"/>
                  </a:ext>
                </a:extLst>
              </p:cNvPr>
              <p:cNvSpPr/>
              <p:nvPr/>
            </p:nvSpPr>
            <p:spPr>
              <a:xfrm>
                <a:off x="4733471" y="1853657"/>
                <a:ext cx="52387" cy="53847"/>
              </a:xfrm>
              <a:custGeom>
                <a:avLst/>
                <a:gdLst/>
                <a:ahLst/>
                <a:cxnLst/>
                <a:rect l="l" t="t" r="r" b="b"/>
                <a:pathLst>
                  <a:path w="610" h="627" extrusionOk="0">
                    <a:moveTo>
                      <a:pt x="264" y="0"/>
                    </a:moveTo>
                    <a:cubicBezTo>
                      <a:pt x="244" y="0"/>
                      <a:pt x="223" y="5"/>
                      <a:pt x="206" y="10"/>
                    </a:cubicBezTo>
                    <a:cubicBezTo>
                      <a:pt x="157" y="23"/>
                      <a:pt x="124" y="45"/>
                      <a:pt x="89" y="75"/>
                    </a:cubicBezTo>
                    <a:cubicBezTo>
                      <a:pt x="69" y="91"/>
                      <a:pt x="54" y="112"/>
                      <a:pt x="41" y="134"/>
                    </a:cubicBezTo>
                    <a:cubicBezTo>
                      <a:pt x="29" y="158"/>
                      <a:pt x="17" y="182"/>
                      <a:pt x="11" y="210"/>
                    </a:cubicBezTo>
                    <a:cubicBezTo>
                      <a:pt x="6" y="237"/>
                      <a:pt x="0" y="265"/>
                      <a:pt x="3" y="291"/>
                    </a:cubicBezTo>
                    <a:cubicBezTo>
                      <a:pt x="3" y="320"/>
                      <a:pt x="7" y="347"/>
                      <a:pt x="13" y="375"/>
                    </a:cubicBezTo>
                    <a:cubicBezTo>
                      <a:pt x="20" y="412"/>
                      <a:pt x="36" y="452"/>
                      <a:pt x="53" y="485"/>
                    </a:cubicBezTo>
                    <a:cubicBezTo>
                      <a:pt x="76" y="528"/>
                      <a:pt x="110" y="561"/>
                      <a:pt x="149" y="588"/>
                    </a:cubicBezTo>
                    <a:cubicBezTo>
                      <a:pt x="169" y="599"/>
                      <a:pt x="190" y="609"/>
                      <a:pt x="213" y="614"/>
                    </a:cubicBezTo>
                    <a:cubicBezTo>
                      <a:pt x="236" y="619"/>
                      <a:pt x="261" y="621"/>
                      <a:pt x="284" y="621"/>
                    </a:cubicBezTo>
                    <a:cubicBezTo>
                      <a:pt x="296" y="624"/>
                      <a:pt x="309" y="627"/>
                      <a:pt x="322" y="627"/>
                    </a:cubicBezTo>
                    <a:cubicBezTo>
                      <a:pt x="325" y="627"/>
                      <a:pt x="328" y="627"/>
                      <a:pt x="331" y="627"/>
                    </a:cubicBezTo>
                    <a:cubicBezTo>
                      <a:pt x="381" y="627"/>
                      <a:pt x="420" y="615"/>
                      <a:pt x="464" y="591"/>
                    </a:cubicBezTo>
                    <a:cubicBezTo>
                      <a:pt x="475" y="585"/>
                      <a:pt x="488" y="575"/>
                      <a:pt x="497" y="568"/>
                    </a:cubicBezTo>
                    <a:cubicBezTo>
                      <a:pt x="505" y="561"/>
                      <a:pt x="518" y="552"/>
                      <a:pt x="527" y="542"/>
                    </a:cubicBezTo>
                    <a:cubicBezTo>
                      <a:pt x="563" y="504"/>
                      <a:pt x="578" y="475"/>
                      <a:pt x="597" y="425"/>
                    </a:cubicBezTo>
                    <a:cubicBezTo>
                      <a:pt x="604" y="404"/>
                      <a:pt x="605" y="374"/>
                      <a:pt x="607" y="355"/>
                    </a:cubicBezTo>
                    <a:cubicBezTo>
                      <a:pt x="607" y="350"/>
                      <a:pt x="610" y="345"/>
                      <a:pt x="607" y="340"/>
                    </a:cubicBezTo>
                    <a:cubicBezTo>
                      <a:pt x="604" y="311"/>
                      <a:pt x="603" y="280"/>
                      <a:pt x="591" y="251"/>
                    </a:cubicBezTo>
                    <a:cubicBezTo>
                      <a:pt x="581" y="224"/>
                      <a:pt x="570" y="194"/>
                      <a:pt x="554" y="170"/>
                    </a:cubicBezTo>
                    <a:cubicBezTo>
                      <a:pt x="535" y="147"/>
                      <a:pt x="520" y="122"/>
                      <a:pt x="498" y="101"/>
                    </a:cubicBezTo>
                    <a:cubicBezTo>
                      <a:pt x="477" y="80"/>
                      <a:pt x="454" y="61"/>
                      <a:pt x="428" y="45"/>
                    </a:cubicBezTo>
                    <a:cubicBezTo>
                      <a:pt x="424" y="41"/>
                      <a:pt x="418" y="40"/>
                      <a:pt x="413" y="37"/>
                    </a:cubicBezTo>
                    <a:cubicBezTo>
                      <a:pt x="391" y="27"/>
                      <a:pt x="368" y="15"/>
                      <a:pt x="346" y="10"/>
                    </a:cubicBezTo>
                    <a:cubicBezTo>
                      <a:pt x="334" y="8"/>
                      <a:pt x="320" y="5"/>
                      <a:pt x="311" y="4"/>
                    </a:cubicBezTo>
                    <a:cubicBezTo>
                      <a:pt x="303" y="3"/>
                      <a:pt x="288" y="1"/>
                      <a:pt x="277" y="1"/>
                    </a:cubicBezTo>
                    <a:cubicBezTo>
                      <a:pt x="273" y="1"/>
                      <a:pt x="268" y="0"/>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512;p40">
                <a:extLst>
                  <a:ext uri="{FF2B5EF4-FFF2-40B4-BE49-F238E27FC236}">
                    <a16:creationId xmlns:a16="http://schemas.microsoft.com/office/drawing/2014/main" id="{E3AF5634-707B-9B2F-7E35-D36091F7F7EB}"/>
                  </a:ext>
                </a:extLst>
              </p:cNvPr>
              <p:cNvSpPr/>
              <p:nvPr/>
            </p:nvSpPr>
            <p:spPr>
              <a:xfrm>
                <a:off x="4772461" y="1800669"/>
                <a:ext cx="59687" cy="62435"/>
              </a:xfrm>
              <a:custGeom>
                <a:avLst/>
                <a:gdLst/>
                <a:ahLst/>
                <a:cxnLst/>
                <a:rect l="l" t="t" r="r" b="b"/>
                <a:pathLst>
                  <a:path w="695" h="727" extrusionOk="0">
                    <a:moveTo>
                      <a:pt x="296" y="1"/>
                    </a:moveTo>
                    <a:cubicBezTo>
                      <a:pt x="272" y="1"/>
                      <a:pt x="247" y="6"/>
                      <a:pt x="224" y="8"/>
                    </a:cubicBezTo>
                    <a:cubicBezTo>
                      <a:pt x="93" y="34"/>
                      <a:pt x="0" y="163"/>
                      <a:pt x="7" y="294"/>
                    </a:cubicBezTo>
                    <a:cubicBezTo>
                      <a:pt x="10" y="380"/>
                      <a:pt x="46" y="462"/>
                      <a:pt x="87" y="537"/>
                    </a:cubicBezTo>
                    <a:cubicBezTo>
                      <a:pt x="123" y="604"/>
                      <a:pt x="166" y="672"/>
                      <a:pt x="236" y="704"/>
                    </a:cubicBezTo>
                    <a:cubicBezTo>
                      <a:pt x="272" y="720"/>
                      <a:pt x="308" y="727"/>
                      <a:pt x="344" y="727"/>
                    </a:cubicBezTo>
                    <a:cubicBezTo>
                      <a:pt x="527" y="727"/>
                      <a:pt x="694" y="539"/>
                      <a:pt x="665" y="354"/>
                    </a:cubicBezTo>
                    <a:cubicBezTo>
                      <a:pt x="664" y="351"/>
                      <a:pt x="664" y="347"/>
                      <a:pt x="663" y="341"/>
                    </a:cubicBezTo>
                    <a:cubicBezTo>
                      <a:pt x="628" y="170"/>
                      <a:pt x="484" y="23"/>
                      <a:pt x="310" y="1"/>
                    </a:cubicBezTo>
                    <a:cubicBezTo>
                      <a:pt x="305" y="1"/>
                      <a:pt x="30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513;p40">
                <a:extLst>
                  <a:ext uri="{FF2B5EF4-FFF2-40B4-BE49-F238E27FC236}">
                    <a16:creationId xmlns:a16="http://schemas.microsoft.com/office/drawing/2014/main" id="{EE7B3BD7-97EB-6975-2569-39F29F12AF44}"/>
                  </a:ext>
                </a:extLst>
              </p:cNvPr>
              <p:cNvSpPr/>
              <p:nvPr/>
            </p:nvSpPr>
            <p:spPr>
              <a:xfrm>
                <a:off x="4839363" y="1796460"/>
                <a:ext cx="52988" cy="64668"/>
              </a:xfrm>
              <a:custGeom>
                <a:avLst/>
                <a:gdLst/>
                <a:ahLst/>
                <a:cxnLst/>
                <a:rect l="l" t="t" r="r" b="b"/>
                <a:pathLst>
                  <a:path w="617" h="753" extrusionOk="0">
                    <a:moveTo>
                      <a:pt x="306" y="1"/>
                    </a:moveTo>
                    <a:cubicBezTo>
                      <a:pt x="280" y="1"/>
                      <a:pt x="254" y="5"/>
                      <a:pt x="228" y="15"/>
                    </a:cubicBezTo>
                    <a:cubicBezTo>
                      <a:pt x="63" y="76"/>
                      <a:pt x="1" y="332"/>
                      <a:pt x="21" y="484"/>
                    </a:cubicBezTo>
                    <a:cubicBezTo>
                      <a:pt x="29" y="553"/>
                      <a:pt x="52" y="620"/>
                      <a:pt x="98" y="671"/>
                    </a:cubicBezTo>
                    <a:cubicBezTo>
                      <a:pt x="149" y="728"/>
                      <a:pt x="205" y="752"/>
                      <a:pt x="260" y="752"/>
                    </a:cubicBezTo>
                    <a:cubicBezTo>
                      <a:pt x="437" y="752"/>
                      <a:pt x="610" y="512"/>
                      <a:pt x="615" y="346"/>
                    </a:cubicBezTo>
                    <a:cubicBezTo>
                      <a:pt x="616" y="313"/>
                      <a:pt x="612" y="282"/>
                      <a:pt x="600" y="249"/>
                    </a:cubicBezTo>
                    <a:cubicBezTo>
                      <a:pt x="560" y="118"/>
                      <a:pt x="4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514;p40">
                <a:extLst>
                  <a:ext uri="{FF2B5EF4-FFF2-40B4-BE49-F238E27FC236}">
                    <a16:creationId xmlns:a16="http://schemas.microsoft.com/office/drawing/2014/main" id="{F408D0EE-4001-6C06-3AEF-1A1231213A0F}"/>
                  </a:ext>
                </a:extLst>
              </p:cNvPr>
              <p:cNvSpPr/>
              <p:nvPr/>
            </p:nvSpPr>
            <p:spPr>
              <a:xfrm>
                <a:off x="4870538" y="1853056"/>
                <a:ext cx="53417" cy="55221"/>
              </a:xfrm>
              <a:custGeom>
                <a:avLst/>
                <a:gdLst/>
                <a:ahLst/>
                <a:cxnLst/>
                <a:rect l="l" t="t" r="r" b="b"/>
                <a:pathLst>
                  <a:path w="622" h="643" extrusionOk="0">
                    <a:moveTo>
                      <a:pt x="377" y="1"/>
                    </a:moveTo>
                    <a:cubicBezTo>
                      <a:pt x="362" y="1"/>
                      <a:pt x="347" y="2"/>
                      <a:pt x="332" y="5"/>
                    </a:cubicBezTo>
                    <a:cubicBezTo>
                      <a:pt x="203" y="51"/>
                      <a:pt x="82" y="191"/>
                      <a:pt x="45" y="321"/>
                    </a:cubicBezTo>
                    <a:cubicBezTo>
                      <a:pt x="0" y="479"/>
                      <a:pt x="109" y="624"/>
                      <a:pt x="264" y="641"/>
                    </a:cubicBezTo>
                    <a:cubicBezTo>
                      <a:pt x="273" y="642"/>
                      <a:pt x="282" y="642"/>
                      <a:pt x="291" y="642"/>
                    </a:cubicBezTo>
                    <a:cubicBezTo>
                      <a:pt x="438" y="642"/>
                      <a:pt x="582" y="504"/>
                      <a:pt x="611" y="368"/>
                    </a:cubicBezTo>
                    <a:cubicBezTo>
                      <a:pt x="620" y="337"/>
                      <a:pt x="621" y="304"/>
                      <a:pt x="617" y="269"/>
                    </a:cubicBezTo>
                    <a:cubicBezTo>
                      <a:pt x="607" y="136"/>
                      <a:pt x="516" y="1"/>
                      <a:pt x="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4" name="Google Shape;2515;p40">
              <a:extLst>
                <a:ext uri="{FF2B5EF4-FFF2-40B4-BE49-F238E27FC236}">
                  <a16:creationId xmlns:a16="http://schemas.microsoft.com/office/drawing/2014/main" id="{57A40690-275C-75CB-F11D-6F1B9416F784}"/>
                </a:ext>
              </a:extLst>
            </p:cNvPr>
            <p:cNvSpPr/>
            <p:nvPr/>
          </p:nvSpPr>
          <p:spPr>
            <a:xfrm>
              <a:off x="4957708" y="2884147"/>
              <a:ext cx="316468" cy="444429"/>
            </a:xfrm>
            <a:custGeom>
              <a:avLst/>
              <a:gdLst/>
              <a:ahLst/>
              <a:cxnLst/>
              <a:rect l="l" t="t" r="r" b="b"/>
              <a:pathLst>
                <a:path w="3685" h="5175" extrusionOk="0">
                  <a:moveTo>
                    <a:pt x="1991" y="0"/>
                  </a:moveTo>
                  <a:cubicBezTo>
                    <a:pt x="1191" y="1672"/>
                    <a:pt x="486" y="3394"/>
                    <a:pt x="1" y="5175"/>
                  </a:cubicBezTo>
                  <a:cubicBezTo>
                    <a:pt x="33" y="5166"/>
                    <a:pt x="65" y="5155"/>
                    <a:pt x="98" y="5140"/>
                  </a:cubicBezTo>
                  <a:cubicBezTo>
                    <a:pt x="336" y="5037"/>
                    <a:pt x="465" y="4803"/>
                    <a:pt x="657" y="4643"/>
                  </a:cubicBezTo>
                  <a:cubicBezTo>
                    <a:pt x="844" y="4488"/>
                    <a:pt x="1077" y="4382"/>
                    <a:pt x="1306" y="4302"/>
                  </a:cubicBezTo>
                  <a:cubicBezTo>
                    <a:pt x="1790" y="4132"/>
                    <a:pt x="2304" y="4047"/>
                    <a:pt x="2763" y="3814"/>
                  </a:cubicBezTo>
                  <a:cubicBezTo>
                    <a:pt x="3197" y="3597"/>
                    <a:pt x="3562" y="3226"/>
                    <a:pt x="3646" y="2742"/>
                  </a:cubicBezTo>
                  <a:cubicBezTo>
                    <a:pt x="3684" y="2514"/>
                    <a:pt x="3664" y="2286"/>
                    <a:pt x="3560" y="2079"/>
                  </a:cubicBezTo>
                  <a:cubicBezTo>
                    <a:pt x="3440" y="1848"/>
                    <a:pt x="3222" y="1703"/>
                    <a:pt x="3013" y="1558"/>
                  </a:cubicBezTo>
                  <a:cubicBezTo>
                    <a:pt x="2826" y="1428"/>
                    <a:pt x="2605" y="1249"/>
                    <a:pt x="2705" y="1004"/>
                  </a:cubicBezTo>
                  <a:cubicBezTo>
                    <a:pt x="2803" y="761"/>
                    <a:pt x="2976" y="521"/>
                    <a:pt x="2799" y="266"/>
                  </a:cubicBezTo>
                  <a:cubicBezTo>
                    <a:pt x="2636" y="30"/>
                    <a:pt x="2289" y="6"/>
                    <a:pt x="2025"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516;p40">
              <a:extLst>
                <a:ext uri="{FF2B5EF4-FFF2-40B4-BE49-F238E27FC236}">
                  <a16:creationId xmlns:a16="http://schemas.microsoft.com/office/drawing/2014/main" id="{666C2BAC-1197-4F4B-2DB4-022E5F3513D3}"/>
                </a:ext>
              </a:extLst>
            </p:cNvPr>
            <p:cNvSpPr/>
            <p:nvPr/>
          </p:nvSpPr>
          <p:spPr>
            <a:xfrm>
              <a:off x="4913651" y="3740984"/>
              <a:ext cx="189795" cy="243040"/>
            </a:xfrm>
            <a:custGeom>
              <a:avLst/>
              <a:gdLst/>
              <a:ahLst/>
              <a:cxnLst/>
              <a:rect l="l" t="t" r="r" b="b"/>
              <a:pathLst>
                <a:path w="2210" h="2830" extrusionOk="0">
                  <a:moveTo>
                    <a:pt x="626" y="0"/>
                  </a:moveTo>
                  <a:cubicBezTo>
                    <a:pt x="435" y="0"/>
                    <a:pt x="207" y="23"/>
                    <a:pt x="1" y="69"/>
                  </a:cubicBezTo>
                  <a:cubicBezTo>
                    <a:pt x="64" y="660"/>
                    <a:pt x="171" y="1246"/>
                    <a:pt x="325" y="1820"/>
                  </a:cubicBezTo>
                  <a:cubicBezTo>
                    <a:pt x="399" y="2098"/>
                    <a:pt x="471" y="2444"/>
                    <a:pt x="579" y="2772"/>
                  </a:cubicBezTo>
                  <a:cubicBezTo>
                    <a:pt x="743" y="2807"/>
                    <a:pt x="910" y="2830"/>
                    <a:pt x="1073" y="2830"/>
                  </a:cubicBezTo>
                  <a:cubicBezTo>
                    <a:pt x="1315" y="2830"/>
                    <a:pt x="1546" y="2779"/>
                    <a:pt x="1741" y="2642"/>
                  </a:cubicBezTo>
                  <a:cubicBezTo>
                    <a:pt x="2153" y="2351"/>
                    <a:pt x="2210" y="1690"/>
                    <a:pt x="1856" y="1336"/>
                  </a:cubicBezTo>
                  <a:cubicBezTo>
                    <a:pt x="1731" y="1210"/>
                    <a:pt x="1557" y="1107"/>
                    <a:pt x="1522" y="936"/>
                  </a:cubicBezTo>
                  <a:cubicBezTo>
                    <a:pt x="1504" y="850"/>
                    <a:pt x="1526" y="763"/>
                    <a:pt x="1526" y="675"/>
                  </a:cubicBezTo>
                  <a:cubicBezTo>
                    <a:pt x="1524" y="361"/>
                    <a:pt x="1236" y="98"/>
                    <a:pt x="922" y="26"/>
                  </a:cubicBezTo>
                  <a:cubicBezTo>
                    <a:pt x="847" y="9"/>
                    <a:pt x="744" y="0"/>
                    <a:pt x="626"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517;p40">
              <a:extLst>
                <a:ext uri="{FF2B5EF4-FFF2-40B4-BE49-F238E27FC236}">
                  <a16:creationId xmlns:a16="http://schemas.microsoft.com/office/drawing/2014/main" id="{CBF8652F-2BA6-6074-4F21-7FD1085C02C6}"/>
                </a:ext>
              </a:extLst>
            </p:cNvPr>
            <p:cNvSpPr/>
            <p:nvPr/>
          </p:nvSpPr>
          <p:spPr>
            <a:xfrm>
              <a:off x="4149734" y="2718224"/>
              <a:ext cx="162571" cy="255751"/>
            </a:xfrm>
            <a:custGeom>
              <a:avLst/>
              <a:gdLst/>
              <a:ahLst/>
              <a:cxnLst/>
              <a:rect l="l" t="t" r="r" b="b"/>
              <a:pathLst>
                <a:path w="1893" h="2978" extrusionOk="0">
                  <a:moveTo>
                    <a:pt x="479" y="0"/>
                  </a:moveTo>
                  <a:cubicBezTo>
                    <a:pt x="180" y="426"/>
                    <a:pt x="1" y="1038"/>
                    <a:pt x="386" y="1367"/>
                  </a:cubicBezTo>
                  <a:cubicBezTo>
                    <a:pt x="490" y="1454"/>
                    <a:pt x="640" y="1547"/>
                    <a:pt x="607" y="1678"/>
                  </a:cubicBezTo>
                  <a:cubicBezTo>
                    <a:pt x="595" y="1724"/>
                    <a:pt x="562" y="1759"/>
                    <a:pt x="530" y="1795"/>
                  </a:cubicBezTo>
                  <a:cubicBezTo>
                    <a:pt x="358" y="1988"/>
                    <a:pt x="212" y="2243"/>
                    <a:pt x="272" y="2495"/>
                  </a:cubicBezTo>
                  <a:cubicBezTo>
                    <a:pt x="349" y="2814"/>
                    <a:pt x="720" y="2972"/>
                    <a:pt x="1049" y="2977"/>
                  </a:cubicBezTo>
                  <a:cubicBezTo>
                    <a:pt x="1056" y="2977"/>
                    <a:pt x="1063" y="2977"/>
                    <a:pt x="1071" y="2977"/>
                  </a:cubicBezTo>
                  <a:cubicBezTo>
                    <a:pt x="1357" y="2977"/>
                    <a:pt x="1642" y="2897"/>
                    <a:pt x="1892" y="2756"/>
                  </a:cubicBezTo>
                  <a:cubicBezTo>
                    <a:pt x="1790" y="2132"/>
                    <a:pt x="1610" y="1524"/>
                    <a:pt x="1290" y="953"/>
                  </a:cubicBezTo>
                  <a:cubicBezTo>
                    <a:pt x="1097" y="609"/>
                    <a:pt x="814" y="260"/>
                    <a:pt x="479"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518;p40">
              <a:extLst>
                <a:ext uri="{FF2B5EF4-FFF2-40B4-BE49-F238E27FC236}">
                  <a16:creationId xmlns:a16="http://schemas.microsoft.com/office/drawing/2014/main" id="{42D53B1C-B7BA-3D43-CE27-2FE0FF77FF3A}"/>
                </a:ext>
              </a:extLst>
            </p:cNvPr>
            <p:cNvSpPr/>
            <p:nvPr/>
          </p:nvSpPr>
          <p:spPr>
            <a:xfrm>
              <a:off x="4146556" y="3217882"/>
              <a:ext cx="92149" cy="108466"/>
            </a:xfrm>
            <a:custGeom>
              <a:avLst/>
              <a:gdLst/>
              <a:ahLst/>
              <a:cxnLst/>
              <a:rect l="l" t="t" r="r" b="b"/>
              <a:pathLst>
                <a:path w="1073" h="1263" extrusionOk="0">
                  <a:moveTo>
                    <a:pt x="705" y="1"/>
                  </a:moveTo>
                  <a:cubicBezTo>
                    <a:pt x="648" y="1"/>
                    <a:pt x="590" y="8"/>
                    <a:pt x="536" y="19"/>
                  </a:cubicBezTo>
                  <a:cubicBezTo>
                    <a:pt x="423" y="41"/>
                    <a:pt x="220" y="98"/>
                    <a:pt x="0" y="183"/>
                  </a:cubicBezTo>
                  <a:cubicBezTo>
                    <a:pt x="15" y="483"/>
                    <a:pt x="23" y="775"/>
                    <a:pt x="32" y="1051"/>
                  </a:cubicBezTo>
                  <a:cubicBezTo>
                    <a:pt x="35" y="1123"/>
                    <a:pt x="38" y="1194"/>
                    <a:pt x="42" y="1263"/>
                  </a:cubicBezTo>
                  <a:cubicBezTo>
                    <a:pt x="416" y="1083"/>
                    <a:pt x="777" y="769"/>
                    <a:pt x="906" y="580"/>
                  </a:cubicBezTo>
                  <a:cubicBezTo>
                    <a:pt x="1001" y="438"/>
                    <a:pt x="1073" y="236"/>
                    <a:pt x="964" y="102"/>
                  </a:cubicBezTo>
                  <a:cubicBezTo>
                    <a:pt x="903" y="25"/>
                    <a:pt x="806" y="1"/>
                    <a:pt x="705"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519;p40">
              <a:extLst>
                <a:ext uri="{FF2B5EF4-FFF2-40B4-BE49-F238E27FC236}">
                  <a16:creationId xmlns:a16="http://schemas.microsoft.com/office/drawing/2014/main" id="{D5D83396-6D4E-2E3A-BA6B-F338150F10C3}"/>
                </a:ext>
              </a:extLst>
            </p:cNvPr>
            <p:cNvSpPr/>
            <p:nvPr/>
          </p:nvSpPr>
          <p:spPr>
            <a:xfrm>
              <a:off x="5991208" y="1625986"/>
              <a:ext cx="40621" cy="107264"/>
            </a:xfrm>
            <a:custGeom>
              <a:avLst/>
              <a:gdLst/>
              <a:ahLst/>
              <a:cxnLst/>
              <a:rect l="l" t="t" r="r" b="b"/>
              <a:pathLst>
                <a:path w="473" h="1249" extrusionOk="0">
                  <a:moveTo>
                    <a:pt x="12" y="1"/>
                  </a:moveTo>
                  <a:lnTo>
                    <a:pt x="12" y="1"/>
                  </a:lnTo>
                  <a:cubicBezTo>
                    <a:pt x="22" y="42"/>
                    <a:pt x="29" y="83"/>
                    <a:pt x="32" y="126"/>
                  </a:cubicBezTo>
                  <a:cubicBezTo>
                    <a:pt x="60" y="436"/>
                    <a:pt x="17" y="747"/>
                    <a:pt x="4" y="1056"/>
                  </a:cubicBezTo>
                  <a:cubicBezTo>
                    <a:pt x="0" y="1184"/>
                    <a:pt x="100" y="1248"/>
                    <a:pt x="201" y="1248"/>
                  </a:cubicBezTo>
                  <a:cubicBezTo>
                    <a:pt x="304" y="1248"/>
                    <a:pt x="409" y="1184"/>
                    <a:pt x="414" y="1056"/>
                  </a:cubicBezTo>
                  <a:cubicBezTo>
                    <a:pt x="426" y="725"/>
                    <a:pt x="473" y="392"/>
                    <a:pt x="433" y="61"/>
                  </a:cubicBezTo>
                  <a:cubicBezTo>
                    <a:pt x="433" y="56"/>
                    <a:pt x="433" y="55"/>
                    <a:pt x="431" y="51"/>
                  </a:cubicBezTo>
                  <a:cubicBezTo>
                    <a:pt x="293" y="34"/>
                    <a:pt x="153" y="15"/>
                    <a:pt x="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520;p40">
              <a:extLst>
                <a:ext uri="{FF2B5EF4-FFF2-40B4-BE49-F238E27FC236}">
                  <a16:creationId xmlns:a16="http://schemas.microsoft.com/office/drawing/2014/main" id="{9EED4CD3-6586-8F32-7C37-30B5D6B59A2B}"/>
                </a:ext>
              </a:extLst>
            </p:cNvPr>
            <p:cNvSpPr/>
            <p:nvPr/>
          </p:nvSpPr>
          <p:spPr>
            <a:xfrm>
              <a:off x="5894075" y="1618858"/>
              <a:ext cx="63809" cy="107264"/>
            </a:xfrm>
            <a:custGeom>
              <a:avLst/>
              <a:gdLst/>
              <a:ahLst/>
              <a:cxnLst/>
              <a:rect l="l" t="t" r="r" b="b"/>
              <a:pathLst>
                <a:path w="743" h="1249" extrusionOk="0">
                  <a:moveTo>
                    <a:pt x="0" y="1"/>
                  </a:moveTo>
                  <a:cubicBezTo>
                    <a:pt x="96" y="372"/>
                    <a:pt x="197" y="740"/>
                    <a:pt x="306" y="1109"/>
                  </a:cubicBezTo>
                  <a:cubicBezTo>
                    <a:pt x="335" y="1207"/>
                    <a:pt x="414" y="1249"/>
                    <a:pt x="495" y="1249"/>
                  </a:cubicBezTo>
                  <a:cubicBezTo>
                    <a:pt x="617" y="1249"/>
                    <a:pt x="742" y="1152"/>
                    <a:pt x="699" y="1003"/>
                  </a:cubicBezTo>
                  <a:cubicBezTo>
                    <a:pt x="603" y="679"/>
                    <a:pt x="512" y="351"/>
                    <a:pt x="426" y="22"/>
                  </a:cubicBezTo>
                  <a:cubicBezTo>
                    <a:pt x="284" y="12"/>
                    <a:pt x="142" y="5"/>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521;p40">
              <a:extLst>
                <a:ext uri="{FF2B5EF4-FFF2-40B4-BE49-F238E27FC236}">
                  <a16:creationId xmlns:a16="http://schemas.microsoft.com/office/drawing/2014/main" id="{FF019921-D0BA-6F0C-0CCF-463681F9E18A}"/>
                </a:ext>
              </a:extLst>
            </p:cNvPr>
            <p:cNvSpPr/>
            <p:nvPr/>
          </p:nvSpPr>
          <p:spPr>
            <a:xfrm>
              <a:off x="5813948" y="1617913"/>
              <a:ext cx="60975" cy="104087"/>
            </a:xfrm>
            <a:custGeom>
              <a:avLst/>
              <a:gdLst/>
              <a:ahLst/>
              <a:cxnLst/>
              <a:rect l="l" t="t" r="r" b="b"/>
              <a:pathLst>
                <a:path w="710" h="1212" extrusionOk="0">
                  <a:moveTo>
                    <a:pt x="425" y="0"/>
                  </a:moveTo>
                  <a:cubicBezTo>
                    <a:pt x="338" y="0"/>
                    <a:pt x="247" y="0"/>
                    <a:pt x="158" y="2"/>
                  </a:cubicBezTo>
                  <a:cubicBezTo>
                    <a:pt x="105" y="2"/>
                    <a:pt x="52" y="5"/>
                    <a:pt x="1" y="5"/>
                  </a:cubicBezTo>
                  <a:cubicBezTo>
                    <a:pt x="30" y="92"/>
                    <a:pt x="55" y="177"/>
                    <a:pt x="82" y="265"/>
                  </a:cubicBezTo>
                  <a:cubicBezTo>
                    <a:pt x="162" y="529"/>
                    <a:pt x="232" y="797"/>
                    <a:pt x="294" y="1066"/>
                  </a:cubicBezTo>
                  <a:cubicBezTo>
                    <a:pt x="313" y="1154"/>
                    <a:pt x="404" y="1212"/>
                    <a:pt x="493" y="1212"/>
                  </a:cubicBezTo>
                  <a:cubicBezTo>
                    <a:pt x="510" y="1212"/>
                    <a:pt x="527" y="1210"/>
                    <a:pt x="544" y="1206"/>
                  </a:cubicBezTo>
                  <a:cubicBezTo>
                    <a:pt x="654" y="1176"/>
                    <a:pt x="709" y="1066"/>
                    <a:pt x="686" y="961"/>
                  </a:cubicBezTo>
                  <a:cubicBezTo>
                    <a:pt x="629" y="711"/>
                    <a:pt x="565" y="462"/>
                    <a:pt x="491" y="215"/>
                  </a:cubicBezTo>
                  <a:cubicBezTo>
                    <a:pt x="469" y="143"/>
                    <a:pt x="448" y="72"/>
                    <a:pt x="4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522;p40">
              <a:extLst>
                <a:ext uri="{FF2B5EF4-FFF2-40B4-BE49-F238E27FC236}">
                  <a16:creationId xmlns:a16="http://schemas.microsoft.com/office/drawing/2014/main" id="{83DE542A-BB82-F1C3-05F8-C62982658926}"/>
                </a:ext>
              </a:extLst>
            </p:cNvPr>
            <p:cNvSpPr/>
            <p:nvPr/>
          </p:nvSpPr>
          <p:spPr>
            <a:xfrm>
              <a:off x="5737685" y="1619889"/>
              <a:ext cx="59429" cy="106749"/>
            </a:xfrm>
            <a:custGeom>
              <a:avLst/>
              <a:gdLst/>
              <a:ahLst/>
              <a:cxnLst/>
              <a:rect l="l" t="t" r="r" b="b"/>
              <a:pathLst>
                <a:path w="692" h="1243" extrusionOk="0">
                  <a:moveTo>
                    <a:pt x="412" y="0"/>
                  </a:moveTo>
                  <a:cubicBezTo>
                    <a:pt x="275" y="7"/>
                    <a:pt x="137" y="17"/>
                    <a:pt x="1" y="26"/>
                  </a:cubicBezTo>
                  <a:cubicBezTo>
                    <a:pt x="25" y="134"/>
                    <a:pt x="51" y="246"/>
                    <a:pt x="82" y="353"/>
                  </a:cubicBezTo>
                  <a:cubicBezTo>
                    <a:pt x="114" y="469"/>
                    <a:pt x="148" y="583"/>
                    <a:pt x="185" y="697"/>
                  </a:cubicBezTo>
                  <a:cubicBezTo>
                    <a:pt x="214" y="783"/>
                    <a:pt x="284" y="910"/>
                    <a:pt x="262" y="991"/>
                  </a:cubicBezTo>
                  <a:cubicBezTo>
                    <a:pt x="235" y="1095"/>
                    <a:pt x="295" y="1207"/>
                    <a:pt x="405" y="1235"/>
                  </a:cubicBezTo>
                  <a:cubicBezTo>
                    <a:pt x="422" y="1240"/>
                    <a:pt x="440" y="1242"/>
                    <a:pt x="457" y="1242"/>
                  </a:cubicBezTo>
                  <a:cubicBezTo>
                    <a:pt x="546" y="1242"/>
                    <a:pt x="632" y="1185"/>
                    <a:pt x="655" y="1097"/>
                  </a:cubicBezTo>
                  <a:cubicBezTo>
                    <a:pt x="692" y="953"/>
                    <a:pt x="655" y="820"/>
                    <a:pt x="608" y="683"/>
                  </a:cubicBezTo>
                  <a:cubicBezTo>
                    <a:pt x="565" y="556"/>
                    <a:pt x="525" y="429"/>
                    <a:pt x="489" y="300"/>
                  </a:cubicBezTo>
                  <a:cubicBezTo>
                    <a:pt x="461" y="200"/>
                    <a:pt x="435" y="100"/>
                    <a:pt x="4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6" name="Google Shape;2523;p40">
              <a:extLst>
                <a:ext uri="{FF2B5EF4-FFF2-40B4-BE49-F238E27FC236}">
                  <a16:creationId xmlns:a16="http://schemas.microsoft.com/office/drawing/2014/main" id="{3C18CA54-FFDD-B19E-3764-C850996F9679}"/>
                </a:ext>
              </a:extLst>
            </p:cNvPr>
            <p:cNvGrpSpPr/>
            <p:nvPr/>
          </p:nvGrpSpPr>
          <p:grpSpPr>
            <a:xfrm>
              <a:off x="6085763" y="2902525"/>
              <a:ext cx="1513463" cy="1540175"/>
              <a:chOff x="6085763" y="2902525"/>
              <a:chExt cx="1513463" cy="1540175"/>
            </a:xfrm>
          </p:grpSpPr>
          <p:sp>
            <p:nvSpPr>
              <p:cNvPr id="2119" name="Google Shape;2524;p40">
                <a:extLst>
                  <a:ext uri="{FF2B5EF4-FFF2-40B4-BE49-F238E27FC236}">
                    <a16:creationId xmlns:a16="http://schemas.microsoft.com/office/drawing/2014/main" id="{4C4CC0D3-93BA-0597-03DD-E939FCC9064F}"/>
                  </a:ext>
                </a:extLst>
              </p:cNvPr>
              <p:cNvSpPr/>
              <p:nvPr/>
            </p:nvSpPr>
            <p:spPr>
              <a:xfrm>
                <a:off x="6149487" y="3052560"/>
                <a:ext cx="1386189" cy="124354"/>
              </a:xfrm>
              <a:custGeom>
                <a:avLst/>
                <a:gdLst/>
                <a:ahLst/>
                <a:cxnLst/>
                <a:rect l="l" t="t" r="r" b="b"/>
                <a:pathLst>
                  <a:path w="16141" h="1448" extrusionOk="0">
                    <a:moveTo>
                      <a:pt x="1" y="1"/>
                    </a:moveTo>
                    <a:lnTo>
                      <a:pt x="1" y="1447"/>
                    </a:lnTo>
                    <a:lnTo>
                      <a:pt x="16141" y="1447"/>
                    </a:lnTo>
                    <a:lnTo>
                      <a:pt x="161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0" name="Google Shape;2525;p40">
                <a:extLst>
                  <a:ext uri="{FF2B5EF4-FFF2-40B4-BE49-F238E27FC236}">
                    <a16:creationId xmlns:a16="http://schemas.microsoft.com/office/drawing/2014/main" id="{E5048A38-7DB9-74F2-D610-EC72E2553618}"/>
                  </a:ext>
                </a:extLst>
              </p:cNvPr>
              <p:cNvGrpSpPr/>
              <p:nvPr/>
            </p:nvGrpSpPr>
            <p:grpSpPr>
              <a:xfrm>
                <a:off x="6085763" y="2902525"/>
                <a:ext cx="1513463" cy="1540175"/>
                <a:chOff x="6085763" y="2902525"/>
                <a:chExt cx="1513463" cy="1540175"/>
              </a:xfrm>
            </p:grpSpPr>
            <p:sp>
              <p:nvSpPr>
                <p:cNvPr id="2121" name="Google Shape;2526;p40">
                  <a:extLst>
                    <a:ext uri="{FF2B5EF4-FFF2-40B4-BE49-F238E27FC236}">
                      <a16:creationId xmlns:a16="http://schemas.microsoft.com/office/drawing/2014/main" id="{513E026A-DFDC-070D-3F7F-0C5AC2E1BC92}"/>
                    </a:ext>
                  </a:extLst>
                </p:cNvPr>
                <p:cNvSpPr/>
                <p:nvPr/>
              </p:nvSpPr>
              <p:spPr>
                <a:xfrm>
                  <a:off x="6321680" y="3612850"/>
                  <a:ext cx="1041467" cy="134574"/>
                </a:xfrm>
                <a:custGeom>
                  <a:avLst/>
                  <a:gdLst/>
                  <a:ahLst/>
                  <a:cxnLst/>
                  <a:rect l="l" t="t" r="r" b="b"/>
                  <a:pathLst>
                    <a:path w="12127" h="1567" extrusionOk="0">
                      <a:moveTo>
                        <a:pt x="0" y="1"/>
                      </a:moveTo>
                      <a:lnTo>
                        <a:pt x="0" y="1567"/>
                      </a:lnTo>
                      <a:lnTo>
                        <a:pt x="12127" y="1567"/>
                      </a:lnTo>
                      <a:lnTo>
                        <a:pt x="12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527;p40">
                  <a:extLst>
                    <a:ext uri="{FF2B5EF4-FFF2-40B4-BE49-F238E27FC236}">
                      <a16:creationId xmlns:a16="http://schemas.microsoft.com/office/drawing/2014/main" id="{D3476C56-D9B8-69AD-1C88-78656747E5FF}"/>
                    </a:ext>
                  </a:extLst>
                </p:cNvPr>
                <p:cNvSpPr/>
                <p:nvPr/>
              </p:nvSpPr>
              <p:spPr>
                <a:xfrm>
                  <a:off x="7299614" y="3085367"/>
                  <a:ext cx="130022" cy="1357333"/>
                </a:xfrm>
                <a:custGeom>
                  <a:avLst/>
                  <a:gdLst/>
                  <a:ahLst/>
                  <a:cxnLst/>
                  <a:rect l="l" t="t" r="r" b="b"/>
                  <a:pathLst>
                    <a:path w="1514" h="15805" extrusionOk="0">
                      <a:moveTo>
                        <a:pt x="0" y="0"/>
                      </a:moveTo>
                      <a:lnTo>
                        <a:pt x="0" y="15805"/>
                      </a:lnTo>
                      <a:lnTo>
                        <a:pt x="1514" y="15805"/>
                      </a:lnTo>
                      <a:lnTo>
                        <a:pt x="15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528;p40">
                  <a:extLst>
                    <a:ext uri="{FF2B5EF4-FFF2-40B4-BE49-F238E27FC236}">
                      <a16:creationId xmlns:a16="http://schemas.microsoft.com/office/drawing/2014/main" id="{CBE0AADE-6EC5-05EA-FA2C-F8CF8A7B1589}"/>
                    </a:ext>
                  </a:extLst>
                </p:cNvPr>
                <p:cNvSpPr/>
                <p:nvPr/>
              </p:nvSpPr>
              <p:spPr>
                <a:xfrm>
                  <a:off x="6255036" y="3038218"/>
                  <a:ext cx="130108" cy="1404482"/>
                </a:xfrm>
                <a:custGeom>
                  <a:avLst/>
                  <a:gdLst/>
                  <a:ahLst/>
                  <a:cxnLst/>
                  <a:rect l="l" t="t" r="r" b="b"/>
                  <a:pathLst>
                    <a:path w="1515" h="16354" extrusionOk="0">
                      <a:moveTo>
                        <a:pt x="1" y="1"/>
                      </a:moveTo>
                      <a:lnTo>
                        <a:pt x="1" y="16354"/>
                      </a:lnTo>
                      <a:lnTo>
                        <a:pt x="1514" y="16354"/>
                      </a:lnTo>
                      <a:lnTo>
                        <a:pt x="15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529;p40">
                  <a:extLst>
                    <a:ext uri="{FF2B5EF4-FFF2-40B4-BE49-F238E27FC236}">
                      <a16:creationId xmlns:a16="http://schemas.microsoft.com/office/drawing/2014/main" id="{03B2F550-8897-7041-C374-CADF41740E79}"/>
                    </a:ext>
                  </a:extLst>
                </p:cNvPr>
                <p:cNvSpPr/>
                <p:nvPr/>
              </p:nvSpPr>
              <p:spPr>
                <a:xfrm>
                  <a:off x="6085763" y="2902525"/>
                  <a:ext cx="1513463" cy="182924"/>
                </a:xfrm>
                <a:custGeom>
                  <a:avLst/>
                  <a:gdLst/>
                  <a:ahLst/>
                  <a:cxnLst/>
                  <a:rect l="l" t="t" r="r" b="b"/>
                  <a:pathLst>
                    <a:path w="17623" h="2130" extrusionOk="0">
                      <a:moveTo>
                        <a:pt x="173" y="0"/>
                      </a:moveTo>
                      <a:cubicBezTo>
                        <a:pt x="76" y="0"/>
                        <a:pt x="0" y="79"/>
                        <a:pt x="0" y="174"/>
                      </a:cubicBezTo>
                      <a:lnTo>
                        <a:pt x="0" y="1956"/>
                      </a:lnTo>
                      <a:cubicBezTo>
                        <a:pt x="0" y="2053"/>
                        <a:pt x="79" y="2129"/>
                        <a:pt x="173" y="2129"/>
                      </a:cubicBezTo>
                      <a:lnTo>
                        <a:pt x="17449" y="2129"/>
                      </a:lnTo>
                      <a:cubicBezTo>
                        <a:pt x="17547" y="2129"/>
                        <a:pt x="17622" y="2053"/>
                        <a:pt x="17622" y="1956"/>
                      </a:cubicBezTo>
                      <a:lnTo>
                        <a:pt x="17622" y="174"/>
                      </a:lnTo>
                      <a:cubicBezTo>
                        <a:pt x="17622" y="77"/>
                        <a:pt x="17544" y="0"/>
                        <a:pt x="174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530;p40">
                  <a:extLst>
                    <a:ext uri="{FF2B5EF4-FFF2-40B4-BE49-F238E27FC236}">
                      <a16:creationId xmlns:a16="http://schemas.microsoft.com/office/drawing/2014/main" id="{FB0F2A93-75EB-4342-188D-35A142F77B11}"/>
                    </a:ext>
                  </a:extLst>
                </p:cNvPr>
                <p:cNvSpPr/>
                <p:nvPr/>
              </p:nvSpPr>
              <p:spPr>
                <a:xfrm>
                  <a:off x="6262164" y="3172021"/>
                  <a:ext cx="128391" cy="9275"/>
                </a:xfrm>
                <a:custGeom>
                  <a:avLst/>
                  <a:gdLst/>
                  <a:ahLst/>
                  <a:cxnLst/>
                  <a:rect l="l" t="t" r="r" b="b"/>
                  <a:pathLst>
                    <a:path w="1495" h="108" extrusionOk="0">
                      <a:moveTo>
                        <a:pt x="1" y="1"/>
                      </a:moveTo>
                      <a:lnTo>
                        <a:pt x="1" y="108"/>
                      </a:lnTo>
                      <a:lnTo>
                        <a:pt x="1494" y="108"/>
                      </a:lnTo>
                      <a:lnTo>
                        <a:pt x="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531;p40">
                  <a:extLst>
                    <a:ext uri="{FF2B5EF4-FFF2-40B4-BE49-F238E27FC236}">
                      <a16:creationId xmlns:a16="http://schemas.microsoft.com/office/drawing/2014/main" id="{F18BFBB8-7FE8-9F82-9526-16715331334E}"/>
                    </a:ext>
                  </a:extLst>
                </p:cNvPr>
                <p:cNvSpPr/>
                <p:nvPr/>
              </p:nvSpPr>
              <p:spPr>
                <a:xfrm>
                  <a:off x="7260452" y="3172021"/>
                  <a:ext cx="145137" cy="9275"/>
                </a:xfrm>
                <a:custGeom>
                  <a:avLst/>
                  <a:gdLst/>
                  <a:ahLst/>
                  <a:cxnLst/>
                  <a:rect l="l" t="t" r="r" b="b"/>
                  <a:pathLst>
                    <a:path w="1690" h="108" extrusionOk="0">
                      <a:moveTo>
                        <a:pt x="1" y="1"/>
                      </a:moveTo>
                      <a:lnTo>
                        <a:pt x="1" y="108"/>
                      </a:lnTo>
                      <a:lnTo>
                        <a:pt x="1690" y="108"/>
                      </a:lnTo>
                      <a:lnTo>
                        <a:pt x="16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7" name="Google Shape;2532;p40">
              <a:extLst>
                <a:ext uri="{FF2B5EF4-FFF2-40B4-BE49-F238E27FC236}">
                  <a16:creationId xmlns:a16="http://schemas.microsoft.com/office/drawing/2014/main" id="{E41677F0-826F-BCA8-24D5-87269747DF6F}"/>
                </a:ext>
              </a:extLst>
            </p:cNvPr>
            <p:cNvGrpSpPr/>
            <p:nvPr/>
          </p:nvGrpSpPr>
          <p:grpSpPr>
            <a:xfrm>
              <a:off x="7142365" y="2712900"/>
              <a:ext cx="709807" cy="1747576"/>
              <a:chOff x="7142365" y="2712900"/>
              <a:chExt cx="709807" cy="1747576"/>
            </a:xfrm>
          </p:grpSpPr>
          <p:sp>
            <p:nvSpPr>
              <p:cNvPr id="2117" name="Google Shape;2533;p40">
                <a:extLst>
                  <a:ext uri="{FF2B5EF4-FFF2-40B4-BE49-F238E27FC236}">
                    <a16:creationId xmlns:a16="http://schemas.microsoft.com/office/drawing/2014/main" id="{2E175DDE-742E-516B-9EEF-11603AA8021B}"/>
                  </a:ext>
                </a:extLst>
              </p:cNvPr>
              <p:cNvSpPr/>
              <p:nvPr/>
            </p:nvSpPr>
            <p:spPr>
              <a:xfrm>
                <a:off x="7607757" y="2953711"/>
                <a:ext cx="244414" cy="1506765"/>
              </a:xfrm>
              <a:custGeom>
                <a:avLst/>
                <a:gdLst/>
                <a:ahLst/>
                <a:cxnLst/>
                <a:rect l="l" t="t" r="r" b="b"/>
                <a:pathLst>
                  <a:path w="2846" h="17545" extrusionOk="0">
                    <a:moveTo>
                      <a:pt x="2383" y="11900"/>
                    </a:moveTo>
                    <a:cubicBezTo>
                      <a:pt x="2442" y="11900"/>
                      <a:pt x="2483" y="11916"/>
                      <a:pt x="2505" y="11926"/>
                    </a:cubicBezTo>
                    <a:cubicBezTo>
                      <a:pt x="2580" y="11965"/>
                      <a:pt x="2625" y="12038"/>
                      <a:pt x="2612" y="12108"/>
                    </a:cubicBezTo>
                    <a:cubicBezTo>
                      <a:pt x="2597" y="12186"/>
                      <a:pt x="2519" y="12238"/>
                      <a:pt x="2397" y="12250"/>
                    </a:cubicBezTo>
                    <a:cubicBezTo>
                      <a:pt x="2377" y="12252"/>
                      <a:pt x="2356" y="12253"/>
                      <a:pt x="2335" y="12253"/>
                    </a:cubicBezTo>
                    <a:cubicBezTo>
                      <a:pt x="2201" y="12253"/>
                      <a:pt x="2055" y="12218"/>
                      <a:pt x="1911" y="12159"/>
                    </a:cubicBezTo>
                    <a:cubicBezTo>
                      <a:pt x="2117" y="11949"/>
                      <a:pt x="2278" y="11900"/>
                      <a:pt x="2383" y="11900"/>
                    </a:cubicBezTo>
                    <a:close/>
                    <a:moveTo>
                      <a:pt x="417" y="1"/>
                    </a:moveTo>
                    <a:cubicBezTo>
                      <a:pt x="284" y="1"/>
                      <a:pt x="113" y="61"/>
                      <a:pt x="43" y="167"/>
                    </a:cubicBezTo>
                    <a:cubicBezTo>
                      <a:pt x="4" y="228"/>
                      <a:pt x="0" y="297"/>
                      <a:pt x="34" y="361"/>
                    </a:cubicBezTo>
                    <a:lnTo>
                      <a:pt x="129" y="311"/>
                    </a:lnTo>
                    <a:cubicBezTo>
                      <a:pt x="113" y="281"/>
                      <a:pt x="114" y="254"/>
                      <a:pt x="133" y="225"/>
                    </a:cubicBezTo>
                    <a:cubicBezTo>
                      <a:pt x="175" y="160"/>
                      <a:pt x="304" y="108"/>
                      <a:pt x="417" y="108"/>
                    </a:cubicBezTo>
                    <a:cubicBezTo>
                      <a:pt x="426" y="108"/>
                      <a:pt x="436" y="109"/>
                      <a:pt x="446" y="110"/>
                    </a:cubicBezTo>
                    <a:cubicBezTo>
                      <a:pt x="1138" y="168"/>
                      <a:pt x="1819" y="631"/>
                      <a:pt x="2226" y="1318"/>
                    </a:cubicBezTo>
                    <a:cubicBezTo>
                      <a:pt x="2569" y="1896"/>
                      <a:pt x="2739" y="2627"/>
                      <a:pt x="2732" y="3491"/>
                    </a:cubicBezTo>
                    <a:cubicBezTo>
                      <a:pt x="2720" y="4751"/>
                      <a:pt x="2335" y="6028"/>
                      <a:pt x="1645" y="7085"/>
                    </a:cubicBezTo>
                    <a:cubicBezTo>
                      <a:pt x="1525" y="7267"/>
                      <a:pt x="1395" y="7449"/>
                      <a:pt x="1268" y="7624"/>
                    </a:cubicBezTo>
                    <a:cubicBezTo>
                      <a:pt x="925" y="8097"/>
                      <a:pt x="571" y="8585"/>
                      <a:pt x="407" y="9156"/>
                    </a:cubicBezTo>
                    <a:cubicBezTo>
                      <a:pt x="162" y="10012"/>
                      <a:pt x="396" y="10984"/>
                      <a:pt x="1003" y="11634"/>
                    </a:cubicBezTo>
                    <a:cubicBezTo>
                      <a:pt x="1152" y="11795"/>
                      <a:pt x="1428" y="12036"/>
                      <a:pt x="1739" y="12195"/>
                    </a:cubicBezTo>
                    <a:cubicBezTo>
                      <a:pt x="1278" y="12762"/>
                      <a:pt x="1375" y="13581"/>
                      <a:pt x="1478" y="14027"/>
                    </a:cubicBezTo>
                    <a:cubicBezTo>
                      <a:pt x="1531" y="14252"/>
                      <a:pt x="1599" y="14479"/>
                      <a:pt x="1666" y="14696"/>
                    </a:cubicBezTo>
                    <a:cubicBezTo>
                      <a:pt x="1784" y="15086"/>
                      <a:pt x="1906" y="15489"/>
                      <a:pt x="1933" y="15898"/>
                    </a:cubicBezTo>
                    <a:cubicBezTo>
                      <a:pt x="1971" y="16488"/>
                      <a:pt x="1735" y="17223"/>
                      <a:pt x="1131" y="17445"/>
                    </a:cubicBezTo>
                    <a:lnTo>
                      <a:pt x="1167" y="17545"/>
                    </a:lnTo>
                    <a:cubicBezTo>
                      <a:pt x="1824" y="17305"/>
                      <a:pt x="2078" y="16520"/>
                      <a:pt x="2039" y="15891"/>
                    </a:cubicBezTo>
                    <a:cubicBezTo>
                      <a:pt x="2012" y="15470"/>
                      <a:pt x="1888" y="15060"/>
                      <a:pt x="1766" y="14665"/>
                    </a:cubicBezTo>
                    <a:cubicBezTo>
                      <a:pt x="1699" y="14449"/>
                      <a:pt x="1632" y="14225"/>
                      <a:pt x="1581" y="14002"/>
                    </a:cubicBezTo>
                    <a:cubicBezTo>
                      <a:pt x="1482" y="13571"/>
                      <a:pt x="1385" y="12774"/>
                      <a:pt x="1838" y="12240"/>
                    </a:cubicBezTo>
                    <a:cubicBezTo>
                      <a:pt x="1998" y="12312"/>
                      <a:pt x="2166" y="12359"/>
                      <a:pt x="2327" y="12359"/>
                    </a:cubicBezTo>
                    <a:cubicBezTo>
                      <a:pt x="2355" y="12359"/>
                      <a:pt x="2383" y="12358"/>
                      <a:pt x="2410" y="12355"/>
                    </a:cubicBezTo>
                    <a:cubicBezTo>
                      <a:pt x="2580" y="12337"/>
                      <a:pt x="2696" y="12252"/>
                      <a:pt x="2717" y="12125"/>
                    </a:cubicBezTo>
                    <a:cubicBezTo>
                      <a:pt x="2739" y="12009"/>
                      <a:pt x="2670" y="11888"/>
                      <a:pt x="2553" y="11831"/>
                    </a:cubicBezTo>
                    <a:cubicBezTo>
                      <a:pt x="2524" y="11817"/>
                      <a:pt x="2468" y="11796"/>
                      <a:pt x="2388" y="11796"/>
                    </a:cubicBezTo>
                    <a:cubicBezTo>
                      <a:pt x="2253" y="11796"/>
                      <a:pt x="2053" y="11856"/>
                      <a:pt x="1811" y="12112"/>
                    </a:cubicBezTo>
                    <a:cubicBezTo>
                      <a:pt x="1539" y="11979"/>
                      <a:pt x="1274" y="11768"/>
                      <a:pt x="1078" y="11561"/>
                    </a:cubicBezTo>
                    <a:cubicBezTo>
                      <a:pt x="497" y="10938"/>
                      <a:pt x="274" y="10004"/>
                      <a:pt x="510" y="9185"/>
                    </a:cubicBezTo>
                    <a:cubicBezTo>
                      <a:pt x="668" y="8632"/>
                      <a:pt x="1017" y="8150"/>
                      <a:pt x="1354" y="7684"/>
                    </a:cubicBezTo>
                    <a:cubicBezTo>
                      <a:pt x="1482" y="7507"/>
                      <a:pt x="1614" y="7326"/>
                      <a:pt x="1734" y="7142"/>
                    </a:cubicBezTo>
                    <a:cubicBezTo>
                      <a:pt x="2435" y="6069"/>
                      <a:pt x="2827" y="4771"/>
                      <a:pt x="2839" y="3491"/>
                    </a:cubicBezTo>
                    <a:cubicBezTo>
                      <a:pt x="2846" y="2608"/>
                      <a:pt x="2673" y="1859"/>
                      <a:pt x="2319" y="1263"/>
                    </a:cubicBezTo>
                    <a:cubicBezTo>
                      <a:pt x="1895" y="547"/>
                      <a:pt x="1181" y="65"/>
                      <a:pt x="454" y="3"/>
                    </a:cubicBezTo>
                    <a:cubicBezTo>
                      <a:pt x="442" y="1"/>
                      <a:pt x="43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534;p40">
                <a:extLst>
                  <a:ext uri="{FF2B5EF4-FFF2-40B4-BE49-F238E27FC236}">
                    <a16:creationId xmlns:a16="http://schemas.microsoft.com/office/drawing/2014/main" id="{E49B9FC5-0142-1079-D991-9978558176A8}"/>
                  </a:ext>
                </a:extLst>
              </p:cNvPr>
              <p:cNvSpPr/>
              <p:nvPr/>
            </p:nvSpPr>
            <p:spPr>
              <a:xfrm>
                <a:off x="7142365" y="2712900"/>
                <a:ext cx="593431" cy="393502"/>
              </a:xfrm>
              <a:custGeom>
                <a:avLst/>
                <a:gdLst/>
                <a:ahLst/>
                <a:cxnLst/>
                <a:rect l="l" t="t" r="r" b="b"/>
                <a:pathLst>
                  <a:path w="6910" h="4582" extrusionOk="0">
                    <a:moveTo>
                      <a:pt x="133" y="1"/>
                    </a:moveTo>
                    <a:cubicBezTo>
                      <a:pt x="126" y="55"/>
                      <a:pt x="115" y="108"/>
                      <a:pt x="111" y="164"/>
                    </a:cubicBezTo>
                    <a:cubicBezTo>
                      <a:pt x="1" y="1127"/>
                      <a:pt x="183" y="2087"/>
                      <a:pt x="570" y="2965"/>
                    </a:cubicBezTo>
                    <a:cubicBezTo>
                      <a:pt x="603" y="3004"/>
                      <a:pt x="640" y="3035"/>
                      <a:pt x="685" y="3058"/>
                    </a:cubicBezTo>
                    <a:cubicBezTo>
                      <a:pt x="735" y="3083"/>
                      <a:pt x="788" y="3093"/>
                      <a:pt x="843" y="3093"/>
                    </a:cubicBezTo>
                    <a:cubicBezTo>
                      <a:pt x="967" y="3093"/>
                      <a:pt x="1098" y="3039"/>
                      <a:pt x="1213" y="2984"/>
                    </a:cubicBezTo>
                    <a:cubicBezTo>
                      <a:pt x="1910" y="2648"/>
                      <a:pt x="2571" y="2244"/>
                      <a:pt x="3190" y="1784"/>
                    </a:cubicBezTo>
                    <a:cubicBezTo>
                      <a:pt x="4097" y="2678"/>
                      <a:pt x="5004" y="3572"/>
                      <a:pt x="5909" y="4467"/>
                    </a:cubicBezTo>
                    <a:cubicBezTo>
                      <a:pt x="5947" y="4506"/>
                      <a:pt x="5990" y="4543"/>
                      <a:pt x="6035" y="4581"/>
                    </a:cubicBezTo>
                    <a:cubicBezTo>
                      <a:pt x="6100" y="4533"/>
                      <a:pt x="6157" y="4480"/>
                      <a:pt x="6210" y="4426"/>
                    </a:cubicBezTo>
                    <a:cubicBezTo>
                      <a:pt x="6224" y="4400"/>
                      <a:pt x="6240" y="4376"/>
                      <a:pt x="6254" y="4350"/>
                    </a:cubicBezTo>
                    <a:cubicBezTo>
                      <a:pt x="6473" y="3963"/>
                      <a:pt x="6659" y="3558"/>
                      <a:pt x="6803" y="3136"/>
                    </a:cubicBezTo>
                    <a:cubicBezTo>
                      <a:pt x="6866" y="2849"/>
                      <a:pt x="6897" y="2554"/>
                      <a:pt x="6910" y="2255"/>
                    </a:cubicBezTo>
                    <a:cubicBezTo>
                      <a:pt x="6908" y="2151"/>
                      <a:pt x="6904" y="2048"/>
                      <a:pt x="6897" y="1947"/>
                    </a:cubicBezTo>
                    <a:cubicBezTo>
                      <a:pt x="6886" y="1744"/>
                      <a:pt x="6861" y="1544"/>
                      <a:pt x="6833" y="1343"/>
                    </a:cubicBezTo>
                    <a:cubicBezTo>
                      <a:pt x="6384" y="1193"/>
                      <a:pt x="5911" y="1116"/>
                      <a:pt x="5436" y="1116"/>
                    </a:cubicBezTo>
                    <a:cubicBezTo>
                      <a:pt x="5325" y="1116"/>
                      <a:pt x="5214" y="1120"/>
                      <a:pt x="5104" y="1129"/>
                    </a:cubicBezTo>
                    <a:cubicBezTo>
                      <a:pt x="4673" y="1162"/>
                      <a:pt x="4159" y="1431"/>
                      <a:pt x="3727" y="1431"/>
                    </a:cubicBezTo>
                    <a:cubicBezTo>
                      <a:pt x="3676" y="1431"/>
                      <a:pt x="3626" y="1427"/>
                      <a:pt x="3577" y="1419"/>
                    </a:cubicBezTo>
                    <a:cubicBezTo>
                      <a:pt x="2968" y="1314"/>
                      <a:pt x="2228" y="688"/>
                      <a:pt x="1633" y="451"/>
                    </a:cubicBezTo>
                    <a:cubicBezTo>
                      <a:pt x="1514" y="405"/>
                      <a:pt x="692" y="166"/>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8" name="Google Shape;2535;p40">
              <a:extLst>
                <a:ext uri="{FF2B5EF4-FFF2-40B4-BE49-F238E27FC236}">
                  <a16:creationId xmlns:a16="http://schemas.microsoft.com/office/drawing/2014/main" id="{E27C2151-39CF-731B-722F-10BD1B880AE3}"/>
                </a:ext>
              </a:extLst>
            </p:cNvPr>
            <p:cNvSpPr/>
            <p:nvPr/>
          </p:nvSpPr>
          <p:spPr>
            <a:xfrm>
              <a:off x="7343757" y="2776624"/>
              <a:ext cx="167724" cy="158534"/>
            </a:xfrm>
            <a:custGeom>
              <a:avLst/>
              <a:gdLst/>
              <a:ahLst/>
              <a:cxnLst/>
              <a:rect l="l" t="t" r="r" b="b"/>
              <a:pathLst>
                <a:path w="1953" h="1846" extrusionOk="0">
                  <a:moveTo>
                    <a:pt x="925" y="0"/>
                  </a:moveTo>
                  <a:cubicBezTo>
                    <a:pt x="458" y="0"/>
                    <a:pt x="0" y="325"/>
                    <a:pt x="19" y="984"/>
                  </a:cubicBezTo>
                  <a:cubicBezTo>
                    <a:pt x="35" y="1574"/>
                    <a:pt x="477" y="1846"/>
                    <a:pt x="928" y="1846"/>
                  </a:cubicBezTo>
                  <a:cubicBezTo>
                    <a:pt x="1435" y="1846"/>
                    <a:pt x="1953" y="1503"/>
                    <a:pt x="1889" y="882"/>
                  </a:cubicBezTo>
                  <a:cubicBezTo>
                    <a:pt x="1830" y="297"/>
                    <a:pt x="1373" y="0"/>
                    <a:pt x="9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9" name="Google Shape;2536;p40">
              <a:extLst>
                <a:ext uri="{FF2B5EF4-FFF2-40B4-BE49-F238E27FC236}">
                  <a16:creationId xmlns:a16="http://schemas.microsoft.com/office/drawing/2014/main" id="{C1861580-64C3-D864-66AF-0CCE5C4CF369}"/>
                </a:ext>
              </a:extLst>
            </p:cNvPr>
            <p:cNvGrpSpPr/>
            <p:nvPr/>
          </p:nvGrpSpPr>
          <p:grpSpPr>
            <a:xfrm>
              <a:off x="7331476" y="2832360"/>
              <a:ext cx="178204" cy="97216"/>
              <a:chOff x="7331476" y="2832360"/>
              <a:chExt cx="178204" cy="97216"/>
            </a:xfrm>
          </p:grpSpPr>
          <p:sp>
            <p:nvSpPr>
              <p:cNvPr id="2115" name="Google Shape;2537;p40">
                <a:extLst>
                  <a:ext uri="{FF2B5EF4-FFF2-40B4-BE49-F238E27FC236}">
                    <a16:creationId xmlns:a16="http://schemas.microsoft.com/office/drawing/2014/main" id="{89F0A2F6-1957-FC76-4E63-A7F898C0DEB4}"/>
                  </a:ext>
                </a:extLst>
              </p:cNvPr>
              <p:cNvSpPr/>
              <p:nvPr/>
            </p:nvSpPr>
            <p:spPr>
              <a:xfrm>
                <a:off x="7469574" y="2838630"/>
                <a:ext cx="40106" cy="90947"/>
              </a:xfrm>
              <a:custGeom>
                <a:avLst/>
                <a:gdLst/>
                <a:ahLst/>
                <a:cxnLst/>
                <a:rect l="l" t="t" r="r" b="b"/>
                <a:pathLst>
                  <a:path w="467" h="1059" extrusionOk="0">
                    <a:moveTo>
                      <a:pt x="363" y="0"/>
                    </a:moveTo>
                    <a:cubicBezTo>
                      <a:pt x="334" y="359"/>
                      <a:pt x="208" y="704"/>
                      <a:pt x="0" y="997"/>
                    </a:cubicBezTo>
                    <a:lnTo>
                      <a:pt x="87" y="1058"/>
                    </a:lnTo>
                    <a:cubicBezTo>
                      <a:pt x="307" y="750"/>
                      <a:pt x="438" y="387"/>
                      <a:pt x="467" y="9"/>
                    </a:cubicBezTo>
                    <a:lnTo>
                      <a:pt x="3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538;p40">
                <a:extLst>
                  <a:ext uri="{FF2B5EF4-FFF2-40B4-BE49-F238E27FC236}">
                    <a16:creationId xmlns:a16="http://schemas.microsoft.com/office/drawing/2014/main" id="{497ED725-641D-9EB0-44A3-A3C64BF8842B}"/>
                  </a:ext>
                </a:extLst>
              </p:cNvPr>
              <p:cNvSpPr/>
              <p:nvPr/>
            </p:nvSpPr>
            <p:spPr>
              <a:xfrm>
                <a:off x="7331476" y="2832360"/>
                <a:ext cx="27052" cy="74286"/>
              </a:xfrm>
              <a:custGeom>
                <a:avLst/>
                <a:gdLst/>
                <a:ahLst/>
                <a:cxnLst/>
                <a:rect l="l" t="t" r="r" b="b"/>
                <a:pathLst>
                  <a:path w="315" h="865" extrusionOk="0">
                    <a:moveTo>
                      <a:pt x="147" y="1"/>
                    </a:moveTo>
                    <a:cubicBezTo>
                      <a:pt x="46" y="118"/>
                      <a:pt x="0" y="285"/>
                      <a:pt x="19" y="453"/>
                    </a:cubicBezTo>
                    <a:cubicBezTo>
                      <a:pt x="39" y="623"/>
                      <a:pt x="125" y="773"/>
                      <a:pt x="252" y="864"/>
                    </a:cubicBezTo>
                    <a:lnTo>
                      <a:pt x="314" y="779"/>
                    </a:lnTo>
                    <a:cubicBezTo>
                      <a:pt x="210" y="703"/>
                      <a:pt x="140" y="582"/>
                      <a:pt x="125" y="442"/>
                    </a:cubicBezTo>
                    <a:cubicBezTo>
                      <a:pt x="109" y="302"/>
                      <a:pt x="146" y="166"/>
                      <a:pt x="229" y="71"/>
                    </a:cubicBezTo>
                    <a:lnTo>
                      <a:pt x="1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539;p40">
              <a:extLst>
                <a:ext uri="{FF2B5EF4-FFF2-40B4-BE49-F238E27FC236}">
                  <a16:creationId xmlns:a16="http://schemas.microsoft.com/office/drawing/2014/main" id="{60CAEEBC-05EE-7FB9-841D-CFE99C865BC7}"/>
                </a:ext>
              </a:extLst>
            </p:cNvPr>
            <p:cNvGrpSpPr/>
            <p:nvPr/>
          </p:nvGrpSpPr>
          <p:grpSpPr>
            <a:xfrm>
              <a:off x="5742237" y="4424857"/>
              <a:ext cx="803077" cy="339913"/>
              <a:chOff x="5742237" y="4424857"/>
              <a:chExt cx="803077" cy="339913"/>
            </a:xfrm>
          </p:grpSpPr>
          <p:sp>
            <p:nvSpPr>
              <p:cNvPr id="2046" name="Google Shape;2540;p40">
                <a:extLst>
                  <a:ext uri="{FF2B5EF4-FFF2-40B4-BE49-F238E27FC236}">
                    <a16:creationId xmlns:a16="http://schemas.microsoft.com/office/drawing/2014/main" id="{1EFEBC5E-8E53-D31F-EA8B-A5EE14E93458}"/>
                  </a:ext>
                </a:extLst>
              </p:cNvPr>
              <p:cNvSpPr/>
              <p:nvPr/>
            </p:nvSpPr>
            <p:spPr>
              <a:xfrm>
                <a:off x="6442430" y="4482312"/>
                <a:ext cx="102884" cy="119545"/>
              </a:xfrm>
              <a:custGeom>
                <a:avLst/>
                <a:gdLst/>
                <a:ahLst/>
                <a:cxnLst/>
                <a:rect l="l" t="t" r="r" b="b"/>
                <a:pathLst>
                  <a:path w="1198" h="1392" extrusionOk="0">
                    <a:moveTo>
                      <a:pt x="975" y="1"/>
                    </a:moveTo>
                    <a:cubicBezTo>
                      <a:pt x="952" y="1"/>
                      <a:pt x="927" y="3"/>
                      <a:pt x="902" y="6"/>
                    </a:cubicBezTo>
                    <a:cubicBezTo>
                      <a:pt x="587" y="44"/>
                      <a:pt x="166" y="257"/>
                      <a:pt x="86" y="655"/>
                    </a:cubicBezTo>
                    <a:cubicBezTo>
                      <a:pt x="1" y="1079"/>
                      <a:pt x="368" y="1316"/>
                      <a:pt x="676" y="1381"/>
                    </a:cubicBezTo>
                    <a:cubicBezTo>
                      <a:pt x="709" y="1387"/>
                      <a:pt x="750" y="1391"/>
                      <a:pt x="793" y="1391"/>
                    </a:cubicBezTo>
                    <a:cubicBezTo>
                      <a:pt x="968" y="1391"/>
                      <a:pt x="1190" y="1324"/>
                      <a:pt x="1194" y="1101"/>
                    </a:cubicBezTo>
                    <a:cubicBezTo>
                      <a:pt x="1197" y="985"/>
                      <a:pt x="1131" y="877"/>
                      <a:pt x="1047" y="814"/>
                    </a:cubicBezTo>
                    <a:cubicBezTo>
                      <a:pt x="964" y="751"/>
                      <a:pt x="862" y="728"/>
                      <a:pt x="764" y="714"/>
                    </a:cubicBezTo>
                    <a:lnTo>
                      <a:pt x="764" y="714"/>
                    </a:lnTo>
                    <a:cubicBezTo>
                      <a:pt x="771" y="715"/>
                      <a:pt x="777" y="715"/>
                      <a:pt x="783" y="715"/>
                    </a:cubicBezTo>
                    <a:cubicBezTo>
                      <a:pt x="952" y="715"/>
                      <a:pt x="1120" y="431"/>
                      <a:pt x="1161" y="274"/>
                    </a:cubicBezTo>
                    <a:cubicBezTo>
                      <a:pt x="1183" y="195"/>
                      <a:pt x="1181" y="138"/>
                      <a:pt x="1166" y="96"/>
                    </a:cubicBezTo>
                    <a:cubicBezTo>
                      <a:pt x="1139" y="25"/>
                      <a:pt x="1066" y="1"/>
                      <a:pt x="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541;p40">
                <a:extLst>
                  <a:ext uri="{FF2B5EF4-FFF2-40B4-BE49-F238E27FC236}">
                    <a16:creationId xmlns:a16="http://schemas.microsoft.com/office/drawing/2014/main" id="{FC439820-9629-809D-88F5-74C07FB66A6F}"/>
                  </a:ext>
                </a:extLst>
              </p:cNvPr>
              <p:cNvSpPr/>
              <p:nvPr/>
            </p:nvSpPr>
            <p:spPr>
              <a:xfrm>
                <a:off x="5742237" y="4424857"/>
                <a:ext cx="760382" cy="339913"/>
              </a:xfrm>
              <a:custGeom>
                <a:avLst/>
                <a:gdLst/>
                <a:ahLst/>
                <a:cxnLst/>
                <a:rect l="l" t="t" r="r" b="b"/>
                <a:pathLst>
                  <a:path w="8854" h="3958" extrusionOk="0">
                    <a:moveTo>
                      <a:pt x="6470" y="1"/>
                    </a:moveTo>
                    <a:cubicBezTo>
                      <a:pt x="5981" y="1"/>
                      <a:pt x="5490" y="85"/>
                      <a:pt x="5034" y="215"/>
                    </a:cubicBezTo>
                    <a:cubicBezTo>
                      <a:pt x="4094" y="483"/>
                      <a:pt x="3216" y="1013"/>
                      <a:pt x="2481" y="1745"/>
                    </a:cubicBezTo>
                    <a:cubicBezTo>
                      <a:pt x="2217" y="1461"/>
                      <a:pt x="1903" y="1246"/>
                      <a:pt x="1564" y="1110"/>
                    </a:cubicBezTo>
                    <a:cubicBezTo>
                      <a:pt x="1357" y="1026"/>
                      <a:pt x="1139" y="977"/>
                      <a:pt x="922" y="957"/>
                    </a:cubicBezTo>
                    <a:cubicBezTo>
                      <a:pt x="846" y="950"/>
                      <a:pt x="757" y="942"/>
                      <a:pt x="665" y="942"/>
                    </a:cubicBezTo>
                    <a:cubicBezTo>
                      <a:pt x="527" y="942"/>
                      <a:pt x="386" y="961"/>
                      <a:pt x="283" y="1034"/>
                    </a:cubicBezTo>
                    <a:cubicBezTo>
                      <a:pt x="1" y="1241"/>
                      <a:pt x="175" y="1613"/>
                      <a:pt x="368" y="1804"/>
                    </a:cubicBezTo>
                    <a:cubicBezTo>
                      <a:pt x="552" y="1985"/>
                      <a:pt x="775" y="2097"/>
                      <a:pt x="997" y="2197"/>
                    </a:cubicBezTo>
                    <a:cubicBezTo>
                      <a:pt x="1130" y="2255"/>
                      <a:pt x="1264" y="2307"/>
                      <a:pt x="1401" y="2349"/>
                    </a:cubicBezTo>
                    <a:cubicBezTo>
                      <a:pt x="1072" y="2534"/>
                      <a:pt x="769" y="2778"/>
                      <a:pt x="525" y="3098"/>
                    </a:cubicBezTo>
                    <a:cubicBezTo>
                      <a:pt x="405" y="3255"/>
                      <a:pt x="301" y="3456"/>
                      <a:pt x="353" y="3676"/>
                    </a:cubicBezTo>
                    <a:cubicBezTo>
                      <a:pt x="402" y="3877"/>
                      <a:pt x="542" y="3957"/>
                      <a:pt x="693" y="3957"/>
                    </a:cubicBezTo>
                    <a:cubicBezTo>
                      <a:pt x="760" y="3957"/>
                      <a:pt x="829" y="3941"/>
                      <a:pt x="893" y="3913"/>
                    </a:cubicBezTo>
                    <a:cubicBezTo>
                      <a:pt x="1261" y="3749"/>
                      <a:pt x="1621" y="3553"/>
                      <a:pt x="1964" y="3326"/>
                    </a:cubicBezTo>
                    <a:cubicBezTo>
                      <a:pt x="2261" y="3130"/>
                      <a:pt x="2547" y="2909"/>
                      <a:pt x="2821" y="2669"/>
                    </a:cubicBezTo>
                    <a:cubicBezTo>
                      <a:pt x="3423" y="3096"/>
                      <a:pt x="4163" y="3206"/>
                      <a:pt x="4865" y="3223"/>
                    </a:cubicBezTo>
                    <a:cubicBezTo>
                      <a:pt x="5018" y="3227"/>
                      <a:pt x="5172" y="3229"/>
                      <a:pt x="5327" y="3229"/>
                    </a:cubicBezTo>
                    <a:cubicBezTo>
                      <a:pt x="6216" y="3229"/>
                      <a:pt x="7135" y="3148"/>
                      <a:pt x="7948" y="2735"/>
                    </a:cubicBezTo>
                    <a:cubicBezTo>
                      <a:pt x="8378" y="2518"/>
                      <a:pt x="8756" y="2125"/>
                      <a:pt x="8803" y="1548"/>
                    </a:cubicBezTo>
                    <a:cubicBezTo>
                      <a:pt x="8853" y="924"/>
                      <a:pt x="8399" y="543"/>
                      <a:pt x="7964" y="326"/>
                    </a:cubicBezTo>
                    <a:cubicBezTo>
                      <a:pt x="7498" y="95"/>
                      <a:pt x="6985" y="1"/>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542;p40">
                <a:extLst>
                  <a:ext uri="{FF2B5EF4-FFF2-40B4-BE49-F238E27FC236}">
                    <a16:creationId xmlns:a16="http://schemas.microsoft.com/office/drawing/2014/main" id="{AD433B0F-810B-87FC-036C-96E0BD3688F0}"/>
                  </a:ext>
                </a:extLst>
              </p:cNvPr>
              <p:cNvSpPr/>
              <p:nvPr/>
            </p:nvSpPr>
            <p:spPr>
              <a:xfrm>
                <a:off x="6386435" y="4500175"/>
                <a:ext cx="56080" cy="51099"/>
              </a:xfrm>
              <a:custGeom>
                <a:avLst/>
                <a:gdLst/>
                <a:ahLst/>
                <a:cxnLst/>
                <a:rect l="l" t="t" r="r" b="b"/>
                <a:pathLst>
                  <a:path w="653" h="595" extrusionOk="0">
                    <a:moveTo>
                      <a:pt x="327" y="0"/>
                    </a:moveTo>
                    <a:cubicBezTo>
                      <a:pt x="0" y="0"/>
                      <a:pt x="0" y="594"/>
                      <a:pt x="327" y="594"/>
                    </a:cubicBezTo>
                    <a:cubicBezTo>
                      <a:pt x="653" y="594"/>
                      <a:pt x="653" y="0"/>
                      <a:pt x="3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543;p40">
                <a:extLst>
                  <a:ext uri="{FF2B5EF4-FFF2-40B4-BE49-F238E27FC236}">
                    <a16:creationId xmlns:a16="http://schemas.microsoft.com/office/drawing/2014/main" id="{7FE1FEDC-1301-6163-63FF-F934C0150703}"/>
                  </a:ext>
                </a:extLst>
              </p:cNvPr>
              <p:cNvSpPr/>
              <p:nvPr/>
            </p:nvSpPr>
            <p:spPr>
              <a:xfrm>
                <a:off x="5968621" y="4695297"/>
                <a:ext cx="366879" cy="10821"/>
              </a:xfrm>
              <a:custGeom>
                <a:avLst/>
                <a:gdLst/>
                <a:ahLst/>
                <a:cxnLst/>
                <a:rect l="l" t="t" r="r" b="b"/>
                <a:pathLst>
                  <a:path w="4272" h="126" extrusionOk="0">
                    <a:moveTo>
                      <a:pt x="1105" y="1"/>
                    </a:moveTo>
                    <a:cubicBezTo>
                      <a:pt x="738" y="1"/>
                      <a:pt x="370" y="1"/>
                      <a:pt x="0" y="3"/>
                    </a:cubicBezTo>
                    <a:lnTo>
                      <a:pt x="0" y="110"/>
                    </a:lnTo>
                    <a:cubicBezTo>
                      <a:pt x="370" y="108"/>
                      <a:pt x="738" y="108"/>
                      <a:pt x="1105" y="108"/>
                    </a:cubicBezTo>
                    <a:cubicBezTo>
                      <a:pt x="2182" y="108"/>
                      <a:pt x="3242" y="114"/>
                      <a:pt x="4271" y="126"/>
                    </a:cubicBezTo>
                    <a:lnTo>
                      <a:pt x="4271" y="19"/>
                    </a:lnTo>
                    <a:cubicBezTo>
                      <a:pt x="3242" y="7"/>
                      <a:pt x="2182" y="1"/>
                      <a:pt x="1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544;p40">
                <a:extLst>
                  <a:ext uri="{FF2B5EF4-FFF2-40B4-BE49-F238E27FC236}">
                    <a16:creationId xmlns:a16="http://schemas.microsoft.com/office/drawing/2014/main" id="{352385AB-5278-4A43-4CBE-A94225B6FDF6}"/>
                  </a:ext>
                </a:extLst>
              </p:cNvPr>
              <p:cNvSpPr/>
              <p:nvPr/>
            </p:nvSpPr>
            <p:spPr>
              <a:xfrm>
                <a:off x="6393649" y="4696929"/>
                <a:ext cx="85880" cy="9361"/>
              </a:xfrm>
              <a:custGeom>
                <a:avLst/>
                <a:gdLst/>
                <a:ahLst/>
                <a:cxnLst/>
                <a:rect l="l" t="t" r="r" b="b"/>
                <a:pathLst>
                  <a:path w="1000" h="109" extrusionOk="0">
                    <a:moveTo>
                      <a:pt x="0" y="1"/>
                    </a:moveTo>
                    <a:lnTo>
                      <a:pt x="0" y="108"/>
                    </a:lnTo>
                    <a:lnTo>
                      <a:pt x="1000" y="108"/>
                    </a:lnTo>
                    <a:lnTo>
                      <a:pt x="10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545;p40">
              <a:extLst>
                <a:ext uri="{FF2B5EF4-FFF2-40B4-BE49-F238E27FC236}">
                  <a16:creationId xmlns:a16="http://schemas.microsoft.com/office/drawing/2014/main" id="{F0ED570B-7E33-373F-1179-80D2D07AB716}"/>
                </a:ext>
              </a:extLst>
            </p:cNvPr>
            <p:cNvGrpSpPr/>
            <p:nvPr/>
          </p:nvGrpSpPr>
          <p:grpSpPr>
            <a:xfrm>
              <a:off x="4596061" y="4300930"/>
              <a:ext cx="280917" cy="171762"/>
              <a:chOff x="4596061" y="4300930"/>
              <a:chExt cx="280917" cy="171762"/>
            </a:xfrm>
          </p:grpSpPr>
          <p:sp>
            <p:nvSpPr>
              <p:cNvPr id="2043" name="Google Shape;2546;p40">
                <a:extLst>
                  <a:ext uri="{FF2B5EF4-FFF2-40B4-BE49-F238E27FC236}">
                    <a16:creationId xmlns:a16="http://schemas.microsoft.com/office/drawing/2014/main" id="{F475BB93-1021-8BE6-BBBA-85773292F7DB}"/>
                  </a:ext>
                </a:extLst>
              </p:cNvPr>
              <p:cNvSpPr/>
              <p:nvPr/>
            </p:nvSpPr>
            <p:spPr>
              <a:xfrm>
                <a:off x="4624573" y="4300930"/>
                <a:ext cx="217963" cy="167208"/>
              </a:xfrm>
              <a:custGeom>
                <a:avLst/>
                <a:gdLst/>
                <a:ahLst/>
                <a:cxnLst/>
                <a:rect l="l" t="t" r="r" b="b"/>
                <a:pathLst>
                  <a:path w="2538" h="1947" extrusionOk="0">
                    <a:moveTo>
                      <a:pt x="1268" y="0"/>
                    </a:moveTo>
                    <a:cubicBezTo>
                      <a:pt x="567" y="0"/>
                      <a:pt x="0" y="568"/>
                      <a:pt x="0" y="1269"/>
                    </a:cubicBezTo>
                    <a:cubicBezTo>
                      <a:pt x="0" y="1518"/>
                      <a:pt x="73" y="1749"/>
                      <a:pt x="196" y="1946"/>
                    </a:cubicBezTo>
                    <a:lnTo>
                      <a:pt x="2342" y="1946"/>
                    </a:lnTo>
                    <a:cubicBezTo>
                      <a:pt x="2465" y="1749"/>
                      <a:pt x="2537" y="1519"/>
                      <a:pt x="2537" y="1269"/>
                    </a:cubicBezTo>
                    <a:cubicBezTo>
                      <a:pt x="2537" y="568"/>
                      <a:pt x="1971" y="0"/>
                      <a:pt x="1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547;p40">
                <a:extLst>
                  <a:ext uri="{FF2B5EF4-FFF2-40B4-BE49-F238E27FC236}">
                    <a16:creationId xmlns:a16="http://schemas.microsoft.com/office/drawing/2014/main" id="{DAE7C467-3DCA-178E-B264-EEFE82168292}"/>
                  </a:ext>
                </a:extLst>
              </p:cNvPr>
              <p:cNvSpPr/>
              <p:nvPr/>
            </p:nvSpPr>
            <p:spPr>
              <a:xfrm>
                <a:off x="4806127" y="4463332"/>
                <a:ext cx="70851" cy="9361"/>
              </a:xfrm>
              <a:custGeom>
                <a:avLst/>
                <a:gdLst/>
                <a:ahLst/>
                <a:cxnLst/>
                <a:rect l="l" t="t" r="r" b="b"/>
                <a:pathLst>
                  <a:path w="825" h="109" extrusionOk="0">
                    <a:moveTo>
                      <a:pt x="1" y="1"/>
                    </a:moveTo>
                    <a:lnTo>
                      <a:pt x="1" y="108"/>
                    </a:lnTo>
                    <a:lnTo>
                      <a:pt x="825" y="108"/>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548;p40">
                <a:extLst>
                  <a:ext uri="{FF2B5EF4-FFF2-40B4-BE49-F238E27FC236}">
                    <a16:creationId xmlns:a16="http://schemas.microsoft.com/office/drawing/2014/main" id="{824C52E0-BDFE-B74F-4970-0D9F42E0A715}"/>
                  </a:ext>
                </a:extLst>
              </p:cNvPr>
              <p:cNvSpPr/>
              <p:nvPr/>
            </p:nvSpPr>
            <p:spPr>
              <a:xfrm>
                <a:off x="4596061" y="4463332"/>
                <a:ext cx="168840" cy="9361"/>
              </a:xfrm>
              <a:custGeom>
                <a:avLst/>
                <a:gdLst/>
                <a:ahLst/>
                <a:cxnLst/>
                <a:rect l="l" t="t" r="r" b="b"/>
                <a:pathLst>
                  <a:path w="1966" h="109" extrusionOk="0">
                    <a:moveTo>
                      <a:pt x="1" y="1"/>
                    </a:moveTo>
                    <a:lnTo>
                      <a:pt x="1" y="108"/>
                    </a:lnTo>
                    <a:lnTo>
                      <a:pt x="1966" y="108"/>
                    </a:lnTo>
                    <a:lnTo>
                      <a:pt x="1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2" name="Google Shape;2549;p40">
              <a:extLst>
                <a:ext uri="{FF2B5EF4-FFF2-40B4-BE49-F238E27FC236}">
                  <a16:creationId xmlns:a16="http://schemas.microsoft.com/office/drawing/2014/main" id="{E6257199-0BBD-BCCF-889D-7660317CCB87}"/>
                </a:ext>
              </a:extLst>
            </p:cNvPr>
            <p:cNvGrpSpPr/>
            <p:nvPr/>
          </p:nvGrpSpPr>
          <p:grpSpPr>
            <a:xfrm>
              <a:off x="7330360" y="4550845"/>
              <a:ext cx="205254" cy="146342"/>
              <a:chOff x="7330360" y="4550845"/>
              <a:chExt cx="205254" cy="146342"/>
            </a:xfrm>
          </p:grpSpPr>
          <p:sp>
            <p:nvSpPr>
              <p:cNvPr id="2041" name="Google Shape;2550;p40">
                <a:extLst>
                  <a:ext uri="{FF2B5EF4-FFF2-40B4-BE49-F238E27FC236}">
                    <a16:creationId xmlns:a16="http://schemas.microsoft.com/office/drawing/2014/main" id="{A21142BA-684F-270C-9A8F-8E8432E2ED1A}"/>
                  </a:ext>
                </a:extLst>
              </p:cNvPr>
              <p:cNvSpPr/>
              <p:nvPr/>
            </p:nvSpPr>
            <p:spPr>
              <a:xfrm>
                <a:off x="7330360" y="4550845"/>
                <a:ext cx="141702" cy="141702"/>
              </a:xfrm>
              <a:custGeom>
                <a:avLst/>
                <a:gdLst/>
                <a:ahLst/>
                <a:cxnLst/>
                <a:rect l="l" t="t" r="r" b="b"/>
                <a:pathLst>
                  <a:path w="1650" h="1650" extrusionOk="0">
                    <a:moveTo>
                      <a:pt x="824" y="0"/>
                    </a:moveTo>
                    <a:cubicBezTo>
                      <a:pt x="369" y="0"/>
                      <a:pt x="0" y="368"/>
                      <a:pt x="0" y="824"/>
                    </a:cubicBezTo>
                    <a:cubicBezTo>
                      <a:pt x="0" y="1279"/>
                      <a:pt x="369" y="1649"/>
                      <a:pt x="824" y="1649"/>
                    </a:cubicBezTo>
                    <a:cubicBezTo>
                      <a:pt x="1280" y="1649"/>
                      <a:pt x="1650" y="1279"/>
                      <a:pt x="1650" y="824"/>
                    </a:cubicBezTo>
                    <a:cubicBezTo>
                      <a:pt x="1650" y="368"/>
                      <a:pt x="1280" y="0"/>
                      <a:pt x="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551;p40">
                <a:extLst>
                  <a:ext uri="{FF2B5EF4-FFF2-40B4-BE49-F238E27FC236}">
                    <a16:creationId xmlns:a16="http://schemas.microsoft.com/office/drawing/2014/main" id="{545BB378-BC2C-8965-E454-4D93B6E975E8}"/>
                  </a:ext>
                </a:extLst>
              </p:cNvPr>
              <p:cNvSpPr/>
              <p:nvPr/>
            </p:nvSpPr>
            <p:spPr>
              <a:xfrm>
                <a:off x="7355609" y="4687911"/>
                <a:ext cx="180004" cy="9275"/>
              </a:xfrm>
              <a:custGeom>
                <a:avLst/>
                <a:gdLst/>
                <a:ahLst/>
                <a:cxnLst/>
                <a:rect l="l" t="t" r="r" b="b"/>
                <a:pathLst>
                  <a:path w="2096" h="108" extrusionOk="0">
                    <a:moveTo>
                      <a:pt x="1" y="0"/>
                    </a:moveTo>
                    <a:lnTo>
                      <a:pt x="1" y="107"/>
                    </a:lnTo>
                    <a:lnTo>
                      <a:pt x="2095" y="107"/>
                    </a:lnTo>
                    <a:lnTo>
                      <a:pt x="2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3" name="Google Shape;2552;p40">
              <a:extLst>
                <a:ext uri="{FF2B5EF4-FFF2-40B4-BE49-F238E27FC236}">
                  <a16:creationId xmlns:a16="http://schemas.microsoft.com/office/drawing/2014/main" id="{5CBDB340-72EA-397D-DED9-63E095D7BD5C}"/>
                </a:ext>
              </a:extLst>
            </p:cNvPr>
            <p:cNvGrpSpPr/>
            <p:nvPr/>
          </p:nvGrpSpPr>
          <p:grpSpPr>
            <a:xfrm>
              <a:off x="6872954" y="4168931"/>
              <a:ext cx="437816" cy="398913"/>
              <a:chOff x="6872954" y="4168931"/>
              <a:chExt cx="437816" cy="398913"/>
            </a:xfrm>
          </p:grpSpPr>
          <p:sp>
            <p:nvSpPr>
              <p:cNvPr id="2035" name="Google Shape;2553;p40">
                <a:extLst>
                  <a:ext uri="{FF2B5EF4-FFF2-40B4-BE49-F238E27FC236}">
                    <a16:creationId xmlns:a16="http://schemas.microsoft.com/office/drawing/2014/main" id="{24045D8D-0F7B-618F-1911-9D45365C6D8C}"/>
                  </a:ext>
                </a:extLst>
              </p:cNvPr>
              <p:cNvSpPr/>
              <p:nvPr/>
            </p:nvSpPr>
            <p:spPr>
              <a:xfrm>
                <a:off x="6872954" y="4168931"/>
                <a:ext cx="437816" cy="398913"/>
              </a:xfrm>
              <a:custGeom>
                <a:avLst/>
                <a:gdLst/>
                <a:ahLst/>
                <a:cxnLst/>
                <a:rect l="l" t="t" r="r" b="b"/>
                <a:pathLst>
                  <a:path w="5098" h="4645" extrusionOk="0">
                    <a:moveTo>
                      <a:pt x="2550" y="0"/>
                    </a:moveTo>
                    <a:cubicBezTo>
                      <a:pt x="1956" y="0"/>
                      <a:pt x="1361" y="227"/>
                      <a:pt x="907" y="680"/>
                    </a:cubicBezTo>
                    <a:cubicBezTo>
                      <a:pt x="1" y="1587"/>
                      <a:pt x="1" y="3058"/>
                      <a:pt x="907" y="3964"/>
                    </a:cubicBezTo>
                    <a:cubicBezTo>
                      <a:pt x="1361" y="4418"/>
                      <a:pt x="1956" y="4644"/>
                      <a:pt x="2550" y="4644"/>
                    </a:cubicBezTo>
                    <a:cubicBezTo>
                      <a:pt x="3144" y="4644"/>
                      <a:pt x="3738" y="4418"/>
                      <a:pt x="4191" y="3964"/>
                    </a:cubicBezTo>
                    <a:cubicBezTo>
                      <a:pt x="5098" y="3058"/>
                      <a:pt x="5098" y="1587"/>
                      <a:pt x="4191" y="680"/>
                    </a:cubicBezTo>
                    <a:cubicBezTo>
                      <a:pt x="3738" y="227"/>
                      <a:pt x="3144" y="0"/>
                      <a:pt x="2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554;p40">
                <a:extLst>
                  <a:ext uri="{FF2B5EF4-FFF2-40B4-BE49-F238E27FC236}">
                    <a16:creationId xmlns:a16="http://schemas.microsoft.com/office/drawing/2014/main" id="{88D3C833-6EFF-252C-4004-739A3C780064}"/>
                  </a:ext>
                </a:extLst>
              </p:cNvPr>
              <p:cNvSpPr/>
              <p:nvPr/>
            </p:nvSpPr>
            <p:spPr>
              <a:xfrm>
                <a:off x="7025738" y="4173740"/>
                <a:ext cx="69477" cy="84935"/>
              </a:xfrm>
              <a:custGeom>
                <a:avLst/>
                <a:gdLst/>
                <a:ahLst/>
                <a:cxnLst/>
                <a:rect l="l" t="t" r="r" b="b"/>
                <a:pathLst>
                  <a:path w="809" h="989" extrusionOk="0">
                    <a:moveTo>
                      <a:pt x="750" y="1"/>
                    </a:moveTo>
                    <a:cubicBezTo>
                      <a:pt x="734" y="1"/>
                      <a:pt x="718" y="8"/>
                      <a:pt x="708" y="22"/>
                    </a:cubicBezTo>
                    <a:lnTo>
                      <a:pt x="19" y="903"/>
                    </a:lnTo>
                    <a:cubicBezTo>
                      <a:pt x="1" y="926"/>
                      <a:pt x="5" y="960"/>
                      <a:pt x="28" y="979"/>
                    </a:cubicBezTo>
                    <a:cubicBezTo>
                      <a:pt x="36" y="986"/>
                      <a:pt x="49" y="989"/>
                      <a:pt x="59" y="989"/>
                    </a:cubicBezTo>
                    <a:cubicBezTo>
                      <a:pt x="76" y="989"/>
                      <a:pt x="92" y="981"/>
                      <a:pt x="102" y="969"/>
                    </a:cubicBezTo>
                    <a:lnTo>
                      <a:pt x="792" y="88"/>
                    </a:lnTo>
                    <a:cubicBezTo>
                      <a:pt x="809" y="65"/>
                      <a:pt x="806" y="30"/>
                      <a:pt x="783" y="12"/>
                    </a:cubicBezTo>
                    <a:cubicBezTo>
                      <a:pt x="773" y="5"/>
                      <a:pt x="761"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555;p40">
                <a:extLst>
                  <a:ext uri="{FF2B5EF4-FFF2-40B4-BE49-F238E27FC236}">
                    <a16:creationId xmlns:a16="http://schemas.microsoft.com/office/drawing/2014/main" id="{81AD727F-E6DE-BDAA-EF82-1DA0B77EE4AB}"/>
                  </a:ext>
                </a:extLst>
              </p:cNvPr>
              <p:cNvSpPr/>
              <p:nvPr/>
            </p:nvSpPr>
            <p:spPr>
              <a:xfrm>
                <a:off x="6971718" y="4290539"/>
                <a:ext cx="45516" cy="239605"/>
              </a:xfrm>
              <a:custGeom>
                <a:avLst/>
                <a:gdLst/>
                <a:ahLst/>
                <a:cxnLst/>
                <a:rect l="l" t="t" r="r" b="b"/>
                <a:pathLst>
                  <a:path w="530" h="2790" extrusionOk="0">
                    <a:moveTo>
                      <a:pt x="470" y="0"/>
                    </a:moveTo>
                    <a:cubicBezTo>
                      <a:pt x="453" y="0"/>
                      <a:pt x="435" y="9"/>
                      <a:pt x="424" y="25"/>
                    </a:cubicBezTo>
                    <a:cubicBezTo>
                      <a:pt x="187" y="387"/>
                      <a:pt x="49" y="849"/>
                      <a:pt x="21" y="1360"/>
                    </a:cubicBezTo>
                    <a:cubicBezTo>
                      <a:pt x="0" y="1762"/>
                      <a:pt x="41" y="2189"/>
                      <a:pt x="156" y="2747"/>
                    </a:cubicBezTo>
                    <a:cubicBezTo>
                      <a:pt x="160" y="2771"/>
                      <a:pt x="181" y="2790"/>
                      <a:pt x="207" y="2790"/>
                    </a:cubicBezTo>
                    <a:cubicBezTo>
                      <a:pt x="210" y="2790"/>
                      <a:pt x="214" y="2790"/>
                      <a:pt x="220" y="2788"/>
                    </a:cubicBezTo>
                    <a:cubicBezTo>
                      <a:pt x="249" y="2783"/>
                      <a:pt x="266" y="2754"/>
                      <a:pt x="260" y="2725"/>
                    </a:cubicBezTo>
                    <a:cubicBezTo>
                      <a:pt x="149" y="2176"/>
                      <a:pt x="107" y="1757"/>
                      <a:pt x="129" y="1365"/>
                    </a:cubicBezTo>
                    <a:cubicBezTo>
                      <a:pt x="153" y="872"/>
                      <a:pt x="287" y="430"/>
                      <a:pt x="514" y="83"/>
                    </a:cubicBezTo>
                    <a:cubicBezTo>
                      <a:pt x="530" y="57"/>
                      <a:pt x="523" y="25"/>
                      <a:pt x="498" y="8"/>
                    </a:cubicBezTo>
                    <a:cubicBezTo>
                      <a:pt x="490" y="3"/>
                      <a:pt x="480" y="0"/>
                      <a:pt x="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556;p40">
                <a:extLst>
                  <a:ext uri="{FF2B5EF4-FFF2-40B4-BE49-F238E27FC236}">
                    <a16:creationId xmlns:a16="http://schemas.microsoft.com/office/drawing/2014/main" id="{1BFA0FC5-2248-35DF-31B0-FF58BED708ED}"/>
                  </a:ext>
                </a:extLst>
              </p:cNvPr>
              <p:cNvSpPr/>
              <p:nvPr/>
            </p:nvSpPr>
            <p:spPr>
              <a:xfrm>
                <a:off x="7088174" y="4275853"/>
                <a:ext cx="128476" cy="276276"/>
              </a:xfrm>
              <a:custGeom>
                <a:avLst/>
                <a:gdLst/>
                <a:ahLst/>
                <a:cxnLst/>
                <a:rect l="l" t="t" r="r" b="b"/>
                <a:pathLst>
                  <a:path w="1496" h="3217" extrusionOk="0">
                    <a:moveTo>
                      <a:pt x="1441" y="1"/>
                    </a:moveTo>
                    <a:cubicBezTo>
                      <a:pt x="1418" y="1"/>
                      <a:pt x="1392" y="22"/>
                      <a:pt x="1388" y="49"/>
                    </a:cubicBezTo>
                    <a:cubicBezTo>
                      <a:pt x="1281" y="1190"/>
                      <a:pt x="794" y="2283"/>
                      <a:pt x="20" y="3126"/>
                    </a:cubicBezTo>
                    <a:cubicBezTo>
                      <a:pt x="0" y="3148"/>
                      <a:pt x="2" y="3182"/>
                      <a:pt x="23" y="3202"/>
                    </a:cubicBezTo>
                    <a:cubicBezTo>
                      <a:pt x="35" y="3211"/>
                      <a:pt x="46" y="3216"/>
                      <a:pt x="59" y="3216"/>
                    </a:cubicBezTo>
                    <a:cubicBezTo>
                      <a:pt x="73" y="3216"/>
                      <a:pt x="88" y="3209"/>
                      <a:pt x="96" y="3198"/>
                    </a:cubicBezTo>
                    <a:cubicBezTo>
                      <a:pt x="887" y="2335"/>
                      <a:pt x="1384" y="1222"/>
                      <a:pt x="1494" y="58"/>
                    </a:cubicBezTo>
                    <a:cubicBezTo>
                      <a:pt x="1495" y="29"/>
                      <a:pt x="1474" y="5"/>
                      <a:pt x="1445" y="1"/>
                    </a:cubicBezTo>
                    <a:cubicBezTo>
                      <a:pt x="1444" y="1"/>
                      <a:pt x="1443"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557;p40">
                <a:extLst>
                  <a:ext uri="{FF2B5EF4-FFF2-40B4-BE49-F238E27FC236}">
                    <a16:creationId xmlns:a16="http://schemas.microsoft.com/office/drawing/2014/main" id="{85FB3DAD-1BFD-435D-F3A4-DADF741C06B1}"/>
                  </a:ext>
                </a:extLst>
              </p:cNvPr>
              <p:cNvSpPr/>
              <p:nvPr/>
            </p:nvSpPr>
            <p:spPr>
              <a:xfrm>
                <a:off x="7202224" y="4365256"/>
                <a:ext cx="56509" cy="102884"/>
              </a:xfrm>
              <a:custGeom>
                <a:avLst/>
                <a:gdLst/>
                <a:ahLst/>
                <a:cxnLst/>
                <a:rect l="l" t="t" r="r" b="b"/>
                <a:pathLst>
                  <a:path w="658" h="1198" extrusionOk="0">
                    <a:moveTo>
                      <a:pt x="597" y="1"/>
                    </a:moveTo>
                    <a:cubicBezTo>
                      <a:pt x="573" y="1"/>
                      <a:pt x="552" y="18"/>
                      <a:pt x="546" y="42"/>
                    </a:cubicBezTo>
                    <a:cubicBezTo>
                      <a:pt x="453" y="431"/>
                      <a:pt x="272" y="800"/>
                      <a:pt x="20" y="1109"/>
                    </a:cubicBezTo>
                    <a:cubicBezTo>
                      <a:pt x="0" y="1133"/>
                      <a:pt x="3" y="1166"/>
                      <a:pt x="27" y="1184"/>
                    </a:cubicBezTo>
                    <a:cubicBezTo>
                      <a:pt x="37" y="1193"/>
                      <a:pt x="49" y="1197"/>
                      <a:pt x="60" y="1197"/>
                    </a:cubicBezTo>
                    <a:cubicBezTo>
                      <a:pt x="77" y="1197"/>
                      <a:pt x="92" y="1190"/>
                      <a:pt x="102" y="1177"/>
                    </a:cubicBezTo>
                    <a:cubicBezTo>
                      <a:pt x="364" y="855"/>
                      <a:pt x="553" y="470"/>
                      <a:pt x="650" y="66"/>
                    </a:cubicBezTo>
                    <a:cubicBezTo>
                      <a:pt x="657" y="38"/>
                      <a:pt x="639" y="9"/>
                      <a:pt x="610" y="2"/>
                    </a:cubicBezTo>
                    <a:cubicBezTo>
                      <a:pt x="606" y="1"/>
                      <a:pt x="601"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558;p40">
                <a:extLst>
                  <a:ext uri="{FF2B5EF4-FFF2-40B4-BE49-F238E27FC236}">
                    <a16:creationId xmlns:a16="http://schemas.microsoft.com/office/drawing/2014/main" id="{F2BB7C48-AC7C-82EF-0578-B47E510F023B}"/>
                  </a:ext>
                </a:extLst>
              </p:cNvPr>
              <p:cNvSpPr/>
              <p:nvPr/>
            </p:nvSpPr>
            <p:spPr>
              <a:xfrm>
                <a:off x="7059489" y="4556685"/>
                <a:ext cx="243642" cy="9275"/>
              </a:xfrm>
              <a:custGeom>
                <a:avLst/>
                <a:gdLst/>
                <a:ahLst/>
                <a:cxnLst/>
                <a:rect l="l" t="t" r="r" b="b"/>
                <a:pathLst>
                  <a:path w="2837" h="108" extrusionOk="0">
                    <a:moveTo>
                      <a:pt x="0" y="1"/>
                    </a:moveTo>
                    <a:lnTo>
                      <a:pt x="0" y="108"/>
                    </a:lnTo>
                    <a:lnTo>
                      <a:pt x="2836" y="108"/>
                    </a:lnTo>
                    <a:lnTo>
                      <a:pt x="28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4" name="Google Shape;2559;p40">
              <a:extLst>
                <a:ext uri="{FF2B5EF4-FFF2-40B4-BE49-F238E27FC236}">
                  <a16:creationId xmlns:a16="http://schemas.microsoft.com/office/drawing/2014/main" id="{F6F8652A-80F6-22FD-171A-F9B6B1E4A418}"/>
                </a:ext>
              </a:extLst>
            </p:cNvPr>
            <p:cNvSpPr/>
            <p:nvPr/>
          </p:nvSpPr>
          <p:spPr>
            <a:xfrm>
              <a:off x="5243780" y="1796117"/>
              <a:ext cx="1224821" cy="533658"/>
            </a:xfrm>
            <a:custGeom>
              <a:avLst/>
              <a:gdLst/>
              <a:ahLst/>
              <a:cxnLst/>
              <a:rect l="l" t="t" r="r" b="b"/>
              <a:pathLst>
                <a:path w="14262" h="6214" extrusionOk="0">
                  <a:moveTo>
                    <a:pt x="1" y="0"/>
                  </a:moveTo>
                  <a:cubicBezTo>
                    <a:pt x="105" y="67"/>
                    <a:pt x="2538" y="5026"/>
                    <a:pt x="2538" y="5026"/>
                  </a:cubicBezTo>
                  <a:cubicBezTo>
                    <a:pt x="3651" y="5777"/>
                    <a:pt x="6495" y="6213"/>
                    <a:pt x="8520" y="6213"/>
                  </a:cubicBezTo>
                  <a:cubicBezTo>
                    <a:pt x="9257" y="6213"/>
                    <a:pt x="9885" y="6156"/>
                    <a:pt x="10282" y="6034"/>
                  </a:cubicBezTo>
                  <a:lnTo>
                    <a:pt x="14262" y="914"/>
                  </a:lnTo>
                  <a:lnTo>
                    <a:pt x="14262" y="914"/>
                  </a:lnTo>
                  <a:cubicBezTo>
                    <a:pt x="14239" y="918"/>
                    <a:pt x="14215" y="924"/>
                    <a:pt x="14190" y="930"/>
                  </a:cubicBezTo>
                  <a:cubicBezTo>
                    <a:pt x="14176" y="990"/>
                    <a:pt x="14143" y="1044"/>
                    <a:pt x="14108" y="1094"/>
                  </a:cubicBezTo>
                  <a:cubicBezTo>
                    <a:pt x="13629" y="1775"/>
                    <a:pt x="12890" y="2137"/>
                    <a:pt x="12070" y="2263"/>
                  </a:cubicBezTo>
                  <a:cubicBezTo>
                    <a:pt x="11639" y="2327"/>
                    <a:pt x="11235" y="2417"/>
                    <a:pt x="10789" y="2437"/>
                  </a:cubicBezTo>
                  <a:cubicBezTo>
                    <a:pt x="10582" y="2446"/>
                    <a:pt x="10373" y="2450"/>
                    <a:pt x="10165" y="2450"/>
                  </a:cubicBezTo>
                  <a:cubicBezTo>
                    <a:pt x="9835" y="2450"/>
                    <a:pt x="9505" y="2440"/>
                    <a:pt x="9176" y="2424"/>
                  </a:cubicBezTo>
                  <a:cubicBezTo>
                    <a:pt x="8465" y="2393"/>
                    <a:pt x="7757" y="2350"/>
                    <a:pt x="7050" y="2292"/>
                  </a:cubicBezTo>
                  <a:cubicBezTo>
                    <a:pt x="5638" y="2175"/>
                    <a:pt x="4230" y="1989"/>
                    <a:pt x="2849" y="1675"/>
                  </a:cubicBezTo>
                  <a:cubicBezTo>
                    <a:pt x="2008" y="1482"/>
                    <a:pt x="1147" y="1228"/>
                    <a:pt x="507" y="661"/>
                  </a:cubicBezTo>
                  <a:cubicBezTo>
                    <a:pt x="325" y="501"/>
                    <a:pt x="156" y="288"/>
                    <a:pt x="141" y="60"/>
                  </a:cubicBezTo>
                  <a:cubicBezTo>
                    <a:pt x="95" y="40"/>
                    <a:pt x="46" y="21"/>
                    <a:pt x="1"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532927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7"/>
        <p:cNvGrpSpPr/>
        <p:nvPr/>
      </p:nvGrpSpPr>
      <p:grpSpPr>
        <a:xfrm>
          <a:off x="0" y="0"/>
          <a:ext cx="0" cy="0"/>
          <a:chOff x="0" y="0"/>
          <a:chExt cx="0" cy="0"/>
        </a:xfrm>
      </p:grpSpPr>
      <p:graphicFrame>
        <p:nvGraphicFramePr>
          <p:cNvPr id="2660" name="Google Shape;2660;p44"/>
          <p:cNvGraphicFramePr/>
          <p:nvPr>
            <p:extLst>
              <p:ext uri="{D42A27DB-BD31-4B8C-83A1-F6EECF244321}">
                <p14:modId xmlns:p14="http://schemas.microsoft.com/office/powerpoint/2010/main" val="2836264256"/>
              </p:ext>
            </p:extLst>
          </p:nvPr>
        </p:nvGraphicFramePr>
        <p:xfrm>
          <a:off x="1957389" y="1393030"/>
          <a:ext cx="4557712" cy="2544760"/>
        </p:xfrm>
        <a:graphic>
          <a:graphicData uri="http://schemas.openxmlformats.org/drawingml/2006/table">
            <a:tbl>
              <a:tblPr>
                <a:noFill/>
                <a:tableStyleId>{1EE0103D-AF77-4B5D-83F3-9F52CEC9F967}</a:tableStyleId>
              </a:tblPr>
              <a:tblGrid>
                <a:gridCol w="2302969">
                  <a:extLst>
                    <a:ext uri="{9D8B030D-6E8A-4147-A177-3AD203B41FA5}">
                      <a16:colId xmlns:a16="http://schemas.microsoft.com/office/drawing/2014/main" val="20000"/>
                    </a:ext>
                  </a:extLst>
                </a:gridCol>
                <a:gridCol w="2254743">
                  <a:extLst>
                    <a:ext uri="{9D8B030D-6E8A-4147-A177-3AD203B41FA5}">
                      <a16:colId xmlns:a16="http://schemas.microsoft.com/office/drawing/2014/main" val="20001"/>
                    </a:ext>
                  </a:extLst>
                </a:gridCol>
              </a:tblGrid>
              <a:tr h="574410">
                <a:tc>
                  <a:txBody>
                    <a:bodyPr/>
                    <a:lstStyle/>
                    <a:p>
                      <a:pPr marL="0" lvl="0" indent="0" algn="l" rtl="0">
                        <a:spcBef>
                          <a:spcPts val="0"/>
                        </a:spcBef>
                        <a:spcAft>
                          <a:spcPts val="0"/>
                        </a:spcAft>
                        <a:buNone/>
                      </a:pPr>
                      <a:r>
                        <a:rPr lang="en-US" sz="1200" b="1" dirty="0">
                          <a:solidFill>
                            <a:schemeClr val="dk2"/>
                          </a:solidFill>
                          <a:latin typeface="Plus Jakarta Sans"/>
                          <a:ea typeface="Plus Jakarta Sans"/>
                          <a:cs typeface="Plus Jakarta Sans"/>
                          <a:sym typeface="Plus Jakarta Sans"/>
                        </a:rPr>
                        <a:t>Shrouk Hesham Mahmoud</a:t>
                      </a:r>
                      <a:endParaRPr sz="1200" b="1" dirty="0">
                        <a:solidFill>
                          <a:schemeClr val="dk2"/>
                        </a:solidFill>
                        <a:latin typeface="Plus Jakarta Sans"/>
                        <a:ea typeface="Plus Jakarta Sans"/>
                        <a:cs typeface="Plus Jakarta Sans"/>
                        <a:sym typeface="Plus Jakarta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dirty="0">
                          <a:solidFill>
                            <a:schemeClr val="dk2"/>
                          </a:solidFill>
                          <a:latin typeface="Hind"/>
                          <a:ea typeface="Hind"/>
                          <a:cs typeface="Hind"/>
                          <a:sym typeface="Hind"/>
                        </a:rPr>
                        <a:t>19106271</a:t>
                      </a:r>
                      <a:endParaRPr sz="1200" dirty="0">
                        <a:solidFill>
                          <a:schemeClr val="dk2"/>
                        </a:solidFill>
                        <a:latin typeface="Hind"/>
                        <a:ea typeface="Hind"/>
                        <a:cs typeface="Hind"/>
                        <a:sym typeface="Hind"/>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4070">
                <a:tc>
                  <a:txBody>
                    <a:bodyPr/>
                    <a:lstStyle/>
                    <a:p>
                      <a:pPr marL="0" lvl="0" indent="0" algn="l" rtl="0">
                        <a:spcBef>
                          <a:spcPts val="0"/>
                        </a:spcBef>
                        <a:spcAft>
                          <a:spcPts val="0"/>
                        </a:spcAft>
                        <a:buNone/>
                      </a:pPr>
                      <a:r>
                        <a:rPr lang="en-US" sz="1200" b="1" dirty="0" err="1">
                          <a:solidFill>
                            <a:schemeClr val="dk2"/>
                          </a:solidFill>
                          <a:latin typeface="Plus Jakarta Sans"/>
                          <a:ea typeface="Plus Jakarta Sans"/>
                          <a:cs typeface="Plus Jakarta Sans"/>
                          <a:sym typeface="Plus Jakarta Sans"/>
                        </a:rPr>
                        <a:t>Elzahraa</a:t>
                      </a:r>
                      <a:r>
                        <a:rPr lang="en-US" sz="1200" b="1" dirty="0">
                          <a:solidFill>
                            <a:schemeClr val="dk2"/>
                          </a:solidFill>
                          <a:latin typeface="Plus Jakarta Sans"/>
                          <a:ea typeface="Plus Jakarta Sans"/>
                          <a:cs typeface="Plus Jakarta Sans"/>
                          <a:sym typeface="Plus Jakarta Sans"/>
                        </a:rPr>
                        <a:t> Saeed </a:t>
                      </a:r>
                      <a:endParaRPr sz="1200" b="1" dirty="0">
                        <a:solidFill>
                          <a:schemeClr val="dk2"/>
                        </a:solidFill>
                        <a:latin typeface="Plus Jakarta Sans"/>
                        <a:ea typeface="Plus Jakarta Sans"/>
                        <a:cs typeface="Plus Jakarta Sans"/>
                        <a:sym typeface="Plus Jakarta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dirty="0">
                          <a:solidFill>
                            <a:schemeClr val="dk2"/>
                          </a:solidFill>
                          <a:latin typeface="Hind"/>
                          <a:ea typeface="Hind"/>
                          <a:cs typeface="Hind"/>
                          <a:sym typeface="Hind"/>
                        </a:rPr>
                        <a:t>19106429</a:t>
                      </a:r>
                      <a:endParaRPr sz="1200" dirty="0">
                        <a:solidFill>
                          <a:schemeClr val="dk2"/>
                        </a:solidFill>
                        <a:latin typeface="Hind"/>
                        <a:ea typeface="Hind"/>
                        <a:cs typeface="Hind"/>
                        <a:sym typeface="Hind"/>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4070">
                <a:tc>
                  <a:txBody>
                    <a:bodyPr/>
                    <a:lstStyle/>
                    <a:p>
                      <a:pPr marL="0" lvl="0" indent="0" algn="l" rtl="0">
                        <a:spcBef>
                          <a:spcPts val="0"/>
                        </a:spcBef>
                        <a:spcAft>
                          <a:spcPts val="0"/>
                        </a:spcAft>
                        <a:buNone/>
                      </a:pPr>
                      <a:r>
                        <a:rPr lang="en-US" sz="1200" b="1" dirty="0">
                          <a:solidFill>
                            <a:schemeClr val="dk2"/>
                          </a:solidFill>
                          <a:latin typeface="Plus Jakarta Sans"/>
                          <a:ea typeface="Plus Jakarta Sans"/>
                          <a:cs typeface="Plus Jakarta Sans"/>
                          <a:sym typeface="Plus Jakarta Sans"/>
                        </a:rPr>
                        <a:t>Login Darwish </a:t>
                      </a:r>
                      <a:endParaRPr sz="1200" b="1" dirty="0">
                        <a:solidFill>
                          <a:schemeClr val="dk2"/>
                        </a:solidFill>
                        <a:latin typeface="Plus Jakarta Sans"/>
                        <a:ea typeface="Plus Jakarta Sans"/>
                        <a:cs typeface="Plus Jakarta Sans"/>
                        <a:sym typeface="Plus Jakarta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dirty="0">
                          <a:solidFill>
                            <a:schemeClr val="dk2"/>
                          </a:solidFill>
                          <a:latin typeface="Hind"/>
                          <a:ea typeface="Hind"/>
                          <a:cs typeface="Hind"/>
                          <a:sym typeface="Hind"/>
                        </a:rPr>
                        <a:t>19105985 </a:t>
                      </a:r>
                      <a:endParaRPr sz="1200" dirty="0">
                        <a:solidFill>
                          <a:schemeClr val="dk2"/>
                        </a:solidFill>
                        <a:latin typeface="Hind"/>
                        <a:ea typeface="Hind"/>
                        <a:cs typeface="Hind"/>
                        <a:sym typeface="Hind"/>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4070">
                <a:tc>
                  <a:txBody>
                    <a:bodyPr/>
                    <a:lstStyle/>
                    <a:p>
                      <a:pPr marL="0" lvl="0" indent="0" algn="l" rtl="0">
                        <a:spcBef>
                          <a:spcPts val="0"/>
                        </a:spcBef>
                        <a:spcAft>
                          <a:spcPts val="0"/>
                        </a:spcAft>
                        <a:buNone/>
                      </a:pPr>
                      <a:r>
                        <a:rPr lang="en-US" sz="1200" b="1" dirty="0">
                          <a:solidFill>
                            <a:schemeClr val="dk2"/>
                          </a:solidFill>
                          <a:latin typeface="Plus Jakarta Sans"/>
                          <a:ea typeface="Plus Jakarta Sans"/>
                          <a:cs typeface="Plus Jakarta Sans"/>
                          <a:sym typeface="Plus Jakarta Sans"/>
                        </a:rPr>
                        <a:t>Alaa Mamdouh</a:t>
                      </a:r>
                      <a:endParaRPr sz="1200" b="1" dirty="0">
                        <a:solidFill>
                          <a:schemeClr val="dk2"/>
                        </a:solidFill>
                        <a:latin typeface="Plus Jakarta Sans"/>
                        <a:ea typeface="Plus Jakarta Sans"/>
                        <a:cs typeface="Plus Jakarta Sans"/>
                        <a:sym typeface="Plus Jakarta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dirty="0">
                          <a:solidFill>
                            <a:schemeClr val="dk2"/>
                          </a:solidFill>
                          <a:latin typeface="Hind"/>
                          <a:ea typeface="Hind"/>
                          <a:cs typeface="Hind"/>
                          <a:sym typeface="Hind"/>
                        </a:rPr>
                        <a:t>19106209</a:t>
                      </a:r>
                      <a:endParaRPr sz="1200" dirty="0">
                        <a:solidFill>
                          <a:schemeClr val="dk2"/>
                        </a:solidFill>
                        <a:latin typeface="Hind"/>
                        <a:ea typeface="Hind"/>
                        <a:cs typeface="Hind"/>
                        <a:sym typeface="Hind"/>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4070">
                <a:tc>
                  <a:txBody>
                    <a:bodyPr/>
                    <a:lstStyle/>
                    <a:p>
                      <a:pPr marL="0" lvl="0" indent="0" algn="l" rtl="0">
                        <a:spcBef>
                          <a:spcPts val="0"/>
                        </a:spcBef>
                        <a:spcAft>
                          <a:spcPts val="0"/>
                        </a:spcAft>
                        <a:buNone/>
                      </a:pPr>
                      <a:r>
                        <a:rPr lang="en-US" sz="1200" b="1" dirty="0">
                          <a:solidFill>
                            <a:schemeClr val="dk2"/>
                          </a:solidFill>
                          <a:latin typeface="Plus Jakarta Sans"/>
                          <a:ea typeface="Plus Jakarta Sans"/>
                          <a:cs typeface="Plus Jakarta Sans"/>
                          <a:sym typeface="Plus Jakarta Sans"/>
                        </a:rPr>
                        <a:t>Salma Ismail</a:t>
                      </a:r>
                      <a:endParaRPr sz="1200" b="1" dirty="0">
                        <a:solidFill>
                          <a:schemeClr val="dk2"/>
                        </a:solidFill>
                        <a:latin typeface="Plus Jakarta Sans"/>
                        <a:ea typeface="Plus Jakarta Sans"/>
                        <a:cs typeface="Plus Jakarta Sans"/>
                        <a:sym typeface="Plus Jakarta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 sz="1200" dirty="0">
                          <a:solidFill>
                            <a:schemeClr val="dk2"/>
                          </a:solidFill>
                          <a:latin typeface="Hind"/>
                          <a:ea typeface="Hind"/>
                          <a:cs typeface="Hind"/>
                          <a:sym typeface="Hind"/>
                        </a:rPr>
                        <a:t>18101502</a:t>
                      </a:r>
                      <a:endParaRPr sz="1200" dirty="0">
                        <a:solidFill>
                          <a:schemeClr val="dk2"/>
                        </a:solidFill>
                        <a:latin typeface="Hind"/>
                        <a:ea typeface="Hind"/>
                        <a:cs typeface="Hind"/>
                        <a:sym typeface="Hind"/>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4070">
                <a:tc>
                  <a:txBody>
                    <a:bodyPr/>
                    <a:lstStyle/>
                    <a:p>
                      <a:pPr marL="0" lvl="0" indent="0" algn="l" rtl="0">
                        <a:spcBef>
                          <a:spcPts val="0"/>
                        </a:spcBef>
                        <a:spcAft>
                          <a:spcPts val="0"/>
                        </a:spcAft>
                        <a:buNone/>
                      </a:pPr>
                      <a:r>
                        <a:rPr lang="en-US" sz="1200" b="1" dirty="0">
                          <a:solidFill>
                            <a:schemeClr val="dk2"/>
                          </a:solidFill>
                          <a:latin typeface="Plus Jakarta Sans"/>
                          <a:ea typeface="Plus Jakarta Sans"/>
                          <a:cs typeface="Plus Jakarta Sans"/>
                          <a:sym typeface="Plus Jakarta Sans"/>
                        </a:rPr>
                        <a:t>Salma Sameh </a:t>
                      </a:r>
                      <a:endParaRPr sz="1200" b="1" dirty="0">
                        <a:solidFill>
                          <a:schemeClr val="dk2"/>
                        </a:solidFill>
                        <a:latin typeface="Plus Jakarta Sans"/>
                        <a:ea typeface="Plus Jakarta Sans"/>
                        <a:cs typeface="Plus Jakarta Sans"/>
                        <a:sym typeface="Plus Jakarta Sans"/>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US" sz="1200" dirty="0">
                          <a:solidFill>
                            <a:schemeClr val="dk2"/>
                          </a:solidFill>
                          <a:latin typeface="Hind"/>
                          <a:ea typeface="Hind"/>
                          <a:cs typeface="Hind"/>
                          <a:sym typeface="Hind"/>
                        </a:rPr>
                        <a:t>202002800</a:t>
                      </a:r>
                      <a:endParaRPr sz="1200" dirty="0">
                        <a:solidFill>
                          <a:schemeClr val="dk2"/>
                        </a:solidFill>
                        <a:latin typeface="Hind"/>
                        <a:ea typeface="Hind"/>
                        <a:cs typeface="Hind"/>
                        <a:sym typeface="Hind"/>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255228613"/>
                  </a:ext>
                </a:extLst>
              </a:tr>
            </a:tbl>
          </a:graphicData>
        </a:graphic>
      </p:graphicFrame>
      <p:sp>
        <p:nvSpPr>
          <p:cNvPr id="2" name="Google Shape;2021;p32">
            <a:extLst>
              <a:ext uri="{FF2B5EF4-FFF2-40B4-BE49-F238E27FC236}">
                <a16:creationId xmlns:a16="http://schemas.microsoft.com/office/drawing/2014/main" id="{9C00070E-A1DF-F634-60F7-B8EB00999B5F}"/>
              </a:ext>
            </a:extLst>
          </p:cNvPr>
          <p:cNvSpPr txBox="1">
            <a:spLocks noGrp="1"/>
          </p:cNvSpPr>
          <p:nvPr>
            <p:ph type="title"/>
          </p:nvPr>
        </p:nvSpPr>
        <p:spPr>
          <a:xfrm>
            <a:off x="1957389" y="266124"/>
            <a:ext cx="4401651" cy="9395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Our Team:</a:t>
            </a:r>
            <a:endParaRPr dirty="0">
              <a:solidFill>
                <a:schemeClr val="dk2"/>
              </a:solidFill>
            </a:endParaRPr>
          </a:p>
        </p:txBody>
      </p:sp>
    </p:spTree>
    <p:extLst>
      <p:ext uri="{BB962C8B-B14F-4D97-AF65-F5344CB8AC3E}">
        <p14:creationId xmlns:p14="http://schemas.microsoft.com/office/powerpoint/2010/main" val="1717105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0"/>
        <p:cNvGrpSpPr/>
        <p:nvPr/>
      </p:nvGrpSpPr>
      <p:grpSpPr>
        <a:xfrm>
          <a:off x="0" y="0"/>
          <a:ext cx="0" cy="0"/>
          <a:chOff x="0" y="0"/>
          <a:chExt cx="0" cy="0"/>
        </a:xfrm>
      </p:grpSpPr>
      <p:sp>
        <p:nvSpPr>
          <p:cNvPr id="2731" name="Google Shape;2731;p47"/>
          <p:cNvSpPr/>
          <p:nvPr/>
        </p:nvSpPr>
        <p:spPr>
          <a:xfrm>
            <a:off x="5603850" y="879151"/>
            <a:ext cx="2256300" cy="1909559"/>
          </a:xfrm>
          <a:custGeom>
            <a:avLst/>
            <a:gdLst/>
            <a:ahLst/>
            <a:cxnLst/>
            <a:rect l="l" t="t" r="r" b="b"/>
            <a:pathLst>
              <a:path w="67564" h="57181" extrusionOk="0">
                <a:moveTo>
                  <a:pt x="36575" y="1"/>
                </a:moveTo>
                <a:cubicBezTo>
                  <a:pt x="22300" y="1"/>
                  <a:pt x="8579" y="13591"/>
                  <a:pt x="4528" y="26732"/>
                </a:cubicBezTo>
                <a:cubicBezTo>
                  <a:pt x="1" y="41421"/>
                  <a:pt x="12516" y="53762"/>
                  <a:pt x="29572" y="56812"/>
                </a:cubicBezTo>
                <a:cubicBezTo>
                  <a:pt x="30963" y="57061"/>
                  <a:pt x="32403" y="57180"/>
                  <a:pt x="33873" y="57180"/>
                </a:cubicBezTo>
                <a:cubicBezTo>
                  <a:pt x="47869" y="57180"/>
                  <a:pt x="64520" y="46341"/>
                  <a:pt x="66052" y="32811"/>
                </a:cubicBezTo>
                <a:cubicBezTo>
                  <a:pt x="67563" y="19463"/>
                  <a:pt x="54089" y="3553"/>
                  <a:pt x="41623" y="589"/>
                </a:cubicBezTo>
                <a:cubicBezTo>
                  <a:pt x="39943" y="189"/>
                  <a:pt x="38255" y="1"/>
                  <a:pt x="36575"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7"/>
          <p:cNvSpPr txBox="1">
            <a:spLocks noGrp="1"/>
          </p:cNvSpPr>
          <p:nvPr>
            <p:ph type="title"/>
          </p:nvPr>
        </p:nvSpPr>
        <p:spPr>
          <a:xfrm>
            <a:off x="713275" y="540000"/>
            <a:ext cx="4448100" cy="13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2733" name="Google Shape;2733;p47"/>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i="1" dirty="0">
                <a:solidFill>
                  <a:schemeClr val="dk1"/>
                </a:solidFill>
                <a:latin typeface="Plus Jakarta Sans Medium"/>
                <a:ea typeface="Plus Jakarta Sans Medium"/>
                <a:cs typeface="Plus Jakarta Sans Medium"/>
                <a:sym typeface="Plus Jakarta Sans Medium"/>
              </a:rPr>
              <a:t>Do you have any questions?</a:t>
            </a:r>
            <a:endParaRPr sz="2200" i="1" dirty="0">
              <a:solidFill>
                <a:schemeClr val="dk1"/>
              </a:solidFill>
              <a:latin typeface="Plus Jakarta Sans Medium"/>
              <a:ea typeface="Plus Jakarta Sans Medium"/>
              <a:cs typeface="Plus Jakarta Sans Medium"/>
              <a:sym typeface="Plus Jakarta Sans Medium"/>
            </a:endParaRPr>
          </a:p>
        </p:txBody>
      </p:sp>
      <p:grpSp>
        <p:nvGrpSpPr>
          <p:cNvPr id="2739" name="Google Shape;2739;p47"/>
          <p:cNvGrpSpPr/>
          <p:nvPr/>
        </p:nvGrpSpPr>
        <p:grpSpPr>
          <a:xfrm>
            <a:off x="6971917" y="2173486"/>
            <a:ext cx="2124856" cy="2372490"/>
            <a:chOff x="2722411" y="2966075"/>
            <a:chExt cx="1446858" cy="1615477"/>
          </a:xfrm>
        </p:grpSpPr>
        <p:grpSp>
          <p:nvGrpSpPr>
            <p:cNvPr id="2740" name="Google Shape;2740;p47"/>
            <p:cNvGrpSpPr/>
            <p:nvPr/>
          </p:nvGrpSpPr>
          <p:grpSpPr>
            <a:xfrm>
              <a:off x="2962397" y="2966075"/>
              <a:ext cx="778870" cy="1430510"/>
              <a:chOff x="3394450" y="152750"/>
              <a:chExt cx="2396524" cy="4401570"/>
            </a:xfrm>
          </p:grpSpPr>
          <p:sp>
            <p:nvSpPr>
              <p:cNvPr id="2741" name="Google Shape;2741;p47"/>
              <p:cNvSpPr/>
              <p:nvPr/>
            </p:nvSpPr>
            <p:spPr>
              <a:xfrm>
                <a:off x="4992832" y="934281"/>
                <a:ext cx="798142" cy="584872"/>
              </a:xfrm>
              <a:custGeom>
                <a:avLst/>
                <a:gdLst/>
                <a:ahLst/>
                <a:cxnLst/>
                <a:rect l="l" t="t" r="r" b="b"/>
                <a:pathLst>
                  <a:path w="7074" h="5184" extrusionOk="0">
                    <a:moveTo>
                      <a:pt x="4253" y="391"/>
                    </a:moveTo>
                    <a:cubicBezTo>
                      <a:pt x="4328" y="391"/>
                      <a:pt x="4398" y="408"/>
                      <a:pt x="4441" y="460"/>
                    </a:cubicBezTo>
                    <a:cubicBezTo>
                      <a:pt x="4519" y="554"/>
                      <a:pt x="4487" y="719"/>
                      <a:pt x="4458" y="826"/>
                    </a:cubicBezTo>
                    <a:cubicBezTo>
                      <a:pt x="4414" y="996"/>
                      <a:pt x="4328" y="1147"/>
                      <a:pt x="4241" y="1297"/>
                    </a:cubicBezTo>
                    <a:cubicBezTo>
                      <a:pt x="3843" y="1988"/>
                      <a:pt x="3277" y="2563"/>
                      <a:pt x="2658" y="3057"/>
                    </a:cubicBezTo>
                    <a:cubicBezTo>
                      <a:pt x="2206" y="3417"/>
                      <a:pt x="1722" y="3736"/>
                      <a:pt x="1230" y="4037"/>
                    </a:cubicBezTo>
                    <a:cubicBezTo>
                      <a:pt x="1034" y="4148"/>
                      <a:pt x="837" y="4260"/>
                      <a:pt x="644" y="4378"/>
                    </a:cubicBezTo>
                    <a:cubicBezTo>
                      <a:pt x="1163" y="2879"/>
                      <a:pt x="1879" y="1265"/>
                      <a:pt x="3421" y="607"/>
                    </a:cubicBezTo>
                    <a:cubicBezTo>
                      <a:pt x="3596" y="531"/>
                      <a:pt x="3778" y="476"/>
                      <a:pt x="3963" y="437"/>
                    </a:cubicBezTo>
                    <a:cubicBezTo>
                      <a:pt x="4037" y="422"/>
                      <a:pt x="4151" y="391"/>
                      <a:pt x="4253" y="391"/>
                    </a:cubicBezTo>
                    <a:close/>
                    <a:moveTo>
                      <a:pt x="5087" y="3267"/>
                    </a:moveTo>
                    <a:cubicBezTo>
                      <a:pt x="5231" y="3267"/>
                      <a:pt x="5375" y="3273"/>
                      <a:pt x="5520" y="3286"/>
                    </a:cubicBezTo>
                    <a:cubicBezTo>
                      <a:pt x="5735" y="3303"/>
                      <a:pt x="5947" y="3339"/>
                      <a:pt x="6156" y="3389"/>
                    </a:cubicBezTo>
                    <a:cubicBezTo>
                      <a:pt x="6277" y="3419"/>
                      <a:pt x="6568" y="3453"/>
                      <a:pt x="6631" y="3587"/>
                    </a:cubicBezTo>
                    <a:cubicBezTo>
                      <a:pt x="6683" y="3706"/>
                      <a:pt x="6551" y="3870"/>
                      <a:pt x="6476" y="3943"/>
                    </a:cubicBezTo>
                    <a:cubicBezTo>
                      <a:pt x="6367" y="4048"/>
                      <a:pt x="6223" y="4114"/>
                      <a:pt x="6080" y="4164"/>
                    </a:cubicBezTo>
                    <a:cubicBezTo>
                      <a:pt x="5696" y="4295"/>
                      <a:pt x="5281" y="4344"/>
                      <a:pt x="4882" y="4408"/>
                    </a:cubicBezTo>
                    <a:cubicBezTo>
                      <a:pt x="4414" y="4482"/>
                      <a:pt x="3947" y="4548"/>
                      <a:pt x="3477" y="4599"/>
                    </a:cubicBezTo>
                    <a:cubicBezTo>
                      <a:pt x="2586" y="4696"/>
                      <a:pt x="1692" y="4752"/>
                      <a:pt x="796" y="4768"/>
                    </a:cubicBezTo>
                    <a:cubicBezTo>
                      <a:pt x="1007" y="4645"/>
                      <a:pt x="1220" y="4521"/>
                      <a:pt x="1430" y="4391"/>
                    </a:cubicBezTo>
                    <a:cubicBezTo>
                      <a:pt x="2563" y="3761"/>
                      <a:pt x="3787" y="3267"/>
                      <a:pt x="5087" y="3267"/>
                    </a:cubicBezTo>
                    <a:close/>
                    <a:moveTo>
                      <a:pt x="4235" y="1"/>
                    </a:moveTo>
                    <a:cubicBezTo>
                      <a:pt x="4068" y="1"/>
                      <a:pt x="3894" y="35"/>
                      <a:pt x="3741" y="73"/>
                    </a:cubicBezTo>
                    <a:cubicBezTo>
                      <a:pt x="2883" y="290"/>
                      <a:pt x="2139" y="864"/>
                      <a:pt x="1598" y="1551"/>
                    </a:cubicBezTo>
                    <a:cubicBezTo>
                      <a:pt x="901" y="2436"/>
                      <a:pt x="507" y="3503"/>
                      <a:pt x="155" y="4562"/>
                    </a:cubicBezTo>
                    <a:cubicBezTo>
                      <a:pt x="120" y="4664"/>
                      <a:pt x="165" y="4741"/>
                      <a:pt x="236" y="4779"/>
                    </a:cubicBezTo>
                    <a:cubicBezTo>
                      <a:pt x="0" y="4806"/>
                      <a:pt x="9" y="5183"/>
                      <a:pt x="262" y="5183"/>
                    </a:cubicBezTo>
                    <a:cubicBezTo>
                      <a:pt x="1308" y="5180"/>
                      <a:pt x="2358" y="5126"/>
                      <a:pt x="3400" y="5013"/>
                    </a:cubicBezTo>
                    <a:cubicBezTo>
                      <a:pt x="3914" y="4958"/>
                      <a:pt x="4428" y="4888"/>
                      <a:pt x="4939" y="4808"/>
                    </a:cubicBezTo>
                    <a:cubicBezTo>
                      <a:pt x="5369" y="4738"/>
                      <a:pt x="5826" y="4691"/>
                      <a:pt x="6237" y="4537"/>
                    </a:cubicBezTo>
                    <a:cubicBezTo>
                      <a:pt x="6584" y="4407"/>
                      <a:pt x="6938" y="4171"/>
                      <a:pt x="7024" y="3784"/>
                    </a:cubicBezTo>
                    <a:cubicBezTo>
                      <a:pt x="7074" y="3558"/>
                      <a:pt x="7005" y="3346"/>
                      <a:pt x="6817" y="3209"/>
                    </a:cubicBezTo>
                    <a:cubicBezTo>
                      <a:pt x="6640" y="3080"/>
                      <a:pt x="6403" y="3030"/>
                      <a:pt x="6194" y="2984"/>
                    </a:cubicBezTo>
                    <a:cubicBezTo>
                      <a:pt x="5828" y="2902"/>
                      <a:pt x="5455" y="2864"/>
                      <a:pt x="5081" y="2864"/>
                    </a:cubicBezTo>
                    <a:cubicBezTo>
                      <a:pt x="4476" y="2864"/>
                      <a:pt x="3869" y="2964"/>
                      <a:pt x="3290" y="3136"/>
                    </a:cubicBezTo>
                    <a:cubicBezTo>
                      <a:pt x="3240" y="3150"/>
                      <a:pt x="3192" y="3167"/>
                      <a:pt x="3143" y="3184"/>
                    </a:cubicBezTo>
                    <a:cubicBezTo>
                      <a:pt x="3711" y="2702"/>
                      <a:pt x="4214" y="2156"/>
                      <a:pt x="4591" y="1502"/>
                    </a:cubicBezTo>
                    <a:cubicBezTo>
                      <a:pt x="4778" y="1180"/>
                      <a:pt x="4988" y="766"/>
                      <a:pt x="4852" y="383"/>
                    </a:cubicBezTo>
                    <a:cubicBezTo>
                      <a:pt x="4747" y="88"/>
                      <a:pt x="4501" y="1"/>
                      <a:pt x="4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7"/>
              <p:cNvSpPr/>
              <p:nvPr/>
            </p:nvSpPr>
            <p:spPr>
              <a:xfrm>
                <a:off x="3394450" y="152750"/>
                <a:ext cx="2212434" cy="4401544"/>
              </a:xfrm>
              <a:custGeom>
                <a:avLst/>
                <a:gdLst/>
                <a:ahLst/>
                <a:cxnLst/>
                <a:rect l="l" t="t" r="r" b="b"/>
                <a:pathLst>
                  <a:path w="19609" h="39013" extrusionOk="0">
                    <a:moveTo>
                      <a:pt x="9056" y="1"/>
                    </a:moveTo>
                    <a:cubicBezTo>
                      <a:pt x="8876" y="1"/>
                      <a:pt x="8703" y="109"/>
                      <a:pt x="8572" y="241"/>
                    </a:cubicBezTo>
                    <a:cubicBezTo>
                      <a:pt x="8426" y="386"/>
                      <a:pt x="8312" y="564"/>
                      <a:pt x="8155" y="696"/>
                    </a:cubicBezTo>
                    <a:cubicBezTo>
                      <a:pt x="8142" y="515"/>
                      <a:pt x="7949" y="398"/>
                      <a:pt x="7767" y="398"/>
                    </a:cubicBezTo>
                    <a:cubicBezTo>
                      <a:pt x="7751" y="398"/>
                      <a:pt x="7735" y="399"/>
                      <a:pt x="7719" y="401"/>
                    </a:cubicBezTo>
                    <a:cubicBezTo>
                      <a:pt x="7525" y="426"/>
                      <a:pt x="7361" y="551"/>
                      <a:pt x="7205" y="672"/>
                    </a:cubicBezTo>
                    <a:cubicBezTo>
                      <a:pt x="6561" y="1178"/>
                      <a:pt x="5956" y="1732"/>
                      <a:pt x="5585" y="2467"/>
                    </a:cubicBezTo>
                    <a:cubicBezTo>
                      <a:pt x="4759" y="4102"/>
                      <a:pt x="4044" y="5789"/>
                      <a:pt x="3444" y="7518"/>
                    </a:cubicBezTo>
                    <a:cubicBezTo>
                      <a:pt x="3406" y="7633"/>
                      <a:pt x="3366" y="7750"/>
                      <a:pt x="3367" y="7868"/>
                    </a:cubicBezTo>
                    <a:cubicBezTo>
                      <a:pt x="3370" y="8002"/>
                      <a:pt x="3424" y="8128"/>
                      <a:pt x="3510" y="8230"/>
                    </a:cubicBezTo>
                    <a:cubicBezTo>
                      <a:pt x="3537" y="8317"/>
                      <a:pt x="3584" y="8397"/>
                      <a:pt x="3657" y="8465"/>
                    </a:cubicBezTo>
                    <a:cubicBezTo>
                      <a:pt x="3809" y="8606"/>
                      <a:pt x="4003" y="8661"/>
                      <a:pt x="4203" y="8692"/>
                    </a:cubicBezTo>
                    <a:cubicBezTo>
                      <a:pt x="4318" y="8710"/>
                      <a:pt x="4438" y="8725"/>
                      <a:pt x="4556" y="8725"/>
                    </a:cubicBezTo>
                    <a:cubicBezTo>
                      <a:pt x="4723" y="8725"/>
                      <a:pt x="4887" y="8695"/>
                      <a:pt x="5031" y="8602"/>
                    </a:cubicBezTo>
                    <a:lnTo>
                      <a:pt x="5031" y="8602"/>
                    </a:lnTo>
                    <a:cubicBezTo>
                      <a:pt x="5042" y="8963"/>
                      <a:pt x="4948" y="9288"/>
                      <a:pt x="4865" y="9634"/>
                    </a:cubicBezTo>
                    <a:cubicBezTo>
                      <a:pt x="4778" y="10003"/>
                      <a:pt x="4691" y="10373"/>
                      <a:pt x="4602" y="10744"/>
                    </a:cubicBezTo>
                    <a:cubicBezTo>
                      <a:pt x="4428" y="11485"/>
                      <a:pt x="4255" y="12226"/>
                      <a:pt x="4081" y="12966"/>
                    </a:cubicBezTo>
                    <a:cubicBezTo>
                      <a:pt x="3737" y="14449"/>
                      <a:pt x="3394" y="15933"/>
                      <a:pt x="3056" y="17416"/>
                    </a:cubicBezTo>
                    <a:cubicBezTo>
                      <a:pt x="2715" y="18901"/>
                      <a:pt x="2378" y="20386"/>
                      <a:pt x="2037" y="21868"/>
                    </a:cubicBezTo>
                    <a:cubicBezTo>
                      <a:pt x="1697" y="23352"/>
                      <a:pt x="1357" y="24836"/>
                      <a:pt x="1010" y="26319"/>
                    </a:cubicBezTo>
                    <a:cubicBezTo>
                      <a:pt x="1003" y="26349"/>
                      <a:pt x="996" y="26377"/>
                      <a:pt x="989" y="26407"/>
                    </a:cubicBezTo>
                    <a:cubicBezTo>
                      <a:pt x="552" y="28290"/>
                      <a:pt x="111" y="30189"/>
                      <a:pt x="55" y="32123"/>
                    </a:cubicBezTo>
                    <a:cubicBezTo>
                      <a:pt x="1" y="34054"/>
                      <a:pt x="353" y="36049"/>
                      <a:pt x="1397" y="37677"/>
                    </a:cubicBezTo>
                    <a:cubicBezTo>
                      <a:pt x="1544" y="37907"/>
                      <a:pt x="1710" y="38134"/>
                      <a:pt x="1938" y="38281"/>
                    </a:cubicBezTo>
                    <a:cubicBezTo>
                      <a:pt x="2239" y="38479"/>
                      <a:pt x="2616" y="38521"/>
                      <a:pt x="2975" y="38555"/>
                    </a:cubicBezTo>
                    <a:cubicBezTo>
                      <a:pt x="5338" y="38785"/>
                      <a:pt x="7735" y="39013"/>
                      <a:pt x="10111" y="39013"/>
                    </a:cubicBezTo>
                    <a:cubicBezTo>
                      <a:pt x="12420" y="39013"/>
                      <a:pt x="14709" y="38798"/>
                      <a:pt x="16927" y="38162"/>
                    </a:cubicBezTo>
                    <a:cubicBezTo>
                      <a:pt x="17536" y="37987"/>
                      <a:pt x="18162" y="37765"/>
                      <a:pt x="18598" y="37303"/>
                    </a:cubicBezTo>
                    <a:cubicBezTo>
                      <a:pt x="19226" y="36636"/>
                      <a:pt x="19312" y="35637"/>
                      <a:pt x="19342" y="34721"/>
                    </a:cubicBezTo>
                    <a:cubicBezTo>
                      <a:pt x="19609" y="26606"/>
                      <a:pt x="18272" y="18446"/>
                      <a:pt x="15447" y="10837"/>
                    </a:cubicBezTo>
                    <a:cubicBezTo>
                      <a:pt x="15333" y="10530"/>
                      <a:pt x="14203" y="8331"/>
                      <a:pt x="14490" y="8194"/>
                    </a:cubicBezTo>
                    <a:cubicBezTo>
                      <a:pt x="14525" y="8178"/>
                      <a:pt x="14561" y="8172"/>
                      <a:pt x="14599" y="8172"/>
                    </a:cubicBezTo>
                    <a:cubicBezTo>
                      <a:pt x="14664" y="8172"/>
                      <a:pt x="14732" y="8189"/>
                      <a:pt x="14797" y="8198"/>
                    </a:cubicBezTo>
                    <a:cubicBezTo>
                      <a:pt x="14837" y="8204"/>
                      <a:pt x="14877" y="8207"/>
                      <a:pt x="14916" y="8207"/>
                    </a:cubicBezTo>
                    <a:cubicBezTo>
                      <a:pt x="15358" y="8207"/>
                      <a:pt x="15766" y="7846"/>
                      <a:pt x="15902" y="7416"/>
                    </a:cubicBezTo>
                    <a:cubicBezTo>
                      <a:pt x="16051" y="6949"/>
                      <a:pt x="15938" y="6432"/>
                      <a:pt x="15735" y="5986"/>
                    </a:cubicBezTo>
                    <a:cubicBezTo>
                      <a:pt x="15531" y="5539"/>
                      <a:pt x="15240" y="5138"/>
                      <a:pt x="15010" y="4704"/>
                    </a:cubicBezTo>
                    <a:cubicBezTo>
                      <a:pt x="14646" y="4020"/>
                      <a:pt x="14436" y="3259"/>
                      <a:pt x="14030" y="2600"/>
                    </a:cubicBezTo>
                    <a:cubicBezTo>
                      <a:pt x="13366" y="1519"/>
                      <a:pt x="11933" y="491"/>
                      <a:pt x="10631" y="418"/>
                    </a:cubicBezTo>
                    <a:cubicBezTo>
                      <a:pt x="10623" y="417"/>
                      <a:pt x="10615" y="417"/>
                      <a:pt x="10607" y="417"/>
                    </a:cubicBezTo>
                    <a:cubicBezTo>
                      <a:pt x="10513" y="417"/>
                      <a:pt x="10406" y="448"/>
                      <a:pt x="10367" y="518"/>
                    </a:cubicBezTo>
                    <a:cubicBezTo>
                      <a:pt x="10398" y="323"/>
                      <a:pt x="10190" y="127"/>
                      <a:pt x="9980" y="127"/>
                    </a:cubicBezTo>
                    <a:cubicBezTo>
                      <a:pt x="9980" y="127"/>
                      <a:pt x="9979" y="127"/>
                      <a:pt x="9978" y="127"/>
                    </a:cubicBezTo>
                    <a:cubicBezTo>
                      <a:pt x="9748" y="129"/>
                      <a:pt x="9550" y="289"/>
                      <a:pt x="9391" y="455"/>
                    </a:cubicBezTo>
                    <a:cubicBezTo>
                      <a:pt x="9496" y="277"/>
                      <a:pt x="9326" y="34"/>
                      <a:pt x="9120" y="5"/>
                    </a:cubicBezTo>
                    <a:cubicBezTo>
                      <a:pt x="9099" y="2"/>
                      <a:pt x="9077" y="1"/>
                      <a:pt x="9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7"/>
              <p:cNvSpPr/>
              <p:nvPr/>
            </p:nvSpPr>
            <p:spPr>
              <a:xfrm>
                <a:off x="3394788" y="1595994"/>
                <a:ext cx="2238723" cy="2958206"/>
              </a:xfrm>
              <a:custGeom>
                <a:avLst/>
                <a:gdLst/>
                <a:ahLst/>
                <a:cxnLst/>
                <a:rect l="l" t="t" r="r" b="b"/>
                <a:pathLst>
                  <a:path w="19842" h="26220" extrusionOk="0">
                    <a:moveTo>
                      <a:pt x="16133" y="1"/>
                    </a:moveTo>
                    <a:cubicBezTo>
                      <a:pt x="14040" y="698"/>
                      <a:pt x="11841" y="1115"/>
                      <a:pt x="9637" y="1206"/>
                    </a:cubicBezTo>
                    <a:cubicBezTo>
                      <a:pt x="9360" y="1217"/>
                      <a:pt x="9083" y="1223"/>
                      <a:pt x="8805" y="1223"/>
                    </a:cubicBezTo>
                    <a:cubicBezTo>
                      <a:pt x="7179" y="1223"/>
                      <a:pt x="5542" y="1022"/>
                      <a:pt x="3998" y="521"/>
                    </a:cubicBezTo>
                    <a:cubicBezTo>
                      <a:pt x="3684" y="1876"/>
                      <a:pt x="3372" y="3232"/>
                      <a:pt x="3062" y="4588"/>
                    </a:cubicBezTo>
                    <a:cubicBezTo>
                      <a:pt x="3556" y="4608"/>
                      <a:pt x="4053" y="4703"/>
                      <a:pt x="4524" y="4825"/>
                    </a:cubicBezTo>
                    <a:cubicBezTo>
                      <a:pt x="5239" y="5012"/>
                      <a:pt x="5944" y="5284"/>
                      <a:pt x="6591" y="5644"/>
                    </a:cubicBezTo>
                    <a:cubicBezTo>
                      <a:pt x="7234" y="5998"/>
                      <a:pt x="7795" y="6466"/>
                      <a:pt x="8138" y="7128"/>
                    </a:cubicBezTo>
                    <a:cubicBezTo>
                      <a:pt x="8766" y="8339"/>
                      <a:pt x="8382" y="10293"/>
                      <a:pt x="8382" y="11626"/>
                    </a:cubicBezTo>
                    <a:cubicBezTo>
                      <a:pt x="8382" y="13305"/>
                      <a:pt x="8382" y="14984"/>
                      <a:pt x="8383" y="16663"/>
                    </a:cubicBezTo>
                    <a:cubicBezTo>
                      <a:pt x="8383" y="19219"/>
                      <a:pt x="8332" y="21954"/>
                      <a:pt x="6875" y="24052"/>
                    </a:cubicBezTo>
                    <a:cubicBezTo>
                      <a:pt x="6697" y="24312"/>
                      <a:pt x="6488" y="24564"/>
                      <a:pt x="6206" y="24701"/>
                    </a:cubicBezTo>
                    <a:cubicBezTo>
                      <a:pt x="6052" y="24775"/>
                      <a:pt x="5886" y="24808"/>
                      <a:pt x="5718" y="24808"/>
                    </a:cubicBezTo>
                    <a:cubicBezTo>
                      <a:pt x="5356" y="24808"/>
                      <a:pt x="4984" y="24652"/>
                      <a:pt x="4705" y="24412"/>
                    </a:cubicBezTo>
                    <a:cubicBezTo>
                      <a:pt x="4297" y="24060"/>
                      <a:pt x="4048" y="23558"/>
                      <a:pt x="3836" y="23063"/>
                    </a:cubicBezTo>
                    <a:cubicBezTo>
                      <a:pt x="3000" y="21097"/>
                      <a:pt x="2583" y="18955"/>
                      <a:pt x="2618" y="16819"/>
                    </a:cubicBezTo>
                    <a:cubicBezTo>
                      <a:pt x="2636" y="15641"/>
                      <a:pt x="2758" y="14346"/>
                      <a:pt x="2055" y="13401"/>
                    </a:cubicBezTo>
                    <a:cubicBezTo>
                      <a:pt x="2045" y="13388"/>
                      <a:pt x="2029" y="13381"/>
                      <a:pt x="2008" y="13381"/>
                    </a:cubicBezTo>
                    <a:cubicBezTo>
                      <a:pt x="1778" y="13381"/>
                      <a:pt x="947" y="14127"/>
                      <a:pt x="871" y="14232"/>
                    </a:cubicBezTo>
                    <a:cubicBezTo>
                      <a:pt x="552" y="14676"/>
                      <a:pt x="630" y="14892"/>
                      <a:pt x="566" y="15390"/>
                    </a:cubicBezTo>
                    <a:cubicBezTo>
                      <a:pt x="397" y="16711"/>
                      <a:pt x="93" y="17990"/>
                      <a:pt x="56" y="19329"/>
                    </a:cubicBezTo>
                    <a:cubicBezTo>
                      <a:pt x="0" y="21261"/>
                      <a:pt x="355" y="23254"/>
                      <a:pt x="1398" y="24883"/>
                    </a:cubicBezTo>
                    <a:cubicBezTo>
                      <a:pt x="1544" y="25113"/>
                      <a:pt x="1711" y="25340"/>
                      <a:pt x="1939" y="25487"/>
                    </a:cubicBezTo>
                    <a:cubicBezTo>
                      <a:pt x="2241" y="25686"/>
                      <a:pt x="2618" y="25727"/>
                      <a:pt x="2976" y="25762"/>
                    </a:cubicBezTo>
                    <a:cubicBezTo>
                      <a:pt x="5339" y="25992"/>
                      <a:pt x="7737" y="26219"/>
                      <a:pt x="10112" y="26219"/>
                    </a:cubicBezTo>
                    <a:cubicBezTo>
                      <a:pt x="12421" y="26219"/>
                      <a:pt x="14710" y="26004"/>
                      <a:pt x="16927" y="25369"/>
                    </a:cubicBezTo>
                    <a:cubicBezTo>
                      <a:pt x="17536" y="25193"/>
                      <a:pt x="18162" y="24971"/>
                      <a:pt x="18598" y="24509"/>
                    </a:cubicBezTo>
                    <a:cubicBezTo>
                      <a:pt x="19062" y="24017"/>
                      <a:pt x="19841" y="22379"/>
                      <a:pt x="19170" y="21846"/>
                    </a:cubicBezTo>
                    <a:cubicBezTo>
                      <a:pt x="18909" y="21638"/>
                      <a:pt x="18559" y="21577"/>
                      <a:pt x="18225" y="21559"/>
                    </a:cubicBezTo>
                    <a:cubicBezTo>
                      <a:pt x="18135" y="21555"/>
                      <a:pt x="18045" y="21552"/>
                      <a:pt x="17956" y="21552"/>
                    </a:cubicBezTo>
                    <a:cubicBezTo>
                      <a:pt x="16665" y="21552"/>
                      <a:pt x="15404" y="22023"/>
                      <a:pt x="14112" y="22115"/>
                    </a:cubicBezTo>
                    <a:cubicBezTo>
                      <a:pt x="13996" y="22123"/>
                      <a:pt x="13879" y="22128"/>
                      <a:pt x="13762" y="22128"/>
                    </a:cubicBezTo>
                    <a:cubicBezTo>
                      <a:pt x="13204" y="22128"/>
                      <a:pt x="12640" y="22019"/>
                      <a:pt x="12214" y="21672"/>
                    </a:cubicBezTo>
                    <a:cubicBezTo>
                      <a:pt x="11596" y="21168"/>
                      <a:pt x="11424" y="20309"/>
                      <a:pt x="11316" y="19519"/>
                    </a:cubicBezTo>
                    <a:cubicBezTo>
                      <a:pt x="10728" y="15277"/>
                      <a:pt x="10721" y="10955"/>
                      <a:pt x="11295" y="6712"/>
                    </a:cubicBezTo>
                    <a:cubicBezTo>
                      <a:pt x="11443" y="5611"/>
                      <a:pt x="13343" y="4825"/>
                      <a:pt x="14299" y="4399"/>
                    </a:cubicBezTo>
                    <a:cubicBezTo>
                      <a:pt x="15218" y="3983"/>
                      <a:pt x="16193" y="3685"/>
                      <a:pt x="17186" y="3489"/>
                    </a:cubicBezTo>
                    <a:cubicBezTo>
                      <a:pt x="16869" y="2317"/>
                      <a:pt x="16519" y="1153"/>
                      <a:pt x="16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7"/>
              <p:cNvSpPr/>
              <p:nvPr/>
            </p:nvSpPr>
            <p:spPr>
              <a:xfrm>
                <a:off x="4386740" y="532628"/>
                <a:ext cx="149158" cy="199696"/>
              </a:xfrm>
              <a:custGeom>
                <a:avLst/>
                <a:gdLst/>
                <a:ahLst/>
                <a:cxnLst/>
                <a:rect l="l" t="t" r="r" b="b"/>
                <a:pathLst>
                  <a:path w="1322" h="1770" extrusionOk="0">
                    <a:moveTo>
                      <a:pt x="600" y="1"/>
                    </a:moveTo>
                    <a:cubicBezTo>
                      <a:pt x="471" y="1"/>
                      <a:pt x="394" y="151"/>
                      <a:pt x="365" y="278"/>
                    </a:cubicBezTo>
                    <a:cubicBezTo>
                      <a:pt x="295" y="579"/>
                      <a:pt x="304" y="905"/>
                      <a:pt x="165" y="1179"/>
                    </a:cubicBezTo>
                    <a:cubicBezTo>
                      <a:pt x="119" y="1264"/>
                      <a:pt x="62" y="1346"/>
                      <a:pt x="44" y="1441"/>
                    </a:cubicBezTo>
                    <a:cubicBezTo>
                      <a:pt x="1" y="1647"/>
                      <a:pt x="217" y="1716"/>
                      <a:pt x="376" y="1758"/>
                    </a:cubicBezTo>
                    <a:cubicBezTo>
                      <a:pt x="405" y="1766"/>
                      <a:pt x="435" y="1769"/>
                      <a:pt x="464" y="1769"/>
                    </a:cubicBezTo>
                    <a:cubicBezTo>
                      <a:pt x="505" y="1769"/>
                      <a:pt x="545" y="1764"/>
                      <a:pt x="585" y="1757"/>
                    </a:cubicBezTo>
                    <a:cubicBezTo>
                      <a:pt x="726" y="1737"/>
                      <a:pt x="866" y="1716"/>
                      <a:pt x="1005" y="1697"/>
                    </a:cubicBezTo>
                    <a:cubicBezTo>
                      <a:pt x="1048" y="1691"/>
                      <a:pt x="1093" y="1684"/>
                      <a:pt x="1133" y="1666"/>
                    </a:cubicBezTo>
                    <a:cubicBezTo>
                      <a:pt x="1269" y="1606"/>
                      <a:pt x="1322" y="1429"/>
                      <a:pt x="1287" y="1284"/>
                    </a:cubicBezTo>
                    <a:cubicBezTo>
                      <a:pt x="1255" y="1140"/>
                      <a:pt x="1159" y="1019"/>
                      <a:pt x="1068" y="900"/>
                    </a:cubicBezTo>
                    <a:cubicBezTo>
                      <a:pt x="1033" y="856"/>
                      <a:pt x="1000" y="812"/>
                      <a:pt x="980" y="759"/>
                    </a:cubicBezTo>
                    <a:cubicBezTo>
                      <a:pt x="953" y="692"/>
                      <a:pt x="953" y="616"/>
                      <a:pt x="943" y="545"/>
                    </a:cubicBezTo>
                    <a:cubicBezTo>
                      <a:pt x="925" y="436"/>
                      <a:pt x="880" y="335"/>
                      <a:pt x="838" y="235"/>
                    </a:cubicBezTo>
                    <a:cubicBezTo>
                      <a:pt x="791" y="129"/>
                      <a:pt x="723" y="8"/>
                      <a:pt x="609" y="1"/>
                    </a:cubicBezTo>
                    <a:cubicBezTo>
                      <a:pt x="606" y="1"/>
                      <a:pt x="603" y="1"/>
                      <a:pt x="600"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7"/>
              <p:cNvSpPr/>
              <p:nvPr/>
            </p:nvSpPr>
            <p:spPr>
              <a:xfrm>
                <a:off x="4187154" y="697802"/>
                <a:ext cx="538187" cy="313534"/>
              </a:xfrm>
              <a:custGeom>
                <a:avLst/>
                <a:gdLst/>
                <a:ahLst/>
                <a:cxnLst/>
                <a:rect l="l" t="t" r="r" b="b"/>
                <a:pathLst>
                  <a:path w="4770" h="2779" extrusionOk="0">
                    <a:moveTo>
                      <a:pt x="2464" y="1"/>
                    </a:moveTo>
                    <a:cubicBezTo>
                      <a:pt x="2344" y="1"/>
                      <a:pt x="2225" y="8"/>
                      <a:pt x="2105" y="22"/>
                    </a:cubicBezTo>
                    <a:cubicBezTo>
                      <a:pt x="1973" y="37"/>
                      <a:pt x="1817" y="87"/>
                      <a:pt x="1791" y="216"/>
                    </a:cubicBezTo>
                    <a:cubicBezTo>
                      <a:pt x="1743" y="456"/>
                      <a:pt x="2193" y="666"/>
                      <a:pt x="2381" y="687"/>
                    </a:cubicBezTo>
                    <a:lnTo>
                      <a:pt x="2388" y="687"/>
                    </a:lnTo>
                    <a:cubicBezTo>
                      <a:pt x="2387" y="707"/>
                      <a:pt x="2387" y="727"/>
                      <a:pt x="2385" y="744"/>
                    </a:cubicBezTo>
                    <a:cubicBezTo>
                      <a:pt x="2367" y="878"/>
                      <a:pt x="2344" y="1007"/>
                      <a:pt x="2323" y="1115"/>
                    </a:cubicBezTo>
                    <a:cubicBezTo>
                      <a:pt x="2160" y="1924"/>
                      <a:pt x="1699" y="2478"/>
                      <a:pt x="1057" y="2639"/>
                    </a:cubicBezTo>
                    <a:cubicBezTo>
                      <a:pt x="972" y="2659"/>
                      <a:pt x="896" y="2670"/>
                      <a:pt x="825" y="2672"/>
                    </a:cubicBezTo>
                    <a:cubicBezTo>
                      <a:pt x="819" y="2672"/>
                      <a:pt x="814" y="2672"/>
                      <a:pt x="808" y="2672"/>
                    </a:cubicBezTo>
                    <a:cubicBezTo>
                      <a:pt x="554" y="2672"/>
                      <a:pt x="305" y="2545"/>
                      <a:pt x="87" y="2433"/>
                    </a:cubicBezTo>
                    <a:cubicBezTo>
                      <a:pt x="78" y="2429"/>
                      <a:pt x="69" y="2427"/>
                      <a:pt x="61" y="2427"/>
                    </a:cubicBezTo>
                    <a:cubicBezTo>
                      <a:pt x="42" y="2427"/>
                      <a:pt x="24" y="2437"/>
                      <a:pt x="15" y="2456"/>
                    </a:cubicBezTo>
                    <a:cubicBezTo>
                      <a:pt x="1" y="2483"/>
                      <a:pt x="11" y="2515"/>
                      <a:pt x="38" y="2528"/>
                    </a:cubicBezTo>
                    <a:cubicBezTo>
                      <a:pt x="268" y="2646"/>
                      <a:pt x="528" y="2779"/>
                      <a:pt x="810" y="2779"/>
                    </a:cubicBezTo>
                    <a:lnTo>
                      <a:pt x="829" y="2779"/>
                    </a:lnTo>
                    <a:cubicBezTo>
                      <a:pt x="908" y="2777"/>
                      <a:pt x="989" y="2765"/>
                      <a:pt x="1085" y="2742"/>
                    </a:cubicBezTo>
                    <a:cubicBezTo>
                      <a:pt x="1729" y="2582"/>
                      <a:pt x="2201" y="2051"/>
                      <a:pt x="2398" y="1278"/>
                    </a:cubicBezTo>
                    <a:cubicBezTo>
                      <a:pt x="2455" y="1812"/>
                      <a:pt x="2669" y="2192"/>
                      <a:pt x="3042" y="2435"/>
                    </a:cubicBezTo>
                    <a:cubicBezTo>
                      <a:pt x="3352" y="2636"/>
                      <a:pt x="3726" y="2740"/>
                      <a:pt x="4097" y="2740"/>
                    </a:cubicBezTo>
                    <a:cubicBezTo>
                      <a:pt x="4313" y="2740"/>
                      <a:pt x="4527" y="2705"/>
                      <a:pt x="4730" y="2633"/>
                    </a:cubicBezTo>
                    <a:cubicBezTo>
                      <a:pt x="4756" y="2626"/>
                      <a:pt x="4770" y="2596"/>
                      <a:pt x="4758" y="2568"/>
                    </a:cubicBezTo>
                    <a:cubicBezTo>
                      <a:pt x="4751" y="2545"/>
                      <a:pt x="4730" y="2531"/>
                      <a:pt x="4709" y="2531"/>
                    </a:cubicBezTo>
                    <a:cubicBezTo>
                      <a:pt x="4703" y="2531"/>
                      <a:pt x="4697" y="2533"/>
                      <a:pt x="4691" y="2535"/>
                    </a:cubicBezTo>
                    <a:cubicBezTo>
                      <a:pt x="4500" y="2603"/>
                      <a:pt x="4296" y="2636"/>
                      <a:pt x="4092" y="2636"/>
                    </a:cubicBezTo>
                    <a:cubicBezTo>
                      <a:pt x="3741" y="2636"/>
                      <a:pt x="3390" y="2537"/>
                      <a:pt x="3098" y="2348"/>
                    </a:cubicBezTo>
                    <a:cubicBezTo>
                      <a:pt x="2645" y="2055"/>
                      <a:pt x="2445" y="1531"/>
                      <a:pt x="2492" y="757"/>
                    </a:cubicBezTo>
                    <a:cubicBezTo>
                      <a:pt x="2495" y="734"/>
                      <a:pt x="2500" y="708"/>
                      <a:pt x="2501" y="686"/>
                    </a:cubicBezTo>
                    <a:cubicBezTo>
                      <a:pt x="2724" y="657"/>
                      <a:pt x="3026" y="513"/>
                      <a:pt x="3076" y="323"/>
                    </a:cubicBezTo>
                    <a:cubicBezTo>
                      <a:pt x="3101" y="230"/>
                      <a:pt x="3044" y="132"/>
                      <a:pt x="2964" y="80"/>
                    </a:cubicBezTo>
                    <a:cubicBezTo>
                      <a:pt x="2884" y="29"/>
                      <a:pt x="2785" y="16"/>
                      <a:pt x="2688" y="9"/>
                    </a:cubicBezTo>
                    <a:cubicBezTo>
                      <a:pt x="2613" y="3"/>
                      <a:pt x="2539" y="1"/>
                      <a:pt x="2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7"/>
              <p:cNvSpPr/>
              <p:nvPr/>
            </p:nvSpPr>
            <p:spPr>
              <a:xfrm>
                <a:off x="3960038" y="503181"/>
                <a:ext cx="261760" cy="624134"/>
              </a:xfrm>
              <a:custGeom>
                <a:avLst/>
                <a:gdLst/>
                <a:ahLst/>
                <a:cxnLst/>
                <a:rect l="l" t="t" r="r" b="b"/>
                <a:pathLst>
                  <a:path w="2320" h="5532" extrusionOk="0">
                    <a:moveTo>
                      <a:pt x="2259" y="0"/>
                    </a:moveTo>
                    <a:cubicBezTo>
                      <a:pt x="2245" y="0"/>
                      <a:pt x="2231" y="6"/>
                      <a:pt x="2221" y="18"/>
                    </a:cubicBezTo>
                    <a:cubicBezTo>
                      <a:pt x="1438" y="847"/>
                      <a:pt x="899" y="1875"/>
                      <a:pt x="659" y="2989"/>
                    </a:cubicBezTo>
                    <a:cubicBezTo>
                      <a:pt x="609" y="3219"/>
                      <a:pt x="572" y="3460"/>
                      <a:pt x="535" y="3693"/>
                    </a:cubicBezTo>
                    <a:cubicBezTo>
                      <a:pt x="438" y="4301"/>
                      <a:pt x="338" y="4931"/>
                      <a:pt x="15" y="5452"/>
                    </a:cubicBezTo>
                    <a:cubicBezTo>
                      <a:pt x="1" y="5478"/>
                      <a:pt x="8" y="5509"/>
                      <a:pt x="32" y="5525"/>
                    </a:cubicBezTo>
                    <a:cubicBezTo>
                      <a:pt x="42" y="5530"/>
                      <a:pt x="52" y="5532"/>
                      <a:pt x="61" y="5532"/>
                    </a:cubicBezTo>
                    <a:cubicBezTo>
                      <a:pt x="79" y="5532"/>
                      <a:pt x="96" y="5523"/>
                      <a:pt x="106" y="5508"/>
                    </a:cubicBezTo>
                    <a:cubicBezTo>
                      <a:pt x="442" y="4966"/>
                      <a:pt x="542" y="4327"/>
                      <a:pt x="639" y="3709"/>
                    </a:cubicBezTo>
                    <a:cubicBezTo>
                      <a:pt x="675" y="3477"/>
                      <a:pt x="713" y="3239"/>
                      <a:pt x="763" y="3010"/>
                    </a:cubicBezTo>
                    <a:cubicBezTo>
                      <a:pt x="999" y="1914"/>
                      <a:pt x="1528" y="906"/>
                      <a:pt x="2298" y="90"/>
                    </a:cubicBezTo>
                    <a:cubicBezTo>
                      <a:pt x="2319" y="69"/>
                      <a:pt x="2317" y="35"/>
                      <a:pt x="2295" y="16"/>
                    </a:cubicBezTo>
                    <a:cubicBezTo>
                      <a:pt x="2285" y="5"/>
                      <a:pt x="2272"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7"/>
              <p:cNvSpPr/>
              <p:nvPr/>
            </p:nvSpPr>
            <p:spPr>
              <a:xfrm>
                <a:off x="4664964" y="433794"/>
                <a:ext cx="374587" cy="649068"/>
              </a:xfrm>
              <a:custGeom>
                <a:avLst/>
                <a:gdLst/>
                <a:ahLst/>
                <a:cxnLst/>
                <a:rect l="l" t="t" r="r" b="b"/>
                <a:pathLst>
                  <a:path w="3320" h="5753" extrusionOk="0">
                    <a:moveTo>
                      <a:pt x="59" y="1"/>
                    </a:moveTo>
                    <a:cubicBezTo>
                      <a:pt x="34" y="1"/>
                      <a:pt x="10" y="19"/>
                      <a:pt x="7" y="44"/>
                    </a:cubicBezTo>
                    <a:cubicBezTo>
                      <a:pt x="1" y="73"/>
                      <a:pt x="21" y="100"/>
                      <a:pt x="49" y="106"/>
                    </a:cubicBezTo>
                    <a:cubicBezTo>
                      <a:pt x="596" y="200"/>
                      <a:pt x="1089" y="658"/>
                      <a:pt x="1366" y="1334"/>
                    </a:cubicBezTo>
                    <a:cubicBezTo>
                      <a:pt x="1533" y="1741"/>
                      <a:pt x="1616" y="2183"/>
                      <a:pt x="1698" y="2612"/>
                    </a:cubicBezTo>
                    <a:cubicBezTo>
                      <a:pt x="1734" y="2806"/>
                      <a:pt x="1773" y="3006"/>
                      <a:pt x="1818" y="3203"/>
                    </a:cubicBezTo>
                    <a:cubicBezTo>
                      <a:pt x="1938" y="3727"/>
                      <a:pt x="2120" y="4239"/>
                      <a:pt x="2351" y="4725"/>
                    </a:cubicBezTo>
                    <a:cubicBezTo>
                      <a:pt x="2529" y="5096"/>
                      <a:pt x="2791" y="5550"/>
                      <a:pt x="3236" y="5747"/>
                    </a:cubicBezTo>
                    <a:cubicBezTo>
                      <a:pt x="3243" y="5751"/>
                      <a:pt x="3251" y="5753"/>
                      <a:pt x="3258" y="5753"/>
                    </a:cubicBezTo>
                    <a:cubicBezTo>
                      <a:pt x="3279" y="5753"/>
                      <a:pt x="3299" y="5740"/>
                      <a:pt x="3306" y="5723"/>
                    </a:cubicBezTo>
                    <a:cubicBezTo>
                      <a:pt x="3319" y="5696"/>
                      <a:pt x="3306" y="5666"/>
                      <a:pt x="3279" y="5653"/>
                    </a:cubicBezTo>
                    <a:cubicBezTo>
                      <a:pt x="2865" y="5469"/>
                      <a:pt x="2617" y="5037"/>
                      <a:pt x="2448" y="4682"/>
                    </a:cubicBezTo>
                    <a:cubicBezTo>
                      <a:pt x="2220" y="4202"/>
                      <a:pt x="2043" y="3698"/>
                      <a:pt x="1923" y="3181"/>
                    </a:cubicBezTo>
                    <a:cubicBezTo>
                      <a:pt x="1878" y="2986"/>
                      <a:pt x="1838" y="2786"/>
                      <a:pt x="1803" y="2593"/>
                    </a:cubicBezTo>
                    <a:cubicBezTo>
                      <a:pt x="1720" y="2160"/>
                      <a:pt x="1636" y="1712"/>
                      <a:pt x="1464" y="1294"/>
                    </a:cubicBezTo>
                    <a:cubicBezTo>
                      <a:pt x="1173" y="587"/>
                      <a:pt x="652" y="104"/>
                      <a:pt x="66" y="2"/>
                    </a:cubicBezTo>
                    <a:cubicBezTo>
                      <a:pt x="64" y="1"/>
                      <a:pt x="61"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7"/>
              <p:cNvSpPr/>
              <p:nvPr/>
            </p:nvSpPr>
            <p:spPr>
              <a:xfrm>
                <a:off x="4251125" y="614651"/>
                <a:ext cx="101093" cy="85068"/>
              </a:xfrm>
              <a:custGeom>
                <a:avLst/>
                <a:gdLst/>
                <a:ahLst/>
                <a:cxnLst/>
                <a:rect l="l" t="t" r="r" b="b"/>
                <a:pathLst>
                  <a:path w="896" h="754" extrusionOk="0">
                    <a:moveTo>
                      <a:pt x="410" y="0"/>
                    </a:moveTo>
                    <a:cubicBezTo>
                      <a:pt x="183" y="0"/>
                      <a:pt x="5" y="148"/>
                      <a:pt x="2" y="343"/>
                    </a:cubicBezTo>
                    <a:cubicBezTo>
                      <a:pt x="1" y="550"/>
                      <a:pt x="198" y="733"/>
                      <a:pt x="443" y="752"/>
                    </a:cubicBezTo>
                    <a:cubicBezTo>
                      <a:pt x="458" y="753"/>
                      <a:pt x="472" y="753"/>
                      <a:pt x="486" y="753"/>
                    </a:cubicBezTo>
                    <a:cubicBezTo>
                      <a:pt x="713" y="753"/>
                      <a:pt x="892" y="605"/>
                      <a:pt x="893" y="410"/>
                    </a:cubicBezTo>
                    <a:cubicBezTo>
                      <a:pt x="896" y="203"/>
                      <a:pt x="699" y="22"/>
                      <a:pt x="453" y="2"/>
                    </a:cubicBezTo>
                    <a:cubicBezTo>
                      <a:pt x="439" y="1"/>
                      <a:pt x="425" y="0"/>
                      <a:pt x="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7"/>
              <p:cNvSpPr/>
              <p:nvPr/>
            </p:nvSpPr>
            <p:spPr>
              <a:xfrm>
                <a:off x="4293885" y="628528"/>
                <a:ext cx="35879" cy="28318"/>
              </a:xfrm>
              <a:custGeom>
                <a:avLst/>
                <a:gdLst/>
                <a:ahLst/>
                <a:cxnLst/>
                <a:rect l="l" t="t" r="r" b="b"/>
                <a:pathLst>
                  <a:path w="318" h="251" extrusionOk="0">
                    <a:moveTo>
                      <a:pt x="114" y="1"/>
                    </a:moveTo>
                    <a:cubicBezTo>
                      <a:pt x="84" y="1"/>
                      <a:pt x="57" y="10"/>
                      <a:pt x="40" y="30"/>
                    </a:cubicBezTo>
                    <a:cubicBezTo>
                      <a:pt x="0" y="75"/>
                      <a:pt x="22" y="155"/>
                      <a:pt x="89" y="207"/>
                    </a:cubicBezTo>
                    <a:cubicBezTo>
                      <a:pt x="125" y="236"/>
                      <a:pt x="167" y="251"/>
                      <a:pt x="204" y="251"/>
                    </a:cubicBezTo>
                    <a:cubicBezTo>
                      <a:pt x="234" y="251"/>
                      <a:pt x="260" y="241"/>
                      <a:pt x="277" y="222"/>
                    </a:cubicBezTo>
                    <a:cubicBezTo>
                      <a:pt x="317" y="177"/>
                      <a:pt x="296" y="99"/>
                      <a:pt x="229" y="45"/>
                    </a:cubicBezTo>
                    <a:cubicBezTo>
                      <a:pt x="192" y="15"/>
                      <a:pt x="150"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7"/>
              <p:cNvSpPr/>
              <p:nvPr/>
            </p:nvSpPr>
            <p:spPr>
              <a:xfrm>
                <a:off x="4571433" y="614651"/>
                <a:ext cx="100981" cy="85068"/>
              </a:xfrm>
              <a:custGeom>
                <a:avLst/>
                <a:gdLst/>
                <a:ahLst/>
                <a:cxnLst/>
                <a:rect l="l" t="t" r="r" b="b"/>
                <a:pathLst>
                  <a:path w="895" h="754" extrusionOk="0">
                    <a:moveTo>
                      <a:pt x="486" y="0"/>
                    </a:moveTo>
                    <a:cubicBezTo>
                      <a:pt x="471" y="0"/>
                      <a:pt x="457" y="1"/>
                      <a:pt x="443" y="2"/>
                    </a:cubicBezTo>
                    <a:cubicBezTo>
                      <a:pt x="196" y="22"/>
                      <a:pt x="0" y="203"/>
                      <a:pt x="2" y="410"/>
                    </a:cubicBezTo>
                    <a:cubicBezTo>
                      <a:pt x="3" y="605"/>
                      <a:pt x="183" y="753"/>
                      <a:pt x="409" y="753"/>
                    </a:cubicBezTo>
                    <a:cubicBezTo>
                      <a:pt x="423" y="753"/>
                      <a:pt x="437" y="753"/>
                      <a:pt x="451" y="752"/>
                    </a:cubicBezTo>
                    <a:cubicBezTo>
                      <a:pt x="698" y="733"/>
                      <a:pt x="894" y="550"/>
                      <a:pt x="893" y="343"/>
                    </a:cubicBezTo>
                    <a:cubicBezTo>
                      <a:pt x="891" y="148"/>
                      <a:pt x="712" y="0"/>
                      <a:pt x="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7"/>
              <p:cNvSpPr/>
              <p:nvPr/>
            </p:nvSpPr>
            <p:spPr>
              <a:xfrm>
                <a:off x="4624122" y="628528"/>
                <a:ext cx="35879" cy="28318"/>
              </a:xfrm>
              <a:custGeom>
                <a:avLst/>
                <a:gdLst/>
                <a:ahLst/>
                <a:cxnLst/>
                <a:rect l="l" t="t" r="r" b="b"/>
                <a:pathLst>
                  <a:path w="318" h="251" extrusionOk="0">
                    <a:moveTo>
                      <a:pt x="114" y="1"/>
                    </a:moveTo>
                    <a:cubicBezTo>
                      <a:pt x="84" y="1"/>
                      <a:pt x="57" y="10"/>
                      <a:pt x="40" y="30"/>
                    </a:cubicBezTo>
                    <a:cubicBezTo>
                      <a:pt x="0" y="75"/>
                      <a:pt x="22" y="155"/>
                      <a:pt x="89" y="207"/>
                    </a:cubicBezTo>
                    <a:cubicBezTo>
                      <a:pt x="125" y="236"/>
                      <a:pt x="167" y="251"/>
                      <a:pt x="204" y="251"/>
                    </a:cubicBezTo>
                    <a:cubicBezTo>
                      <a:pt x="234" y="251"/>
                      <a:pt x="260" y="241"/>
                      <a:pt x="277" y="222"/>
                    </a:cubicBezTo>
                    <a:cubicBezTo>
                      <a:pt x="317" y="177"/>
                      <a:pt x="296" y="99"/>
                      <a:pt x="229" y="45"/>
                    </a:cubicBezTo>
                    <a:cubicBezTo>
                      <a:pt x="192" y="15"/>
                      <a:pt x="151" y="1"/>
                      <a:pt x="1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7"/>
              <p:cNvSpPr/>
              <p:nvPr/>
            </p:nvSpPr>
            <p:spPr>
              <a:xfrm>
                <a:off x="4201482" y="559255"/>
                <a:ext cx="174431" cy="67017"/>
              </a:xfrm>
              <a:custGeom>
                <a:avLst/>
                <a:gdLst/>
                <a:ahLst/>
                <a:cxnLst/>
                <a:rect l="l" t="t" r="r" b="b"/>
                <a:pathLst>
                  <a:path w="1546" h="594" extrusionOk="0">
                    <a:moveTo>
                      <a:pt x="1238" y="1"/>
                    </a:moveTo>
                    <a:cubicBezTo>
                      <a:pt x="1029" y="1"/>
                      <a:pt x="792" y="128"/>
                      <a:pt x="595" y="165"/>
                    </a:cubicBezTo>
                    <a:cubicBezTo>
                      <a:pt x="554" y="173"/>
                      <a:pt x="512" y="174"/>
                      <a:pt x="470" y="174"/>
                    </a:cubicBezTo>
                    <a:cubicBezTo>
                      <a:pt x="429" y="174"/>
                      <a:pt x="388" y="173"/>
                      <a:pt x="348" y="173"/>
                    </a:cubicBezTo>
                    <a:cubicBezTo>
                      <a:pt x="286" y="173"/>
                      <a:pt x="226" y="177"/>
                      <a:pt x="168" y="197"/>
                    </a:cubicBezTo>
                    <a:cubicBezTo>
                      <a:pt x="77" y="230"/>
                      <a:pt x="1" y="326"/>
                      <a:pt x="18" y="420"/>
                    </a:cubicBezTo>
                    <a:cubicBezTo>
                      <a:pt x="34" y="500"/>
                      <a:pt x="112" y="557"/>
                      <a:pt x="194" y="576"/>
                    </a:cubicBezTo>
                    <a:cubicBezTo>
                      <a:pt x="230" y="584"/>
                      <a:pt x="267" y="586"/>
                      <a:pt x="304" y="586"/>
                    </a:cubicBezTo>
                    <a:cubicBezTo>
                      <a:pt x="349" y="586"/>
                      <a:pt x="395" y="582"/>
                      <a:pt x="439" y="580"/>
                    </a:cubicBezTo>
                    <a:cubicBezTo>
                      <a:pt x="454" y="580"/>
                      <a:pt x="468" y="580"/>
                      <a:pt x="483" y="580"/>
                    </a:cubicBezTo>
                    <a:cubicBezTo>
                      <a:pt x="617" y="580"/>
                      <a:pt x="752" y="593"/>
                      <a:pt x="886" y="593"/>
                    </a:cubicBezTo>
                    <a:cubicBezTo>
                      <a:pt x="913" y="593"/>
                      <a:pt x="939" y="593"/>
                      <a:pt x="966" y="591"/>
                    </a:cubicBezTo>
                    <a:cubicBezTo>
                      <a:pt x="1143" y="583"/>
                      <a:pt x="1325" y="533"/>
                      <a:pt x="1444" y="404"/>
                    </a:cubicBezTo>
                    <a:cubicBezTo>
                      <a:pt x="1504" y="337"/>
                      <a:pt x="1546" y="245"/>
                      <a:pt x="1519" y="162"/>
                    </a:cubicBezTo>
                    <a:cubicBezTo>
                      <a:pt x="1494" y="83"/>
                      <a:pt x="1417" y="29"/>
                      <a:pt x="1337" y="12"/>
                    </a:cubicBezTo>
                    <a:cubicBezTo>
                      <a:pt x="1305" y="4"/>
                      <a:pt x="1272" y="1"/>
                      <a:pt x="1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7"/>
              <p:cNvSpPr/>
              <p:nvPr/>
            </p:nvSpPr>
            <p:spPr>
              <a:xfrm>
                <a:off x="4563197" y="547972"/>
                <a:ext cx="177590" cy="68483"/>
              </a:xfrm>
              <a:custGeom>
                <a:avLst/>
                <a:gdLst/>
                <a:ahLst/>
                <a:cxnLst/>
                <a:rect l="l" t="t" r="r" b="b"/>
                <a:pathLst>
                  <a:path w="1574" h="607" extrusionOk="0">
                    <a:moveTo>
                      <a:pt x="234" y="1"/>
                    </a:moveTo>
                    <a:cubicBezTo>
                      <a:pt x="95" y="1"/>
                      <a:pt x="1" y="61"/>
                      <a:pt x="22" y="243"/>
                    </a:cubicBezTo>
                    <a:cubicBezTo>
                      <a:pt x="50" y="464"/>
                      <a:pt x="387" y="554"/>
                      <a:pt x="564" y="583"/>
                    </a:cubicBezTo>
                    <a:cubicBezTo>
                      <a:pt x="662" y="599"/>
                      <a:pt x="757" y="606"/>
                      <a:pt x="852" y="606"/>
                    </a:cubicBezTo>
                    <a:cubicBezTo>
                      <a:pt x="964" y="606"/>
                      <a:pt x="1076" y="596"/>
                      <a:pt x="1193" y="580"/>
                    </a:cubicBezTo>
                    <a:cubicBezTo>
                      <a:pt x="1303" y="564"/>
                      <a:pt x="1574" y="432"/>
                      <a:pt x="1371" y="313"/>
                    </a:cubicBezTo>
                    <a:cubicBezTo>
                      <a:pt x="1333" y="292"/>
                      <a:pt x="1288" y="283"/>
                      <a:pt x="1245" y="276"/>
                    </a:cubicBezTo>
                    <a:cubicBezTo>
                      <a:pt x="1167" y="262"/>
                      <a:pt x="1090" y="249"/>
                      <a:pt x="1011" y="235"/>
                    </a:cubicBezTo>
                    <a:cubicBezTo>
                      <a:pt x="922" y="219"/>
                      <a:pt x="49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7"/>
              <p:cNvSpPr/>
              <p:nvPr/>
            </p:nvSpPr>
            <p:spPr>
              <a:xfrm>
                <a:off x="4654472" y="2188319"/>
                <a:ext cx="143517" cy="178372"/>
              </a:xfrm>
              <a:custGeom>
                <a:avLst/>
                <a:gdLst/>
                <a:ahLst/>
                <a:cxnLst/>
                <a:rect l="l" t="t" r="r" b="b"/>
                <a:pathLst>
                  <a:path w="1272" h="1581" extrusionOk="0">
                    <a:moveTo>
                      <a:pt x="1212" y="0"/>
                    </a:moveTo>
                    <a:cubicBezTo>
                      <a:pt x="1205" y="0"/>
                      <a:pt x="1198" y="1"/>
                      <a:pt x="1192" y="4"/>
                    </a:cubicBezTo>
                    <a:cubicBezTo>
                      <a:pt x="566" y="258"/>
                      <a:pt x="102" y="852"/>
                      <a:pt x="7" y="1519"/>
                    </a:cubicBezTo>
                    <a:cubicBezTo>
                      <a:pt x="1" y="1550"/>
                      <a:pt x="22" y="1576"/>
                      <a:pt x="51" y="1580"/>
                    </a:cubicBezTo>
                    <a:lnTo>
                      <a:pt x="58" y="1580"/>
                    </a:lnTo>
                    <a:cubicBezTo>
                      <a:pt x="85" y="1580"/>
                      <a:pt x="108" y="1562"/>
                      <a:pt x="114" y="1533"/>
                    </a:cubicBezTo>
                    <a:cubicBezTo>
                      <a:pt x="202" y="903"/>
                      <a:pt x="644" y="341"/>
                      <a:pt x="1233" y="102"/>
                    </a:cubicBezTo>
                    <a:cubicBezTo>
                      <a:pt x="1259" y="91"/>
                      <a:pt x="1272" y="59"/>
                      <a:pt x="1262" y="32"/>
                    </a:cubicBezTo>
                    <a:cubicBezTo>
                      <a:pt x="1253" y="12"/>
                      <a:pt x="1233" y="0"/>
                      <a:pt x="1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7"/>
              <p:cNvSpPr/>
              <p:nvPr/>
            </p:nvSpPr>
            <p:spPr>
              <a:xfrm>
                <a:off x="3394450" y="2222166"/>
                <a:ext cx="2238836" cy="2332154"/>
              </a:xfrm>
              <a:custGeom>
                <a:avLst/>
                <a:gdLst/>
                <a:ahLst/>
                <a:cxnLst/>
                <a:rect l="l" t="t" r="r" b="b"/>
                <a:pathLst>
                  <a:path w="19843" h="20671" extrusionOk="0">
                    <a:moveTo>
                      <a:pt x="7190" y="1"/>
                    </a:moveTo>
                    <a:cubicBezTo>
                      <a:pt x="7005" y="1"/>
                      <a:pt x="6810" y="42"/>
                      <a:pt x="6640" y="124"/>
                    </a:cubicBezTo>
                    <a:cubicBezTo>
                      <a:pt x="7261" y="475"/>
                      <a:pt x="7804" y="935"/>
                      <a:pt x="8136" y="1580"/>
                    </a:cubicBezTo>
                    <a:cubicBezTo>
                      <a:pt x="8765" y="2791"/>
                      <a:pt x="8382" y="4744"/>
                      <a:pt x="8382" y="6078"/>
                    </a:cubicBezTo>
                    <a:cubicBezTo>
                      <a:pt x="8382" y="7757"/>
                      <a:pt x="8382" y="9436"/>
                      <a:pt x="8383" y="11115"/>
                    </a:cubicBezTo>
                    <a:cubicBezTo>
                      <a:pt x="8383" y="13671"/>
                      <a:pt x="8332" y="16405"/>
                      <a:pt x="6876" y="18504"/>
                    </a:cubicBezTo>
                    <a:cubicBezTo>
                      <a:pt x="6697" y="18764"/>
                      <a:pt x="6487" y="19015"/>
                      <a:pt x="6206" y="19152"/>
                    </a:cubicBezTo>
                    <a:cubicBezTo>
                      <a:pt x="6052" y="19226"/>
                      <a:pt x="5886" y="19260"/>
                      <a:pt x="5718" y="19260"/>
                    </a:cubicBezTo>
                    <a:cubicBezTo>
                      <a:pt x="5356" y="19260"/>
                      <a:pt x="4984" y="19104"/>
                      <a:pt x="4705" y="18864"/>
                    </a:cubicBezTo>
                    <a:cubicBezTo>
                      <a:pt x="4295" y="18511"/>
                      <a:pt x="4048" y="18010"/>
                      <a:pt x="3836" y="17514"/>
                    </a:cubicBezTo>
                    <a:cubicBezTo>
                      <a:pt x="3000" y="15548"/>
                      <a:pt x="2582" y="13407"/>
                      <a:pt x="2616" y="11271"/>
                    </a:cubicBezTo>
                    <a:cubicBezTo>
                      <a:pt x="2636" y="10093"/>
                      <a:pt x="2758" y="8798"/>
                      <a:pt x="2054" y="7852"/>
                    </a:cubicBezTo>
                    <a:cubicBezTo>
                      <a:pt x="2044" y="7839"/>
                      <a:pt x="2028" y="7833"/>
                      <a:pt x="2007" y="7833"/>
                    </a:cubicBezTo>
                    <a:cubicBezTo>
                      <a:pt x="1776" y="7833"/>
                      <a:pt x="946" y="8579"/>
                      <a:pt x="872" y="8683"/>
                    </a:cubicBezTo>
                    <a:cubicBezTo>
                      <a:pt x="552" y="9127"/>
                      <a:pt x="630" y="9343"/>
                      <a:pt x="566" y="9841"/>
                    </a:cubicBezTo>
                    <a:cubicBezTo>
                      <a:pt x="396" y="11162"/>
                      <a:pt x="93" y="12441"/>
                      <a:pt x="55" y="13781"/>
                    </a:cubicBezTo>
                    <a:cubicBezTo>
                      <a:pt x="1" y="15712"/>
                      <a:pt x="353" y="17707"/>
                      <a:pt x="1397" y="19335"/>
                    </a:cubicBezTo>
                    <a:cubicBezTo>
                      <a:pt x="1544" y="19565"/>
                      <a:pt x="1710" y="19792"/>
                      <a:pt x="1938" y="19939"/>
                    </a:cubicBezTo>
                    <a:cubicBezTo>
                      <a:pt x="2239" y="20137"/>
                      <a:pt x="2616" y="20179"/>
                      <a:pt x="2975" y="20213"/>
                    </a:cubicBezTo>
                    <a:cubicBezTo>
                      <a:pt x="5336" y="20443"/>
                      <a:pt x="7731" y="20670"/>
                      <a:pt x="10105" y="20670"/>
                    </a:cubicBezTo>
                    <a:cubicBezTo>
                      <a:pt x="12416" y="20670"/>
                      <a:pt x="14707" y="20455"/>
                      <a:pt x="16927" y="19817"/>
                    </a:cubicBezTo>
                    <a:cubicBezTo>
                      <a:pt x="17536" y="19643"/>
                      <a:pt x="18162" y="19422"/>
                      <a:pt x="18598" y="18959"/>
                    </a:cubicBezTo>
                    <a:cubicBezTo>
                      <a:pt x="19063" y="18467"/>
                      <a:pt x="19843" y="16829"/>
                      <a:pt x="19172" y="16295"/>
                    </a:cubicBezTo>
                    <a:cubicBezTo>
                      <a:pt x="18909" y="16087"/>
                      <a:pt x="18559" y="16025"/>
                      <a:pt x="18227" y="16008"/>
                    </a:cubicBezTo>
                    <a:cubicBezTo>
                      <a:pt x="18135" y="16003"/>
                      <a:pt x="18044" y="16001"/>
                      <a:pt x="17953" y="16001"/>
                    </a:cubicBezTo>
                    <a:cubicBezTo>
                      <a:pt x="16664" y="16001"/>
                      <a:pt x="15404" y="16471"/>
                      <a:pt x="14112" y="16562"/>
                    </a:cubicBezTo>
                    <a:cubicBezTo>
                      <a:pt x="13996" y="16570"/>
                      <a:pt x="13880" y="16575"/>
                      <a:pt x="13762" y="16575"/>
                    </a:cubicBezTo>
                    <a:cubicBezTo>
                      <a:pt x="13205" y="16575"/>
                      <a:pt x="12642" y="16466"/>
                      <a:pt x="12216" y="16119"/>
                    </a:cubicBezTo>
                    <a:cubicBezTo>
                      <a:pt x="11597" y="15617"/>
                      <a:pt x="11426" y="14756"/>
                      <a:pt x="11317" y="13968"/>
                    </a:cubicBezTo>
                    <a:cubicBezTo>
                      <a:pt x="11113" y="12497"/>
                      <a:pt x="10981" y="11015"/>
                      <a:pt x="10916" y="9533"/>
                    </a:cubicBezTo>
                    <a:cubicBezTo>
                      <a:pt x="10938" y="9526"/>
                      <a:pt x="10953" y="9504"/>
                      <a:pt x="10952" y="9480"/>
                    </a:cubicBezTo>
                    <a:cubicBezTo>
                      <a:pt x="10846" y="7106"/>
                      <a:pt x="10918" y="4703"/>
                      <a:pt x="11163" y="2337"/>
                    </a:cubicBezTo>
                    <a:cubicBezTo>
                      <a:pt x="11168" y="2308"/>
                      <a:pt x="11146" y="2281"/>
                      <a:pt x="11116" y="2277"/>
                    </a:cubicBezTo>
                    <a:cubicBezTo>
                      <a:pt x="11114" y="2277"/>
                      <a:pt x="11113" y="2276"/>
                      <a:pt x="11111" y="2276"/>
                    </a:cubicBezTo>
                    <a:cubicBezTo>
                      <a:pt x="11084" y="2276"/>
                      <a:pt x="11060" y="2297"/>
                      <a:pt x="11056" y="2325"/>
                    </a:cubicBezTo>
                    <a:cubicBezTo>
                      <a:pt x="11009" y="2782"/>
                      <a:pt x="10968" y="3240"/>
                      <a:pt x="10933" y="3700"/>
                    </a:cubicBezTo>
                    <a:cubicBezTo>
                      <a:pt x="10881" y="3640"/>
                      <a:pt x="10825" y="3586"/>
                      <a:pt x="10766" y="3533"/>
                    </a:cubicBezTo>
                    <a:cubicBezTo>
                      <a:pt x="10512" y="3310"/>
                      <a:pt x="10217" y="3218"/>
                      <a:pt x="9895" y="3138"/>
                    </a:cubicBezTo>
                    <a:cubicBezTo>
                      <a:pt x="9596" y="3062"/>
                      <a:pt x="9293" y="2972"/>
                      <a:pt x="9064" y="2751"/>
                    </a:cubicBezTo>
                    <a:cubicBezTo>
                      <a:pt x="8649" y="2345"/>
                      <a:pt x="8589" y="1691"/>
                      <a:pt x="8439" y="1160"/>
                    </a:cubicBezTo>
                    <a:cubicBezTo>
                      <a:pt x="8368" y="906"/>
                      <a:pt x="8278" y="649"/>
                      <a:pt x="8112" y="442"/>
                    </a:cubicBezTo>
                    <a:cubicBezTo>
                      <a:pt x="7936" y="223"/>
                      <a:pt x="7678" y="76"/>
                      <a:pt x="7405" y="21"/>
                    </a:cubicBezTo>
                    <a:cubicBezTo>
                      <a:pt x="7337" y="7"/>
                      <a:pt x="7264" y="1"/>
                      <a:pt x="7190"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7"/>
              <p:cNvSpPr/>
              <p:nvPr/>
            </p:nvSpPr>
            <p:spPr>
              <a:xfrm>
                <a:off x="3818444" y="1638190"/>
                <a:ext cx="1433699" cy="185593"/>
              </a:xfrm>
              <a:custGeom>
                <a:avLst/>
                <a:gdLst/>
                <a:ahLst/>
                <a:cxnLst/>
                <a:rect l="l" t="t" r="r" b="b"/>
                <a:pathLst>
                  <a:path w="12707" h="1645" extrusionOk="0">
                    <a:moveTo>
                      <a:pt x="12647" y="0"/>
                    </a:moveTo>
                    <a:cubicBezTo>
                      <a:pt x="12637" y="0"/>
                      <a:pt x="12626" y="3"/>
                      <a:pt x="12617" y="9"/>
                    </a:cubicBezTo>
                    <a:cubicBezTo>
                      <a:pt x="10367" y="1504"/>
                      <a:pt x="7412" y="1520"/>
                      <a:pt x="5039" y="1534"/>
                    </a:cubicBezTo>
                    <a:cubicBezTo>
                      <a:pt x="4861" y="1535"/>
                      <a:pt x="4680" y="1537"/>
                      <a:pt x="4497" y="1537"/>
                    </a:cubicBezTo>
                    <a:cubicBezTo>
                      <a:pt x="3032" y="1537"/>
                      <a:pt x="1444" y="1466"/>
                      <a:pt x="85" y="755"/>
                    </a:cubicBezTo>
                    <a:cubicBezTo>
                      <a:pt x="77" y="752"/>
                      <a:pt x="70" y="750"/>
                      <a:pt x="62" y="750"/>
                    </a:cubicBezTo>
                    <a:cubicBezTo>
                      <a:pt x="42" y="750"/>
                      <a:pt x="24" y="760"/>
                      <a:pt x="13" y="779"/>
                    </a:cubicBezTo>
                    <a:cubicBezTo>
                      <a:pt x="1" y="803"/>
                      <a:pt x="9" y="836"/>
                      <a:pt x="36" y="850"/>
                    </a:cubicBezTo>
                    <a:cubicBezTo>
                      <a:pt x="1423" y="1574"/>
                      <a:pt x="3033" y="1644"/>
                      <a:pt x="4513" y="1644"/>
                    </a:cubicBezTo>
                    <a:cubicBezTo>
                      <a:pt x="4691" y="1644"/>
                      <a:pt x="4868" y="1644"/>
                      <a:pt x="5039" y="1640"/>
                    </a:cubicBezTo>
                    <a:cubicBezTo>
                      <a:pt x="7427" y="1626"/>
                      <a:pt x="10399" y="1610"/>
                      <a:pt x="12677" y="97"/>
                    </a:cubicBezTo>
                    <a:cubicBezTo>
                      <a:pt x="12700" y="81"/>
                      <a:pt x="12707" y="48"/>
                      <a:pt x="12691" y="24"/>
                    </a:cubicBezTo>
                    <a:cubicBezTo>
                      <a:pt x="12680" y="9"/>
                      <a:pt x="12664" y="0"/>
                      <a:pt x="12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7"/>
              <p:cNvSpPr/>
              <p:nvPr/>
            </p:nvSpPr>
            <p:spPr>
              <a:xfrm>
                <a:off x="5052403" y="1265419"/>
                <a:ext cx="138891" cy="271677"/>
              </a:xfrm>
              <a:custGeom>
                <a:avLst/>
                <a:gdLst/>
                <a:ahLst/>
                <a:cxnLst/>
                <a:rect l="l" t="t" r="r" b="b"/>
                <a:pathLst>
                  <a:path w="1231" h="2408" extrusionOk="0">
                    <a:moveTo>
                      <a:pt x="306" y="1"/>
                    </a:moveTo>
                    <a:cubicBezTo>
                      <a:pt x="143" y="114"/>
                      <a:pt x="65" y="321"/>
                      <a:pt x="36" y="518"/>
                    </a:cubicBezTo>
                    <a:cubicBezTo>
                      <a:pt x="15" y="671"/>
                      <a:pt x="19" y="836"/>
                      <a:pt x="102" y="965"/>
                    </a:cubicBezTo>
                    <a:cubicBezTo>
                      <a:pt x="134" y="1010"/>
                      <a:pt x="173" y="1052"/>
                      <a:pt x="183" y="1106"/>
                    </a:cubicBezTo>
                    <a:cubicBezTo>
                      <a:pt x="198" y="1189"/>
                      <a:pt x="134" y="1265"/>
                      <a:pt x="92" y="1339"/>
                    </a:cubicBezTo>
                    <a:cubicBezTo>
                      <a:pt x="1" y="1506"/>
                      <a:pt x="26" y="1716"/>
                      <a:pt x="112" y="1886"/>
                    </a:cubicBezTo>
                    <a:cubicBezTo>
                      <a:pt x="277" y="2215"/>
                      <a:pt x="588" y="2408"/>
                      <a:pt x="885" y="2408"/>
                    </a:cubicBezTo>
                    <a:cubicBezTo>
                      <a:pt x="1006" y="2408"/>
                      <a:pt x="1124" y="2376"/>
                      <a:pt x="1230" y="2308"/>
                    </a:cubicBezTo>
                    <a:cubicBezTo>
                      <a:pt x="1077" y="1863"/>
                      <a:pt x="916" y="1417"/>
                      <a:pt x="752" y="975"/>
                    </a:cubicBezTo>
                    <a:cubicBezTo>
                      <a:pt x="707" y="858"/>
                      <a:pt x="513" y="456"/>
                      <a:pt x="306"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7"/>
              <p:cNvSpPr/>
              <p:nvPr/>
            </p:nvSpPr>
            <p:spPr>
              <a:xfrm>
                <a:off x="3870004" y="1009873"/>
                <a:ext cx="181652" cy="549671"/>
              </a:xfrm>
              <a:custGeom>
                <a:avLst/>
                <a:gdLst/>
                <a:ahLst/>
                <a:cxnLst/>
                <a:rect l="l" t="t" r="r" b="b"/>
                <a:pathLst>
                  <a:path w="1610" h="4872" extrusionOk="0">
                    <a:moveTo>
                      <a:pt x="1344" y="1"/>
                    </a:moveTo>
                    <a:cubicBezTo>
                      <a:pt x="1169" y="1"/>
                      <a:pt x="1071" y="544"/>
                      <a:pt x="1030" y="641"/>
                    </a:cubicBezTo>
                    <a:cubicBezTo>
                      <a:pt x="971" y="782"/>
                      <a:pt x="899" y="915"/>
                      <a:pt x="819" y="1044"/>
                    </a:cubicBezTo>
                    <a:cubicBezTo>
                      <a:pt x="821" y="1389"/>
                      <a:pt x="730" y="1702"/>
                      <a:pt x="650" y="2036"/>
                    </a:cubicBezTo>
                    <a:cubicBezTo>
                      <a:pt x="563" y="2404"/>
                      <a:pt x="476" y="2774"/>
                      <a:pt x="387" y="3145"/>
                    </a:cubicBezTo>
                    <a:cubicBezTo>
                      <a:pt x="258" y="3695"/>
                      <a:pt x="129" y="4243"/>
                      <a:pt x="0" y="4793"/>
                    </a:cubicBezTo>
                    <a:cubicBezTo>
                      <a:pt x="15" y="4803"/>
                      <a:pt x="29" y="4815"/>
                      <a:pt x="45" y="4823"/>
                    </a:cubicBezTo>
                    <a:cubicBezTo>
                      <a:pt x="103" y="4856"/>
                      <a:pt x="166" y="4871"/>
                      <a:pt x="230" y="4871"/>
                    </a:cubicBezTo>
                    <a:cubicBezTo>
                      <a:pt x="401" y="4871"/>
                      <a:pt x="579" y="4765"/>
                      <a:pt x="677" y="4616"/>
                    </a:cubicBezTo>
                    <a:cubicBezTo>
                      <a:pt x="813" y="4413"/>
                      <a:pt x="836" y="4159"/>
                      <a:pt x="851" y="3915"/>
                    </a:cubicBezTo>
                    <a:cubicBezTo>
                      <a:pt x="867" y="3672"/>
                      <a:pt x="881" y="3418"/>
                      <a:pt x="1003" y="3207"/>
                    </a:cubicBezTo>
                    <a:cubicBezTo>
                      <a:pt x="1137" y="2974"/>
                      <a:pt x="1388" y="2811"/>
                      <a:pt x="1465" y="2554"/>
                    </a:cubicBezTo>
                    <a:cubicBezTo>
                      <a:pt x="1600" y="2097"/>
                      <a:pt x="1108" y="1645"/>
                      <a:pt x="1208" y="1179"/>
                    </a:cubicBezTo>
                    <a:cubicBezTo>
                      <a:pt x="1231" y="1074"/>
                      <a:pt x="1281" y="981"/>
                      <a:pt x="1338" y="888"/>
                    </a:cubicBezTo>
                    <a:cubicBezTo>
                      <a:pt x="1378" y="824"/>
                      <a:pt x="1421" y="760"/>
                      <a:pt x="1458" y="695"/>
                    </a:cubicBezTo>
                    <a:cubicBezTo>
                      <a:pt x="1550" y="535"/>
                      <a:pt x="1610" y="337"/>
                      <a:pt x="1524" y="176"/>
                    </a:cubicBezTo>
                    <a:cubicBezTo>
                      <a:pt x="1457" y="50"/>
                      <a:pt x="1397" y="1"/>
                      <a:pt x="1344"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7"/>
              <p:cNvSpPr/>
              <p:nvPr/>
            </p:nvSpPr>
            <p:spPr>
              <a:xfrm>
                <a:off x="5065152" y="665535"/>
                <a:ext cx="86313" cy="142044"/>
              </a:xfrm>
              <a:custGeom>
                <a:avLst/>
                <a:gdLst/>
                <a:ahLst/>
                <a:cxnLst/>
                <a:rect l="l" t="t" r="r" b="b"/>
                <a:pathLst>
                  <a:path w="765" h="1259" extrusionOk="0">
                    <a:moveTo>
                      <a:pt x="122" y="1"/>
                    </a:moveTo>
                    <a:cubicBezTo>
                      <a:pt x="115" y="81"/>
                      <a:pt x="102" y="164"/>
                      <a:pt x="86" y="245"/>
                    </a:cubicBezTo>
                    <a:cubicBezTo>
                      <a:pt x="52" y="416"/>
                      <a:pt x="1" y="586"/>
                      <a:pt x="6" y="763"/>
                    </a:cubicBezTo>
                    <a:cubicBezTo>
                      <a:pt x="9" y="937"/>
                      <a:pt x="80" y="1123"/>
                      <a:pt x="235" y="1210"/>
                    </a:cubicBezTo>
                    <a:cubicBezTo>
                      <a:pt x="292" y="1243"/>
                      <a:pt x="355" y="1258"/>
                      <a:pt x="419" y="1258"/>
                    </a:cubicBezTo>
                    <a:cubicBezTo>
                      <a:pt x="541" y="1258"/>
                      <a:pt x="666" y="1204"/>
                      <a:pt x="764" y="1119"/>
                    </a:cubicBezTo>
                    <a:cubicBezTo>
                      <a:pt x="586" y="795"/>
                      <a:pt x="377" y="486"/>
                      <a:pt x="203" y="159"/>
                    </a:cubicBezTo>
                    <a:cubicBezTo>
                      <a:pt x="175" y="106"/>
                      <a:pt x="149" y="55"/>
                      <a:pt x="122"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0" name="Google Shape;2760;p47"/>
            <p:cNvGrpSpPr/>
            <p:nvPr/>
          </p:nvGrpSpPr>
          <p:grpSpPr>
            <a:xfrm>
              <a:off x="3384083" y="3431568"/>
              <a:ext cx="785187" cy="1035688"/>
              <a:chOff x="7694326" y="3"/>
              <a:chExt cx="2369302" cy="3125191"/>
            </a:xfrm>
          </p:grpSpPr>
          <p:sp>
            <p:nvSpPr>
              <p:cNvPr id="2761" name="Google Shape;2761;p47"/>
              <p:cNvSpPr/>
              <p:nvPr/>
            </p:nvSpPr>
            <p:spPr>
              <a:xfrm>
                <a:off x="7694326" y="17816"/>
                <a:ext cx="2369302" cy="3101722"/>
              </a:xfrm>
              <a:custGeom>
                <a:avLst/>
                <a:gdLst/>
                <a:ahLst/>
                <a:cxnLst/>
                <a:rect l="l" t="t" r="r" b="b"/>
                <a:pathLst>
                  <a:path w="21415" h="28035" extrusionOk="0">
                    <a:moveTo>
                      <a:pt x="1563" y="1"/>
                    </a:moveTo>
                    <a:cubicBezTo>
                      <a:pt x="1" y="1"/>
                      <a:pt x="2057" y="3375"/>
                      <a:pt x="2305" y="3869"/>
                    </a:cubicBezTo>
                    <a:cubicBezTo>
                      <a:pt x="3204" y="5680"/>
                      <a:pt x="3203" y="7732"/>
                      <a:pt x="3096" y="9778"/>
                    </a:cubicBezTo>
                    <a:cubicBezTo>
                      <a:pt x="3156" y="9789"/>
                      <a:pt x="3207" y="9836"/>
                      <a:pt x="3207" y="9915"/>
                    </a:cubicBezTo>
                    <a:cubicBezTo>
                      <a:pt x="3219" y="11852"/>
                      <a:pt x="2977" y="13780"/>
                      <a:pt x="2760" y="15703"/>
                    </a:cubicBezTo>
                    <a:cubicBezTo>
                      <a:pt x="2612" y="17725"/>
                      <a:pt x="2392" y="19744"/>
                      <a:pt x="1998" y="21769"/>
                    </a:cubicBezTo>
                    <a:cubicBezTo>
                      <a:pt x="1775" y="22921"/>
                      <a:pt x="718" y="27905"/>
                      <a:pt x="3129" y="27935"/>
                    </a:cubicBezTo>
                    <a:cubicBezTo>
                      <a:pt x="5844" y="27968"/>
                      <a:pt x="8557" y="28000"/>
                      <a:pt x="11272" y="28034"/>
                    </a:cubicBezTo>
                    <a:cubicBezTo>
                      <a:pt x="11319" y="28034"/>
                      <a:pt x="11367" y="28035"/>
                      <a:pt x="11414" y="28035"/>
                    </a:cubicBezTo>
                    <a:cubicBezTo>
                      <a:pt x="12422" y="28035"/>
                      <a:pt x="13418" y="27909"/>
                      <a:pt x="14426" y="27875"/>
                    </a:cubicBezTo>
                    <a:cubicBezTo>
                      <a:pt x="15428" y="27841"/>
                      <a:pt x="16442" y="27808"/>
                      <a:pt x="17434" y="27621"/>
                    </a:cubicBezTo>
                    <a:cubicBezTo>
                      <a:pt x="18405" y="27437"/>
                      <a:pt x="19367" y="27087"/>
                      <a:pt x="20125" y="26452"/>
                    </a:cubicBezTo>
                    <a:cubicBezTo>
                      <a:pt x="20882" y="25816"/>
                      <a:pt x="21415" y="24865"/>
                      <a:pt x="21382" y="23877"/>
                    </a:cubicBezTo>
                    <a:lnTo>
                      <a:pt x="21382" y="23877"/>
                    </a:lnTo>
                    <a:cubicBezTo>
                      <a:pt x="21201" y="23992"/>
                      <a:pt x="21018" y="24099"/>
                      <a:pt x="20837" y="24206"/>
                    </a:cubicBezTo>
                    <a:cubicBezTo>
                      <a:pt x="20837" y="23592"/>
                      <a:pt x="20942" y="22888"/>
                      <a:pt x="20849" y="22285"/>
                    </a:cubicBezTo>
                    <a:cubicBezTo>
                      <a:pt x="20778" y="21823"/>
                      <a:pt x="20502" y="21319"/>
                      <a:pt x="20243" y="20933"/>
                    </a:cubicBezTo>
                    <a:cubicBezTo>
                      <a:pt x="20008" y="20583"/>
                      <a:pt x="19710" y="20268"/>
                      <a:pt x="19343" y="20065"/>
                    </a:cubicBezTo>
                    <a:cubicBezTo>
                      <a:pt x="18956" y="19852"/>
                      <a:pt x="18520" y="19780"/>
                      <a:pt x="18074" y="19780"/>
                    </a:cubicBezTo>
                    <a:cubicBezTo>
                      <a:pt x="17537" y="19780"/>
                      <a:pt x="16986" y="19884"/>
                      <a:pt x="16490" y="19972"/>
                    </a:cubicBezTo>
                    <a:cubicBezTo>
                      <a:pt x="16746" y="20265"/>
                      <a:pt x="17027" y="20533"/>
                      <a:pt x="17330" y="20776"/>
                    </a:cubicBezTo>
                    <a:cubicBezTo>
                      <a:pt x="17417" y="20846"/>
                      <a:pt x="17505" y="20915"/>
                      <a:pt x="17582" y="20995"/>
                    </a:cubicBezTo>
                    <a:cubicBezTo>
                      <a:pt x="17493" y="20973"/>
                      <a:pt x="17400" y="20962"/>
                      <a:pt x="17308" y="20962"/>
                    </a:cubicBezTo>
                    <a:cubicBezTo>
                      <a:pt x="17142" y="20962"/>
                      <a:pt x="16975" y="20997"/>
                      <a:pt x="16823" y="21065"/>
                    </a:cubicBezTo>
                    <a:cubicBezTo>
                      <a:pt x="17441" y="21339"/>
                      <a:pt x="17922" y="21759"/>
                      <a:pt x="18079" y="22430"/>
                    </a:cubicBezTo>
                    <a:cubicBezTo>
                      <a:pt x="18224" y="23044"/>
                      <a:pt x="18268" y="23693"/>
                      <a:pt x="18095" y="24321"/>
                    </a:cubicBezTo>
                    <a:cubicBezTo>
                      <a:pt x="18024" y="24580"/>
                      <a:pt x="17851" y="24798"/>
                      <a:pt x="17665" y="24991"/>
                    </a:cubicBezTo>
                    <a:cubicBezTo>
                      <a:pt x="17280" y="25394"/>
                      <a:pt x="16797" y="25736"/>
                      <a:pt x="16245" y="25809"/>
                    </a:cubicBezTo>
                    <a:cubicBezTo>
                      <a:pt x="16003" y="25842"/>
                      <a:pt x="15769" y="25844"/>
                      <a:pt x="15548" y="25951"/>
                    </a:cubicBezTo>
                    <a:cubicBezTo>
                      <a:pt x="15541" y="25895"/>
                      <a:pt x="15535" y="25838"/>
                      <a:pt x="15532" y="25784"/>
                    </a:cubicBezTo>
                    <a:cubicBezTo>
                      <a:pt x="15491" y="25324"/>
                      <a:pt x="15496" y="24871"/>
                      <a:pt x="15496" y="24407"/>
                    </a:cubicBezTo>
                    <a:cubicBezTo>
                      <a:pt x="15489" y="20616"/>
                      <a:pt x="14418" y="16833"/>
                      <a:pt x="12437" y="13600"/>
                    </a:cubicBezTo>
                    <a:cubicBezTo>
                      <a:pt x="11057" y="11350"/>
                      <a:pt x="9174" y="9137"/>
                      <a:pt x="9241" y="6497"/>
                    </a:cubicBezTo>
                    <a:cubicBezTo>
                      <a:pt x="9260" y="5721"/>
                      <a:pt x="9415" y="4839"/>
                      <a:pt x="9385" y="4004"/>
                    </a:cubicBezTo>
                    <a:cubicBezTo>
                      <a:pt x="9809" y="3411"/>
                      <a:pt x="10258" y="2834"/>
                      <a:pt x="10729" y="2276"/>
                    </a:cubicBezTo>
                    <a:cubicBezTo>
                      <a:pt x="10802" y="2190"/>
                      <a:pt x="10768" y="2014"/>
                      <a:pt x="10638" y="2014"/>
                    </a:cubicBezTo>
                    <a:cubicBezTo>
                      <a:pt x="10633" y="2014"/>
                      <a:pt x="10628" y="2014"/>
                      <a:pt x="10622" y="2015"/>
                    </a:cubicBezTo>
                    <a:cubicBezTo>
                      <a:pt x="10158" y="2066"/>
                      <a:pt x="9692" y="2107"/>
                      <a:pt x="9227" y="2146"/>
                    </a:cubicBezTo>
                    <a:cubicBezTo>
                      <a:pt x="9577" y="1912"/>
                      <a:pt x="9907" y="1655"/>
                      <a:pt x="10152" y="1304"/>
                    </a:cubicBezTo>
                    <a:cubicBezTo>
                      <a:pt x="10226" y="1200"/>
                      <a:pt x="10124" y="1075"/>
                      <a:pt x="10014" y="1075"/>
                    </a:cubicBezTo>
                    <a:cubicBezTo>
                      <a:pt x="10003" y="1075"/>
                      <a:pt x="9992" y="1077"/>
                      <a:pt x="9981" y="1079"/>
                    </a:cubicBezTo>
                    <a:cubicBezTo>
                      <a:pt x="9253" y="1264"/>
                      <a:pt x="8524" y="1449"/>
                      <a:pt x="7796" y="1633"/>
                    </a:cubicBezTo>
                    <a:cubicBezTo>
                      <a:pt x="7501" y="1553"/>
                      <a:pt x="7183" y="1517"/>
                      <a:pt x="6862" y="1517"/>
                    </a:cubicBezTo>
                    <a:cubicBezTo>
                      <a:pt x="6154" y="1517"/>
                      <a:pt x="5431" y="1691"/>
                      <a:pt x="4911" y="1940"/>
                    </a:cubicBezTo>
                    <a:cubicBezTo>
                      <a:pt x="4808" y="1755"/>
                      <a:pt x="4616" y="1636"/>
                      <a:pt x="4434" y="1526"/>
                    </a:cubicBezTo>
                    <a:lnTo>
                      <a:pt x="2402" y="306"/>
                    </a:lnTo>
                    <a:cubicBezTo>
                      <a:pt x="2178" y="171"/>
                      <a:pt x="1944" y="31"/>
                      <a:pt x="1684" y="7"/>
                    </a:cubicBezTo>
                    <a:cubicBezTo>
                      <a:pt x="1641" y="3"/>
                      <a:pt x="1601" y="1"/>
                      <a:pt x="15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7"/>
              <p:cNvSpPr/>
              <p:nvPr/>
            </p:nvSpPr>
            <p:spPr>
              <a:xfrm>
                <a:off x="8484180" y="1894684"/>
                <a:ext cx="502626" cy="1230510"/>
              </a:xfrm>
              <a:custGeom>
                <a:avLst/>
                <a:gdLst/>
                <a:ahLst/>
                <a:cxnLst/>
                <a:rect l="l" t="t" r="r" b="b"/>
                <a:pathLst>
                  <a:path w="4543" h="11122" extrusionOk="0">
                    <a:moveTo>
                      <a:pt x="4483" y="0"/>
                    </a:moveTo>
                    <a:cubicBezTo>
                      <a:pt x="4462" y="0"/>
                      <a:pt x="4443" y="13"/>
                      <a:pt x="4434" y="34"/>
                    </a:cubicBezTo>
                    <a:lnTo>
                      <a:pt x="1405" y="8130"/>
                    </a:lnTo>
                    <a:cubicBezTo>
                      <a:pt x="1034" y="9125"/>
                      <a:pt x="649" y="10157"/>
                      <a:pt x="16" y="11036"/>
                    </a:cubicBezTo>
                    <a:cubicBezTo>
                      <a:pt x="0" y="11060"/>
                      <a:pt x="6" y="11093"/>
                      <a:pt x="29" y="11110"/>
                    </a:cubicBezTo>
                    <a:cubicBezTo>
                      <a:pt x="39" y="11118"/>
                      <a:pt x="49" y="11121"/>
                      <a:pt x="60" y="11121"/>
                    </a:cubicBezTo>
                    <a:cubicBezTo>
                      <a:pt x="76" y="11121"/>
                      <a:pt x="92" y="11114"/>
                      <a:pt x="102" y="11098"/>
                    </a:cubicBezTo>
                    <a:cubicBezTo>
                      <a:pt x="741" y="10207"/>
                      <a:pt x="1130" y="9171"/>
                      <a:pt x="1505" y="8167"/>
                    </a:cubicBezTo>
                    <a:lnTo>
                      <a:pt x="4534" y="71"/>
                    </a:lnTo>
                    <a:cubicBezTo>
                      <a:pt x="4542" y="46"/>
                      <a:pt x="4528" y="14"/>
                      <a:pt x="4502" y="4"/>
                    </a:cubicBezTo>
                    <a:cubicBezTo>
                      <a:pt x="4496" y="1"/>
                      <a:pt x="4489" y="0"/>
                      <a:pt x="44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7"/>
              <p:cNvSpPr/>
              <p:nvPr/>
            </p:nvSpPr>
            <p:spPr>
              <a:xfrm>
                <a:off x="7824438" y="1091450"/>
                <a:ext cx="1707137" cy="1946777"/>
              </a:xfrm>
              <a:custGeom>
                <a:avLst/>
                <a:gdLst/>
                <a:ahLst/>
                <a:cxnLst/>
                <a:rect l="l" t="t" r="r" b="b"/>
                <a:pathLst>
                  <a:path w="15430" h="17596" extrusionOk="0">
                    <a:moveTo>
                      <a:pt x="13833" y="3290"/>
                    </a:moveTo>
                    <a:cubicBezTo>
                      <a:pt x="13855" y="3290"/>
                      <a:pt x="13876" y="3295"/>
                      <a:pt x="13894" y="3311"/>
                    </a:cubicBezTo>
                    <a:cubicBezTo>
                      <a:pt x="13938" y="3349"/>
                      <a:pt x="13938" y="3438"/>
                      <a:pt x="13935" y="3490"/>
                    </a:cubicBezTo>
                    <a:cubicBezTo>
                      <a:pt x="13915" y="3813"/>
                      <a:pt x="13577" y="4053"/>
                      <a:pt x="13337" y="4223"/>
                    </a:cubicBezTo>
                    <a:cubicBezTo>
                      <a:pt x="12995" y="4466"/>
                      <a:pt x="12653" y="4704"/>
                      <a:pt x="12310" y="4945"/>
                    </a:cubicBezTo>
                    <a:cubicBezTo>
                      <a:pt x="12514" y="4433"/>
                      <a:pt x="12843" y="3979"/>
                      <a:pt x="13271" y="3622"/>
                    </a:cubicBezTo>
                    <a:cubicBezTo>
                      <a:pt x="13405" y="3510"/>
                      <a:pt x="13557" y="3391"/>
                      <a:pt x="13716" y="3321"/>
                    </a:cubicBezTo>
                    <a:cubicBezTo>
                      <a:pt x="13749" y="3308"/>
                      <a:pt x="13792" y="3290"/>
                      <a:pt x="13833" y="3290"/>
                    </a:cubicBezTo>
                    <a:close/>
                    <a:moveTo>
                      <a:pt x="14303" y="4975"/>
                    </a:moveTo>
                    <a:cubicBezTo>
                      <a:pt x="14387" y="4975"/>
                      <a:pt x="14472" y="4978"/>
                      <a:pt x="14556" y="4983"/>
                    </a:cubicBezTo>
                    <a:cubicBezTo>
                      <a:pt x="14709" y="4993"/>
                      <a:pt x="14854" y="5000"/>
                      <a:pt x="14983" y="5088"/>
                    </a:cubicBezTo>
                    <a:lnTo>
                      <a:pt x="14987" y="5094"/>
                    </a:lnTo>
                    <a:cubicBezTo>
                      <a:pt x="14966" y="5101"/>
                      <a:pt x="14922" y="5128"/>
                      <a:pt x="14907" y="5132"/>
                    </a:cubicBezTo>
                    <a:cubicBezTo>
                      <a:pt x="14857" y="5150"/>
                      <a:pt x="14807" y="5164"/>
                      <a:pt x="14756" y="5178"/>
                    </a:cubicBezTo>
                    <a:cubicBezTo>
                      <a:pt x="14349" y="5295"/>
                      <a:pt x="13929" y="5372"/>
                      <a:pt x="13507" y="5402"/>
                    </a:cubicBezTo>
                    <a:cubicBezTo>
                      <a:pt x="13355" y="5413"/>
                      <a:pt x="13203" y="5419"/>
                      <a:pt x="13051" y="5419"/>
                    </a:cubicBezTo>
                    <a:cubicBezTo>
                      <a:pt x="12849" y="5419"/>
                      <a:pt x="12646" y="5409"/>
                      <a:pt x="12446" y="5389"/>
                    </a:cubicBezTo>
                    <a:cubicBezTo>
                      <a:pt x="13026" y="5118"/>
                      <a:pt x="13661" y="4975"/>
                      <a:pt x="14303" y="4975"/>
                    </a:cubicBezTo>
                    <a:close/>
                    <a:moveTo>
                      <a:pt x="1908" y="1"/>
                    </a:moveTo>
                    <a:cubicBezTo>
                      <a:pt x="1828" y="3925"/>
                      <a:pt x="1206" y="8164"/>
                      <a:pt x="822" y="12065"/>
                    </a:cubicBezTo>
                    <a:cubicBezTo>
                      <a:pt x="733" y="12977"/>
                      <a:pt x="1" y="16212"/>
                      <a:pt x="838" y="17596"/>
                    </a:cubicBezTo>
                    <a:cubicBezTo>
                      <a:pt x="890" y="17345"/>
                      <a:pt x="995" y="17105"/>
                      <a:pt x="1155" y="16905"/>
                    </a:cubicBezTo>
                    <a:cubicBezTo>
                      <a:pt x="1434" y="16552"/>
                      <a:pt x="1856" y="16332"/>
                      <a:pt x="2282" y="16205"/>
                    </a:cubicBezTo>
                    <a:cubicBezTo>
                      <a:pt x="2610" y="16108"/>
                      <a:pt x="2956" y="16060"/>
                      <a:pt x="3300" y="16060"/>
                    </a:cubicBezTo>
                    <a:cubicBezTo>
                      <a:pt x="3443" y="16060"/>
                      <a:pt x="3586" y="16068"/>
                      <a:pt x="3727" y="16085"/>
                    </a:cubicBezTo>
                    <a:cubicBezTo>
                      <a:pt x="4084" y="16128"/>
                      <a:pt x="4447" y="16219"/>
                      <a:pt x="4761" y="16397"/>
                    </a:cubicBezTo>
                    <a:cubicBezTo>
                      <a:pt x="4797" y="15547"/>
                      <a:pt x="4840" y="14699"/>
                      <a:pt x="4904" y="13851"/>
                    </a:cubicBezTo>
                    <a:cubicBezTo>
                      <a:pt x="5041" y="12036"/>
                      <a:pt x="5269" y="10215"/>
                      <a:pt x="5745" y="8456"/>
                    </a:cubicBezTo>
                    <a:cubicBezTo>
                      <a:pt x="5849" y="8065"/>
                      <a:pt x="5969" y="7675"/>
                      <a:pt x="6103" y="7290"/>
                    </a:cubicBezTo>
                    <a:cubicBezTo>
                      <a:pt x="5766" y="6732"/>
                      <a:pt x="5612" y="6065"/>
                      <a:pt x="5678" y="5409"/>
                    </a:cubicBezTo>
                    <a:cubicBezTo>
                      <a:pt x="5766" y="4527"/>
                      <a:pt x="6233" y="3663"/>
                      <a:pt x="7046" y="3255"/>
                    </a:cubicBezTo>
                    <a:cubicBezTo>
                      <a:pt x="7393" y="3080"/>
                      <a:pt x="7777" y="2997"/>
                      <a:pt x="8163" y="2997"/>
                    </a:cubicBezTo>
                    <a:cubicBezTo>
                      <a:pt x="8263" y="2997"/>
                      <a:pt x="8363" y="3003"/>
                      <a:pt x="8462" y="3014"/>
                    </a:cubicBezTo>
                    <a:cubicBezTo>
                      <a:pt x="9082" y="3082"/>
                      <a:pt x="9621" y="3333"/>
                      <a:pt x="10087" y="3745"/>
                    </a:cubicBezTo>
                    <a:cubicBezTo>
                      <a:pt x="10582" y="4182"/>
                      <a:pt x="10972" y="4748"/>
                      <a:pt x="11246" y="5348"/>
                    </a:cubicBezTo>
                    <a:cubicBezTo>
                      <a:pt x="11565" y="6041"/>
                      <a:pt x="11963" y="7217"/>
                      <a:pt x="11535" y="7940"/>
                    </a:cubicBezTo>
                    <a:cubicBezTo>
                      <a:pt x="11516" y="7968"/>
                      <a:pt x="11496" y="8000"/>
                      <a:pt x="11468" y="8017"/>
                    </a:cubicBezTo>
                    <a:cubicBezTo>
                      <a:pt x="11443" y="8031"/>
                      <a:pt x="11413" y="8035"/>
                      <a:pt x="11385" y="8040"/>
                    </a:cubicBezTo>
                    <a:cubicBezTo>
                      <a:pt x="11342" y="8045"/>
                      <a:pt x="11301" y="8051"/>
                      <a:pt x="11258" y="8057"/>
                    </a:cubicBezTo>
                    <a:cubicBezTo>
                      <a:pt x="11280" y="8056"/>
                      <a:pt x="11302" y="8056"/>
                      <a:pt x="11324" y="8056"/>
                    </a:cubicBezTo>
                    <a:cubicBezTo>
                      <a:pt x="11883" y="8056"/>
                      <a:pt x="12437" y="8211"/>
                      <a:pt x="12928" y="8501"/>
                    </a:cubicBezTo>
                    <a:cubicBezTo>
                      <a:pt x="13135" y="8622"/>
                      <a:pt x="13320" y="8766"/>
                      <a:pt x="13488" y="8925"/>
                    </a:cubicBezTo>
                    <a:cubicBezTo>
                      <a:pt x="13172" y="7844"/>
                      <a:pt x="12771" y="6789"/>
                      <a:pt x="12286" y="5774"/>
                    </a:cubicBezTo>
                    <a:lnTo>
                      <a:pt x="12286" y="5774"/>
                    </a:lnTo>
                    <a:cubicBezTo>
                      <a:pt x="12556" y="5805"/>
                      <a:pt x="12831" y="5822"/>
                      <a:pt x="13106" y="5822"/>
                    </a:cubicBezTo>
                    <a:cubicBezTo>
                      <a:pt x="13764" y="5822"/>
                      <a:pt x="14425" y="5727"/>
                      <a:pt x="15037" y="5512"/>
                    </a:cubicBezTo>
                    <a:cubicBezTo>
                      <a:pt x="15243" y="5441"/>
                      <a:pt x="15430" y="5295"/>
                      <a:pt x="15407" y="5055"/>
                    </a:cubicBezTo>
                    <a:cubicBezTo>
                      <a:pt x="15383" y="4853"/>
                      <a:pt x="15200" y="4723"/>
                      <a:pt x="15022" y="4651"/>
                    </a:cubicBezTo>
                    <a:cubicBezTo>
                      <a:pt x="14823" y="4573"/>
                      <a:pt x="14587" y="4573"/>
                      <a:pt x="14378" y="4568"/>
                    </a:cubicBezTo>
                    <a:cubicBezTo>
                      <a:pt x="14359" y="4568"/>
                      <a:pt x="14341" y="4568"/>
                      <a:pt x="14322" y="4568"/>
                    </a:cubicBezTo>
                    <a:cubicBezTo>
                      <a:pt x="14084" y="4568"/>
                      <a:pt x="13847" y="4585"/>
                      <a:pt x="13612" y="4618"/>
                    </a:cubicBezTo>
                    <a:cubicBezTo>
                      <a:pt x="13552" y="4628"/>
                      <a:pt x="13494" y="4637"/>
                      <a:pt x="13437" y="4647"/>
                    </a:cubicBezTo>
                    <a:cubicBezTo>
                      <a:pt x="13492" y="4608"/>
                      <a:pt x="13549" y="4568"/>
                      <a:pt x="13605" y="4528"/>
                    </a:cubicBezTo>
                    <a:cubicBezTo>
                      <a:pt x="13952" y="4274"/>
                      <a:pt x="14320" y="3952"/>
                      <a:pt x="14343" y="3488"/>
                    </a:cubicBezTo>
                    <a:cubicBezTo>
                      <a:pt x="14355" y="3268"/>
                      <a:pt x="14262" y="3029"/>
                      <a:pt x="14056" y="2929"/>
                    </a:cubicBezTo>
                    <a:cubicBezTo>
                      <a:pt x="13988" y="2896"/>
                      <a:pt x="13918" y="2882"/>
                      <a:pt x="13847" y="2882"/>
                    </a:cubicBezTo>
                    <a:cubicBezTo>
                      <a:pt x="13681" y="2882"/>
                      <a:pt x="13515" y="2959"/>
                      <a:pt x="13377" y="3046"/>
                    </a:cubicBezTo>
                    <a:cubicBezTo>
                      <a:pt x="12998" y="3283"/>
                      <a:pt x="12671" y="3595"/>
                      <a:pt x="12403" y="3952"/>
                    </a:cubicBezTo>
                    <a:cubicBezTo>
                      <a:pt x="12173" y="4257"/>
                      <a:pt x="11995" y="4600"/>
                      <a:pt x="11872" y="4961"/>
                    </a:cubicBezTo>
                    <a:cubicBezTo>
                      <a:pt x="11679" y="4601"/>
                      <a:pt x="11478" y="4244"/>
                      <a:pt x="11263" y="3895"/>
                    </a:cubicBezTo>
                    <a:cubicBezTo>
                      <a:pt x="10897" y="3298"/>
                      <a:pt x="10507" y="2719"/>
                      <a:pt x="10126" y="2134"/>
                    </a:cubicBezTo>
                    <a:cubicBezTo>
                      <a:pt x="9966" y="1888"/>
                      <a:pt x="9780" y="1404"/>
                      <a:pt x="9550" y="1232"/>
                    </a:cubicBezTo>
                    <a:cubicBezTo>
                      <a:pt x="9452" y="1158"/>
                      <a:pt x="9381" y="1136"/>
                      <a:pt x="9304" y="1136"/>
                    </a:cubicBezTo>
                    <a:cubicBezTo>
                      <a:pt x="9226" y="1136"/>
                      <a:pt x="9143" y="1159"/>
                      <a:pt x="9023" y="1172"/>
                    </a:cubicBezTo>
                    <a:cubicBezTo>
                      <a:pt x="8519" y="1229"/>
                      <a:pt x="8010" y="1252"/>
                      <a:pt x="7501" y="1252"/>
                    </a:cubicBezTo>
                    <a:cubicBezTo>
                      <a:pt x="6547" y="1252"/>
                      <a:pt x="5589" y="1172"/>
                      <a:pt x="4647" y="1086"/>
                    </a:cubicBezTo>
                    <a:cubicBezTo>
                      <a:pt x="3667" y="997"/>
                      <a:pt x="2719" y="561"/>
                      <a:pt x="1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47"/>
              <p:cNvSpPr/>
              <p:nvPr/>
            </p:nvSpPr>
            <p:spPr>
              <a:xfrm>
                <a:off x="8951410" y="1993041"/>
                <a:ext cx="44698" cy="14494"/>
              </a:xfrm>
              <a:custGeom>
                <a:avLst/>
                <a:gdLst/>
                <a:ahLst/>
                <a:cxnLst/>
                <a:rect l="l" t="t" r="r" b="b"/>
                <a:pathLst>
                  <a:path w="404" h="131" extrusionOk="0">
                    <a:moveTo>
                      <a:pt x="404" y="0"/>
                    </a:moveTo>
                    <a:lnTo>
                      <a:pt x="404" y="0"/>
                    </a:lnTo>
                    <a:cubicBezTo>
                      <a:pt x="382" y="3"/>
                      <a:pt x="359" y="6"/>
                      <a:pt x="338" y="9"/>
                    </a:cubicBezTo>
                    <a:cubicBezTo>
                      <a:pt x="234" y="23"/>
                      <a:pt x="127" y="38"/>
                      <a:pt x="39" y="96"/>
                    </a:cubicBezTo>
                    <a:cubicBezTo>
                      <a:pt x="25" y="108"/>
                      <a:pt x="14" y="120"/>
                      <a:pt x="1" y="130"/>
                    </a:cubicBezTo>
                    <a:cubicBezTo>
                      <a:pt x="95" y="93"/>
                      <a:pt x="194" y="58"/>
                      <a:pt x="291" y="29"/>
                    </a:cubicBezTo>
                    <a:cubicBezTo>
                      <a:pt x="329" y="18"/>
                      <a:pt x="366" y="9"/>
                      <a:pt x="404" y="0"/>
                    </a:cubicBezTo>
                    <a:close/>
                  </a:path>
                </a:pathLst>
              </a:custGeom>
              <a:solidFill>
                <a:srgbClr val="799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7"/>
              <p:cNvSpPr/>
              <p:nvPr/>
            </p:nvSpPr>
            <p:spPr>
              <a:xfrm>
                <a:off x="7855749" y="405492"/>
                <a:ext cx="1054597" cy="502405"/>
              </a:xfrm>
              <a:custGeom>
                <a:avLst/>
                <a:gdLst/>
                <a:ahLst/>
                <a:cxnLst/>
                <a:rect l="l" t="t" r="r" b="b"/>
                <a:pathLst>
                  <a:path w="9532" h="4541" extrusionOk="0">
                    <a:moveTo>
                      <a:pt x="4930" y="1"/>
                    </a:moveTo>
                    <a:cubicBezTo>
                      <a:pt x="2746" y="1"/>
                      <a:pt x="808" y="344"/>
                      <a:pt x="1" y="717"/>
                    </a:cubicBezTo>
                    <a:lnTo>
                      <a:pt x="1737" y="4318"/>
                    </a:lnTo>
                    <a:cubicBezTo>
                      <a:pt x="1738" y="4318"/>
                      <a:pt x="1740" y="4318"/>
                      <a:pt x="1741" y="4318"/>
                    </a:cubicBezTo>
                    <a:cubicBezTo>
                      <a:pt x="2025" y="4318"/>
                      <a:pt x="7961" y="4540"/>
                      <a:pt x="7961" y="4540"/>
                    </a:cubicBezTo>
                    <a:lnTo>
                      <a:pt x="9531" y="601"/>
                    </a:lnTo>
                    <a:cubicBezTo>
                      <a:pt x="8076" y="166"/>
                      <a:pt x="6444" y="1"/>
                      <a:pt x="49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7"/>
              <p:cNvSpPr/>
              <p:nvPr/>
            </p:nvSpPr>
            <p:spPr>
              <a:xfrm>
                <a:off x="8511065" y="896063"/>
                <a:ext cx="244620" cy="14825"/>
              </a:xfrm>
              <a:custGeom>
                <a:avLst/>
                <a:gdLst/>
                <a:ahLst/>
                <a:cxnLst/>
                <a:rect l="l" t="t" r="r" b="b"/>
                <a:pathLst>
                  <a:path w="2211" h="134" extrusionOk="0">
                    <a:moveTo>
                      <a:pt x="54" y="1"/>
                    </a:moveTo>
                    <a:cubicBezTo>
                      <a:pt x="30" y="1"/>
                      <a:pt x="3" y="24"/>
                      <a:pt x="0" y="52"/>
                    </a:cubicBezTo>
                    <a:cubicBezTo>
                      <a:pt x="0" y="83"/>
                      <a:pt x="24" y="106"/>
                      <a:pt x="53" y="108"/>
                    </a:cubicBezTo>
                    <a:cubicBezTo>
                      <a:pt x="528" y="123"/>
                      <a:pt x="1011" y="133"/>
                      <a:pt x="1489" y="133"/>
                    </a:cubicBezTo>
                    <a:cubicBezTo>
                      <a:pt x="1714" y="133"/>
                      <a:pt x="1938" y="131"/>
                      <a:pt x="2159" y="126"/>
                    </a:cubicBezTo>
                    <a:cubicBezTo>
                      <a:pt x="2188" y="126"/>
                      <a:pt x="2210" y="101"/>
                      <a:pt x="2210" y="72"/>
                    </a:cubicBezTo>
                    <a:cubicBezTo>
                      <a:pt x="2210" y="43"/>
                      <a:pt x="2189" y="21"/>
                      <a:pt x="2156" y="21"/>
                    </a:cubicBezTo>
                    <a:cubicBezTo>
                      <a:pt x="1930" y="25"/>
                      <a:pt x="1703" y="27"/>
                      <a:pt x="1475" y="27"/>
                    </a:cubicBezTo>
                    <a:cubicBezTo>
                      <a:pt x="1002" y="27"/>
                      <a:pt x="527" y="18"/>
                      <a:pt x="56" y="1"/>
                    </a:cubicBezTo>
                    <a:cubicBezTo>
                      <a:pt x="55" y="1"/>
                      <a:pt x="54" y="1"/>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7"/>
              <p:cNvSpPr/>
              <p:nvPr/>
            </p:nvSpPr>
            <p:spPr>
              <a:xfrm>
                <a:off x="8084551" y="890199"/>
                <a:ext cx="314432" cy="12170"/>
              </a:xfrm>
              <a:custGeom>
                <a:avLst/>
                <a:gdLst/>
                <a:ahLst/>
                <a:cxnLst/>
                <a:rect l="l" t="t" r="r" b="b"/>
                <a:pathLst>
                  <a:path w="2842" h="110" extrusionOk="0">
                    <a:moveTo>
                      <a:pt x="54" y="1"/>
                    </a:moveTo>
                    <a:cubicBezTo>
                      <a:pt x="23" y="1"/>
                      <a:pt x="0" y="25"/>
                      <a:pt x="0" y="54"/>
                    </a:cubicBezTo>
                    <a:cubicBezTo>
                      <a:pt x="0" y="84"/>
                      <a:pt x="26" y="108"/>
                      <a:pt x="54" y="108"/>
                    </a:cubicBezTo>
                    <a:lnTo>
                      <a:pt x="2789" y="109"/>
                    </a:lnTo>
                    <a:cubicBezTo>
                      <a:pt x="2819" y="109"/>
                      <a:pt x="2841" y="87"/>
                      <a:pt x="2841" y="55"/>
                    </a:cubicBezTo>
                    <a:cubicBezTo>
                      <a:pt x="2841" y="25"/>
                      <a:pt x="2817" y="2"/>
                      <a:pt x="2789" y="2"/>
                    </a:cubicBez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7"/>
              <p:cNvSpPr/>
              <p:nvPr/>
            </p:nvSpPr>
            <p:spPr>
              <a:xfrm>
                <a:off x="8492589" y="1544182"/>
                <a:ext cx="109420" cy="360457"/>
              </a:xfrm>
              <a:custGeom>
                <a:avLst/>
                <a:gdLst/>
                <a:ahLst/>
                <a:cxnLst/>
                <a:rect l="l" t="t" r="r" b="b"/>
                <a:pathLst>
                  <a:path w="989" h="3258" extrusionOk="0">
                    <a:moveTo>
                      <a:pt x="930" y="0"/>
                    </a:moveTo>
                    <a:cubicBezTo>
                      <a:pt x="908" y="0"/>
                      <a:pt x="888" y="12"/>
                      <a:pt x="880" y="32"/>
                    </a:cubicBezTo>
                    <a:cubicBezTo>
                      <a:pt x="581" y="736"/>
                      <a:pt x="414" y="1466"/>
                      <a:pt x="253" y="2171"/>
                    </a:cubicBezTo>
                    <a:cubicBezTo>
                      <a:pt x="179" y="2504"/>
                      <a:pt x="100" y="2850"/>
                      <a:pt x="7" y="3189"/>
                    </a:cubicBezTo>
                    <a:cubicBezTo>
                      <a:pt x="0" y="3218"/>
                      <a:pt x="16" y="3249"/>
                      <a:pt x="44" y="3256"/>
                    </a:cubicBezTo>
                    <a:cubicBezTo>
                      <a:pt x="50" y="3258"/>
                      <a:pt x="53" y="3258"/>
                      <a:pt x="59" y="3258"/>
                    </a:cubicBezTo>
                    <a:cubicBezTo>
                      <a:pt x="84" y="3258"/>
                      <a:pt x="106" y="3244"/>
                      <a:pt x="109" y="3216"/>
                    </a:cubicBezTo>
                    <a:cubicBezTo>
                      <a:pt x="201" y="2874"/>
                      <a:pt x="280" y="2528"/>
                      <a:pt x="357" y="2194"/>
                    </a:cubicBezTo>
                    <a:cubicBezTo>
                      <a:pt x="524" y="1460"/>
                      <a:pt x="684" y="768"/>
                      <a:pt x="978" y="74"/>
                    </a:cubicBezTo>
                    <a:cubicBezTo>
                      <a:pt x="988" y="47"/>
                      <a:pt x="977" y="15"/>
                      <a:pt x="950" y="4"/>
                    </a:cubicBezTo>
                    <a:cubicBezTo>
                      <a:pt x="943" y="1"/>
                      <a:pt x="936" y="0"/>
                      <a:pt x="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7"/>
              <p:cNvSpPr/>
              <p:nvPr/>
            </p:nvSpPr>
            <p:spPr>
              <a:xfrm>
                <a:off x="8924967" y="1970803"/>
                <a:ext cx="277147" cy="58859"/>
              </a:xfrm>
              <a:custGeom>
                <a:avLst/>
                <a:gdLst/>
                <a:ahLst/>
                <a:cxnLst/>
                <a:rect l="l" t="t" r="r" b="b"/>
                <a:pathLst>
                  <a:path w="2505" h="532" extrusionOk="0">
                    <a:moveTo>
                      <a:pt x="1339" y="0"/>
                    </a:moveTo>
                    <a:cubicBezTo>
                      <a:pt x="847" y="0"/>
                      <a:pt x="383" y="148"/>
                      <a:pt x="26" y="437"/>
                    </a:cubicBezTo>
                    <a:cubicBezTo>
                      <a:pt x="4" y="454"/>
                      <a:pt x="0" y="488"/>
                      <a:pt x="19" y="511"/>
                    </a:cubicBezTo>
                    <a:cubicBezTo>
                      <a:pt x="29" y="524"/>
                      <a:pt x="43" y="531"/>
                      <a:pt x="60" y="531"/>
                    </a:cubicBezTo>
                    <a:cubicBezTo>
                      <a:pt x="71" y="531"/>
                      <a:pt x="83" y="528"/>
                      <a:pt x="91" y="518"/>
                    </a:cubicBezTo>
                    <a:cubicBezTo>
                      <a:pt x="430" y="245"/>
                      <a:pt x="871" y="105"/>
                      <a:pt x="1338" y="105"/>
                    </a:cubicBezTo>
                    <a:cubicBezTo>
                      <a:pt x="1694" y="105"/>
                      <a:pt x="2067" y="186"/>
                      <a:pt x="2420" y="353"/>
                    </a:cubicBezTo>
                    <a:cubicBezTo>
                      <a:pt x="2428" y="356"/>
                      <a:pt x="2436" y="358"/>
                      <a:pt x="2444" y="358"/>
                    </a:cubicBezTo>
                    <a:cubicBezTo>
                      <a:pt x="2464" y="358"/>
                      <a:pt x="2483" y="347"/>
                      <a:pt x="2492" y="329"/>
                    </a:cubicBezTo>
                    <a:cubicBezTo>
                      <a:pt x="2504" y="301"/>
                      <a:pt x="2494" y="269"/>
                      <a:pt x="2467" y="257"/>
                    </a:cubicBezTo>
                    <a:cubicBezTo>
                      <a:pt x="2099" y="85"/>
                      <a:pt x="1711" y="0"/>
                      <a:pt x="13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7"/>
              <p:cNvSpPr/>
              <p:nvPr/>
            </p:nvSpPr>
            <p:spPr>
              <a:xfrm>
                <a:off x="8228271" y="221501"/>
                <a:ext cx="35625" cy="50561"/>
              </a:xfrm>
              <a:custGeom>
                <a:avLst/>
                <a:gdLst/>
                <a:ahLst/>
                <a:cxnLst/>
                <a:rect l="l" t="t" r="r" b="b"/>
                <a:pathLst>
                  <a:path w="322" h="457" extrusionOk="0">
                    <a:moveTo>
                      <a:pt x="62" y="1"/>
                    </a:moveTo>
                    <a:cubicBezTo>
                      <a:pt x="32" y="1"/>
                      <a:pt x="12" y="23"/>
                      <a:pt x="10" y="51"/>
                    </a:cubicBezTo>
                    <a:cubicBezTo>
                      <a:pt x="0" y="215"/>
                      <a:pt x="93" y="376"/>
                      <a:pt x="239" y="451"/>
                    </a:cubicBezTo>
                    <a:cubicBezTo>
                      <a:pt x="247" y="455"/>
                      <a:pt x="254" y="456"/>
                      <a:pt x="263" y="456"/>
                    </a:cubicBezTo>
                    <a:cubicBezTo>
                      <a:pt x="283" y="456"/>
                      <a:pt x="300" y="445"/>
                      <a:pt x="310" y="428"/>
                    </a:cubicBezTo>
                    <a:cubicBezTo>
                      <a:pt x="322" y="402"/>
                      <a:pt x="313" y="371"/>
                      <a:pt x="286" y="356"/>
                    </a:cubicBezTo>
                    <a:cubicBezTo>
                      <a:pt x="179" y="301"/>
                      <a:pt x="110" y="178"/>
                      <a:pt x="115" y="57"/>
                    </a:cubicBezTo>
                    <a:cubicBezTo>
                      <a:pt x="117" y="28"/>
                      <a:pt x="93" y="2"/>
                      <a:pt x="65" y="1"/>
                    </a:cubicBezTo>
                    <a:cubicBezTo>
                      <a:pt x="64" y="1"/>
                      <a:pt x="63" y="1"/>
                      <a:pt x="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7"/>
              <p:cNvSpPr/>
              <p:nvPr/>
            </p:nvSpPr>
            <p:spPr>
              <a:xfrm>
                <a:off x="8633322" y="248386"/>
                <a:ext cx="107318" cy="17702"/>
              </a:xfrm>
              <a:custGeom>
                <a:avLst/>
                <a:gdLst/>
                <a:ahLst/>
                <a:cxnLst/>
                <a:rect l="l" t="t" r="r" b="b"/>
                <a:pathLst>
                  <a:path w="970" h="160" extrusionOk="0">
                    <a:moveTo>
                      <a:pt x="914" y="1"/>
                    </a:moveTo>
                    <a:cubicBezTo>
                      <a:pt x="913" y="1"/>
                      <a:pt x="912" y="1"/>
                      <a:pt x="911" y="1"/>
                    </a:cubicBezTo>
                    <a:lnTo>
                      <a:pt x="52" y="52"/>
                    </a:lnTo>
                    <a:cubicBezTo>
                      <a:pt x="23" y="55"/>
                      <a:pt x="0" y="81"/>
                      <a:pt x="2" y="109"/>
                    </a:cubicBezTo>
                    <a:cubicBezTo>
                      <a:pt x="5" y="138"/>
                      <a:pt x="27" y="159"/>
                      <a:pt x="56" y="159"/>
                    </a:cubicBezTo>
                    <a:lnTo>
                      <a:pt x="59" y="159"/>
                    </a:lnTo>
                    <a:lnTo>
                      <a:pt x="918" y="108"/>
                    </a:lnTo>
                    <a:cubicBezTo>
                      <a:pt x="947" y="106"/>
                      <a:pt x="970" y="79"/>
                      <a:pt x="968" y="51"/>
                    </a:cubicBezTo>
                    <a:cubicBezTo>
                      <a:pt x="966" y="23"/>
                      <a:pt x="943" y="1"/>
                      <a:pt x="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7"/>
              <p:cNvSpPr/>
              <p:nvPr/>
            </p:nvSpPr>
            <p:spPr>
              <a:xfrm>
                <a:off x="8692956" y="296403"/>
                <a:ext cx="118935" cy="58638"/>
              </a:xfrm>
              <a:custGeom>
                <a:avLst/>
                <a:gdLst/>
                <a:ahLst/>
                <a:cxnLst/>
                <a:rect l="l" t="t" r="r" b="b"/>
                <a:pathLst>
                  <a:path w="1075" h="530" extrusionOk="0">
                    <a:moveTo>
                      <a:pt x="993" y="1"/>
                    </a:moveTo>
                    <a:cubicBezTo>
                      <a:pt x="986" y="1"/>
                      <a:pt x="980" y="2"/>
                      <a:pt x="973" y="2"/>
                    </a:cubicBezTo>
                    <a:cubicBezTo>
                      <a:pt x="741" y="24"/>
                      <a:pt x="227" y="66"/>
                      <a:pt x="98" y="303"/>
                    </a:cubicBezTo>
                    <a:cubicBezTo>
                      <a:pt x="0" y="485"/>
                      <a:pt x="80" y="529"/>
                      <a:pt x="202" y="529"/>
                    </a:cubicBezTo>
                    <a:cubicBezTo>
                      <a:pt x="317" y="529"/>
                      <a:pt x="470" y="491"/>
                      <a:pt x="550" y="491"/>
                    </a:cubicBezTo>
                    <a:cubicBezTo>
                      <a:pt x="562" y="491"/>
                      <a:pt x="572" y="491"/>
                      <a:pt x="581" y="493"/>
                    </a:cubicBezTo>
                    <a:cubicBezTo>
                      <a:pt x="620" y="502"/>
                      <a:pt x="660" y="518"/>
                      <a:pt x="701" y="518"/>
                    </a:cubicBezTo>
                    <a:cubicBezTo>
                      <a:pt x="708" y="518"/>
                      <a:pt x="715" y="517"/>
                      <a:pt x="722" y="516"/>
                    </a:cubicBezTo>
                    <a:cubicBezTo>
                      <a:pt x="772" y="509"/>
                      <a:pt x="812" y="475"/>
                      <a:pt x="848" y="438"/>
                    </a:cubicBezTo>
                    <a:cubicBezTo>
                      <a:pt x="929" y="356"/>
                      <a:pt x="993" y="259"/>
                      <a:pt x="1040" y="156"/>
                    </a:cubicBezTo>
                    <a:cubicBezTo>
                      <a:pt x="1066" y="103"/>
                      <a:pt x="1075" y="25"/>
                      <a:pt x="1022" y="6"/>
                    </a:cubicBezTo>
                    <a:cubicBezTo>
                      <a:pt x="1012" y="2"/>
                      <a:pt x="1002" y="1"/>
                      <a:pt x="993"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7"/>
              <p:cNvSpPr/>
              <p:nvPr/>
            </p:nvSpPr>
            <p:spPr>
              <a:xfrm>
                <a:off x="8586521" y="2682097"/>
                <a:ext cx="179786" cy="304032"/>
              </a:xfrm>
              <a:custGeom>
                <a:avLst/>
                <a:gdLst/>
                <a:ahLst/>
                <a:cxnLst/>
                <a:rect l="l" t="t" r="r" b="b"/>
                <a:pathLst>
                  <a:path w="1625" h="2748" extrusionOk="0">
                    <a:moveTo>
                      <a:pt x="935" y="0"/>
                    </a:moveTo>
                    <a:cubicBezTo>
                      <a:pt x="934" y="0"/>
                      <a:pt x="932" y="0"/>
                      <a:pt x="930" y="1"/>
                    </a:cubicBezTo>
                    <a:cubicBezTo>
                      <a:pt x="902" y="5"/>
                      <a:pt x="880" y="31"/>
                      <a:pt x="884" y="61"/>
                    </a:cubicBezTo>
                    <a:cubicBezTo>
                      <a:pt x="992" y="933"/>
                      <a:pt x="1193" y="1791"/>
                      <a:pt x="1481" y="2614"/>
                    </a:cubicBezTo>
                    <a:cubicBezTo>
                      <a:pt x="1070" y="2500"/>
                      <a:pt x="648" y="2442"/>
                      <a:pt x="221" y="2442"/>
                    </a:cubicBezTo>
                    <a:cubicBezTo>
                      <a:pt x="165" y="2442"/>
                      <a:pt x="109" y="2443"/>
                      <a:pt x="53" y="2445"/>
                    </a:cubicBezTo>
                    <a:cubicBezTo>
                      <a:pt x="23" y="2446"/>
                      <a:pt x="1" y="2471"/>
                      <a:pt x="2" y="2499"/>
                    </a:cubicBezTo>
                    <a:cubicBezTo>
                      <a:pt x="3" y="2529"/>
                      <a:pt x="28" y="2552"/>
                      <a:pt x="53" y="2552"/>
                    </a:cubicBezTo>
                    <a:cubicBezTo>
                      <a:pt x="55" y="2552"/>
                      <a:pt x="56" y="2552"/>
                      <a:pt x="58" y="2552"/>
                    </a:cubicBezTo>
                    <a:cubicBezTo>
                      <a:pt x="110" y="2550"/>
                      <a:pt x="163" y="2549"/>
                      <a:pt x="215" y="2549"/>
                    </a:cubicBezTo>
                    <a:cubicBezTo>
                      <a:pt x="669" y="2549"/>
                      <a:pt x="1118" y="2616"/>
                      <a:pt x="1553" y="2746"/>
                    </a:cubicBezTo>
                    <a:cubicBezTo>
                      <a:pt x="1558" y="2748"/>
                      <a:pt x="1564" y="2748"/>
                      <a:pt x="1570" y="2748"/>
                    </a:cubicBezTo>
                    <a:cubicBezTo>
                      <a:pt x="1584" y="2748"/>
                      <a:pt x="1598" y="2742"/>
                      <a:pt x="1607" y="2732"/>
                    </a:cubicBezTo>
                    <a:cubicBezTo>
                      <a:pt x="1620" y="2716"/>
                      <a:pt x="1624" y="2696"/>
                      <a:pt x="1617" y="2676"/>
                    </a:cubicBezTo>
                    <a:cubicBezTo>
                      <a:pt x="1313" y="1832"/>
                      <a:pt x="1100" y="949"/>
                      <a:pt x="989" y="48"/>
                    </a:cubicBezTo>
                    <a:cubicBezTo>
                      <a:pt x="986" y="21"/>
                      <a:pt x="962" y="0"/>
                      <a:pt x="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7"/>
              <p:cNvSpPr/>
              <p:nvPr/>
            </p:nvSpPr>
            <p:spPr>
              <a:xfrm>
                <a:off x="8814881" y="869177"/>
                <a:ext cx="562370" cy="446312"/>
              </a:xfrm>
              <a:custGeom>
                <a:avLst/>
                <a:gdLst/>
                <a:ahLst/>
                <a:cxnLst/>
                <a:rect l="l" t="t" r="r" b="b"/>
                <a:pathLst>
                  <a:path w="5083" h="4034" extrusionOk="0">
                    <a:moveTo>
                      <a:pt x="2656" y="404"/>
                    </a:moveTo>
                    <a:cubicBezTo>
                      <a:pt x="2675" y="404"/>
                      <a:pt x="2689" y="416"/>
                      <a:pt x="2693" y="449"/>
                    </a:cubicBezTo>
                    <a:cubicBezTo>
                      <a:pt x="2706" y="566"/>
                      <a:pt x="2641" y="695"/>
                      <a:pt x="2586" y="793"/>
                    </a:cubicBezTo>
                    <a:cubicBezTo>
                      <a:pt x="2449" y="1035"/>
                      <a:pt x="2262" y="1250"/>
                      <a:pt x="2087" y="1466"/>
                    </a:cubicBezTo>
                    <a:cubicBezTo>
                      <a:pt x="1900" y="1701"/>
                      <a:pt x="1709" y="1936"/>
                      <a:pt x="1515" y="2164"/>
                    </a:cubicBezTo>
                    <a:cubicBezTo>
                      <a:pt x="1331" y="2380"/>
                      <a:pt x="1144" y="2594"/>
                      <a:pt x="952" y="2805"/>
                    </a:cubicBezTo>
                    <a:cubicBezTo>
                      <a:pt x="1155" y="2100"/>
                      <a:pt x="1441" y="1420"/>
                      <a:pt x="1965" y="892"/>
                    </a:cubicBezTo>
                    <a:cubicBezTo>
                      <a:pt x="2134" y="722"/>
                      <a:pt x="2321" y="573"/>
                      <a:pt x="2533" y="459"/>
                    </a:cubicBezTo>
                    <a:cubicBezTo>
                      <a:pt x="2573" y="439"/>
                      <a:pt x="2622" y="404"/>
                      <a:pt x="2656" y="404"/>
                    </a:cubicBezTo>
                    <a:close/>
                    <a:moveTo>
                      <a:pt x="4316" y="1763"/>
                    </a:moveTo>
                    <a:cubicBezTo>
                      <a:pt x="4347" y="1763"/>
                      <a:pt x="4377" y="1765"/>
                      <a:pt x="4408" y="1770"/>
                    </a:cubicBezTo>
                    <a:cubicBezTo>
                      <a:pt x="4722" y="1827"/>
                      <a:pt x="4486" y="2144"/>
                      <a:pt x="4355" y="2265"/>
                    </a:cubicBezTo>
                    <a:cubicBezTo>
                      <a:pt x="4121" y="2482"/>
                      <a:pt x="3792" y="2628"/>
                      <a:pt x="3507" y="2759"/>
                    </a:cubicBezTo>
                    <a:cubicBezTo>
                      <a:pt x="3205" y="2899"/>
                      <a:pt x="2891" y="3014"/>
                      <a:pt x="2570" y="3102"/>
                    </a:cubicBezTo>
                    <a:cubicBezTo>
                      <a:pt x="2076" y="3242"/>
                      <a:pt x="1569" y="3316"/>
                      <a:pt x="1058" y="3333"/>
                    </a:cubicBezTo>
                    <a:cubicBezTo>
                      <a:pt x="1793" y="2691"/>
                      <a:pt x="2661" y="2203"/>
                      <a:pt x="3599" y="1920"/>
                    </a:cubicBezTo>
                    <a:cubicBezTo>
                      <a:pt x="3744" y="1877"/>
                      <a:pt x="3889" y="1837"/>
                      <a:pt x="4035" y="1804"/>
                    </a:cubicBezTo>
                    <a:cubicBezTo>
                      <a:pt x="4125" y="1784"/>
                      <a:pt x="4222" y="1763"/>
                      <a:pt x="4316" y="1763"/>
                    </a:cubicBezTo>
                    <a:close/>
                    <a:moveTo>
                      <a:pt x="2678" y="0"/>
                    </a:moveTo>
                    <a:cubicBezTo>
                      <a:pt x="2451" y="0"/>
                      <a:pt x="2216" y="165"/>
                      <a:pt x="2044" y="291"/>
                    </a:cubicBezTo>
                    <a:cubicBezTo>
                      <a:pt x="1579" y="633"/>
                      <a:pt x="1221" y="1100"/>
                      <a:pt x="965" y="1619"/>
                    </a:cubicBezTo>
                    <a:cubicBezTo>
                      <a:pt x="699" y="2157"/>
                      <a:pt x="538" y="2735"/>
                      <a:pt x="401" y="3319"/>
                    </a:cubicBezTo>
                    <a:cubicBezTo>
                      <a:pt x="360" y="3315"/>
                      <a:pt x="321" y="3313"/>
                      <a:pt x="280" y="3311"/>
                    </a:cubicBezTo>
                    <a:cubicBezTo>
                      <a:pt x="275" y="3310"/>
                      <a:pt x="270" y="3310"/>
                      <a:pt x="266" y="3310"/>
                    </a:cubicBezTo>
                    <a:cubicBezTo>
                      <a:pt x="163" y="3310"/>
                      <a:pt x="77" y="3415"/>
                      <a:pt x="77" y="3513"/>
                    </a:cubicBezTo>
                    <a:cubicBezTo>
                      <a:pt x="77" y="3576"/>
                      <a:pt x="103" y="3626"/>
                      <a:pt x="144" y="3662"/>
                    </a:cubicBezTo>
                    <a:cubicBezTo>
                      <a:pt x="140" y="3668"/>
                      <a:pt x="135" y="3670"/>
                      <a:pt x="131" y="3676"/>
                    </a:cubicBezTo>
                    <a:cubicBezTo>
                      <a:pt x="0" y="3825"/>
                      <a:pt x="130" y="4025"/>
                      <a:pt x="281" y="4025"/>
                    </a:cubicBezTo>
                    <a:cubicBezTo>
                      <a:pt x="314" y="4025"/>
                      <a:pt x="348" y="4015"/>
                      <a:pt x="381" y="3993"/>
                    </a:cubicBezTo>
                    <a:cubicBezTo>
                      <a:pt x="420" y="4019"/>
                      <a:pt x="466" y="4033"/>
                      <a:pt x="511" y="4033"/>
                    </a:cubicBezTo>
                    <a:cubicBezTo>
                      <a:pt x="590" y="4033"/>
                      <a:pt x="665" y="3990"/>
                      <a:pt x="688" y="3889"/>
                    </a:cubicBezTo>
                    <a:cubicBezTo>
                      <a:pt x="699" y="3839"/>
                      <a:pt x="709" y="3790"/>
                      <a:pt x="721" y="3740"/>
                    </a:cubicBezTo>
                    <a:cubicBezTo>
                      <a:pt x="772" y="3742"/>
                      <a:pt x="823" y="3742"/>
                      <a:pt x="874" y="3742"/>
                    </a:cubicBezTo>
                    <a:cubicBezTo>
                      <a:pt x="1446" y="3742"/>
                      <a:pt x="2017" y="3669"/>
                      <a:pt x="2570" y="3522"/>
                    </a:cubicBezTo>
                    <a:cubicBezTo>
                      <a:pt x="2947" y="3425"/>
                      <a:pt x="3314" y="3291"/>
                      <a:pt x="3669" y="3128"/>
                    </a:cubicBezTo>
                    <a:cubicBezTo>
                      <a:pt x="4003" y="2977"/>
                      <a:pt x="4368" y="2804"/>
                      <a:pt x="4640" y="2551"/>
                    </a:cubicBezTo>
                    <a:cubicBezTo>
                      <a:pt x="4882" y="2333"/>
                      <a:pt x="5083" y="1978"/>
                      <a:pt x="4906" y="1659"/>
                    </a:cubicBezTo>
                    <a:cubicBezTo>
                      <a:pt x="4780" y="1431"/>
                      <a:pt x="4546" y="1360"/>
                      <a:pt x="4307" y="1360"/>
                    </a:cubicBezTo>
                    <a:cubicBezTo>
                      <a:pt x="4214" y="1360"/>
                      <a:pt x="4120" y="1371"/>
                      <a:pt x="4032" y="1387"/>
                    </a:cubicBezTo>
                    <a:cubicBezTo>
                      <a:pt x="3351" y="1516"/>
                      <a:pt x="2680" y="1791"/>
                      <a:pt x="2076" y="2126"/>
                    </a:cubicBezTo>
                    <a:cubicBezTo>
                      <a:pt x="2206" y="1966"/>
                      <a:pt x="2336" y="1806"/>
                      <a:pt x="2463" y="1643"/>
                    </a:cubicBezTo>
                    <a:cubicBezTo>
                      <a:pt x="2666" y="1384"/>
                      <a:pt x="2898" y="1126"/>
                      <a:pt x="3023" y="819"/>
                    </a:cubicBezTo>
                    <a:cubicBezTo>
                      <a:pt x="3125" y="566"/>
                      <a:pt x="3157" y="192"/>
                      <a:pt x="2870" y="45"/>
                    </a:cubicBezTo>
                    <a:cubicBezTo>
                      <a:pt x="2808" y="13"/>
                      <a:pt x="2743" y="0"/>
                      <a:pt x="26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7"/>
              <p:cNvSpPr/>
              <p:nvPr/>
            </p:nvSpPr>
            <p:spPr>
              <a:xfrm>
                <a:off x="7805518" y="3"/>
                <a:ext cx="208441" cy="334015"/>
              </a:xfrm>
              <a:custGeom>
                <a:avLst/>
                <a:gdLst/>
                <a:ahLst/>
                <a:cxnLst/>
                <a:rect l="l" t="t" r="r" b="b"/>
                <a:pathLst>
                  <a:path w="1884" h="3019" extrusionOk="0">
                    <a:moveTo>
                      <a:pt x="489" y="1"/>
                    </a:moveTo>
                    <a:cubicBezTo>
                      <a:pt x="418" y="1"/>
                      <a:pt x="349" y="15"/>
                      <a:pt x="290" y="48"/>
                    </a:cubicBezTo>
                    <a:cubicBezTo>
                      <a:pt x="273" y="58"/>
                      <a:pt x="259" y="67"/>
                      <a:pt x="248" y="80"/>
                    </a:cubicBezTo>
                    <a:cubicBezTo>
                      <a:pt x="226" y="97"/>
                      <a:pt x="156" y="210"/>
                      <a:pt x="113" y="302"/>
                    </a:cubicBezTo>
                    <a:cubicBezTo>
                      <a:pt x="108" y="308"/>
                      <a:pt x="105" y="312"/>
                      <a:pt x="100" y="319"/>
                    </a:cubicBezTo>
                    <a:cubicBezTo>
                      <a:pt x="20" y="517"/>
                      <a:pt x="0" y="754"/>
                      <a:pt x="42" y="1025"/>
                    </a:cubicBezTo>
                    <a:cubicBezTo>
                      <a:pt x="176" y="1900"/>
                      <a:pt x="884" y="2700"/>
                      <a:pt x="1808" y="3015"/>
                    </a:cubicBezTo>
                    <a:cubicBezTo>
                      <a:pt x="1814" y="3017"/>
                      <a:pt x="1820" y="3018"/>
                      <a:pt x="1827" y="3018"/>
                    </a:cubicBezTo>
                    <a:cubicBezTo>
                      <a:pt x="1848" y="3018"/>
                      <a:pt x="1870" y="3004"/>
                      <a:pt x="1877" y="2982"/>
                    </a:cubicBezTo>
                    <a:cubicBezTo>
                      <a:pt x="1884" y="2951"/>
                      <a:pt x="1870" y="2921"/>
                      <a:pt x="1841" y="2911"/>
                    </a:cubicBezTo>
                    <a:cubicBezTo>
                      <a:pt x="954" y="2608"/>
                      <a:pt x="272" y="1844"/>
                      <a:pt x="145" y="1008"/>
                    </a:cubicBezTo>
                    <a:cubicBezTo>
                      <a:pt x="113" y="796"/>
                      <a:pt x="120" y="609"/>
                      <a:pt x="166" y="448"/>
                    </a:cubicBezTo>
                    <a:cubicBezTo>
                      <a:pt x="322" y="508"/>
                      <a:pt x="450" y="641"/>
                      <a:pt x="623" y="641"/>
                    </a:cubicBezTo>
                    <a:cubicBezTo>
                      <a:pt x="648" y="641"/>
                      <a:pt x="673" y="638"/>
                      <a:pt x="700" y="632"/>
                    </a:cubicBezTo>
                    <a:cubicBezTo>
                      <a:pt x="847" y="598"/>
                      <a:pt x="973" y="458"/>
                      <a:pt x="951" y="309"/>
                    </a:cubicBezTo>
                    <a:cubicBezTo>
                      <a:pt x="936" y="188"/>
                      <a:pt x="830" y="97"/>
                      <a:pt x="719" y="48"/>
                    </a:cubicBezTo>
                    <a:cubicBezTo>
                      <a:pt x="651" y="19"/>
                      <a:pt x="569" y="1"/>
                      <a:pt x="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7"/>
              <p:cNvSpPr/>
              <p:nvPr/>
            </p:nvSpPr>
            <p:spPr>
              <a:xfrm>
                <a:off x="9972943" y="2673467"/>
                <a:ext cx="36510" cy="65608"/>
              </a:xfrm>
              <a:custGeom>
                <a:avLst/>
                <a:gdLst/>
                <a:ahLst/>
                <a:cxnLst/>
                <a:rect l="l" t="t" r="r" b="b"/>
                <a:pathLst>
                  <a:path w="330" h="593" extrusionOk="0">
                    <a:moveTo>
                      <a:pt x="276" y="0"/>
                    </a:moveTo>
                    <a:cubicBezTo>
                      <a:pt x="247" y="0"/>
                      <a:pt x="226" y="22"/>
                      <a:pt x="223" y="50"/>
                    </a:cubicBezTo>
                    <a:cubicBezTo>
                      <a:pt x="216" y="219"/>
                      <a:pt x="142" y="383"/>
                      <a:pt x="22" y="503"/>
                    </a:cubicBezTo>
                    <a:cubicBezTo>
                      <a:pt x="2" y="521"/>
                      <a:pt x="0" y="555"/>
                      <a:pt x="22" y="577"/>
                    </a:cubicBezTo>
                    <a:cubicBezTo>
                      <a:pt x="33" y="587"/>
                      <a:pt x="44" y="593"/>
                      <a:pt x="59" y="593"/>
                    </a:cubicBezTo>
                    <a:cubicBezTo>
                      <a:pt x="72" y="593"/>
                      <a:pt x="86" y="590"/>
                      <a:pt x="94" y="578"/>
                    </a:cubicBezTo>
                    <a:cubicBezTo>
                      <a:pt x="234" y="441"/>
                      <a:pt x="320" y="250"/>
                      <a:pt x="329" y="56"/>
                    </a:cubicBezTo>
                    <a:cubicBezTo>
                      <a:pt x="330" y="27"/>
                      <a:pt x="307" y="3"/>
                      <a:pt x="279" y="0"/>
                    </a:cubicBezTo>
                    <a:cubicBezTo>
                      <a:pt x="278" y="0"/>
                      <a:pt x="277" y="0"/>
                      <a:pt x="2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7"/>
              <p:cNvSpPr/>
              <p:nvPr/>
            </p:nvSpPr>
            <p:spPr>
              <a:xfrm>
                <a:off x="9620003" y="2324846"/>
                <a:ext cx="99352" cy="84748"/>
              </a:xfrm>
              <a:custGeom>
                <a:avLst/>
                <a:gdLst/>
                <a:ahLst/>
                <a:cxnLst/>
                <a:rect l="l" t="t" r="r" b="b"/>
                <a:pathLst>
                  <a:path w="898" h="766" extrusionOk="0">
                    <a:moveTo>
                      <a:pt x="59" y="0"/>
                    </a:moveTo>
                    <a:cubicBezTo>
                      <a:pt x="34" y="0"/>
                      <a:pt x="11" y="18"/>
                      <a:pt x="6" y="43"/>
                    </a:cubicBezTo>
                    <a:cubicBezTo>
                      <a:pt x="0" y="71"/>
                      <a:pt x="19" y="100"/>
                      <a:pt x="48" y="106"/>
                    </a:cubicBezTo>
                    <a:cubicBezTo>
                      <a:pt x="375" y="174"/>
                      <a:pt x="664" y="421"/>
                      <a:pt x="789" y="731"/>
                    </a:cubicBezTo>
                    <a:cubicBezTo>
                      <a:pt x="797" y="752"/>
                      <a:pt x="816" y="765"/>
                      <a:pt x="839" y="765"/>
                    </a:cubicBezTo>
                    <a:cubicBezTo>
                      <a:pt x="846" y="765"/>
                      <a:pt x="853" y="764"/>
                      <a:pt x="856" y="761"/>
                    </a:cubicBezTo>
                    <a:cubicBezTo>
                      <a:pt x="884" y="751"/>
                      <a:pt x="897" y="719"/>
                      <a:pt x="886" y="692"/>
                    </a:cubicBezTo>
                    <a:cubicBezTo>
                      <a:pt x="747" y="345"/>
                      <a:pt x="435" y="80"/>
                      <a:pt x="69" y="1"/>
                    </a:cubicBezTo>
                    <a:cubicBezTo>
                      <a:pt x="66" y="1"/>
                      <a:pt x="62"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7"/>
              <p:cNvSpPr/>
              <p:nvPr/>
            </p:nvSpPr>
            <p:spPr>
              <a:xfrm>
                <a:off x="9387771" y="2867416"/>
                <a:ext cx="24230" cy="151463"/>
              </a:xfrm>
              <a:custGeom>
                <a:avLst/>
                <a:gdLst/>
                <a:ahLst/>
                <a:cxnLst/>
                <a:rect l="l" t="t" r="r" b="b"/>
                <a:pathLst>
                  <a:path w="219" h="1369" extrusionOk="0">
                    <a:moveTo>
                      <a:pt x="160" y="0"/>
                    </a:moveTo>
                    <a:cubicBezTo>
                      <a:pt x="132" y="0"/>
                      <a:pt x="108" y="25"/>
                      <a:pt x="108" y="53"/>
                    </a:cubicBezTo>
                    <a:cubicBezTo>
                      <a:pt x="113" y="473"/>
                      <a:pt x="79" y="894"/>
                      <a:pt x="6" y="1307"/>
                    </a:cubicBezTo>
                    <a:cubicBezTo>
                      <a:pt x="1" y="1337"/>
                      <a:pt x="21" y="1364"/>
                      <a:pt x="49" y="1368"/>
                    </a:cubicBezTo>
                    <a:lnTo>
                      <a:pt x="58" y="1368"/>
                    </a:lnTo>
                    <a:cubicBezTo>
                      <a:pt x="83" y="1368"/>
                      <a:pt x="105" y="1351"/>
                      <a:pt x="110" y="1324"/>
                    </a:cubicBezTo>
                    <a:cubicBezTo>
                      <a:pt x="183" y="904"/>
                      <a:pt x="219" y="476"/>
                      <a:pt x="213" y="52"/>
                    </a:cubicBezTo>
                    <a:cubicBezTo>
                      <a:pt x="213" y="23"/>
                      <a:pt x="189" y="0"/>
                      <a:pt x="1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7"/>
              <p:cNvSpPr/>
              <p:nvPr/>
            </p:nvSpPr>
            <p:spPr>
              <a:xfrm>
                <a:off x="8551006" y="2772931"/>
                <a:ext cx="117829" cy="255905"/>
              </a:xfrm>
              <a:custGeom>
                <a:avLst/>
                <a:gdLst/>
                <a:ahLst/>
                <a:cxnLst/>
                <a:rect l="l" t="t" r="r" b="b"/>
                <a:pathLst>
                  <a:path w="1065" h="2313" extrusionOk="0">
                    <a:moveTo>
                      <a:pt x="1001" y="1"/>
                    </a:moveTo>
                    <a:lnTo>
                      <a:pt x="1001" y="1"/>
                    </a:lnTo>
                    <a:cubicBezTo>
                      <a:pt x="986" y="15"/>
                      <a:pt x="970" y="29"/>
                      <a:pt x="953" y="46"/>
                    </a:cubicBezTo>
                    <a:cubicBezTo>
                      <a:pt x="689" y="565"/>
                      <a:pt x="486" y="1114"/>
                      <a:pt x="220" y="1633"/>
                    </a:cubicBezTo>
                    <a:cubicBezTo>
                      <a:pt x="186" y="1720"/>
                      <a:pt x="152" y="1805"/>
                      <a:pt x="120" y="1892"/>
                    </a:cubicBezTo>
                    <a:cubicBezTo>
                      <a:pt x="79" y="2005"/>
                      <a:pt x="45" y="2167"/>
                      <a:pt x="0" y="2312"/>
                    </a:cubicBezTo>
                    <a:cubicBezTo>
                      <a:pt x="13" y="2305"/>
                      <a:pt x="26" y="2298"/>
                      <a:pt x="39" y="2291"/>
                    </a:cubicBezTo>
                    <a:cubicBezTo>
                      <a:pt x="123" y="2105"/>
                      <a:pt x="197" y="1914"/>
                      <a:pt x="359" y="1793"/>
                    </a:cubicBezTo>
                    <a:cubicBezTo>
                      <a:pt x="497" y="1689"/>
                      <a:pt x="668" y="1660"/>
                      <a:pt x="844" y="1660"/>
                    </a:cubicBezTo>
                    <a:cubicBezTo>
                      <a:pt x="903" y="1660"/>
                      <a:pt x="962" y="1664"/>
                      <a:pt x="1021" y="1668"/>
                    </a:cubicBezTo>
                    <a:cubicBezTo>
                      <a:pt x="1036" y="1654"/>
                      <a:pt x="1050" y="1641"/>
                      <a:pt x="1064" y="1627"/>
                    </a:cubicBezTo>
                    <a:cubicBezTo>
                      <a:pt x="1014" y="1567"/>
                      <a:pt x="1001" y="1476"/>
                      <a:pt x="1007" y="1396"/>
                    </a:cubicBezTo>
                    <a:cubicBezTo>
                      <a:pt x="1014" y="1288"/>
                      <a:pt x="1037" y="1174"/>
                      <a:pt x="993" y="1076"/>
                    </a:cubicBezTo>
                    <a:cubicBezTo>
                      <a:pt x="960" y="1007"/>
                      <a:pt x="900" y="957"/>
                      <a:pt x="864" y="892"/>
                    </a:cubicBezTo>
                    <a:cubicBezTo>
                      <a:pt x="721" y="635"/>
                      <a:pt x="951" y="256"/>
                      <a:pt x="1001"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7"/>
              <p:cNvSpPr/>
              <p:nvPr/>
            </p:nvSpPr>
            <p:spPr>
              <a:xfrm>
                <a:off x="8934814" y="1877535"/>
                <a:ext cx="152458" cy="139625"/>
              </a:xfrm>
              <a:custGeom>
                <a:avLst/>
                <a:gdLst/>
                <a:ahLst/>
                <a:cxnLst/>
                <a:rect l="l" t="t" r="r" b="b"/>
                <a:pathLst>
                  <a:path w="1378" h="1262" extrusionOk="0">
                    <a:moveTo>
                      <a:pt x="723" y="1"/>
                    </a:moveTo>
                    <a:cubicBezTo>
                      <a:pt x="685" y="1"/>
                      <a:pt x="648" y="6"/>
                      <a:pt x="614" y="18"/>
                    </a:cubicBezTo>
                    <a:cubicBezTo>
                      <a:pt x="513" y="54"/>
                      <a:pt x="387" y="161"/>
                      <a:pt x="363" y="274"/>
                    </a:cubicBezTo>
                    <a:lnTo>
                      <a:pt x="363" y="274"/>
                    </a:lnTo>
                    <a:cubicBezTo>
                      <a:pt x="223" y="596"/>
                      <a:pt x="102" y="926"/>
                      <a:pt x="1" y="1261"/>
                    </a:cubicBezTo>
                    <a:cubicBezTo>
                      <a:pt x="425" y="1060"/>
                      <a:pt x="822" y="982"/>
                      <a:pt x="1279" y="912"/>
                    </a:cubicBezTo>
                    <a:cubicBezTo>
                      <a:pt x="1302" y="909"/>
                      <a:pt x="1329" y="905"/>
                      <a:pt x="1346" y="889"/>
                    </a:cubicBezTo>
                    <a:cubicBezTo>
                      <a:pt x="1372" y="869"/>
                      <a:pt x="1377" y="832"/>
                      <a:pt x="1377" y="800"/>
                    </a:cubicBezTo>
                    <a:cubicBezTo>
                      <a:pt x="1375" y="625"/>
                      <a:pt x="1250" y="563"/>
                      <a:pt x="1120" y="480"/>
                    </a:cubicBezTo>
                    <a:cubicBezTo>
                      <a:pt x="1100" y="466"/>
                      <a:pt x="1079" y="453"/>
                      <a:pt x="1066" y="432"/>
                    </a:cubicBezTo>
                    <a:cubicBezTo>
                      <a:pt x="1032" y="379"/>
                      <a:pt x="1068" y="308"/>
                      <a:pt x="1070" y="243"/>
                    </a:cubicBezTo>
                    <a:cubicBezTo>
                      <a:pt x="1072" y="169"/>
                      <a:pt x="1028" y="102"/>
                      <a:pt x="966" y="61"/>
                    </a:cubicBezTo>
                    <a:cubicBezTo>
                      <a:pt x="906" y="22"/>
                      <a:pt x="832" y="5"/>
                      <a:pt x="759" y="2"/>
                    </a:cubicBezTo>
                    <a:cubicBezTo>
                      <a:pt x="747" y="1"/>
                      <a:pt x="735" y="1"/>
                      <a:pt x="723"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7"/>
              <p:cNvSpPr/>
              <p:nvPr/>
            </p:nvSpPr>
            <p:spPr>
              <a:xfrm>
                <a:off x="8037750" y="875595"/>
                <a:ext cx="292526" cy="121259"/>
              </a:xfrm>
              <a:custGeom>
                <a:avLst/>
                <a:gdLst/>
                <a:ahLst/>
                <a:cxnLst/>
                <a:rect l="l" t="t" r="r" b="b"/>
                <a:pathLst>
                  <a:path w="2644" h="1096" extrusionOk="0">
                    <a:moveTo>
                      <a:pt x="22" y="0"/>
                    </a:moveTo>
                    <a:cubicBezTo>
                      <a:pt x="22" y="184"/>
                      <a:pt x="5" y="370"/>
                      <a:pt x="2" y="555"/>
                    </a:cubicBezTo>
                    <a:cubicBezTo>
                      <a:pt x="0" y="772"/>
                      <a:pt x="92" y="1027"/>
                      <a:pt x="302" y="1084"/>
                    </a:cubicBezTo>
                    <a:cubicBezTo>
                      <a:pt x="332" y="1092"/>
                      <a:pt x="362" y="1096"/>
                      <a:pt x="391" y="1096"/>
                    </a:cubicBezTo>
                    <a:cubicBezTo>
                      <a:pt x="619" y="1096"/>
                      <a:pt x="833" y="879"/>
                      <a:pt x="1073" y="862"/>
                    </a:cubicBezTo>
                    <a:cubicBezTo>
                      <a:pt x="1084" y="862"/>
                      <a:pt x="1096" y="861"/>
                      <a:pt x="1107" y="861"/>
                    </a:cubicBezTo>
                    <a:cubicBezTo>
                      <a:pt x="1246" y="861"/>
                      <a:pt x="1381" y="920"/>
                      <a:pt x="1519" y="920"/>
                    </a:cubicBezTo>
                    <a:cubicBezTo>
                      <a:pt x="1521" y="920"/>
                      <a:pt x="1522" y="920"/>
                      <a:pt x="1524" y="920"/>
                    </a:cubicBezTo>
                    <a:cubicBezTo>
                      <a:pt x="1751" y="915"/>
                      <a:pt x="1945" y="757"/>
                      <a:pt x="2105" y="595"/>
                    </a:cubicBezTo>
                    <a:cubicBezTo>
                      <a:pt x="2265" y="436"/>
                      <a:pt x="2426" y="256"/>
                      <a:pt x="2643" y="189"/>
                    </a:cubicBezTo>
                    <a:cubicBezTo>
                      <a:pt x="2510" y="136"/>
                      <a:pt x="2369" y="110"/>
                      <a:pt x="2225" y="101"/>
                    </a:cubicBezTo>
                    <a:cubicBezTo>
                      <a:pt x="2145" y="103"/>
                      <a:pt x="2065" y="104"/>
                      <a:pt x="1984" y="104"/>
                    </a:cubicBezTo>
                    <a:cubicBezTo>
                      <a:pt x="1861" y="104"/>
                      <a:pt x="1736" y="102"/>
                      <a:pt x="1611" y="99"/>
                    </a:cubicBezTo>
                    <a:cubicBezTo>
                      <a:pt x="1547" y="99"/>
                      <a:pt x="1481" y="97"/>
                      <a:pt x="1418" y="93"/>
                    </a:cubicBezTo>
                    <a:cubicBezTo>
                      <a:pt x="1408" y="93"/>
                      <a:pt x="1400" y="91"/>
                      <a:pt x="1390" y="91"/>
                    </a:cubicBezTo>
                    <a:cubicBezTo>
                      <a:pt x="934" y="71"/>
                      <a:pt x="477" y="36"/>
                      <a:pt x="22"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7"/>
              <p:cNvSpPr/>
              <p:nvPr/>
            </p:nvSpPr>
            <p:spPr>
              <a:xfrm>
                <a:off x="8262901" y="278037"/>
                <a:ext cx="112850" cy="95148"/>
              </a:xfrm>
              <a:custGeom>
                <a:avLst/>
                <a:gdLst/>
                <a:ahLst/>
                <a:cxnLst/>
                <a:rect l="l" t="t" r="r" b="b"/>
                <a:pathLst>
                  <a:path w="1020" h="860" extrusionOk="0">
                    <a:moveTo>
                      <a:pt x="468" y="1"/>
                    </a:moveTo>
                    <a:cubicBezTo>
                      <a:pt x="209" y="1"/>
                      <a:pt x="6" y="168"/>
                      <a:pt x="1" y="391"/>
                    </a:cubicBezTo>
                    <a:cubicBezTo>
                      <a:pt x="0" y="629"/>
                      <a:pt x="223" y="836"/>
                      <a:pt x="504" y="858"/>
                    </a:cubicBezTo>
                    <a:cubicBezTo>
                      <a:pt x="520" y="859"/>
                      <a:pt x="535" y="859"/>
                      <a:pt x="550" y="859"/>
                    </a:cubicBezTo>
                    <a:cubicBezTo>
                      <a:pt x="809" y="859"/>
                      <a:pt x="1013" y="690"/>
                      <a:pt x="1015" y="468"/>
                    </a:cubicBezTo>
                    <a:cubicBezTo>
                      <a:pt x="1019" y="232"/>
                      <a:pt x="794" y="24"/>
                      <a:pt x="514" y="2"/>
                    </a:cubicBezTo>
                    <a:cubicBezTo>
                      <a:pt x="498" y="1"/>
                      <a:pt x="483" y="1"/>
                      <a:pt x="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7"/>
              <p:cNvSpPr/>
              <p:nvPr/>
            </p:nvSpPr>
            <p:spPr>
              <a:xfrm>
                <a:off x="8310366" y="293526"/>
                <a:ext cx="40161" cy="31864"/>
              </a:xfrm>
              <a:custGeom>
                <a:avLst/>
                <a:gdLst/>
                <a:ahLst/>
                <a:cxnLst/>
                <a:rect l="l" t="t" r="r" b="b"/>
                <a:pathLst>
                  <a:path w="363" h="288" extrusionOk="0">
                    <a:moveTo>
                      <a:pt x="131" y="1"/>
                    </a:moveTo>
                    <a:cubicBezTo>
                      <a:pt x="97" y="1"/>
                      <a:pt x="66" y="12"/>
                      <a:pt x="46" y="35"/>
                    </a:cubicBezTo>
                    <a:cubicBezTo>
                      <a:pt x="1" y="87"/>
                      <a:pt x="27" y="177"/>
                      <a:pt x="101" y="237"/>
                    </a:cubicBezTo>
                    <a:cubicBezTo>
                      <a:pt x="143" y="271"/>
                      <a:pt x="191" y="288"/>
                      <a:pt x="233" y="288"/>
                    </a:cubicBezTo>
                    <a:cubicBezTo>
                      <a:pt x="267" y="288"/>
                      <a:pt x="297" y="277"/>
                      <a:pt x="318" y="254"/>
                    </a:cubicBezTo>
                    <a:cubicBezTo>
                      <a:pt x="362" y="201"/>
                      <a:pt x="336" y="112"/>
                      <a:pt x="262" y="51"/>
                    </a:cubicBezTo>
                    <a:cubicBezTo>
                      <a:pt x="220" y="18"/>
                      <a:pt x="173"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4" name="Google Shape;2784;p47"/>
              <p:cNvGrpSpPr/>
              <p:nvPr/>
            </p:nvGrpSpPr>
            <p:grpSpPr>
              <a:xfrm>
                <a:off x="8013942" y="1244905"/>
                <a:ext cx="1186848" cy="1475812"/>
                <a:chOff x="8013942" y="1244905"/>
                <a:chExt cx="1186848" cy="1475812"/>
              </a:xfrm>
            </p:grpSpPr>
            <p:sp>
              <p:nvSpPr>
                <p:cNvPr id="2785" name="Google Shape;2785;p47"/>
                <p:cNvSpPr/>
                <p:nvPr/>
              </p:nvSpPr>
              <p:spPr>
                <a:xfrm>
                  <a:off x="8172841" y="1455339"/>
                  <a:ext cx="28876" cy="28876"/>
                </a:xfrm>
                <a:custGeom>
                  <a:avLst/>
                  <a:gdLst/>
                  <a:ahLst/>
                  <a:cxnLst/>
                  <a:rect l="l" t="t" r="r" b="b"/>
                  <a:pathLst>
                    <a:path w="261" h="261" extrusionOk="0">
                      <a:moveTo>
                        <a:pt x="130" y="0"/>
                      </a:moveTo>
                      <a:cubicBezTo>
                        <a:pt x="59" y="0"/>
                        <a:pt x="0" y="59"/>
                        <a:pt x="0" y="130"/>
                      </a:cubicBezTo>
                      <a:cubicBezTo>
                        <a:pt x="0" y="203"/>
                        <a:pt x="59" y="260"/>
                        <a:pt x="130" y="260"/>
                      </a:cubicBezTo>
                      <a:cubicBezTo>
                        <a:pt x="203" y="260"/>
                        <a:pt x="260" y="203"/>
                        <a:pt x="260" y="130"/>
                      </a:cubicBezTo>
                      <a:cubicBezTo>
                        <a:pt x="260" y="59"/>
                        <a:pt x="203"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7"/>
                <p:cNvSpPr/>
                <p:nvPr/>
              </p:nvSpPr>
              <p:spPr>
                <a:xfrm>
                  <a:off x="8425099" y="1440956"/>
                  <a:ext cx="28987" cy="28876"/>
                </a:xfrm>
                <a:custGeom>
                  <a:avLst/>
                  <a:gdLst/>
                  <a:ahLst/>
                  <a:cxnLst/>
                  <a:rect l="l" t="t" r="r" b="b"/>
                  <a:pathLst>
                    <a:path w="262" h="261" extrusionOk="0">
                      <a:moveTo>
                        <a:pt x="132" y="0"/>
                      </a:moveTo>
                      <a:cubicBezTo>
                        <a:pt x="59" y="0"/>
                        <a:pt x="0" y="59"/>
                        <a:pt x="0" y="130"/>
                      </a:cubicBezTo>
                      <a:cubicBezTo>
                        <a:pt x="0" y="202"/>
                        <a:pt x="59" y="260"/>
                        <a:pt x="132" y="260"/>
                      </a:cubicBezTo>
                      <a:cubicBezTo>
                        <a:pt x="203" y="260"/>
                        <a:pt x="262" y="202"/>
                        <a:pt x="262" y="130"/>
                      </a:cubicBezTo>
                      <a:cubicBezTo>
                        <a:pt x="262" y="59"/>
                        <a:pt x="203" y="0"/>
                        <a:pt x="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7"/>
                <p:cNvSpPr/>
                <p:nvPr/>
              </p:nvSpPr>
              <p:spPr>
                <a:xfrm>
                  <a:off x="8114977" y="1244905"/>
                  <a:ext cx="28876" cy="28876"/>
                </a:xfrm>
                <a:custGeom>
                  <a:avLst/>
                  <a:gdLst/>
                  <a:ahLst/>
                  <a:cxnLst/>
                  <a:rect l="l" t="t" r="r" b="b"/>
                  <a:pathLst>
                    <a:path w="261" h="261" extrusionOk="0">
                      <a:moveTo>
                        <a:pt x="131" y="0"/>
                      </a:moveTo>
                      <a:cubicBezTo>
                        <a:pt x="59" y="0"/>
                        <a:pt x="1" y="57"/>
                        <a:pt x="1" y="130"/>
                      </a:cubicBezTo>
                      <a:cubicBezTo>
                        <a:pt x="1" y="202"/>
                        <a:pt x="58" y="260"/>
                        <a:pt x="131" y="260"/>
                      </a:cubicBezTo>
                      <a:cubicBezTo>
                        <a:pt x="202" y="260"/>
                        <a:pt x="260" y="203"/>
                        <a:pt x="260" y="130"/>
                      </a:cubicBezTo>
                      <a:cubicBezTo>
                        <a:pt x="260" y="57"/>
                        <a:pt x="202"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7"/>
                <p:cNvSpPr/>
                <p:nvPr/>
              </p:nvSpPr>
              <p:spPr>
                <a:xfrm>
                  <a:off x="8484844" y="1300778"/>
                  <a:ext cx="28987" cy="29098"/>
                </a:xfrm>
                <a:custGeom>
                  <a:avLst/>
                  <a:gdLst/>
                  <a:ahLst/>
                  <a:cxnLst/>
                  <a:rect l="l" t="t" r="r" b="b"/>
                  <a:pathLst>
                    <a:path w="262" h="263" extrusionOk="0">
                      <a:moveTo>
                        <a:pt x="130" y="1"/>
                      </a:moveTo>
                      <a:cubicBezTo>
                        <a:pt x="59" y="1"/>
                        <a:pt x="0" y="59"/>
                        <a:pt x="0" y="132"/>
                      </a:cubicBezTo>
                      <a:cubicBezTo>
                        <a:pt x="0" y="203"/>
                        <a:pt x="59" y="262"/>
                        <a:pt x="130" y="262"/>
                      </a:cubicBezTo>
                      <a:cubicBezTo>
                        <a:pt x="201" y="262"/>
                        <a:pt x="261" y="205"/>
                        <a:pt x="261" y="132"/>
                      </a:cubicBezTo>
                      <a:cubicBezTo>
                        <a:pt x="261" y="61"/>
                        <a:pt x="201"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7"/>
                <p:cNvSpPr/>
                <p:nvPr/>
              </p:nvSpPr>
              <p:spPr>
                <a:xfrm>
                  <a:off x="8348979" y="2120165"/>
                  <a:ext cx="28987" cy="28876"/>
                </a:xfrm>
                <a:custGeom>
                  <a:avLst/>
                  <a:gdLst/>
                  <a:ahLst/>
                  <a:cxnLst/>
                  <a:rect l="l" t="t" r="r" b="b"/>
                  <a:pathLst>
                    <a:path w="262" h="261" extrusionOk="0">
                      <a:moveTo>
                        <a:pt x="130" y="1"/>
                      </a:moveTo>
                      <a:cubicBezTo>
                        <a:pt x="59" y="1"/>
                        <a:pt x="0" y="58"/>
                        <a:pt x="0" y="131"/>
                      </a:cubicBezTo>
                      <a:cubicBezTo>
                        <a:pt x="0" y="202"/>
                        <a:pt x="59" y="261"/>
                        <a:pt x="130" y="261"/>
                      </a:cubicBezTo>
                      <a:cubicBezTo>
                        <a:pt x="202" y="261"/>
                        <a:pt x="261" y="204"/>
                        <a:pt x="261" y="131"/>
                      </a:cubicBezTo>
                      <a:cubicBezTo>
                        <a:pt x="261" y="59"/>
                        <a:pt x="202"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7"/>
                <p:cNvSpPr/>
                <p:nvPr/>
              </p:nvSpPr>
              <p:spPr>
                <a:xfrm>
                  <a:off x="8212892" y="2009416"/>
                  <a:ext cx="28876" cy="28876"/>
                </a:xfrm>
                <a:custGeom>
                  <a:avLst/>
                  <a:gdLst/>
                  <a:ahLst/>
                  <a:cxnLst/>
                  <a:rect l="l" t="t" r="r" b="b"/>
                  <a:pathLst>
                    <a:path w="261" h="261" extrusionOk="0">
                      <a:moveTo>
                        <a:pt x="131" y="1"/>
                      </a:moveTo>
                      <a:cubicBezTo>
                        <a:pt x="59" y="1"/>
                        <a:pt x="1" y="58"/>
                        <a:pt x="1" y="131"/>
                      </a:cubicBezTo>
                      <a:cubicBezTo>
                        <a:pt x="1" y="202"/>
                        <a:pt x="59" y="261"/>
                        <a:pt x="131" y="261"/>
                      </a:cubicBezTo>
                      <a:cubicBezTo>
                        <a:pt x="202" y="261"/>
                        <a:pt x="261" y="204"/>
                        <a:pt x="261" y="131"/>
                      </a:cubicBezTo>
                      <a:cubicBezTo>
                        <a:pt x="261" y="58"/>
                        <a:pt x="202"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7"/>
                <p:cNvSpPr/>
                <p:nvPr/>
              </p:nvSpPr>
              <p:spPr>
                <a:xfrm>
                  <a:off x="8172841" y="2665059"/>
                  <a:ext cx="28987" cy="28876"/>
                </a:xfrm>
                <a:custGeom>
                  <a:avLst/>
                  <a:gdLst/>
                  <a:ahLst/>
                  <a:cxnLst/>
                  <a:rect l="l" t="t" r="r" b="b"/>
                  <a:pathLst>
                    <a:path w="262" h="261" extrusionOk="0">
                      <a:moveTo>
                        <a:pt x="130" y="0"/>
                      </a:moveTo>
                      <a:cubicBezTo>
                        <a:pt x="59" y="0"/>
                        <a:pt x="0" y="56"/>
                        <a:pt x="0" y="130"/>
                      </a:cubicBezTo>
                      <a:cubicBezTo>
                        <a:pt x="0" y="202"/>
                        <a:pt x="59" y="260"/>
                        <a:pt x="130" y="260"/>
                      </a:cubicBezTo>
                      <a:cubicBezTo>
                        <a:pt x="201" y="260"/>
                        <a:pt x="261" y="203"/>
                        <a:pt x="261" y="130"/>
                      </a:cubicBezTo>
                      <a:cubicBezTo>
                        <a:pt x="261" y="56"/>
                        <a:pt x="201"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7"/>
                <p:cNvSpPr/>
                <p:nvPr/>
              </p:nvSpPr>
              <p:spPr>
                <a:xfrm>
                  <a:off x="8809017" y="1375569"/>
                  <a:ext cx="28987" cy="28987"/>
                </a:xfrm>
                <a:custGeom>
                  <a:avLst/>
                  <a:gdLst/>
                  <a:ahLst/>
                  <a:cxnLst/>
                  <a:rect l="l" t="t" r="r" b="b"/>
                  <a:pathLst>
                    <a:path w="262" h="262" extrusionOk="0">
                      <a:moveTo>
                        <a:pt x="131" y="0"/>
                      </a:moveTo>
                      <a:cubicBezTo>
                        <a:pt x="59" y="0"/>
                        <a:pt x="0" y="59"/>
                        <a:pt x="0" y="130"/>
                      </a:cubicBezTo>
                      <a:cubicBezTo>
                        <a:pt x="0" y="203"/>
                        <a:pt x="59" y="261"/>
                        <a:pt x="131" y="261"/>
                      </a:cubicBezTo>
                      <a:cubicBezTo>
                        <a:pt x="203" y="261"/>
                        <a:pt x="261" y="203"/>
                        <a:pt x="261" y="130"/>
                      </a:cubicBezTo>
                      <a:cubicBezTo>
                        <a:pt x="261" y="59"/>
                        <a:pt x="203" y="0"/>
                        <a:pt x="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7"/>
                <p:cNvSpPr/>
                <p:nvPr/>
              </p:nvSpPr>
              <p:spPr>
                <a:xfrm>
                  <a:off x="9048883" y="1569186"/>
                  <a:ext cx="29098" cy="28987"/>
                </a:xfrm>
                <a:custGeom>
                  <a:avLst/>
                  <a:gdLst/>
                  <a:ahLst/>
                  <a:cxnLst/>
                  <a:rect l="l" t="t" r="r" b="b"/>
                  <a:pathLst>
                    <a:path w="263" h="262" extrusionOk="0">
                      <a:moveTo>
                        <a:pt x="132" y="1"/>
                      </a:moveTo>
                      <a:cubicBezTo>
                        <a:pt x="59" y="1"/>
                        <a:pt x="1" y="59"/>
                        <a:pt x="1" y="132"/>
                      </a:cubicBezTo>
                      <a:cubicBezTo>
                        <a:pt x="1" y="203"/>
                        <a:pt x="59" y="262"/>
                        <a:pt x="132" y="262"/>
                      </a:cubicBezTo>
                      <a:cubicBezTo>
                        <a:pt x="204" y="262"/>
                        <a:pt x="262" y="203"/>
                        <a:pt x="262" y="132"/>
                      </a:cubicBezTo>
                      <a:cubicBezTo>
                        <a:pt x="262" y="59"/>
                        <a:pt x="204"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7"/>
                <p:cNvSpPr/>
                <p:nvPr/>
              </p:nvSpPr>
              <p:spPr>
                <a:xfrm>
                  <a:off x="8673705" y="1300778"/>
                  <a:ext cx="29098" cy="29098"/>
                </a:xfrm>
                <a:custGeom>
                  <a:avLst/>
                  <a:gdLst/>
                  <a:ahLst/>
                  <a:cxnLst/>
                  <a:rect l="l" t="t" r="r" b="b"/>
                  <a:pathLst>
                    <a:path w="263" h="263" extrusionOk="0">
                      <a:moveTo>
                        <a:pt x="132" y="1"/>
                      </a:moveTo>
                      <a:cubicBezTo>
                        <a:pt x="61" y="1"/>
                        <a:pt x="1" y="59"/>
                        <a:pt x="1" y="132"/>
                      </a:cubicBezTo>
                      <a:cubicBezTo>
                        <a:pt x="1" y="203"/>
                        <a:pt x="61" y="262"/>
                        <a:pt x="132" y="262"/>
                      </a:cubicBezTo>
                      <a:cubicBezTo>
                        <a:pt x="204" y="262"/>
                        <a:pt x="262" y="205"/>
                        <a:pt x="262" y="132"/>
                      </a:cubicBezTo>
                      <a:cubicBezTo>
                        <a:pt x="262" y="61"/>
                        <a:pt x="204"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7"/>
                <p:cNvSpPr/>
                <p:nvPr/>
              </p:nvSpPr>
              <p:spPr>
                <a:xfrm>
                  <a:off x="9172025" y="1939271"/>
                  <a:ext cx="28766" cy="28876"/>
                </a:xfrm>
                <a:custGeom>
                  <a:avLst/>
                  <a:gdLst/>
                  <a:ahLst/>
                  <a:cxnLst/>
                  <a:rect l="l" t="t" r="r" b="b"/>
                  <a:pathLst>
                    <a:path w="260" h="261" extrusionOk="0">
                      <a:moveTo>
                        <a:pt x="130" y="1"/>
                      </a:moveTo>
                      <a:cubicBezTo>
                        <a:pt x="59" y="1"/>
                        <a:pt x="0" y="60"/>
                        <a:pt x="0" y="131"/>
                      </a:cubicBezTo>
                      <a:cubicBezTo>
                        <a:pt x="0" y="202"/>
                        <a:pt x="59" y="261"/>
                        <a:pt x="130" y="261"/>
                      </a:cubicBezTo>
                      <a:cubicBezTo>
                        <a:pt x="203" y="261"/>
                        <a:pt x="260" y="202"/>
                        <a:pt x="260" y="131"/>
                      </a:cubicBezTo>
                      <a:cubicBezTo>
                        <a:pt x="260" y="60"/>
                        <a:pt x="203"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7"/>
                <p:cNvSpPr/>
                <p:nvPr/>
              </p:nvSpPr>
              <p:spPr>
                <a:xfrm>
                  <a:off x="8144075" y="1710139"/>
                  <a:ext cx="28876" cy="28876"/>
                </a:xfrm>
                <a:custGeom>
                  <a:avLst/>
                  <a:gdLst/>
                  <a:ahLst/>
                  <a:cxnLst/>
                  <a:rect l="l" t="t" r="r" b="b"/>
                  <a:pathLst>
                    <a:path w="261" h="261" extrusionOk="0">
                      <a:moveTo>
                        <a:pt x="130" y="0"/>
                      </a:moveTo>
                      <a:cubicBezTo>
                        <a:pt x="59" y="0"/>
                        <a:pt x="0" y="57"/>
                        <a:pt x="0" y="130"/>
                      </a:cubicBezTo>
                      <a:cubicBezTo>
                        <a:pt x="0" y="202"/>
                        <a:pt x="59" y="260"/>
                        <a:pt x="130" y="260"/>
                      </a:cubicBezTo>
                      <a:cubicBezTo>
                        <a:pt x="202" y="260"/>
                        <a:pt x="260" y="203"/>
                        <a:pt x="260" y="130"/>
                      </a:cubicBezTo>
                      <a:cubicBezTo>
                        <a:pt x="260" y="57"/>
                        <a:pt x="202"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7"/>
                <p:cNvSpPr/>
                <p:nvPr/>
              </p:nvSpPr>
              <p:spPr>
                <a:xfrm>
                  <a:off x="8072934" y="1906412"/>
                  <a:ext cx="28876" cy="29098"/>
                </a:xfrm>
                <a:custGeom>
                  <a:avLst/>
                  <a:gdLst/>
                  <a:ahLst/>
                  <a:cxnLst/>
                  <a:rect l="l" t="t" r="r" b="b"/>
                  <a:pathLst>
                    <a:path w="261" h="263" extrusionOk="0">
                      <a:moveTo>
                        <a:pt x="133" y="1"/>
                      </a:moveTo>
                      <a:cubicBezTo>
                        <a:pt x="132" y="1"/>
                        <a:pt x="132" y="1"/>
                        <a:pt x="131" y="1"/>
                      </a:cubicBezTo>
                      <a:cubicBezTo>
                        <a:pt x="59" y="1"/>
                        <a:pt x="1" y="58"/>
                        <a:pt x="1" y="132"/>
                      </a:cubicBezTo>
                      <a:cubicBezTo>
                        <a:pt x="1" y="204"/>
                        <a:pt x="58" y="262"/>
                        <a:pt x="131" y="262"/>
                      </a:cubicBezTo>
                      <a:cubicBezTo>
                        <a:pt x="202" y="262"/>
                        <a:pt x="261" y="205"/>
                        <a:pt x="261" y="132"/>
                      </a:cubicBezTo>
                      <a:cubicBezTo>
                        <a:pt x="261" y="59"/>
                        <a:pt x="204" y="1"/>
                        <a:pt x="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7"/>
                <p:cNvSpPr/>
                <p:nvPr/>
              </p:nvSpPr>
              <p:spPr>
                <a:xfrm>
                  <a:off x="8207692" y="2187654"/>
                  <a:ext cx="28987" cy="28987"/>
                </a:xfrm>
                <a:custGeom>
                  <a:avLst/>
                  <a:gdLst/>
                  <a:ahLst/>
                  <a:cxnLst/>
                  <a:rect l="l" t="t" r="r" b="b"/>
                  <a:pathLst>
                    <a:path w="262" h="262" extrusionOk="0">
                      <a:moveTo>
                        <a:pt x="135" y="0"/>
                      </a:moveTo>
                      <a:cubicBezTo>
                        <a:pt x="134" y="0"/>
                        <a:pt x="133" y="1"/>
                        <a:pt x="132" y="1"/>
                      </a:cubicBezTo>
                      <a:cubicBezTo>
                        <a:pt x="61" y="1"/>
                        <a:pt x="1" y="60"/>
                        <a:pt x="1" y="132"/>
                      </a:cubicBezTo>
                      <a:cubicBezTo>
                        <a:pt x="1" y="203"/>
                        <a:pt x="58" y="262"/>
                        <a:pt x="132" y="262"/>
                      </a:cubicBezTo>
                      <a:cubicBezTo>
                        <a:pt x="203" y="262"/>
                        <a:pt x="262" y="205"/>
                        <a:pt x="262" y="132"/>
                      </a:cubicBezTo>
                      <a:cubicBezTo>
                        <a:pt x="262" y="59"/>
                        <a:pt x="206" y="0"/>
                        <a:pt x="1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7"/>
                <p:cNvSpPr/>
                <p:nvPr/>
              </p:nvSpPr>
              <p:spPr>
                <a:xfrm>
                  <a:off x="8279276" y="2618148"/>
                  <a:ext cx="28876" cy="28987"/>
                </a:xfrm>
                <a:custGeom>
                  <a:avLst/>
                  <a:gdLst/>
                  <a:ahLst/>
                  <a:cxnLst/>
                  <a:rect l="l" t="t" r="r" b="b"/>
                  <a:pathLst>
                    <a:path w="261" h="262" extrusionOk="0">
                      <a:moveTo>
                        <a:pt x="130" y="0"/>
                      </a:moveTo>
                      <a:cubicBezTo>
                        <a:pt x="59" y="0"/>
                        <a:pt x="1" y="59"/>
                        <a:pt x="1" y="130"/>
                      </a:cubicBezTo>
                      <a:cubicBezTo>
                        <a:pt x="1" y="203"/>
                        <a:pt x="59" y="262"/>
                        <a:pt x="130" y="262"/>
                      </a:cubicBezTo>
                      <a:cubicBezTo>
                        <a:pt x="202" y="262"/>
                        <a:pt x="260" y="203"/>
                        <a:pt x="260" y="130"/>
                      </a:cubicBezTo>
                      <a:cubicBezTo>
                        <a:pt x="260" y="59"/>
                        <a:pt x="202"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7"/>
                <p:cNvSpPr/>
                <p:nvPr/>
              </p:nvSpPr>
              <p:spPr>
                <a:xfrm>
                  <a:off x="8287353" y="2398199"/>
                  <a:ext cx="28876" cy="28876"/>
                </a:xfrm>
                <a:custGeom>
                  <a:avLst/>
                  <a:gdLst/>
                  <a:ahLst/>
                  <a:cxnLst/>
                  <a:rect l="l" t="t" r="r" b="b"/>
                  <a:pathLst>
                    <a:path w="261" h="261" extrusionOk="0">
                      <a:moveTo>
                        <a:pt x="130" y="1"/>
                      </a:moveTo>
                      <a:cubicBezTo>
                        <a:pt x="59" y="1"/>
                        <a:pt x="0" y="59"/>
                        <a:pt x="0" y="131"/>
                      </a:cubicBezTo>
                      <a:cubicBezTo>
                        <a:pt x="0" y="202"/>
                        <a:pt x="59" y="261"/>
                        <a:pt x="130" y="261"/>
                      </a:cubicBezTo>
                      <a:cubicBezTo>
                        <a:pt x="203" y="261"/>
                        <a:pt x="260" y="202"/>
                        <a:pt x="260" y="131"/>
                      </a:cubicBezTo>
                      <a:cubicBezTo>
                        <a:pt x="260" y="59"/>
                        <a:pt x="203"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7"/>
                <p:cNvSpPr/>
                <p:nvPr/>
              </p:nvSpPr>
              <p:spPr>
                <a:xfrm>
                  <a:off x="8332383" y="1627492"/>
                  <a:ext cx="28987" cy="28987"/>
                </a:xfrm>
                <a:custGeom>
                  <a:avLst/>
                  <a:gdLst/>
                  <a:ahLst/>
                  <a:cxnLst/>
                  <a:rect l="l" t="t" r="r" b="b"/>
                  <a:pathLst>
                    <a:path w="262" h="262" extrusionOk="0">
                      <a:moveTo>
                        <a:pt x="130" y="0"/>
                      </a:moveTo>
                      <a:cubicBezTo>
                        <a:pt x="59" y="0"/>
                        <a:pt x="0" y="58"/>
                        <a:pt x="0" y="130"/>
                      </a:cubicBezTo>
                      <a:cubicBezTo>
                        <a:pt x="0" y="202"/>
                        <a:pt x="59" y="262"/>
                        <a:pt x="130" y="262"/>
                      </a:cubicBezTo>
                      <a:cubicBezTo>
                        <a:pt x="202" y="262"/>
                        <a:pt x="262" y="205"/>
                        <a:pt x="262" y="130"/>
                      </a:cubicBezTo>
                      <a:cubicBezTo>
                        <a:pt x="262" y="58"/>
                        <a:pt x="202"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7"/>
                <p:cNvSpPr/>
                <p:nvPr/>
              </p:nvSpPr>
              <p:spPr>
                <a:xfrm>
                  <a:off x="8058440" y="1583680"/>
                  <a:ext cx="28987" cy="28876"/>
                </a:xfrm>
                <a:custGeom>
                  <a:avLst/>
                  <a:gdLst/>
                  <a:ahLst/>
                  <a:cxnLst/>
                  <a:rect l="l" t="t" r="r" b="b"/>
                  <a:pathLst>
                    <a:path w="262" h="261" extrusionOk="0">
                      <a:moveTo>
                        <a:pt x="132" y="1"/>
                      </a:moveTo>
                      <a:cubicBezTo>
                        <a:pt x="60" y="1"/>
                        <a:pt x="0" y="58"/>
                        <a:pt x="0" y="131"/>
                      </a:cubicBezTo>
                      <a:cubicBezTo>
                        <a:pt x="0" y="202"/>
                        <a:pt x="60" y="261"/>
                        <a:pt x="132" y="261"/>
                      </a:cubicBezTo>
                      <a:cubicBezTo>
                        <a:pt x="203" y="261"/>
                        <a:pt x="262" y="204"/>
                        <a:pt x="262" y="131"/>
                      </a:cubicBezTo>
                      <a:cubicBezTo>
                        <a:pt x="262" y="60"/>
                        <a:pt x="203" y="1"/>
                        <a:pt x="1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7"/>
                <p:cNvSpPr/>
                <p:nvPr/>
              </p:nvSpPr>
              <p:spPr>
                <a:xfrm>
                  <a:off x="8279276" y="1329875"/>
                  <a:ext cx="28876" cy="28987"/>
                </a:xfrm>
                <a:custGeom>
                  <a:avLst/>
                  <a:gdLst/>
                  <a:ahLst/>
                  <a:cxnLst/>
                  <a:rect l="l" t="t" r="r" b="b"/>
                  <a:pathLst>
                    <a:path w="261" h="262" extrusionOk="0">
                      <a:moveTo>
                        <a:pt x="130" y="0"/>
                      </a:moveTo>
                      <a:cubicBezTo>
                        <a:pt x="59" y="0"/>
                        <a:pt x="1" y="59"/>
                        <a:pt x="1" y="130"/>
                      </a:cubicBezTo>
                      <a:cubicBezTo>
                        <a:pt x="1" y="203"/>
                        <a:pt x="59" y="262"/>
                        <a:pt x="130" y="262"/>
                      </a:cubicBezTo>
                      <a:cubicBezTo>
                        <a:pt x="202" y="262"/>
                        <a:pt x="260" y="203"/>
                        <a:pt x="260" y="130"/>
                      </a:cubicBezTo>
                      <a:cubicBezTo>
                        <a:pt x="260" y="59"/>
                        <a:pt x="202"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7"/>
                <p:cNvSpPr/>
                <p:nvPr/>
              </p:nvSpPr>
              <p:spPr>
                <a:xfrm>
                  <a:off x="8129360" y="2383595"/>
                  <a:ext cx="28987" cy="28987"/>
                </a:xfrm>
                <a:custGeom>
                  <a:avLst/>
                  <a:gdLst/>
                  <a:ahLst/>
                  <a:cxnLst/>
                  <a:rect l="l" t="t" r="r" b="b"/>
                  <a:pathLst>
                    <a:path w="262" h="262" extrusionOk="0">
                      <a:moveTo>
                        <a:pt x="130" y="0"/>
                      </a:moveTo>
                      <a:cubicBezTo>
                        <a:pt x="59" y="0"/>
                        <a:pt x="1" y="57"/>
                        <a:pt x="1" y="131"/>
                      </a:cubicBezTo>
                      <a:cubicBezTo>
                        <a:pt x="1" y="203"/>
                        <a:pt x="59" y="261"/>
                        <a:pt x="130" y="261"/>
                      </a:cubicBezTo>
                      <a:cubicBezTo>
                        <a:pt x="202" y="261"/>
                        <a:pt x="262" y="204"/>
                        <a:pt x="262" y="131"/>
                      </a:cubicBezTo>
                      <a:cubicBezTo>
                        <a:pt x="262" y="60"/>
                        <a:pt x="202" y="0"/>
                        <a:pt x="1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7"/>
                <p:cNvSpPr/>
                <p:nvPr/>
              </p:nvSpPr>
              <p:spPr>
                <a:xfrm>
                  <a:off x="8378851" y="1915152"/>
                  <a:ext cx="28766" cy="28987"/>
                </a:xfrm>
                <a:custGeom>
                  <a:avLst/>
                  <a:gdLst/>
                  <a:ahLst/>
                  <a:cxnLst/>
                  <a:rect l="l" t="t" r="r" b="b"/>
                  <a:pathLst>
                    <a:path w="260" h="262" extrusionOk="0">
                      <a:moveTo>
                        <a:pt x="130" y="1"/>
                      </a:moveTo>
                      <a:cubicBezTo>
                        <a:pt x="59" y="1"/>
                        <a:pt x="0" y="58"/>
                        <a:pt x="0" y="132"/>
                      </a:cubicBezTo>
                      <a:cubicBezTo>
                        <a:pt x="0" y="203"/>
                        <a:pt x="59" y="262"/>
                        <a:pt x="130" y="262"/>
                      </a:cubicBezTo>
                      <a:cubicBezTo>
                        <a:pt x="201" y="262"/>
                        <a:pt x="260" y="205"/>
                        <a:pt x="260" y="132"/>
                      </a:cubicBezTo>
                      <a:cubicBezTo>
                        <a:pt x="260" y="58"/>
                        <a:pt x="201" y="1"/>
                        <a:pt x="1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7"/>
                <p:cNvSpPr/>
                <p:nvPr/>
              </p:nvSpPr>
              <p:spPr>
                <a:xfrm>
                  <a:off x="8227275" y="1849101"/>
                  <a:ext cx="29098" cy="28876"/>
                </a:xfrm>
                <a:custGeom>
                  <a:avLst/>
                  <a:gdLst/>
                  <a:ahLst/>
                  <a:cxnLst/>
                  <a:rect l="l" t="t" r="r" b="b"/>
                  <a:pathLst>
                    <a:path w="263" h="261" extrusionOk="0">
                      <a:moveTo>
                        <a:pt x="136" y="1"/>
                      </a:moveTo>
                      <a:cubicBezTo>
                        <a:pt x="134" y="1"/>
                        <a:pt x="132" y="1"/>
                        <a:pt x="131" y="1"/>
                      </a:cubicBezTo>
                      <a:cubicBezTo>
                        <a:pt x="59" y="1"/>
                        <a:pt x="1" y="58"/>
                        <a:pt x="1" y="131"/>
                      </a:cubicBezTo>
                      <a:cubicBezTo>
                        <a:pt x="1" y="202"/>
                        <a:pt x="58" y="261"/>
                        <a:pt x="131" y="261"/>
                      </a:cubicBezTo>
                      <a:cubicBezTo>
                        <a:pt x="202" y="261"/>
                        <a:pt x="262" y="203"/>
                        <a:pt x="262" y="131"/>
                      </a:cubicBezTo>
                      <a:cubicBezTo>
                        <a:pt x="262" y="59"/>
                        <a:pt x="205" y="1"/>
                        <a:pt x="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7"/>
                <p:cNvSpPr/>
                <p:nvPr/>
              </p:nvSpPr>
              <p:spPr>
                <a:xfrm>
                  <a:off x="8058492" y="2091291"/>
                  <a:ext cx="28876" cy="28876"/>
                </a:xfrm>
                <a:custGeom>
                  <a:avLst/>
                  <a:gdLst/>
                  <a:ahLst/>
                  <a:cxnLst/>
                  <a:rect l="l" t="t" r="r" b="b"/>
                  <a:pathLst>
                    <a:path w="261" h="261" extrusionOk="0">
                      <a:moveTo>
                        <a:pt x="131" y="1"/>
                      </a:moveTo>
                      <a:cubicBezTo>
                        <a:pt x="59" y="1"/>
                        <a:pt x="1" y="58"/>
                        <a:pt x="1" y="131"/>
                      </a:cubicBezTo>
                      <a:cubicBezTo>
                        <a:pt x="1" y="202"/>
                        <a:pt x="59" y="261"/>
                        <a:pt x="131" y="261"/>
                      </a:cubicBezTo>
                      <a:cubicBezTo>
                        <a:pt x="202" y="261"/>
                        <a:pt x="261" y="204"/>
                        <a:pt x="261" y="131"/>
                      </a:cubicBezTo>
                      <a:cubicBezTo>
                        <a:pt x="261" y="58"/>
                        <a:pt x="202"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7"/>
                <p:cNvSpPr/>
                <p:nvPr/>
              </p:nvSpPr>
              <p:spPr>
                <a:xfrm>
                  <a:off x="8013942" y="2297516"/>
                  <a:ext cx="28876" cy="28876"/>
                </a:xfrm>
                <a:custGeom>
                  <a:avLst/>
                  <a:gdLst/>
                  <a:ahLst/>
                  <a:cxnLst/>
                  <a:rect l="l" t="t" r="r" b="b"/>
                  <a:pathLst>
                    <a:path w="261" h="261" extrusionOk="0">
                      <a:moveTo>
                        <a:pt x="131" y="1"/>
                      </a:moveTo>
                      <a:cubicBezTo>
                        <a:pt x="59" y="1"/>
                        <a:pt x="1" y="58"/>
                        <a:pt x="1" y="131"/>
                      </a:cubicBezTo>
                      <a:cubicBezTo>
                        <a:pt x="1" y="202"/>
                        <a:pt x="59" y="261"/>
                        <a:pt x="131" y="261"/>
                      </a:cubicBezTo>
                      <a:cubicBezTo>
                        <a:pt x="202" y="261"/>
                        <a:pt x="261" y="204"/>
                        <a:pt x="261" y="131"/>
                      </a:cubicBezTo>
                      <a:cubicBezTo>
                        <a:pt x="261" y="58"/>
                        <a:pt x="202"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7"/>
                <p:cNvSpPr/>
                <p:nvPr/>
              </p:nvSpPr>
              <p:spPr>
                <a:xfrm>
                  <a:off x="8037742" y="2544603"/>
                  <a:ext cx="28876" cy="28876"/>
                </a:xfrm>
                <a:custGeom>
                  <a:avLst/>
                  <a:gdLst/>
                  <a:ahLst/>
                  <a:cxnLst/>
                  <a:rect l="l" t="t" r="r" b="b"/>
                  <a:pathLst>
                    <a:path w="261" h="261" extrusionOk="0">
                      <a:moveTo>
                        <a:pt x="131" y="1"/>
                      </a:moveTo>
                      <a:cubicBezTo>
                        <a:pt x="59" y="1"/>
                        <a:pt x="1" y="58"/>
                        <a:pt x="1" y="131"/>
                      </a:cubicBezTo>
                      <a:cubicBezTo>
                        <a:pt x="1" y="202"/>
                        <a:pt x="59" y="261"/>
                        <a:pt x="131" y="261"/>
                      </a:cubicBezTo>
                      <a:cubicBezTo>
                        <a:pt x="202" y="261"/>
                        <a:pt x="261" y="204"/>
                        <a:pt x="261" y="131"/>
                      </a:cubicBezTo>
                      <a:cubicBezTo>
                        <a:pt x="261" y="58"/>
                        <a:pt x="202"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7"/>
                <p:cNvSpPr/>
                <p:nvPr/>
              </p:nvSpPr>
              <p:spPr>
                <a:xfrm>
                  <a:off x="8013942" y="2691841"/>
                  <a:ext cx="28876" cy="28876"/>
                </a:xfrm>
                <a:custGeom>
                  <a:avLst/>
                  <a:gdLst/>
                  <a:ahLst/>
                  <a:cxnLst/>
                  <a:rect l="l" t="t" r="r" b="b"/>
                  <a:pathLst>
                    <a:path w="261" h="261" extrusionOk="0">
                      <a:moveTo>
                        <a:pt x="131" y="1"/>
                      </a:moveTo>
                      <a:cubicBezTo>
                        <a:pt x="59" y="1"/>
                        <a:pt x="1" y="58"/>
                        <a:pt x="1" y="131"/>
                      </a:cubicBezTo>
                      <a:cubicBezTo>
                        <a:pt x="1" y="202"/>
                        <a:pt x="59" y="261"/>
                        <a:pt x="131" y="261"/>
                      </a:cubicBezTo>
                      <a:cubicBezTo>
                        <a:pt x="202" y="261"/>
                        <a:pt x="261" y="204"/>
                        <a:pt x="261" y="131"/>
                      </a:cubicBezTo>
                      <a:cubicBezTo>
                        <a:pt x="261" y="58"/>
                        <a:pt x="202" y="1"/>
                        <a:pt x="1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1" name="Google Shape;2811;p47"/>
            <p:cNvGrpSpPr/>
            <p:nvPr/>
          </p:nvGrpSpPr>
          <p:grpSpPr>
            <a:xfrm>
              <a:off x="2722411" y="3393680"/>
              <a:ext cx="481491" cy="1078315"/>
              <a:chOff x="2656425" y="1798200"/>
              <a:chExt cx="1206745" cy="2702545"/>
            </a:xfrm>
          </p:grpSpPr>
          <p:sp>
            <p:nvSpPr>
              <p:cNvPr id="2812" name="Google Shape;2812;p47"/>
              <p:cNvSpPr/>
              <p:nvPr/>
            </p:nvSpPr>
            <p:spPr>
              <a:xfrm>
                <a:off x="2656425" y="1798200"/>
                <a:ext cx="1206745" cy="2694912"/>
              </a:xfrm>
              <a:custGeom>
                <a:avLst/>
                <a:gdLst/>
                <a:ahLst/>
                <a:cxnLst/>
                <a:rect l="l" t="t" r="r" b="b"/>
                <a:pathLst>
                  <a:path w="13130" h="29322" extrusionOk="0">
                    <a:moveTo>
                      <a:pt x="5975" y="1"/>
                    </a:moveTo>
                    <a:cubicBezTo>
                      <a:pt x="5943" y="1"/>
                      <a:pt x="5912" y="8"/>
                      <a:pt x="5883" y="24"/>
                    </a:cubicBezTo>
                    <a:cubicBezTo>
                      <a:pt x="5809" y="67"/>
                      <a:pt x="5780" y="157"/>
                      <a:pt x="5765" y="242"/>
                    </a:cubicBezTo>
                    <a:cubicBezTo>
                      <a:pt x="5700" y="571"/>
                      <a:pt x="5745" y="924"/>
                      <a:pt x="5889" y="1227"/>
                    </a:cubicBezTo>
                    <a:cubicBezTo>
                      <a:pt x="5705" y="864"/>
                      <a:pt x="5445" y="500"/>
                      <a:pt x="5055" y="386"/>
                    </a:cubicBezTo>
                    <a:cubicBezTo>
                      <a:pt x="5027" y="378"/>
                      <a:pt x="4997" y="372"/>
                      <a:pt x="4967" y="372"/>
                    </a:cubicBezTo>
                    <a:cubicBezTo>
                      <a:pt x="4937" y="372"/>
                      <a:pt x="4908" y="378"/>
                      <a:pt x="4884" y="396"/>
                    </a:cubicBezTo>
                    <a:cubicBezTo>
                      <a:pt x="4822" y="441"/>
                      <a:pt x="4827" y="536"/>
                      <a:pt x="4844" y="613"/>
                    </a:cubicBezTo>
                    <a:cubicBezTo>
                      <a:pt x="4894" y="834"/>
                      <a:pt x="4995" y="1043"/>
                      <a:pt x="5137" y="1220"/>
                    </a:cubicBezTo>
                    <a:lnTo>
                      <a:pt x="5137" y="1220"/>
                    </a:lnTo>
                    <a:cubicBezTo>
                      <a:pt x="5046" y="1148"/>
                      <a:pt x="4944" y="1092"/>
                      <a:pt x="4837" y="1053"/>
                    </a:cubicBezTo>
                    <a:cubicBezTo>
                      <a:pt x="4780" y="1032"/>
                      <a:pt x="4717" y="1017"/>
                      <a:pt x="4657" y="1017"/>
                    </a:cubicBezTo>
                    <a:cubicBezTo>
                      <a:pt x="4592" y="1017"/>
                      <a:pt x="4531" y="1034"/>
                      <a:pt x="4484" y="1078"/>
                    </a:cubicBezTo>
                    <a:cubicBezTo>
                      <a:pt x="4363" y="1191"/>
                      <a:pt x="4420" y="1391"/>
                      <a:pt x="4488" y="1541"/>
                    </a:cubicBezTo>
                    <a:cubicBezTo>
                      <a:pt x="4580" y="1739"/>
                      <a:pt x="4675" y="1935"/>
                      <a:pt x="4775" y="2128"/>
                    </a:cubicBezTo>
                    <a:cubicBezTo>
                      <a:pt x="4771" y="2120"/>
                      <a:pt x="4763" y="2116"/>
                      <a:pt x="4752" y="2116"/>
                    </a:cubicBezTo>
                    <a:cubicBezTo>
                      <a:pt x="4605" y="2116"/>
                      <a:pt x="3904" y="2764"/>
                      <a:pt x="3849" y="2834"/>
                    </a:cubicBezTo>
                    <a:cubicBezTo>
                      <a:pt x="3584" y="3174"/>
                      <a:pt x="3444" y="3625"/>
                      <a:pt x="3289" y="4024"/>
                    </a:cubicBezTo>
                    <a:cubicBezTo>
                      <a:pt x="2919" y="4973"/>
                      <a:pt x="2642" y="5964"/>
                      <a:pt x="2141" y="6849"/>
                    </a:cubicBezTo>
                    <a:cubicBezTo>
                      <a:pt x="1972" y="7149"/>
                      <a:pt x="1770" y="7492"/>
                      <a:pt x="1888" y="7816"/>
                    </a:cubicBezTo>
                    <a:cubicBezTo>
                      <a:pt x="1980" y="8065"/>
                      <a:pt x="2251" y="8213"/>
                      <a:pt x="2517" y="8213"/>
                    </a:cubicBezTo>
                    <a:cubicBezTo>
                      <a:pt x="2541" y="8213"/>
                      <a:pt x="2565" y="8211"/>
                      <a:pt x="2589" y="8209"/>
                    </a:cubicBezTo>
                    <a:cubicBezTo>
                      <a:pt x="2876" y="8179"/>
                      <a:pt x="3130" y="7996"/>
                      <a:pt x="3310" y="7770"/>
                    </a:cubicBezTo>
                    <a:lnTo>
                      <a:pt x="3310" y="7770"/>
                    </a:lnTo>
                    <a:cubicBezTo>
                      <a:pt x="3223" y="7942"/>
                      <a:pt x="3416" y="8489"/>
                      <a:pt x="3442" y="8679"/>
                    </a:cubicBezTo>
                    <a:cubicBezTo>
                      <a:pt x="3516" y="9203"/>
                      <a:pt x="3506" y="9657"/>
                      <a:pt x="3390" y="10176"/>
                    </a:cubicBezTo>
                    <a:cubicBezTo>
                      <a:pt x="3259" y="10763"/>
                      <a:pt x="3205" y="11441"/>
                      <a:pt x="2953" y="11991"/>
                    </a:cubicBezTo>
                    <a:cubicBezTo>
                      <a:pt x="2582" y="12805"/>
                      <a:pt x="2219" y="13622"/>
                      <a:pt x="1868" y="14443"/>
                    </a:cubicBezTo>
                    <a:cubicBezTo>
                      <a:pt x="1555" y="15174"/>
                      <a:pt x="1545" y="15988"/>
                      <a:pt x="1120" y="16687"/>
                    </a:cubicBezTo>
                    <a:cubicBezTo>
                      <a:pt x="46" y="18459"/>
                      <a:pt x="1" y="20597"/>
                      <a:pt x="318" y="22591"/>
                    </a:cubicBezTo>
                    <a:cubicBezTo>
                      <a:pt x="485" y="23652"/>
                      <a:pt x="624" y="24733"/>
                      <a:pt x="847" y="25789"/>
                    </a:cubicBezTo>
                    <a:cubicBezTo>
                      <a:pt x="991" y="26475"/>
                      <a:pt x="1139" y="28004"/>
                      <a:pt x="1624" y="28524"/>
                    </a:cubicBezTo>
                    <a:cubicBezTo>
                      <a:pt x="1558" y="28458"/>
                      <a:pt x="1482" y="28431"/>
                      <a:pt x="1402" y="28431"/>
                    </a:cubicBezTo>
                    <a:cubicBezTo>
                      <a:pt x="1177" y="28431"/>
                      <a:pt x="920" y="28647"/>
                      <a:pt x="764" y="28851"/>
                    </a:cubicBezTo>
                    <a:cubicBezTo>
                      <a:pt x="689" y="28951"/>
                      <a:pt x="610" y="29086"/>
                      <a:pt x="676" y="29195"/>
                    </a:cubicBezTo>
                    <a:cubicBezTo>
                      <a:pt x="726" y="29273"/>
                      <a:pt x="830" y="29293"/>
                      <a:pt x="921" y="29305"/>
                    </a:cubicBezTo>
                    <a:cubicBezTo>
                      <a:pt x="967" y="29311"/>
                      <a:pt x="1013" y="29316"/>
                      <a:pt x="1057" y="29322"/>
                    </a:cubicBezTo>
                    <a:lnTo>
                      <a:pt x="12664" y="29322"/>
                    </a:lnTo>
                    <a:cubicBezTo>
                      <a:pt x="12680" y="29298"/>
                      <a:pt x="12698" y="29276"/>
                      <a:pt x="12711" y="29251"/>
                    </a:cubicBezTo>
                    <a:cubicBezTo>
                      <a:pt x="12784" y="29101"/>
                      <a:pt x="12764" y="28922"/>
                      <a:pt x="12744" y="28755"/>
                    </a:cubicBezTo>
                    <a:cubicBezTo>
                      <a:pt x="12662" y="28118"/>
                      <a:pt x="12440" y="27379"/>
                      <a:pt x="12477" y="26745"/>
                    </a:cubicBezTo>
                    <a:cubicBezTo>
                      <a:pt x="12515" y="26074"/>
                      <a:pt x="12792" y="25367"/>
                      <a:pt x="12889" y="24693"/>
                    </a:cubicBezTo>
                    <a:cubicBezTo>
                      <a:pt x="13075" y="23379"/>
                      <a:pt x="13129" y="21984"/>
                      <a:pt x="12722" y="20706"/>
                    </a:cubicBezTo>
                    <a:cubicBezTo>
                      <a:pt x="12078" y="18710"/>
                      <a:pt x="11829" y="16603"/>
                      <a:pt x="11100" y="14605"/>
                    </a:cubicBezTo>
                    <a:cubicBezTo>
                      <a:pt x="10671" y="13430"/>
                      <a:pt x="10157" y="12288"/>
                      <a:pt x="9724" y="11113"/>
                    </a:cubicBezTo>
                    <a:cubicBezTo>
                      <a:pt x="9504" y="10512"/>
                      <a:pt x="9300" y="9904"/>
                      <a:pt x="9144" y="9282"/>
                    </a:cubicBezTo>
                    <a:cubicBezTo>
                      <a:pt x="9013" y="8754"/>
                      <a:pt x="9029" y="8194"/>
                      <a:pt x="8803" y="7692"/>
                    </a:cubicBezTo>
                    <a:lnTo>
                      <a:pt x="8803" y="7692"/>
                    </a:lnTo>
                    <a:cubicBezTo>
                      <a:pt x="8949" y="7758"/>
                      <a:pt x="9022" y="7920"/>
                      <a:pt x="9139" y="8029"/>
                    </a:cubicBezTo>
                    <a:cubicBezTo>
                      <a:pt x="9243" y="8126"/>
                      <a:pt x="9377" y="8169"/>
                      <a:pt x="9515" y="8169"/>
                    </a:cubicBezTo>
                    <a:cubicBezTo>
                      <a:pt x="9763" y="8169"/>
                      <a:pt x="10026" y="8030"/>
                      <a:pt x="10159" y="7813"/>
                    </a:cubicBezTo>
                    <a:cubicBezTo>
                      <a:pt x="10369" y="7476"/>
                      <a:pt x="10328" y="7035"/>
                      <a:pt x="10185" y="6664"/>
                    </a:cubicBezTo>
                    <a:cubicBezTo>
                      <a:pt x="10042" y="6293"/>
                      <a:pt x="9808" y="5964"/>
                      <a:pt x="9637" y="5604"/>
                    </a:cubicBezTo>
                    <a:cubicBezTo>
                      <a:pt x="9216" y="4728"/>
                      <a:pt x="9266" y="3710"/>
                      <a:pt x="8827" y="2853"/>
                    </a:cubicBezTo>
                    <a:cubicBezTo>
                      <a:pt x="8517" y="2253"/>
                      <a:pt x="8193" y="1632"/>
                      <a:pt x="7652" y="1227"/>
                    </a:cubicBezTo>
                    <a:cubicBezTo>
                      <a:pt x="7573" y="1166"/>
                      <a:pt x="7476" y="1109"/>
                      <a:pt x="7378" y="1109"/>
                    </a:cubicBezTo>
                    <a:cubicBezTo>
                      <a:pt x="7358" y="1109"/>
                      <a:pt x="7338" y="1112"/>
                      <a:pt x="7318" y="1117"/>
                    </a:cubicBezTo>
                    <a:cubicBezTo>
                      <a:pt x="7254" y="1133"/>
                      <a:pt x="7206" y="1195"/>
                      <a:pt x="7193" y="1258"/>
                    </a:cubicBezTo>
                    <a:lnTo>
                      <a:pt x="7193" y="1258"/>
                    </a:lnTo>
                    <a:cubicBezTo>
                      <a:pt x="6995" y="771"/>
                      <a:pt x="6639" y="351"/>
                      <a:pt x="6190" y="77"/>
                    </a:cubicBezTo>
                    <a:cubicBezTo>
                      <a:pt x="6126" y="38"/>
                      <a:pt x="6048" y="1"/>
                      <a:pt x="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7"/>
              <p:cNvSpPr/>
              <p:nvPr/>
            </p:nvSpPr>
            <p:spPr>
              <a:xfrm>
                <a:off x="2753296" y="2776651"/>
                <a:ext cx="982032" cy="1717016"/>
              </a:xfrm>
              <a:custGeom>
                <a:avLst/>
                <a:gdLst/>
                <a:ahLst/>
                <a:cxnLst/>
                <a:rect l="l" t="t" r="r" b="b"/>
                <a:pathLst>
                  <a:path w="10685" h="18682" extrusionOk="0">
                    <a:moveTo>
                      <a:pt x="8469" y="0"/>
                    </a:moveTo>
                    <a:cubicBezTo>
                      <a:pt x="7929" y="1217"/>
                      <a:pt x="6443" y="1524"/>
                      <a:pt x="5196" y="1524"/>
                    </a:cubicBezTo>
                    <a:cubicBezTo>
                      <a:pt x="5067" y="1524"/>
                      <a:pt x="4941" y="1521"/>
                      <a:pt x="4819" y="1515"/>
                    </a:cubicBezTo>
                    <a:cubicBezTo>
                      <a:pt x="3795" y="1466"/>
                      <a:pt x="2756" y="1094"/>
                      <a:pt x="2053" y="346"/>
                    </a:cubicBezTo>
                    <a:lnTo>
                      <a:pt x="2053" y="346"/>
                    </a:lnTo>
                    <a:cubicBezTo>
                      <a:pt x="2099" y="394"/>
                      <a:pt x="990" y="2886"/>
                      <a:pt x="886" y="3148"/>
                    </a:cubicBezTo>
                    <a:cubicBezTo>
                      <a:pt x="501" y="4112"/>
                      <a:pt x="329" y="5166"/>
                      <a:pt x="0" y="6153"/>
                    </a:cubicBezTo>
                    <a:cubicBezTo>
                      <a:pt x="379" y="6170"/>
                      <a:pt x="680" y="6471"/>
                      <a:pt x="888" y="6786"/>
                    </a:cubicBezTo>
                    <a:cubicBezTo>
                      <a:pt x="1035" y="7011"/>
                      <a:pt x="1138" y="7235"/>
                      <a:pt x="1218" y="7465"/>
                    </a:cubicBezTo>
                    <a:cubicBezTo>
                      <a:pt x="1384" y="7956"/>
                      <a:pt x="1437" y="8467"/>
                      <a:pt x="1557" y="8992"/>
                    </a:cubicBezTo>
                    <a:cubicBezTo>
                      <a:pt x="1755" y="9871"/>
                      <a:pt x="1949" y="10752"/>
                      <a:pt x="2142" y="11630"/>
                    </a:cubicBezTo>
                    <a:cubicBezTo>
                      <a:pt x="2278" y="12245"/>
                      <a:pt x="2472" y="12873"/>
                      <a:pt x="2499" y="13500"/>
                    </a:cubicBezTo>
                    <a:cubicBezTo>
                      <a:pt x="2535" y="14335"/>
                      <a:pt x="2500" y="15118"/>
                      <a:pt x="2722" y="15925"/>
                    </a:cubicBezTo>
                    <a:cubicBezTo>
                      <a:pt x="2872" y="16470"/>
                      <a:pt x="2793" y="17080"/>
                      <a:pt x="2870" y="17642"/>
                    </a:cubicBezTo>
                    <a:cubicBezTo>
                      <a:pt x="2913" y="17958"/>
                      <a:pt x="2979" y="18302"/>
                      <a:pt x="3083" y="18637"/>
                    </a:cubicBezTo>
                    <a:lnTo>
                      <a:pt x="6428" y="18637"/>
                    </a:lnTo>
                    <a:cubicBezTo>
                      <a:pt x="6790" y="18637"/>
                      <a:pt x="7199" y="18681"/>
                      <a:pt x="7591" y="18681"/>
                    </a:cubicBezTo>
                    <a:cubicBezTo>
                      <a:pt x="7786" y="18681"/>
                      <a:pt x="7978" y="18670"/>
                      <a:pt x="8156" y="18637"/>
                    </a:cubicBezTo>
                    <a:cubicBezTo>
                      <a:pt x="8769" y="18526"/>
                      <a:pt x="9317" y="17919"/>
                      <a:pt x="9544" y="17312"/>
                    </a:cubicBezTo>
                    <a:cubicBezTo>
                      <a:pt x="9737" y="16793"/>
                      <a:pt x="9772" y="16231"/>
                      <a:pt x="9807" y="15679"/>
                    </a:cubicBezTo>
                    <a:cubicBezTo>
                      <a:pt x="9954" y="13247"/>
                      <a:pt x="10016" y="10792"/>
                      <a:pt x="10361" y="8390"/>
                    </a:cubicBezTo>
                    <a:cubicBezTo>
                      <a:pt x="10530" y="7201"/>
                      <a:pt x="10685" y="5987"/>
                      <a:pt x="10479" y="4805"/>
                    </a:cubicBezTo>
                    <a:cubicBezTo>
                      <a:pt x="10343" y="4022"/>
                      <a:pt x="10056" y="3281"/>
                      <a:pt x="9728" y="2563"/>
                    </a:cubicBezTo>
                    <a:cubicBezTo>
                      <a:pt x="9343" y="1713"/>
                      <a:pt x="9125" y="822"/>
                      <a:pt x="8547" y="64"/>
                    </a:cubicBezTo>
                    <a:cubicBezTo>
                      <a:pt x="8526" y="37"/>
                      <a:pt x="8503" y="7"/>
                      <a:pt x="8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7"/>
              <p:cNvSpPr/>
              <p:nvPr/>
            </p:nvSpPr>
            <p:spPr>
              <a:xfrm>
                <a:off x="3080028" y="2160501"/>
                <a:ext cx="299067" cy="92183"/>
              </a:xfrm>
              <a:custGeom>
                <a:avLst/>
                <a:gdLst/>
                <a:ahLst/>
                <a:cxnLst/>
                <a:rect l="l" t="t" r="r" b="b"/>
                <a:pathLst>
                  <a:path w="3254" h="1003" extrusionOk="0">
                    <a:moveTo>
                      <a:pt x="1720" y="0"/>
                    </a:moveTo>
                    <a:cubicBezTo>
                      <a:pt x="1707" y="0"/>
                      <a:pt x="1693" y="6"/>
                      <a:pt x="1683" y="18"/>
                    </a:cubicBezTo>
                    <a:lnTo>
                      <a:pt x="1535" y="180"/>
                    </a:lnTo>
                    <a:cubicBezTo>
                      <a:pt x="1497" y="145"/>
                      <a:pt x="1461" y="102"/>
                      <a:pt x="1433" y="58"/>
                    </a:cubicBezTo>
                    <a:cubicBezTo>
                      <a:pt x="1422" y="40"/>
                      <a:pt x="1407" y="32"/>
                      <a:pt x="1387" y="32"/>
                    </a:cubicBezTo>
                    <a:cubicBezTo>
                      <a:pt x="1386" y="32"/>
                      <a:pt x="1384" y="32"/>
                      <a:pt x="1383" y="32"/>
                    </a:cubicBezTo>
                    <a:cubicBezTo>
                      <a:pt x="1363" y="33"/>
                      <a:pt x="1344" y="46"/>
                      <a:pt x="1337" y="66"/>
                    </a:cubicBezTo>
                    <a:cubicBezTo>
                      <a:pt x="1277" y="229"/>
                      <a:pt x="1177" y="376"/>
                      <a:pt x="1050" y="496"/>
                    </a:cubicBezTo>
                    <a:cubicBezTo>
                      <a:pt x="981" y="560"/>
                      <a:pt x="890" y="600"/>
                      <a:pt x="826" y="600"/>
                    </a:cubicBezTo>
                    <a:cubicBezTo>
                      <a:pt x="825" y="600"/>
                      <a:pt x="824" y="600"/>
                      <a:pt x="823" y="600"/>
                    </a:cubicBezTo>
                    <a:cubicBezTo>
                      <a:pt x="792" y="597"/>
                      <a:pt x="766" y="586"/>
                      <a:pt x="747" y="564"/>
                    </a:cubicBezTo>
                    <a:lnTo>
                      <a:pt x="737" y="553"/>
                    </a:lnTo>
                    <a:cubicBezTo>
                      <a:pt x="720" y="533"/>
                      <a:pt x="694" y="502"/>
                      <a:pt x="650" y="497"/>
                    </a:cubicBezTo>
                    <a:cubicBezTo>
                      <a:pt x="648" y="497"/>
                      <a:pt x="646" y="497"/>
                      <a:pt x="643" y="497"/>
                    </a:cubicBezTo>
                    <a:cubicBezTo>
                      <a:pt x="611" y="497"/>
                      <a:pt x="583" y="515"/>
                      <a:pt x="569" y="526"/>
                    </a:cubicBezTo>
                    <a:lnTo>
                      <a:pt x="29" y="904"/>
                    </a:lnTo>
                    <a:cubicBezTo>
                      <a:pt x="6" y="923"/>
                      <a:pt x="1" y="957"/>
                      <a:pt x="16" y="980"/>
                    </a:cubicBezTo>
                    <a:cubicBezTo>
                      <a:pt x="26" y="996"/>
                      <a:pt x="43" y="1003"/>
                      <a:pt x="59" y="1003"/>
                    </a:cubicBezTo>
                    <a:cubicBezTo>
                      <a:pt x="71" y="1003"/>
                      <a:pt x="81" y="1000"/>
                      <a:pt x="91" y="990"/>
                    </a:cubicBezTo>
                    <a:lnTo>
                      <a:pt x="629" y="612"/>
                    </a:lnTo>
                    <a:cubicBezTo>
                      <a:pt x="633" y="610"/>
                      <a:pt x="640" y="604"/>
                      <a:pt x="638" y="602"/>
                    </a:cubicBezTo>
                    <a:lnTo>
                      <a:pt x="638" y="602"/>
                    </a:lnTo>
                    <a:cubicBezTo>
                      <a:pt x="642" y="605"/>
                      <a:pt x="649" y="613"/>
                      <a:pt x="654" y="619"/>
                    </a:cubicBezTo>
                    <a:lnTo>
                      <a:pt x="664" y="632"/>
                    </a:lnTo>
                    <a:cubicBezTo>
                      <a:pt x="704" y="676"/>
                      <a:pt x="756" y="699"/>
                      <a:pt x="816" y="703"/>
                    </a:cubicBezTo>
                    <a:cubicBezTo>
                      <a:pt x="820" y="703"/>
                      <a:pt x="825" y="703"/>
                      <a:pt x="829" y="703"/>
                    </a:cubicBezTo>
                    <a:cubicBezTo>
                      <a:pt x="942" y="703"/>
                      <a:pt x="1053" y="636"/>
                      <a:pt x="1121" y="570"/>
                    </a:cubicBezTo>
                    <a:cubicBezTo>
                      <a:pt x="1237" y="462"/>
                      <a:pt x="1333" y="332"/>
                      <a:pt x="1400" y="189"/>
                    </a:cubicBezTo>
                    <a:cubicBezTo>
                      <a:pt x="1433" y="226"/>
                      <a:pt x="1468" y="262"/>
                      <a:pt x="1507" y="292"/>
                    </a:cubicBezTo>
                    <a:cubicBezTo>
                      <a:pt x="1518" y="300"/>
                      <a:pt x="1530" y="305"/>
                      <a:pt x="1542" y="305"/>
                    </a:cubicBezTo>
                    <a:cubicBezTo>
                      <a:pt x="1556" y="305"/>
                      <a:pt x="1570" y="299"/>
                      <a:pt x="1580" y="287"/>
                    </a:cubicBezTo>
                    <a:lnTo>
                      <a:pt x="1693" y="163"/>
                    </a:lnTo>
                    <a:cubicBezTo>
                      <a:pt x="1762" y="399"/>
                      <a:pt x="1940" y="603"/>
                      <a:pt x="2164" y="699"/>
                    </a:cubicBezTo>
                    <a:cubicBezTo>
                      <a:pt x="2170" y="702"/>
                      <a:pt x="2178" y="704"/>
                      <a:pt x="2185" y="704"/>
                    </a:cubicBezTo>
                    <a:cubicBezTo>
                      <a:pt x="2195" y="704"/>
                      <a:pt x="2205" y="701"/>
                      <a:pt x="2214" y="696"/>
                    </a:cubicBezTo>
                    <a:cubicBezTo>
                      <a:pt x="2229" y="687"/>
                      <a:pt x="2239" y="671"/>
                      <a:pt x="2239" y="653"/>
                    </a:cubicBezTo>
                    <a:cubicBezTo>
                      <a:pt x="2239" y="644"/>
                      <a:pt x="2241" y="633"/>
                      <a:pt x="2242" y="624"/>
                    </a:cubicBezTo>
                    <a:cubicBezTo>
                      <a:pt x="2462" y="860"/>
                      <a:pt x="2787" y="1001"/>
                      <a:pt x="3110" y="1001"/>
                    </a:cubicBezTo>
                    <a:cubicBezTo>
                      <a:pt x="3141" y="1001"/>
                      <a:pt x="3172" y="1000"/>
                      <a:pt x="3203" y="997"/>
                    </a:cubicBezTo>
                    <a:cubicBezTo>
                      <a:pt x="3232" y="996"/>
                      <a:pt x="3253" y="968"/>
                      <a:pt x="3250" y="940"/>
                    </a:cubicBezTo>
                    <a:cubicBezTo>
                      <a:pt x="3249" y="914"/>
                      <a:pt x="3225" y="892"/>
                      <a:pt x="3200" y="892"/>
                    </a:cubicBezTo>
                    <a:cubicBezTo>
                      <a:pt x="3198" y="892"/>
                      <a:pt x="3195" y="892"/>
                      <a:pt x="3193" y="893"/>
                    </a:cubicBezTo>
                    <a:cubicBezTo>
                      <a:pt x="3165" y="895"/>
                      <a:pt x="3136" y="896"/>
                      <a:pt x="3108" y="896"/>
                    </a:cubicBezTo>
                    <a:cubicBezTo>
                      <a:pt x="2789" y="896"/>
                      <a:pt x="2469" y="745"/>
                      <a:pt x="2271" y="496"/>
                    </a:cubicBezTo>
                    <a:cubicBezTo>
                      <a:pt x="2259" y="483"/>
                      <a:pt x="2247" y="479"/>
                      <a:pt x="2228" y="476"/>
                    </a:cubicBezTo>
                    <a:cubicBezTo>
                      <a:pt x="2212" y="476"/>
                      <a:pt x="2198" y="484"/>
                      <a:pt x="2187" y="497"/>
                    </a:cubicBezTo>
                    <a:cubicBezTo>
                      <a:pt x="2169" y="520"/>
                      <a:pt x="2155" y="546"/>
                      <a:pt x="2147" y="574"/>
                    </a:cubicBezTo>
                    <a:cubicBezTo>
                      <a:pt x="1951" y="467"/>
                      <a:pt x="1808" y="266"/>
                      <a:pt x="1775" y="46"/>
                    </a:cubicBezTo>
                    <a:cubicBezTo>
                      <a:pt x="1771" y="26"/>
                      <a:pt x="1757" y="9"/>
                      <a:pt x="1737" y="3"/>
                    </a:cubicBezTo>
                    <a:cubicBezTo>
                      <a:pt x="1731" y="1"/>
                      <a:pt x="1726" y="0"/>
                      <a:pt x="1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7"/>
              <p:cNvSpPr/>
              <p:nvPr/>
            </p:nvSpPr>
            <p:spPr>
              <a:xfrm>
                <a:off x="2848972" y="3089505"/>
                <a:ext cx="414962" cy="1411240"/>
              </a:xfrm>
              <a:custGeom>
                <a:avLst/>
                <a:gdLst/>
                <a:ahLst/>
                <a:cxnLst/>
                <a:rect l="l" t="t" r="r" b="b"/>
                <a:pathLst>
                  <a:path w="4515" h="15355" extrusionOk="0">
                    <a:moveTo>
                      <a:pt x="2480" y="1"/>
                    </a:moveTo>
                    <a:cubicBezTo>
                      <a:pt x="2193" y="1"/>
                      <a:pt x="1901" y="28"/>
                      <a:pt x="1636" y="140"/>
                    </a:cubicBezTo>
                    <a:cubicBezTo>
                      <a:pt x="1324" y="273"/>
                      <a:pt x="1072" y="511"/>
                      <a:pt x="837" y="752"/>
                    </a:cubicBezTo>
                    <a:cubicBezTo>
                      <a:pt x="538" y="1058"/>
                      <a:pt x="0" y="1612"/>
                      <a:pt x="46" y="2087"/>
                    </a:cubicBezTo>
                    <a:cubicBezTo>
                      <a:pt x="103" y="2676"/>
                      <a:pt x="628" y="2994"/>
                      <a:pt x="631" y="3622"/>
                    </a:cubicBezTo>
                    <a:cubicBezTo>
                      <a:pt x="636" y="4459"/>
                      <a:pt x="870" y="5981"/>
                      <a:pt x="903" y="6819"/>
                    </a:cubicBezTo>
                    <a:cubicBezTo>
                      <a:pt x="971" y="8493"/>
                      <a:pt x="871" y="9486"/>
                      <a:pt x="970" y="11160"/>
                    </a:cubicBezTo>
                    <a:cubicBezTo>
                      <a:pt x="1021" y="12039"/>
                      <a:pt x="1077" y="12919"/>
                      <a:pt x="1222" y="13787"/>
                    </a:cubicBezTo>
                    <a:cubicBezTo>
                      <a:pt x="1287" y="14168"/>
                      <a:pt x="1351" y="14662"/>
                      <a:pt x="1578" y="14989"/>
                    </a:cubicBezTo>
                    <a:cubicBezTo>
                      <a:pt x="1805" y="15319"/>
                      <a:pt x="2158" y="15296"/>
                      <a:pt x="2552" y="15328"/>
                    </a:cubicBezTo>
                    <a:cubicBezTo>
                      <a:pt x="2771" y="15346"/>
                      <a:pt x="2991" y="15354"/>
                      <a:pt x="3208" y="15354"/>
                    </a:cubicBezTo>
                    <a:cubicBezTo>
                      <a:pt x="3380" y="15354"/>
                      <a:pt x="3550" y="15349"/>
                      <a:pt x="3715" y="15339"/>
                    </a:cubicBezTo>
                    <a:cubicBezTo>
                      <a:pt x="3968" y="15325"/>
                      <a:pt x="4258" y="15276"/>
                      <a:pt x="4379" y="15058"/>
                    </a:cubicBezTo>
                    <a:cubicBezTo>
                      <a:pt x="4515" y="14812"/>
                      <a:pt x="4348" y="14498"/>
                      <a:pt x="4121" y="14334"/>
                    </a:cubicBezTo>
                    <a:cubicBezTo>
                      <a:pt x="3754" y="14068"/>
                      <a:pt x="3270" y="14045"/>
                      <a:pt x="2816" y="14033"/>
                    </a:cubicBezTo>
                    <a:cubicBezTo>
                      <a:pt x="3187" y="12361"/>
                      <a:pt x="3494" y="10671"/>
                      <a:pt x="3721" y="8972"/>
                    </a:cubicBezTo>
                    <a:cubicBezTo>
                      <a:pt x="3812" y="8284"/>
                      <a:pt x="3698" y="7583"/>
                      <a:pt x="3721" y="6881"/>
                    </a:cubicBezTo>
                    <a:cubicBezTo>
                      <a:pt x="3751" y="5980"/>
                      <a:pt x="3782" y="5077"/>
                      <a:pt x="3812" y="4175"/>
                    </a:cubicBezTo>
                    <a:cubicBezTo>
                      <a:pt x="3821" y="3915"/>
                      <a:pt x="3830" y="3654"/>
                      <a:pt x="3878" y="3400"/>
                    </a:cubicBezTo>
                    <a:cubicBezTo>
                      <a:pt x="3968" y="2926"/>
                      <a:pt x="4191" y="2479"/>
                      <a:pt x="4214" y="1997"/>
                    </a:cubicBezTo>
                    <a:cubicBezTo>
                      <a:pt x="4244" y="1395"/>
                      <a:pt x="3834" y="413"/>
                      <a:pt x="3254" y="130"/>
                    </a:cubicBezTo>
                    <a:cubicBezTo>
                      <a:pt x="3037" y="24"/>
                      <a:pt x="2792" y="4"/>
                      <a:pt x="2550" y="1"/>
                    </a:cubicBezTo>
                    <a:cubicBezTo>
                      <a:pt x="2527" y="1"/>
                      <a:pt x="2504" y="1"/>
                      <a:pt x="2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7"/>
              <p:cNvSpPr/>
              <p:nvPr/>
            </p:nvSpPr>
            <p:spPr>
              <a:xfrm>
                <a:off x="3282134" y="3044930"/>
                <a:ext cx="414779" cy="1450576"/>
              </a:xfrm>
              <a:custGeom>
                <a:avLst/>
                <a:gdLst/>
                <a:ahLst/>
                <a:cxnLst/>
                <a:rect l="l" t="t" r="r" b="b"/>
                <a:pathLst>
                  <a:path w="4513" h="15783" extrusionOk="0">
                    <a:moveTo>
                      <a:pt x="2270" y="1"/>
                    </a:moveTo>
                    <a:cubicBezTo>
                      <a:pt x="1657" y="1"/>
                      <a:pt x="986" y="318"/>
                      <a:pt x="604" y="752"/>
                    </a:cubicBezTo>
                    <a:cubicBezTo>
                      <a:pt x="420" y="962"/>
                      <a:pt x="265" y="1203"/>
                      <a:pt x="190" y="1473"/>
                    </a:cubicBezTo>
                    <a:cubicBezTo>
                      <a:pt x="0" y="2147"/>
                      <a:pt x="292" y="2915"/>
                      <a:pt x="393" y="3586"/>
                    </a:cubicBezTo>
                    <a:cubicBezTo>
                      <a:pt x="951" y="7277"/>
                      <a:pt x="1441" y="10984"/>
                      <a:pt x="1598" y="14715"/>
                    </a:cubicBezTo>
                    <a:cubicBezTo>
                      <a:pt x="1093" y="14793"/>
                      <a:pt x="676" y="15254"/>
                      <a:pt x="650" y="15765"/>
                    </a:cubicBezTo>
                    <a:cubicBezTo>
                      <a:pt x="793" y="15763"/>
                      <a:pt x="936" y="15761"/>
                      <a:pt x="1079" y="15761"/>
                    </a:cubicBezTo>
                    <a:cubicBezTo>
                      <a:pt x="1400" y="15761"/>
                      <a:pt x="1720" y="15767"/>
                      <a:pt x="2040" y="15767"/>
                    </a:cubicBezTo>
                    <a:cubicBezTo>
                      <a:pt x="2122" y="15767"/>
                      <a:pt x="2204" y="15766"/>
                      <a:pt x="2286" y="15765"/>
                    </a:cubicBezTo>
                    <a:cubicBezTo>
                      <a:pt x="2291" y="15765"/>
                      <a:pt x="2295" y="15765"/>
                      <a:pt x="2299" y="15765"/>
                    </a:cubicBezTo>
                    <a:cubicBezTo>
                      <a:pt x="2423" y="15765"/>
                      <a:pt x="2617" y="15782"/>
                      <a:pt x="2813" y="15782"/>
                    </a:cubicBezTo>
                    <a:cubicBezTo>
                      <a:pt x="2838" y="15782"/>
                      <a:pt x="2864" y="15782"/>
                      <a:pt x="2889" y="15781"/>
                    </a:cubicBezTo>
                    <a:cubicBezTo>
                      <a:pt x="3112" y="15775"/>
                      <a:pt x="3327" y="15744"/>
                      <a:pt x="3436" y="15638"/>
                    </a:cubicBezTo>
                    <a:cubicBezTo>
                      <a:pt x="3526" y="15551"/>
                      <a:pt x="3563" y="15424"/>
                      <a:pt x="3591" y="15301"/>
                    </a:cubicBezTo>
                    <a:cubicBezTo>
                      <a:pt x="3821" y="14339"/>
                      <a:pt x="3734" y="13337"/>
                      <a:pt x="3678" y="12349"/>
                    </a:cubicBezTo>
                    <a:cubicBezTo>
                      <a:pt x="3600" y="10947"/>
                      <a:pt x="3590" y="9539"/>
                      <a:pt x="3647" y="8134"/>
                    </a:cubicBezTo>
                    <a:cubicBezTo>
                      <a:pt x="3698" y="6850"/>
                      <a:pt x="3677" y="5567"/>
                      <a:pt x="3671" y="4280"/>
                    </a:cubicBezTo>
                    <a:cubicBezTo>
                      <a:pt x="3671" y="4220"/>
                      <a:pt x="3671" y="4159"/>
                      <a:pt x="3697" y="4103"/>
                    </a:cubicBezTo>
                    <a:cubicBezTo>
                      <a:pt x="3731" y="4030"/>
                      <a:pt x="3804" y="3985"/>
                      <a:pt x="3868" y="3936"/>
                    </a:cubicBezTo>
                    <a:cubicBezTo>
                      <a:pt x="4290" y="3625"/>
                      <a:pt x="4512" y="3086"/>
                      <a:pt x="4504" y="2564"/>
                    </a:cubicBezTo>
                    <a:cubicBezTo>
                      <a:pt x="4488" y="1567"/>
                      <a:pt x="3668" y="331"/>
                      <a:pt x="2685" y="55"/>
                    </a:cubicBezTo>
                    <a:cubicBezTo>
                      <a:pt x="2552" y="18"/>
                      <a:pt x="2413" y="1"/>
                      <a:pt x="2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7"/>
              <p:cNvSpPr/>
              <p:nvPr/>
            </p:nvSpPr>
            <p:spPr>
              <a:xfrm>
                <a:off x="3481022" y="2762038"/>
                <a:ext cx="59556" cy="84647"/>
              </a:xfrm>
              <a:custGeom>
                <a:avLst/>
                <a:gdLst/>
                <a:ahLst/>
                <a:cxnLst/>
                <a:rect l="l" t="t" r="r" b="b"/>
                <a:pathLst>
                  <a:path w="648" h="921" extrusionOk="0">
                    <a:moveTo>
                      <a:pt x="589" y="1"/>
                    </a:moveTo>
                    <a:cubicBezTo>
                      <a:pt x="565" y="1"/>
                      <a:pt x="543" y="18"/>
                      <a:pt x="538" y="43"/>
                    </a:cubicBezTo>
                    <a:cubicBezTo>
                      <a:pt x="484" y="356"/>
                      <a:pt x="294" y="647"/>
                      <a:pt x="32" y="824"/>
                    </a:cubicBezTo>
                    <a:cubicBezTo>
                      <a:pt x="7" y="840"/>
                      <a:pt x="1" y="873"/>
                      <a:pt x="18" y="897"/>
                    </a:cubicBezTo>
                    <a:cubicBezTo>
                      <a:pt x="28" y="911"/>
                      <a:pt x="44" y="920"/>
                      <a:pt x="62" y="920"/>
                    </a:cubicBezTo>
                    <a:cubicBezTo>
                      <a:pt x="71" y="920"/>
                      <a:pt x="82" y="917"/>
                      <a:pt x="91" y="913"/>
                    </a:cubicBezTo>
                    <a:cubicBezTo>
                      <a:pt x="376" y="720"/>
                      <a:pt x="584" y="403"/>
                      <a:pt x="642" y="63"/>
                    </a:cubicBezTo>
                    <a:cubicBezTo>
                      <a:pt x="648" y="33"/>
                      <a:pt x="628" y="6"/>
                      <a:pt x="599" y="2"/>
                    </a:cubicBezTo>
                    <a:cubicBezTo>
                      <a:pt x="596" y="1"/>
                      <a:pt x="593" y="1"/>
                      <a:pt x="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7"/>
              <p:cNvSpPr/>
              <p:nvPr/>
            </p:nvSpPr>
            <p:spPr>
              <a:xfrm>
                <a:off x="2930310" y="2798709"/>
                <a:ext cx="87496" cy="75088"/>
              </a:xfrm>
              <a:custGeom>
                <a:avLst/>
                <a:gdLst/>
                <a:ahLst/>
                <a:cxnLst/>
                <a:rect l="l" t="t" r="r" b="b"/>
                <a:pathLst>
                  <a:path w="952" h="817" extrusionOk="0">
                    <a:moveTo>
                      <a:pt x="59" y="1"/>
                    </a:moveTo>
                    <a:cubicBezTo>
                      <a:pt x="45" y="1"/>
                      <a:pt x="31" y="6"/>
                      <a:pt x="20" y="17"/>
                    </a:cubicBezTo>
                    <a:cubicBezTo>
                      <a:pt x="0" y="37"/>
                      <a:pt x="0" y="71"/>
                      <a:pt x="22" y="91"/>
                    </a:cubicBezTo>
                    <a:cubicBezTo>
                      <a:pt x="283" y="344"/>
                      <a:pt x="566" y="584"/>
                      <a:pt x="859" y="805"/>
                    </a:cubicBezTo>
                    <a:cubicBezTo>
                      <a:pt x="867" y="812"/>
                      <a:pt x="880" y="817"/>
                      <a:pt x="890" y="817"/>
                    </a:cubicBezTo>
                    <a:cubicBezTo>
                      <a:pt x="907" y="817"/>
                      <a:pt x="923" y="809"/>
                      <a:pt x="934" y="797"/>
                    </a:cubicBezTo>
                    <a:cubicBezTo>
                      <a:pt x="951" y="772"/>
                      <a:pt x="946" y="740"/>
                      <a:pt x="923" y="721"/>
                    </a:cubicBezTo>
                    <a:cubicBezTo>
                      <a:pt x="634" y="504"/>
                      <a:pt x="356" y="264"/>
                      <a:pt x="95" y="14"/>
                    </a:cubicBezTo>
                    <a:cubicBezTo>
                      <a:pt x="84" y="5"/>
                      <a:pt x="72"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7"/>
              <p:cNvSpPr/>
              <p:nvPr/>
            </p:nvSpPr>
            <p:spPr>
              <a:xfrm>
                <a:off x="3080028" y="2890984"/>
                <a:ext cx="326823" cy="37682"/>
              </a:xfrm>
              <a:custGeom>
                <a:avLst/>
                <a:gdLst/>
                <a:ahLst/>
                <a:cxnLst/>
                <a:rect l="l" t="t" r="r" b="b"/>
                <a:pathLst>
                  <a:path w="3556" h="410" extrusionOk="0">
                    <a:moveTo>
                      <a:pt x="3496" y="1"/>
                    </a:moveTo>
                    <a:cubicBezTo>
                      <a:pt x="3490" y="1"/>
                      <a:pt x="3483" y="2"/>
                      <a:pt x="3477" y="4"/>
                    </a:cubicBezTo>
                    <a:cubicBezTo>
                      <a:pt x="2934" y="200"/>
                      <a:pt x="2350" y="299"/>
                      <a:pt x="1765" y="299"/>
                    </a:cubicBezTo>
                    <a:cubicBezTo>
                      <a:pt x="1191" y="299"/>
                      <a:pt x="616" y="204"/>
                      <a:pt x="79" y="14"/>
                    </a:cubicBezTo>
                    <a:cubicBezTo>
                      <a:pt x="73" y="11"/>
                      <a:pt x="67" y="10"/>
                      <a:pt x="60" y="10"/>
                    </a:cubicBezTo>
                    <a:cubicBezTo>
                      <a:pt x="39" y="10"/>
                      <a:pt x="19" y="24"/>
                      <a:pt x="12" y="45"/>
                    </a:cubicBezTo>
                    <a:cubicBezTo>
                      <a:pt x="1" y="72"/>
                      <a:pt x="15" y="102"/>
                      <a:pt x="43" y="114"/>
                    </a:cubicBezTo>
                    <a:cubicBezTo>
                      <a:pt x="599" y="312"/>
                      <a:pt x="1183" y="409"/>
                      <a:pt x="1765" y="409"/>
                    </a:cubicBezTo>
                    <a:cubicBezTo>
                      <a:pt x="2358" y="409"/>
                      <a:pt x="2950" y="308"/>
                      <a:pt x="3513" y="104"/>
                    </a:cubicBezTo>
                    <a:cubicBezTo>
                      <a:pt x="3542" y="95"/>
                      <a:pt x="3556" y="64"/>
                      <a:pt x="3544" y="37"/>
                    </a:cubicBezTo>
                    <a:cubicBezTo>
                      <a:pt x="3538" y="14"/>
                      <a:pt x="3518" y="1"/>
                      <a:pt x="3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7"/>
              <p:cNvSpPr/>
              <p:nvPr/>
            </p:nvSpPr>
            <p:spPr>
              <a:xfrm>
                <a:off x="3097123" y="2259302"/>
                <a:ext cx="261844" cy="222876"/>
              </a:xfrm>
              <a:custGeom>
                <a:avLst/>
                <a:gdLst/>
                <a:ahLst/>
                <a:cxnLst/>
                <a:rect l="l" t="t" r="r" b="b"/>
                <a:pathLst>
                  <a:path w="2849" h="2425" extrusionOk="0">
                    <a:moveTo>
                      <a:pt x="1494" y="1"/>
                    </a:moveTo>
                    <a:cubicBezTo>
                      <a:pt x="1468" y="1"/>
                      <a:pt x="1441" y="2"/>
                      <a:pt x="1415" y="5"/>
                    </a:cubicBezTo>
                    <a:cubicBezTo>
                      <a:pt x="735" y="68"/>
                      <a:pt x="921" y="626"/>
                      <a:pt x="1281" y="720"/>
                    </a:cubicBezTo>
                    <a:cubicBezTo>
                      <a:pt x="1278" y="1164"/>
                      <a:pt x="1288" y="1613"/>
                      <a:pt x="1317" y="2055"/>
                    </a:cubicBezTo>
                    <a:cubicBezTo>
                      <a:pt x="1098" y="2200"/>
                      <a:pt x="875" y="2318"/>
                      <a:pt x="661" y="2318"/>
                    </a:cubicBezTo>
                    <a:cubicBezTo>
                      <a:pt x="495" y="2318"/>
                      <a:pt x="334" y="2248"/>
                      <a:pt x="184" y="2064"/>
                    </a:cubicBezTo>
                    <a:cubicBezTo>
                      <a:pt x="120" y="1934"/>
                      <a:pt x="156" y="1855"/>
                      <a:pt x="216" y="1714"/>
                    </a:cubicBezTo>
                    <a:cubicBezTo>
                      <a:pt x="236" y="1670"/>
                      <a:pt x="257" y="1621"/>
                      <a:pt x="279" y="1564"/>
                    </a:cubicBezTo>
                    <a:cubicBezTo>
                      <a:pt x="289" y="1538"/>
                      <a:pt x="274" y="1505"/>
                      <a:pt x="246" y="1497"/>
                    </a:cubicBezTo>
                    <a:cubicBezTo>
                      <a:pt x="240" y="1494"/>
                      <a:pt x="233" y="1493"/>
                      <a:pt x="227" y="1493"/>
                    </a:cubicBezTo>
                    <a:cubicBezTo>
                      <a:pt x="206" y="1493"/>
                      <a:pt x="185" y="1506"/>
                      <a:pt x="179" y="1528"/>
                    </a:cubicBezTo>
                    <a:cubicBezTo>
                      <a:pt x="159" y="1584"/>
                      <a:pt x="137" y="1631"/>
                      <a:pt x="117" y="1674"/>
                    </a:cubicBezTo>
                    <a:cubicBezTo>
                      <a:pt x="52" y="1821"/>
                      <a:pt x="0" y="1940"/>
                      <a:pt x="89" y="2118"/>
                    </a:cubicBezTo>
                    <a:cubicBezTo>
                      <a:pt x="92" y="2121"/>
                      <a:pt x="93" y="2125"/>
                      <a:pt x="94" y="2127"/>
                    </a:cubicBezTo>
                    <a:cubicBezTo>
                      <a:pt x="271" y="2348"/>
                      <a:pt x="470" y="2425"/>
                      <a:pt x="658" y="2425"/>
                    </a:cubicBezTo>
                    <a:cubicBezTo>
                      <a:pt x="930" y="2425"/>
                      <a:pt x="1185" y="2269"/>
                      <a:pt x="1344" y="2167"/>
                    </a:cubicBezTo>
                    <a:cubicBezTo>
                      <a:pt x="1482" y="2327"/>
                      <a:pt x="1654" y="2383"/>
                      <a:pt x="1830" y="2383"/>
                    </a:cubicBezTo>
                    <a:cubicBezTo>
                      <a:pt x="2118" y="2383"/>
                      <a:pt x="2417" y="2233"/>
                      <a:pt x="2597" y="2142"/>
                    </a:cubicBezTo>
                    <a:cubicBezTo>
                      <a:pt x="2602" y="2141"/>
                      <a:pt x="2606" y="2138"/>
                      <a:pt x="2612" y="2132"/>
                    </a:cubicBezTo>
                    <a:cubicBezTo>
                      <a:pt x="2849" y="1891"/>
                      <a:pt x="2719" y="1653"/>
                      <a:pt x="2577" y="1470"/>
                    </a:cubicBezTo>
                    <a:cubicBezTo>
                      <a:pt x="2567" y="1457"/>
                      <a:pt x="2552" y="1450"/>
                      <a:pt x="2536" y="1450"/>
                    </a:cubicBezTo>
                    <a:cubicBezTo>
                      <a:pt x="2524" y="1450"/>
                      <a:pt x="2512" y="1453"/>
                      <a:pt x="2502" y="1461"/>
                    </a:cubicBezTo>
                    <a:cubicBezTo>
                      <a:pt x="2479" y="1478"/>
                      <a:pt x="2476" y="1513"/>
                      <a:pt x="2493" y="1535"/>
                    </a:cubicBezTo>
                    <a:cubicBezTo>
                      <a:pt x="2640" y="1724"/>
                      <a:pt x="2703" y="1882"/>
                      <a:pt x="2543" y="2047"/>
                    </a:cubicBezTo>
                    <a:cubicBezTo>
                      <a:pt x="2295" y="2170"/>
                      <a:pt x="2046" y="2271"/>
                      <a:pt x="1829" y="2271"/>
                    </a:cubicBezTo>
                    <a:cubicBezTo>
                      <a:pt x="1671" y="2271"/>
                      <a:pt x="1529" y="2218"/>
                      <a:pt x="1417" y="2081"/>
                    </a:cubicBezTo>
                    <a:cubicBezTo>
                      <a:pt x="1422" y="2071"/>
                      <a:pt x="1424" y="2062"/>
                      <a:pt x="1424" y="2051"/>
                    </a:cubicBezTo>
                    <a:cubicBezTo>
                      <a:pt x="1398" y="1614"/>
                      <a:pt x="1387" y="1171"/>
                      <a:pt x="1388" y="733"/>
                    </a:cubicBezTo>
                    <a:cubicBezTo>
                      <a:pt x="1517" y="733"/>
                      <a:pt x="1658" y="670"/>
                      <a:pt x="1786" y="512"/>
                    </a:cubicBezTo>
                    <a:cubicBezTo>
                      <a:pt x="1826" y="463"/>
                      <a:pt x="1856" y="403"/>
                      <a:pt x="1866" y="340"/>
                    </a:cubicBezTo>
                    <a:cubicBezTo>
                      <a:pt x="1879" y="278"/>
                      <a:pt x="1872" y="215"/>
                      <a:pt x="1843" y="159"/>
                    </a:cubicBezTo>
                    <a:cubicBezTo>
                      <a:pt x="1779" y="42"/>
                      <a:pt x="1635" y="1"/>
                      <a:pt x="1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7"/>
              <p:cNvSpPr/>
              <p:nvPr/>
            </p:nvSpPr>
            <p:spPr>
              <a:xfrm>
                <a:off x="3186366" y="1889832"/>
                <a:ext cx="26286" cy="43472"/>
              </a:xfrm>
              <a:custGeom>
                <a:avLst/>
                <a:gdLst/>
                <a:ahLst/>
                <a:cxnLst/>
                <a:rect l="l" t="t" r="r" b="b"/>
                <a:pathLst>
                  <a:path w="286" h="473" extrusionOk="0">
                    <a:moveTo>
                      <a:pt x="61" y="1"/>
                    </a:moveTo>
                    <a:cubicBezTo>
                      <a:pt x="53" y="1"/>
                      <a:pt x="46" y="2"/>
                      <a:pt x="39" y="6"/>
                    </a:cubicBezTo>
                    <a:cubicBezTo>
                      <a:pt x="13" y="16"/>
                      <a:pt x="0" y="48"/>
                      <a:pt x="13" y="76"/>
                    </a:cubicBezTo>
                    <a:lnTo>
                      <a:pt x="177" y="441"/>
                    </a:lnTo>
                    <a:cubicBezTo>
                      <a:pt x="186" y="461"/>
                      <a:pt x="206" y="472"/>
                      <a:pt x="226" y="472"/>
                    </a:cubicBezTo>
                    <a:cubicBezTo>
                      <a:pt x="233" y="472"/>
                      <a:pt x="240" y="471"/>
                      <a:pt x="246" y="468"/>
                    </a:cubicBezTo>
                    <a:cubicBezTo>
                      <a:pt x="273" y="457"/>
                      <a:pt x="286" y="425"/>
                      <a:pt x="273" y="398"/>
                    </a:cubicBezTo>
                    <a:lnTo>
                      <a:pt x="109" y="33"/>
                    </a:lnTo>
                    <a:cubicBezTo>
                      <a:pt x="101" y="13"/>
                      <a:pt x="82"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7"/>
              <p:cNvSpPr/>
              <p:nvPr/>
            </p:nvSpPr>
            <p:spPr>
              <a:xfrm>
                <a:off x="3125798" y="1914096"/>
                <a:ext cx="36303" cy="40715"/>
              </a:xfrm>
              <a:custGeom>
                <a:avLst/>
                <a:gdLst/>
                <a:ahLst/>
                <a:cxnLst/>
                <a:rect l="l" t="t" r="r" b="b"/>
                <a:pathLst>
                  <a:path w="395" h="443" extrusionOk="0">
                    <a:moveTo>
                      <a:pt x="62" y="0"/>
                    </a:moveTo>
                    <a:cubicBezTo>
                      <a:pt x="55" y="0"/>
                      <a:pt x="49" y="1"/>
                      <a:pt x="42" y="4"/>
                    </a:cubicBezTo>
                    <a:cubicBezTo>
                      <a:pt x="14" y="14"/>
                      <a:pt x="1" y="47"/>
                      <a:pt x="11" y="73"/>
                    </a:cubicBezTo>
                    <a:cubicBezTo>
                      <a:pt x="71" y="220"/>
                      <a:pt x="174" y="348"/>
                      <a:pt x="304" y="434"/>
                    </a:cubicBezTo>
                    <a:cubicBezTo>
                      <a:pt x="314" y="440"/>
                      <a:pt x="322" y="443"/>
                      <a:pt x="332" y="443"/>
                    </a:cubicBezTo>
                    <a:cubicBezTo>
                      <a:pt x="349" y="443"/>
                      <a:pt x="366" y="435"/>
                      <a:pt x="378" y="418"/>
                    </a:cubicBezTo>
                    <a:cubicBezTo>
                      <a:pt x="395" y="394"/>
                      <a:pt x="388" y="361"/>
                      <a:pt x="364" y="344"/>
                    </a:cubicBezTo>
                    <a:cubicBezTo>
                      <a:pt x="251" y="270"/>
                      <a:pt x="161" y="158"/>
                      <a:pt x="111" y="34"/>
                    </a:cubicBezTo>
                    <a:cubicBezTo>
                      <a:pt x="103" y="13"/>
                      <a:pt x="83" y="0"/>
                      <a:pt x="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7"/>
              <p:cNvSpPr/>
              <p:nvPr/>
            </p:nvSpPr>
            <p:spPr>
              <a:xfrm>
                <a:off x="3308327" y="1908949"/>
                <a:ext cx="32443" cy="60291"/>
              </a:xfrm>
              <a:custGeom>
                <a:avLst/>
                <a:gdLst/>
                <a:ahLst/>
                <a:cxnLst/>
                <a:rect l="l" t="t" r="r" b="b"/>
                <a:pathLst>
                  <a:path w="353" h="656" extrusionOk="0">
                    <a:moveTo>
                      <a:pt x="63" y="0"/>
                    </a:moveTo>
                    <a:cubicBezTo>
                      <a:pt x="34" y="0"/>
                      <a:pt x="12" y="25"/>
                      <a:pt x="10" y="53"/>
                    </a:cubicBezTo>
                    <a:cubicBezTo>
                      <a:pt x="1" y="274"/>
                      <a:pt x="94" y="493"/>
                      <a:pt x="258" y="641"/>
                    </a:cubicBezTo>
                    <a:cubicBezTo>
                      <a:pt x="269" y="650"/>
                      <a:pt x="281" y="656"/>
                      <a:pt x="294" y="656"/>
                    </a:cubicBezTo>
                    <a:cubicBezTo>
                      <a:pt x="308" y="656"/>
                      <a:pt x="324" y="650"/>
                      <a:pt x="334" y="636"/>
                    </a:cubicBezTo>
                    <a:cubicBezTo>
                      <a:pt x="352" y="614"/>
                      <a:pt x="351" y="581"/>
                      <a:pt x="329" y="561"/>
                    </a:cubicBezTo>
                    <a:cubicBezTo>
                      <a:pt x="188" y="434"/>
                      <a:pt x="109" y="246"/>
                      <a:pt x="117" y="56"/>
                    </a:cubicBezTo>
                    <a:cubicBezTo>
                      <a:pt x="117" y="27"/>
                      <a:pt x="94" y="3"/>
                      <a:pt x="65" y="0"/>
                    </a:cubicBezTo>
                    <a:cubicBezTo>
                      <a:pt x="64" y="0"/>
                      <a:pt x="6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7"/>
              <p:cNvSpPr/>
              <p:nvPr/>
            </p:nvSpPr>
            <p:spPr>
              <a:xfrm>
                <a:off x="2892352" y="4213538"/>
                <a:ext cx="126097" cy="278939"/>
              </a:xfrm>
              <a:custGeom>
                <a:avLst/>
                <a:gdLst/>
                <a:ahLst/>
                <a:cxnLst/>
                <a:rect l="l" t="t" r="r" b="b"/>
                <a:pathLst>
                  <a:path w="1372" h="3035" extrusionOk="0">
                    <a:moveTo>
                      <a:pt x="843" y="1"/>
                    </a:moveTo>
                    <a:cubicBezTo>
                      <a:pt x="602" y="259"/>
                      <a:pt x="472" y="617"/>
                      <a:pt x="488" y="972"/>
                    </a:cubicBezTo>
                    <a:cubicBezTo>
                      <a:pt x="492" y="1053"/>
                      <a:pt x="505" y="1137"/>
                      <a:pt x="482" y="1217"/>
                    </a:cubicBezTo>
                    <a:cubicBezTo>
                      <a:pt x="449" y="1347"/>
                      <a:pt x="338" y="1440"/>
                      <a:pt x="271" y="1557"/>
                    </a:cubicBezTo>
                    <a:cubicBezTo>
                      <a:pt x="128" y="1800"/>
                      <a:pt x="178" y="2082"/>
                      <a:pt x="194" y="2351"/>
                    </a:cubicBezTo>
                    <a:cubicBezTo>
                      <a:pt x="201" y="2482"/>
                      <a:pt x="215" y="2639"/>
                      <a:pt x="166" y="2766"/>
                    </a:cubicBezTo>
                    <a:cubicBezTo>
                      <a:pt x="152" y="2801"/>
                      <a:pt x="1" y="3002"/>
                      <a:pt x="92" y="3009"/>
                    </a:cubicBezTo>
                    <a:cubicBezTo>
                      <a:pt x="354" y="3029"/>
                      <a:pt x="616" y="3035"/>
                      <a:pt x="879" y="3035"/>
                    </a:cubicBezTo>
                    <a:cubicBezTo>
                      <a:pt x="1043" y="3035"/>
                      <a:pt x="1207" y="3033"/>
                      <a:pt x="1371" y="3031"/>
                    </a:cubicBezTo>
                    <a:cubicBezTo>
                      <a:pt x="1199" y="2644"/>
                      <a:pt x="1130" y="2228"/>
                      <a:pt x="1077" y="1811"/>
                    </a:cubicBezTo>
                    <a:cubicBezTo>
                      <a:pt x="1020" y="1380"/>
                      <a:pt x="943" y="947"/>
                      <a:pt x="966" y="509"/>
                    </a:cubicBezTo>
                    <a:cubicBezTo>
                      <a:pt x="975" y="326"/>
                      <a:pt x="982" y="116"/>
                      <a:pt x="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7"/>
              <p:cNvSpPr/>
              <p:nvPr/>
            </p:nvSpPr>
            <p:spPr>
              <a:xfrm>
                <a:off x="3610704" y="3279662"/>
                <a:ext cx="67920" cy="142273"/>
              </a:xfrm>
              <a:custGeom>
                <a:avLst/>
                <a:gdLst/>
                <a:ahLst/>
                <a:cxnLst/>
                <a:rect l="l" t="t" r="r" b="b"/>
                <a:pathLst>
                  <a:path w="739" h="1548" extrusionOk="0">
                    <a:moveTo>
                      <a:pt x="458" y="1"/>
                    </a:moveTo>
                    <a:cubicBezTo>
                      <a:pt x="290" y="1"/>
                      <a:pt x="110" y="210"/>
                      <a:pt x="55" y="348"/>
                    </a:cubicBezTo>
                    <a:cubicBezTo>
                      <a:pt x="1" y="490"/>
                      <a:pt x="38" y="640"/>
                      <a:pt x="55" y="782"/>
                    </a:cubicBezTo>
                    <a:cubicBezTo>
                      <a:pt x="68" y="885"/>
                      <a:pt x="201" y="1491"/>
                      <a:pt x="138" y="1548"/>
                    </a:cubicBezTo>
                    <a:cubicBezTo>
                      <a:pt x="242" y="1459"/>
                      <a:pt x="345" y="1369"/>
                      <a:pt x="425" y="1261"/>
                    </a:cubicBezTo>
                    <a:cubicBezTo>
                      <a:pt x="506" y="1149"/>
                      <a:pt x="560" y="1018"/>
                      <a:pt x="553" y="882"/>
                    </a:cubicBezTo>
                    <a:cubicBezTo>
                      <a:pt x="550" y="819"/>
                      <a:pt x="532" y="755"/>
                      <a:pt x="550" y="695"/>
                    </a:cubicBezTo>
                    <a:cubicBezTo>
                      <a:pt x="566" y="640"/>
                      <a:pt x="609" y="597"/>
                      <a:pt x="639" y="548"/>
                    </a:cubicBezTo>
                    <a:cubicBezTo>
                      <a:pt x="739" y="393"/>
                      <a:pt x="722" y="56"/>
                      <a:pt x="500" y="6"/>
                    </a:cubicBezTo>
                    <a:cubicBezTo>
                      <a:pt x="486" y="2"/>
                      <a:pt x="472" y="1"/>
                      <a:pt x="4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7"/>
              <p:cNvSpPr/>
              <p:nvPr/>
            </p:nvSpPr>
            <p:spPr>
              <a:xfrm>
                <a:off x="3600319" y="4071724"/>
                <a:ext cx="139240" cy="423877"/>
              </a:xfrm>
              <a:custGeom>
                <a:avLst/>
                <a:gdLst/>
                <a:ahLst/>
                <a:cxnLst/>
                <a:rect l="l" t="t" r="r" b="b"/>
                <a:pathLst>
                  <a:path w="1515" h="4612" extrusionOk="0">
                    <a:moveTo>
                      <a:pt x="201" y="0"/>
                    </a:moveTo>
                    <a:cubicBezTo>
                      <a:pt x="197" y="0"/>
                      <a:pt x="193" y="1"/>
                      <a:pt x="189" y="2"/>
                    </a:cubicBezTo>
                    <a:cubicBezTo>
                      <a:pt x="162" y="9"/>
                      <a:pt x="152" y="46"/>
                      <a:pt x="149" y="76"/>
                    </a:cubicBezTo>
                    <a:cubicBezTo>
                      <a:pt x="81" y="804"/>
                      <a:pt x="88" y="1541"/>
                      <a:pt x="85" y="2275"/>
                    </a:cubicBezTo>
                    <a:cubicBezTo>
                      <a:pt x="84" y="2480"/>
                      <a:pt x="1" y="4575"/>
                      <a:pt x="71" y="4592"/>
                    </a:cubicBezTo>
                    <a:cubicBezTo>
                      <a:pt x="130" y="4606"/>
                      <a:pt x="186" y="4612"/>
                      <a:pt x="240" y="4612"/>
                    </a:cubicBezTo>
                    <a:cubicBezTo>
                      <a:pt x="382" y="4612"/>
                      <a:pt x="516" y="4576"/>
                      <a:pt x="666" y="4566"/>
                    </a:cubicBezTo>
                    <a:cubicBezTo>
                      <a:pt x="748" y="4561"/>
                      <a:pt x="831" y="4559"/>
                      <a:pt x="913" y="4559"/>
                    </a:cubicBezTo>
                    <a:cubicBezTo>
                      <a:pt x="1069" y="4559"/>
                      <a:pt x="1225" y="4567"/>
                      <a:pt x="1379" y="4579"/>
                    </a:cubicBezTo>
                    <a:cubicBezTo>
                      <a:pt x="1387" y="4580"/>
                      <a:pt x="1395" y="4580"/>
                      <a:pt x="1404" y="4580"/>
                    </a:cubicBezTo>
                    <a:cubicBezTo>
                      <a:pt x="1429" y="4580"/>
                      <a:pt x="1454" y="4577"/>
                      <a:pt x="1472" y="4561"/>
                    </a:cubicBezTo>
                    <a:cubicBezTo>
                      <a:pt x="1493" y="4542"/>
                      <a:pt x="1496" y="4509"/>
                      <a:pt x="1499" y="4481"/>
                    </a:cubicBezTo>
                    <a:cubicBezTo>
                      <a:pt x="1514" y="4085"/>
                      <a:pt x="1242" y="3731"/>
                      <a:pt x="1207" y="3337"/>
                    </a:cubicBezTo>
                    <a:cubicBezTo>
                      <a:pt x="1179" y="2997"/>
                      <a:pt x="1327" y="2655"/>
                      <a:pt x="1230" y="2319"/>
                    </a:cubicBezTo>
                    <a:cubicBezTo>
                      <a:pt x="1149" y="2035"/>
                      <a:pt x="908" y="1829"/>
                      <a:pt x="838" y="1538"/>
                    </a:cubicBezTo>
                    <a:cubicBezTo>
                      <a:pt x="765" y="1232"/>
                      <a:pt x="849" y="925"/>
                      <a:pt x="788" y="618"/>
                    </a:cubicBezTo>
                    <a:cubicBezTo>
                      <a:pt x="783" y="598"/>
                      <a:pt x="779" y="580"/>
                      <a:pt x="775" y="560"/>
                    </a:cubicBezTo>
                    <a:cubicBezTo>
                      <a:pt x="702" y="289"/>
                      <a:pt x="496" y="120"/>
                      <a:pt x="236" y="10"/>
                    </a:cubicBezTo>
                    <a:cubicBezTo>
                      <a:pt x="226" y="5"/>
                      <a:pt x="214" y="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7"/>
              <p:cNvSpPr/>
              <p:nvPr/>
            </p:nvSpPr>
            <p:spPr>
              <a:xfrm>
                <a:off x="2664605" y="3596928"/>
                <a:ext cx="209457" cy="463490"/>
              </a:xfrm>
              <a:custGeom>
                <a:avLst/>
                <a:gdLst/>
                <a:ahLst/>
                <a:cxnLst/>
                <a:rect l="l" t="t" r="r" b="b"/>
                <a:pathLst>
                  <a:path w="2279" h="5043" extrusionOk="0">
                    <a:moveTo>
                      <a:pt x="103" y="0"/>
                    </a:moveTo>
                    <a:lnTo>
                      <a:pt x="103" y="0"/>
                    </a:lnTo>
                    <a:cubicBezTo>
                      <a:pt x="0" y="1001"/>
                      <a:pt x="67" y="2028"/>
                      <a:pt x="224" y="3019"/>
                    </a:cubicBezTo>
                    <a:cubicBezTo>
                      <a:pt x="330" y="3678"/>
                      <a:pt x="423" y="4344"/>
                      <a:pt x="531" y="5008"/>
                    </a:cubicBezTo>
                    <a:cubicBezTo>
                      <a:pt x="701" y="5027"/>
                      <a:pt x="882" y="5042"/>
                      <a:pt x="1062" y="5042"/>
                    </a:cubicBezTo>
                    <a:cubicBezTo>
                      <a:pt x="1613" y="5042"/>
                      <a:pt x="2145" y="4893"/>
                      <a:pt x="2243" y="4225"/>
                    </a:cubicBezTo>
                    <a:cubicBezTo>
                      <a:pt x="2279" y="3984"/>
                      <a:pt x="2226" y="3736"/>
                      <a:pt x="2136" y="3507"/>
                    </a:cubicBezTo>
                    <a:cubicBezTo>
                      <a:pt x="1945" y="3019"/>
                      <a:pt x="1586" y="2595"/>
                      <a:pt x="1137" y="2326"/>
                    </a:cubicBezTo>
                    <a:cubicBezTo>
                      <a:pt x="998" y="2242"/>
                      <a:pt x="845" y="2171"/>
                      <a:pt x="750" y="2041"/>
                    </a:cubicBezTo>
                    <a:cubicBezTo>
                      <a:pt x="504" y="1714"/>
                      <a:pt x="734" y="1251"/>
                      <a:pt x="714" y="843"/>
                    </a:cubicBezTo>
                    <a:cubicBezTo>
                      <a:pt x="695" y="477"/>
                      <a:pt x="444" y="132"/>
                      <a:pt x="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7"/>
              <p:cNvSpPr/>
              <p:nvPr/>
            </p:nvSpPr>
            <p:spPr>
              <a:xfrm>
                <a:off x="2950898" y="2112617"/>
                <a:ext cx="113781" cy="533155"/>
              </a:xfrm>
              <a:custGeom>
                <a:avLst/>
                <a:gdLst/>
                <a:ahLst/>
                <a:cxnLst/>
                <a:rect l="l" t="t" r="r" b="b"/>
                <a:pathLst>
                  <a:path w="1238" h="5801" extrusionOk="0">
                    <a:moveTo>
                      <a:pt x="1178" y="0"/>
                    </a:moveTo>
                    <a:cubicBezTo>
                      <a:pt x="1159" y="0"/>
                      <a:pt x="1141" y="10"/>
                      <a:pt x="1130" y="26"/>
                    </a:cubicBezTo>
                    <a:cubicBezTo>
                      <a:pt x="729" y="736"/>
                      <a:pt x="617" y="1558"/>
                      <a:pt x="507" y="2353"/>
                    </a:cubicBezTo>
                    <a:cubicBezTo>
                      <a:pt x="467" y="2650"/>
                      <a:pt x="426" y="2952"/>
                      <a:pt x="369" y="3250"/>
                    </a:cubicBezTo>
                    <a:cubicBezTo>
                      <a:pt x="308" y="3506"/>
                      <a:pt x="242" y="3760"/>
                      <a:pt x="175" y="4015"/>
                    </a:cubicBezTo>
                    <a:cubicBezTo>
                      <a:pt x="128" y="4155"/>
                      <a:pt x="75" y="4289"/>
                      <a:pt x="13" y="4424"/>
                    </a:cubicBezTo>
                    <a:cubicBezTo>
                      <a:pt x="1" y="4451"/>
                      <a:pt x="13" y="4484"/>
                      <a:pt x="41" y="4495"/>
                    </a:cubicBezTo>
                    <a:cubicBezTo>
                      <a:pt x="48" y="4499"/>
                      <a:pt x="55" y="4501"/>
                      <a:pt x="63" y="4501"/>
                    </a:cubicBezTo>
                    <a:cubicBezTo>
                      <a:pt x="69" y="4501"/>
                      <a:pt x="75" y="4499"/>
                      <a:pt x="79" y="4498"/>
                    </a:cubicBezTo>
                    <a:cubicBezTo>
                      <a:pt x="86" y="4731"/>
                      <a:pt x="212" y="5109"/>
                      <a:pt x="233" y="5259"/>
                    </a:cubicBezTo>
                    <a:cubicBezTo>
                      <a:pt x="260" y="5447"/>
                      <a:pt x="273" y="5623"/>
                      <a:pt x="279" y="5800"/>
                    </a:cubicBezTo>
                    <a:cubicBezTo>
                      <a:pt x="313" y="5794"/>
                      <a:pt x="348" y="5783"/>
                      <a:pt x="378" y="5763"/>
                    </a:cubicBezTo>
                    <a:cubicBezTo>
                      <a:pt x="439" y="5722"/>
                      <a:pt x="479" y="5657"/>
                      <a:pt x="515" y="5594"/>
                    </a:cubicBezTo>
                    <a:cubicBezTo>
                      <a:pt x="843" y="5008"/>
                      <a:pt x="910" y="4278"/>
                      <a:pt x="692" y="3641"/>
                    </a:cubicBezTo>
                    <a:cubicBezTo>
                      <a:pt x="656" y="3537"/>
                      <a:pt x="613" y="3431"/>
                      <a:pt x="625" y="3324"/>
                    </a:cubicBezTo>
                    <a:cubicBezTo>
                      <a:pt x="632" y="3236"/>
                      <a:pt x="675" y="3153"/>
                      <a:pt x="714" y="3073"/>
                    </a:cubicBezTo>
                    <a:cubicBezTo>
                      <a:pt x="822" y="2853"/>
                      <a:pt x="913" y="2617"/>
                      <a:pt x="920" y="2373"/>
                    </a:cubicBezTo>
                    <a:cubicBezTo>
                      <a:pt x="924" y="2242"/>
                      <a:pt x="889" y="1845"/>
                      <a:pt x="719" y="1806"/>
                    </a:cubicBezTo>
                    <a:cubicBezTo>
                      <a:pt x="712" y="1804"/>
                      <a:pt x="706" y="1804"/>
                      <a:pt x="699" y="1802"/>
                    </a:cubicBezTo>
                    <a:cubicBezTo>
                      <a:pt x="796" y="1202"/>
                      <a:pt x="932" y="609"/>
                      <a:pt x="1227" y="83"/>
                    </a:cubicBezTo>
                    <a:cubicBezTo>
                      <a:pt x="1237" y="55"/>
                      <a:pt x="1228" y="22"/>
                      <a:pt x="1204" y="7"/>
                    </a:cubicBezTo>
                    <a:cubicBezTo>
                      <a:pt x="1196" y="3"/>
                      <a:pt x="1187" y="0"/>
                      <a:pt x="11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7"/>
              <p:cNvSpPr/>
              <p:nvPr/>
            </p:nvSpPr>
            <p:spPr>
              <a:xfrm>
                <a:off x="3376431" y="2077140"/>
                <a:ext cx="162492" cy="521483"/>
              </a:xfrm>
              <a:custGeom>
                <a:avLst/>
                <a:gdLst/>
                <a:ahLst/>
                <a:cxnLst/>
                <a:rect l="l" t="t" r="r" b="b"/>
                <a:pathLst>
                  <a:path w="1768" h="5674" extrusionOk="0">
                    <a:moveTo>
                      <a:pt x="58" y="0"/>
                    </a:moveTo>
                    <a:cubicBezTo>
                      <a:pt x="44" y="0"/>
                      <a:pt x="30" y="6"/>
                      <a:pt x="21" y="16"/>
                    </a:cubicBezTo>
                    <a:cubicBezTo>
                      <a:pt x="1" y="38"/>
                      <a:pt x="1" y="72"/>
                      <a:pt x="22" y="91"/>
                    </a:cubicBezTo>
                    <a:cubicBezTo>
                      <a:pt x="392" y="445"/>
                      <a:pt x="458" y="1009"/>
                      <a:pt x="515" y="1504"/>
                    </a:cubicBezTo>
                    <a:cubicBezTo>
                      <a:pt x="546" y="1778"/>
                      <a:pt x="582" y="2051"/>
                      <a:pt x="621" y="2324"/>
                    </a:cubicBezTo>
                    <a:cubicBezTo>
                      <a:pt x="589" y="2438"/>
                      <a:pt x="565" y="2557"/>
                      <a:pt x="539" y="2672"/>
                    </a:cubicBezTo>
                    <a:cubicBezTo>
                      <a:pt x="461" y="3042"/>
                      <a:pt x="382" y="3425"/>
                      <a:pt x="464" y="3794"/>
                    </a:cubicBezTo>
                    <a:cubicBezTo>
                      <a:pt x="502" y="3977"/>
                      <a:pt x="581" y="4149"/>
                      <a:pt x="608" y="4334"/>
                    </a:cubicBezTo>
                    <a:cubicBezTo>
                      <a:pt x="636" y="4533"/>
                      <a:pt x="601" y="4741"/>
                      <a:pt x="631" y="4941"/>
                    </a:cubicBezTo>
                    <a:cubicBezTo>
                      <a:pt x="679" y="5262"/>
                      <a:pt x="903" y="5551"/>
                      <a:pt x="1206" y="5673"/>
                    </a:cubicBezTo>
                    <a:cubicBezTo>
                      <a:pt x="1158" y="5328"/>
                      <a:pt x="1113" y="4981"/>
                      <a:pt x="968" y="4658"/>
                    </a:cubicBezTo>
                    <a:lnTo>
                      <a:pt x="968" y="4658"/>
                    </a:lnTo>
                    <a:cubicBezTo>
                      <a:pt x="989" y="4667"/>
                      <a:pt x="1009" y="4680"/>
                      <a:pt x="1028" y="4694"/>
                    </a:cubicBezTo>
                    <a:cubicBezTo>
                      <a:pt x="1038" y="4750"/>
                      <a:pt x="1050" y="4805"/>
                      <a:pt x="1060" y="4860"/>
                    </a:cubicBezTo>
                    <a:cubicBezTo>
                      <a:pt x="1066" y="4885"/>
                      <a:pt x="1088" y="4902"/>
                      <a:pt x="1113" y="4902"/>
                    </a:cubicBezTo>
                    <a:cubicBezTo>
                      <a:pt x="1116" y="4902"/>
                      <a:pt x="1120" y="4902"/>
                      <a:pt x="1123" y="4901"/>
                    </a:cubicBezTo>
                    <a:cubicBezTo>
                      <a:pt x="1152" y="4895"/>
                      <a:pt x="1170" y="4867"/>
                      <a:pt x="1165" y="4838"/>
                    </a:cubicBezTo>
                    <a:lnTo>
                      <a:pt x="1165" y="4835"/>
                    </a:lnTo>
                    <a:cubicBezTo>
                      <a:pt x="1209" y="4891"/>
                      <a:pt x="1252" y="4948"/>
                      <a:pt x="1302" y="4995"/>
                    </a:cubicBezTo>
                    <a:cubicBezTo>
                      <a:pt x="1406" y="5093"/>
                      <a:pt x="1540" y="5135"/>
                      <a:pt x="1678" y="5135"/>
                    </a:cubicBezTo>
                    <a:cubicBezTo>
                      <a:pt x="1708" y="5135"/>
                      <a:pt x="1737" y="5133"/>
                      <a:pt x="1767" y="5129"/>
                    </a:cubicBezTo>
                    <a:cubicBezTo>
                      <a:pt x="1764" y="5035"/>
                      <a:pt x="1724" y="4960"/>
                      <a:pt x="1603" y="4922"/>
                    </a:cubicBezTo>
                    <a:cubicBezTo>
                      <a:pt x="1407" y="4862"/>
                      <a:pt x="1250" y="4820"/>
                      <a:pt x="1129" y="4658"/>
                    </a:cubicBezTo>
                    <a:cubicBezTo>
                      <a:pt x="916" y="3615"/>
                      <a:pt x="745" y="2551"/>
                      <a:pt x="621" y="1493"/>
                    </a:cubicBezTo>
                    <a:cubicBezTo>
                      <a:pt x="564" y="1003"/>
                      <a:pt x="492" y="395"/>
                      <a:pt x="95" y="15"/>
                    </a:cubicBezTo>
                    <a:cubicBezTo>
                      <a:pt x="85" y="5"/>
                      <a:pt x="71" y="0"/>
                      <a:pt x="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7"/>
              <p:cNvSpPr/>
              <p:nvPr/>
            </p:nvSpPr>
            <p:spPr>
              <a:xfrm>
                <a:off x="2897775" y="3349788"/>
                <a:ext cx="115528" cy="1128624"/>
              </a:xfrm>
              <a:custGeom>
                <a:avLst/>
                <a:gdLst/>
                <a:ahLst/>
                <a:cxnLst/>
                <a:rect l="l" t="t" r="r" b="b"/>
                <a:pathLst>
                  <a:path w="1257" h="12280" extrusionOk="0">
                    <a:moveTo>
                      <a:pt x="53" y="1"/>
                    </a:moveTo>
                    <a:cubicBezTo>
                      <a:pt x="52" y="1"/>
                      <a:pt x="51" y="1"/>
                      <a:pt x="50" y="1"/>
                    </a:cubicBezTo>
                    <a:cubicBezTo>
                      <a:pt x="22" y="4"/>
                      <a:pt x="0" y="29"/>
                      <a:pt x="3" y="58"/>
                    </a:cubicBezTo>
                    <a:lnTo>
                      <a:pt x="847" y="10545"/>
                    </a:lnTo>
                    <a:cubicBezTo>
                      <a:pt x="891" y="11113"/>
                      <a:pt x="940" y="11700"/>
                      <a:pt x="1147" y="12247"/>
                    </a:cubicBezTo>
                    <a:cubicBezTo>
                      <a:pt x="1155" y="12269"/>
                      <a:pt x="1175" y="12280"/>
                      <a:pt x="1197" y="12280"/>
                    </a:cubicBezTo>
                    <a:cubicBezTo>
                      <a:pt x="1204" y="12280"/>
                      <a:pt x="1208" y="12280"/>
                      <a:pt x="1217" y="12276"/>
                    </a:cubicBezTo>
                    <a:cubicBezTo>
                      <a:pt x="1243" y="12266"/>
                      <a:pt x="1257" y="12234"/>
                      <a:pt x="1247" y="12207"/>
                    </a:cubicBezTo>
                    <a:cubicBezTo>
                      <a:pt x="1045" y="11676"/>
                      <a:pt x="997" y="11098"/>
                      <a:pt x="953" y="10537"/>
                    </a:cubicBezTo>
                    <a:lnTo>
                      <a:pt x="107" y="49"/>
                    </a:lnTo>
                    <a:cubicBezTo>
                      <a:pt x="106" y="22"/>
                      <a:pt x="83"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7"/>
              <p:cNvSpPr/>
              <p:nvPr/>
            </p:nvSpPr>
            <p:spPr>
              <a:xfrm>
                <a:off x="3402073" y="4391472"/>
                <a:ext cx="84555" cy="19944"/>
              </a:xfrm>
              <a:custGeom>
                <a:avLst/>
                <a:gdLst/>
                <a:ahLst/>
                <a:cxnLst/>
                <a:rect l="l" t="t" r="r" b="b"/>
                <a:pathLst>
                  <a:path w="920" h="217" extrusionOk="0">
                    <a:moveTo>
                      <a:pt x="867" y="1"/>
                    </a:moveTo>
                    <a:cubicBezTo>
                      <a:pt x="866" y="1"/>
                      <a:pt x="864" y="1"/>
                      <a:pt x="863" y="1"/>
                    </a:cubicBezTo>
                    <a:cubicBezTo>
                      <a:pt x="587" y="14"/>
                      <a:pt x="313" y="51"/>
                      <a:pt x="46" y="111"/>
                    </a:cubicBezTo>
                    <a:cubicBezTo>
                      <a:pt x="18" y="118"/>
                      <a:pt x="0" y="146"/>
                      <a:pt x="8" y="175"/>
                    </a:cubicBezTo>
                    <a:cubicBezTo>
                      <a:pt x="12" y="201"/>
                      <a:pt x="35" y="216"/>
                      <a:pt x="59" y="216"/>
                    </a:cubicBezTo>
                    <a:cubicBezTo>
                      <a:pt x="63" y="216"/>
                      <a:pt x="68" y="216"/>
                      <a:pt x="70" y="215"/>
                    </a:cubicBezTo>
                    <a:cubicBezTo>
                      <a:pt x="330" y="156"/>
                      <a:pt x="599" y="118"/>
                      <a:pt x="866" y="108"/>
                    </a:cubicBezTo>
                    <a:cubicBezTo>
                      <a:pt x="896" y="105"/>
                      <a:pt x="920" y="81"/>
                      <a:pt x="917" y="52"/>
                    </a:cubicBezTo>
                    <a:cubicBezTo>
                      <a:pt x="916" y="24"/>
                      <a:pt x="894" y="1"/>
                      <a:pt x="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7"/>
              <p:cNvSpPr/>
              <p:nvPr/>
            </p:nvSpPr>
            <p:spPr>
              <a:xfrm>
                <a:off x="3044092" y="4371619"/>
                <a:ext cx="81706" cy="20128"/>
              </a:xfrm>
              <a:custGeom>
                <a:avLst/>
                <a:gdLst/>
                <a:ahLst/>
                <a:cxnLst/>
                <a:rect l="l" t="t" r="r" b="b"/>
                <a:pathLst>
                  <a:path w="889" h="219" extrusionOk="0">
                    <a:moveTo>
                      <a:pt x="705" y="1"/>
                    </a:moveTo>
                    <a:cubicBezTo>
                      <a:pt x="481" y="1"/>
                      <a:pt x="254" y="40"/>
                      <a:pt x="43" y="115"/>
                    </a:cubicBezTo>
                    <a:cubicBezTo>
                      <a:pt x="15" y="124"/>
                      <a:pt x="0" y="154"/>
                      <a:pt x="12" y="183"/>
                    </a:cubicBezTo>
                    <a:cubicBezTo>
                      <a:pt x="19" y="204"/>
                      <a:pt x="40" y="218"/>
                      <a:pt x="62" y="218"/>
                    </a:cubicBezTo>
                    <a:cubicBezTo>
                      <a:pt x="67" y="218"/>
                      <a:pt x="75" y="217"/>
                      <a:pt x="79" y="217"/>
                    </a:cubicBezTo>
                    <a:cubicBezTo>
                      <a:pt x="277" y="145"/>
                      <a:pt x="493" y="108"/>
                      <a:pt x="705" y="108"/>
                    </a:cubicBezTo>
                    <a:cubicBezTo>
                      <a:pt x="746" y="108"/>
                      <a:pt x="788" y="110"/>
                      <a:pt x="828" y="113"/>
                    </a:cubicBezTo>
                    <a:cubicBezTo>
                      <a:pt x="830" y="113"/>
                      <a:pt x="832" y="113"/>
                      <a:pt x="833" y="113"/>
                    </a:cubicBezTo>
                    <a:cubicBezTo>
                      <a:pt x="860" y="113"/>
                      <a:pt x="884" y="90"/>
                      <a:pt x="886" y="63"/>
                    </a:cubicBezTo>
                    <a:cubicBezTo>
                      <a:pt x="888" y="33"/>
                      <a:pt x="864" y="8"/>
                      <a:pt x="836" y="5"/>
                    </a:cubicBezTo>
                    <a:cubicBezTo>
                      <a:pt x="792" y="2"/>
                      <a:pt x="748" y="1"/>
                      <a:pt x="7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7"/>
              <p:cNvSpPr/>
              <p:nvPr/>
            </p:nvSpPr>
            <p:spPr>
              <a:xfrm>
                <a:off x="2788680" y="4406544"/>
                <a:ext cx="75088" cy="35936"/>
              </a:xfrm>
              <a:custGeom>
                <a:avLst/>
                <a:gdLst/>
                <a:ahLst/>
                <a:cxnLst/>
                <a:rect l="l" t="t" r="r" b="b"/>
                <a:pathLst>
                  <a:path w="817" h="391" extrusionOk="0">
                    <a:moveTo>
                      <a:pt x="52" y="1"/>
                    </a:moveTo>
                    <a:cubicBezTo>
                      <a:pt x="25" y="1"/>
                      <a:pt x="1" y="25"/>
                      <a:pt x="1" y="52"/>
                    </a:cubicBezTo>
                    <a:cubicBezTo>
                      <a:pt x="1" y="82"/>
                      <a:pt x="24" y="108"/>
                      <a:pt x="52" y="108"/>
                    </a:cubicBezTo>
                    <a:cubicBezTo>
                      <a:pt x="298" y="115"/>
                      <a:pt x="542" y="212"/>
                      <a:pt x="722" y="378"/>
                    </a:cubicBezTo>
                    <a:cubicBezTo>
                      <a:pt x="733" y="387"/>
                      <a:pt x="745" y="391"/>
                      <a:pt x="758" y="391"/>
                    </a:cubicBezTo>
                    <a:cubicBezTo>
                      <a:pt x="772" y="391"/>
                      <a:pt x="786" y="387"/>
                      <a:pt x="798" y="372"/>
                    </a:cubicBezTo>
                    <a:cubicBezTo>
                      <a:pt x="816" y="351"/>
                      <a:pt x="815" y="317"/>
                      <a:pt x="793" y="297"/>
                    </a:cubicBezTo>
                    <a:cubicBezTo>
                      <a:pt x="593" y="117"/>
                      <a:pt x="326" y="8"/>
                      <a:pt x="56" y="1"/>
                    </a:cubicBezTo>
                    <a:cubicBezTo>
                      <a:pt x="55" y="1"/>
                      <a:pt x="54" y="1"/>
                      <a:pt x="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7"/>
              <p:cNvSpPr/>
              <p:nvPr/>
            </p:nvSpPr>
            <p:spPr>
              <a:xfrm>
                <a:off x="3158150" y="4422628"/>
                <a:ext cx="98892" cy="24907"/>
              </a:xfrm>
              <a:custGeom>
                <a:avLst/>
                <a:gdLst/>
                <a:ahLst/>
                <a:cxnLst/>
                <a:rect l="l" t="t" r="r" b="b"/>
                <a:pathLst>
                  <a:path w="1076" h="271" extrusionOk="0">
                    <a:moveTo>
                      <a:pt x="524" y="1"/>
                    </a:moveTo>
                    <a:cubicBezTo>
                      <a:pt x="350" y="1"/>
                      <a:pt x="175" y="52"/>
                      <a:pt x="30" y="154"/>
                    </a:cubicBezTo>
                    <a:cubicBezTo>
                      <a:pt x="7" y="172"/>
                      <a:pt x="0" y="206"/>
                      <a:pt x="17" y="229"/>
                    </a:cubicBezTo>
                    <a:cubicBezTo>
                      <a:pt x="29" y="243"/>
                      <a:pt x="46" y="251"/>
                      <a:pt x="64" y="251"/>
                    </a:cubicBezTo>
                    <a:cubicBezTo>
                      <a:pt x="74" y="251"/>
                      <a:pt x="84" y="248"/>
                      <a:pt x="93" y="241"/>
                    </a:cubicBezTo>
                    <a:cubicBezTo>
                      <a:pt x="218" y="152"/>
                      <a:pt x="372" y="108"/>
                      <a:pt x="527" y="108"/>
                    </a:cubicBezTo>
                    <a:cubicBezTo>
                      <a:pt x="692" y="108"/>
                      <a:pt x="856" y="158"/>
                      <a:pt x="985" y="259"/>
                    </a:cubicBezTo>
                    <a:cubicBezTo>
                      <a:pt x="994" y="266"/>
                      <a:pt x="1007" y="270"/>
                      <a:pt x="1017" y="270"/>
                    </a:cubicBezTo>
                    <a:cubicBezTo>
                      <a:pt x="1034" y="270"/>
                      <a:pt x="1050" y="263"/>
                      <a:pt x="1057" y="250"/>
                    </a:cubicBezTo>
                    <a:cubicBezTo>
                      <a:pt x="1075" y="227"/>
                      <a:pt x="1071" y="193"/>
                      <a:pt x="1048" y="176"/>
                    </a:cubicBezTo>
                    <a:cubicBezTo>
                      <a:pt x="898" y="59"/>
                      <a:pt x="711"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7"/>
              <p:cNvSpPr/>
              <p:nvPr/>
            </p:nvSpPr>
            <p:spPr>
              <a:xfrm>
                <a:off x="3171017" y="4458840"/>
                <a:ext cx="78489" cy="24631"/>
              </a:xfrm>
              <a:custGeom>
                <a:avLst/>
                <a:gdLst/>
                <a:ahLst/>
                <a:cxnLst/>
                <a:rect l="l" t="t" r="r" b="b"/>
                <a:pathLst>
                  <a:path w="854" h="268" extrusionOk="0">
                    <a:moveTo>
                      <a:pt x="336" y="1"/>
                    </a:moveTo>
                    <a:cubicBezTo>
                      <a:pt x="234" y="1"/>
                      <a:pt x="132" y="21"/>
                      <a:pt x="39" y="62"/>
                    </a:cubicBezTo>
                    <a:cubicBezTo>
                      <a:pt x="11" y="73"/>
                      <a:pt x="0" y="104"/>
                      <a:pt x="11" y="132"/>
                    </a:cubicBezTo>
                    <a:cubicBezTo>
                      <a:pt x="20" y="152"/>
                      <a:pt x="39" y="163"/>
                      <a:pt x="60" y="163"/>
                    </a:cubicBezTo>
                    <a:cubicBezTo>
                      <a:pt x="67" y="163"/>
                      <a:pt x="74" y="162"/>
                      <a:pt x="81" y="159"/>
                    </a:cubicBezTo>
                    <a:cubicBezTo>
                      <a:pt x="162" y="123"/>
                      <a:pt x="250" y="106"/>
                      <a:pt x="338" y="106"/>
                    </a:cubicBezTo>
                    <a:cubicBezTo>
                      <a:pt x="491" y="106"/>
                      <a:pt x="643" y="158"/>
                      <a:pt x="761" y="254"/>
                    </a:cubicBezTo>
                    <a:cubicBezTo>
                      <a:pt x="772" y="263"/>
                      <a:pt x="782" y="267"/>
                      <a:pt x="795" y="267"/>
                    </a:cubicBezTo>
                    <a:cubicBezTo>
                      <a:pt x="811" y="267"/>
                      <a:pt x="825" y="260"/>
                      <a:pt x="837" y="249"/>
                    </a:cubicBezTo>
                    <a:cubicBezTo>
                      <a:pt x="854" y="226"/>
                      <a:pt x="852" y="194"/>
                      <a:pt x="830" y="174"/>
                    </a:cubicBezTo>
                    <a:cubicBezTo>
                      <a:pt x="693" y="61"/>
                      <a:pt x="514" y="1"/>
                      <a:pt x="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7"/>
              <p:cNvSpPr/>
              <p:nvPr/>
            </p:nvSpPr>
            <p:spPr>
              <a:xfrm>
                <a:off x="3341322" y="4434484"/>
                <a:ext cx="91264" cy="33730"/>
              </a:xfrm>
              <a:custGeom>
                <a:avLst/>
                <a:gdLst/>
                <a:ahLst/>
                <a:cxnLst/>
                <a:rect l="l" t="t" r="r" b="b"/>
                <a:pathLst>
                  <a:path w="993" h="367" extrusionOk="0">
                    <a:moveTo>
                      <a:pt x="751" y="1"/>
                    </a:moveTo>
                    <a:cubicBezTo>
                      <a:pt x="486" y="1"/>
                      <a:pt x="224" y="97"/>
                      <a:pt x="26" y="272"/>
                    </a:cubicBezTo>
                    <a:cubicBezTo>
                      <a:pt x="2" y="292"/>
                      <a:pt x="0" y="327"/>
                      <a:pt x="20" y="348"/>
                    </a:cubicBezTo>
                    <a:cubicBezTo>
                      <a:pt x="30" y="361"/>
                      <a:pt x="46" y="367"/>
                      <a:pt x="59" y="367"/>
                    </a:cubicBezTo>
                    <a:cubicBezTo>
                      <a:pt x="72" y="367"/>
                      <a:pt x="85" y="361"/>
                      <a:pt x="95" y="355"/>
                    </a:cubicBezTo>
                    <a:cubicBezTo>
                      <a:pt x="275" y="197"/>
                      <a:pt x="519" y="108"/>
                      <a:pt x="761" y="108"/>
                    </a:cubicBezTo>
                    <a:cubicBezTo>
                      <a:pt x="816" y="108"/>
                      <a:pt x="871" y="113"/>
                      <a:pt x="926" y="122"/>
                    </a:cubicBezTo>
                    <a:cubicBezTo>
                      <a:pt x="929" y="123"/>
                      <a:pt x="933" y="124"/>
                      <a:pt x="936" y="124"/>
                    </a:cubicBezTo>
                    <a:cubicBezTo>
                      <a:pt x="962" y="124"/>
                      <a:pt x="983" y="106"/>
                      <a:pt x="987" y="81"/>
                    </a:cubicBezTo>
                    <a:cubicBezTo>
                      <a:pt x="993" y="50"/>
                      <a:pt x="973" y="23"/>
                      <a:pt x="944" y="18"/>
                    </a:cubicBezTo>
                    <a:cubicBezTo>
                      <a:pt x="880" y="6"/>
                      <a:pt x="815"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7"/>
              <p:cNvSpPr/>
              <p:nvPr/>
            </p:nvSpPr>
            <p:spPr>
              <a:xfrm>
                <a:off x="3336451" y="4467847"/>
                <a:ext cx="116906" cy="23896"/>
              </a:xfrm>
              <a:custGeom>
                <a:avLst/>
                <a:gdLst/>
                <a:ahLst/>
                <a:cxnLst/>
                <a:rect l="l" t="t" r="r" b="b"/>
                <a:pathLst>
                  <a:path w="1272" h="260" extrusionOk="0">
                    <a:moveTo>
                      <a:pt x="733" y="0"/>
                    </a:moveTo>
                    <a:cubicBezTo>
                      <a:pt x="493" y="0"/>
                      <a:pt x="254" y="54"/>
                      <a:pt x="38" y="158"/>
                    </a:cubicBezTo>
                    <a:cubicBezTo>
                      <a:pt x="11" y="171"/>
                      <a:pt x="1" y="202"/>
                      <a:pt x="12" y="229"/>
                    </a:cubicBezTo>
                    <a:cubicBezTo>
                      <a:pt x="22" y="249"/>
                      <a:pt x="40" y="259"/>
                      <a:pt x="60" y="259"/>
                    </a:cubicBezTo>
                    <a:cubicBezTo>
                      <a:pt x="68" y="259"/>
                      <a:pt x="75" y="258"/>
                      <a:pt x="82" y="255"/>
                    </a:cubicBezTo>
                    <a:cubicBezTo>
                      <a:pt x="286" y="158"/>
                      <a:pt x="510" y="109"/>
                      <a:pt x="734" y="109"/>
                    </a:cubicBezTo>
                    <a:cubicBezTo>
                      <a:pt x="890" y="109"/>
                      <a:pt x="1045" y="133"/>
                      <a:pt x="1194" y="181"/>
                    </a:cubicBezTo>
                    <a:cubicBezTo>
                      <a:pt x="1200" y="183"/>
                      <a:pt x="1207" y="184"/>
                      <a:pt x="1213" y="184"/>
                    </a:cubicBezTo>
                    <a:cubicBezTo>
                      <a:pt x="1235" y="184"/>
                      <a:pt x="1255" y="170"/>
                      <a:pt x="1261" y="148"/>
                    </a:cubicBezTo>
                    <a:cubicBezTo>
                      <a:pt x="1271" y="119"/>
                      <a:pt x="1257" y="88"/>
                      <a:pt x="1228" y="79"/>
                    </a:cubicBezTo>
                    <a:cubicBezTo>
                      <a:pt x="1068" y="26"/>
                      <a:pt x="900" y="0"/>
                      <a:pt x="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7"/>
              <p:cNvSpPr/>
              <p:nvPr/>
            </p:nvSpPr>
            <p:spPr>
              <a:xfrm>
                <a:off x="3614656" y="3323135"/>
                <a:ext cx="12683" cy="119939"/>
              </a:xfrm>
              <a:custGeom>
                <a:avLst/>
                <a:gdLst/>
                <a:ahLst/>
                <a:cxnLst/>
                <a:rect l="l" t="t" r="r" b="b"/>
                <a:pathLst>
                  <a:path w="138" h="1305" extrusionOk="0">
                    <a:moveTo>
                      <a:pt x="57" y="1"/>
                    </a:moveTo>
                    <a:cubicBezTo>
                      <a:pt x="55" y="1"/>
                      <a:pt x="54" y="1"/>
                      <a:pt x="52" y="1"/>
                    </a:cubicBezTo>
                    <a:cubicBezTo>
                      <a:pt x="22" y="2"/>
                      <a:pt x="0" y="28"/>
                      <a:pt x="2" y="58"/>
                    </a:cubicBezTo>
                    <a:cubicBezTo>
                      <a:pt x="30" y="491"/>
                      <a:pt x="25" y="605"/>
                      <a:pt x="15" y="858"/>
                    </a:cubicBezTo>
                    <a:cubicBezTo>
                      <a:pt x="9" y="958"/>
                      <a:pt x="3" y="1077"/>
                      <a:pt x="0" y="1250"/>
                    </a:cubicBezTo>
                    <a:cubicBezTo>
                      <a:pt x="0" y="1280"/>
                      <a:pt x="23" y="1305"/>
                      <a:pt x="53" y="1305"/>
                    </a:cubicBezTo>
                    <a:cubicBezTo>
                      <a:pt x="83" y="1305"/>
                      <a:pt x="108" y="1282"/>
                      <a:pt x="108" y="1253"/>
                    </a:cubicBezTo>
                    <a:cubicBezTo>
                      <a:pt x="113" y="1082"/>
                      <a:pt x="118" y="962"/>
                      <a:pt x="122" y="862"/>
                    </a:cubicBezTo>
                    <a:cubicBezTo>
                      <a:pt x="132" y="608"/>
                      <a:pt x="138" y="489"/>
                      <a:pt x="109" y="51"/>
                    </a:cubicBezTo>
                    <a:cubicBezTo>
                      <a:pt x="108" y="21"/>
                      <a:pt x="82" y="1"/>
                      <a:pt x="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7"/>
              <p:cNvSpPr/>
              <p:nvPr/>
            </p:nvSpPr>
            <p:spPr>
              <a:xfrm>
                <a:off x="3189123" y="3276354"/>
                <a:ext cx="13418" cy="174165"/>
              </a:xfrm>
              <a:custGeom>
                <a:avLst/>
                <a:gdLst/>
                <a:ahLst/>
                <a:cxnLst/>
                <a:rect l="l" t="t" r="r" b="b"/>
                <a:pathLst>
                  <a:path w="146" h="1895" extrusionOk="0">
                    <a:moveTo>
                      <a:pt x="55" y="0"/>
                    </a:moveTo>
                    <a:cubicBezTo>
                      <a:pt x="55" y="0"/>
                      <a:pt x="54" y="0"/>
                      <a:pt x="53" y="0"/>
                    </a:cubicBezTo>
                    <a:cubicBezTo>
                      <a:pt x="24" y="3"/>
                      <a:pt x="0" y="27"/>
                      <a:pt x="3" y="56"/>
                    </a:cubicBezTo>
                    <a:cubicBezTo>
                      <a:pt x="31" y="648"/>
                      <a:pt x="40" y="1248"/>
                      <a:pt x="27" y="1841"/>
                    </a:cubicBezTo>
                    <a:cubicBezTo>
                      <a:pt x="27" y="1869"/>
                      <a:pt x="50" y="1895"/>
                      <a:pt x="81" y="1895"/>
                    </a:cubicBezTo>
                    <a:cubicBezTo>
                      <a:pt x="109" y="1895"/>
                      <a:pt x="133" y="1873"/>
                      <a:pt x="133" y="1842"/>
                    </a:cubicBezTo>
                    <a:cubicBezTo>
                      <a:pt x="146" y="1248"/>
                      <a:pt x="136" y="646"/>
                      <a:pt x="107" y="50"/>
                    </a:cubicBezTo>
                    <a:cubicBezTo>
                      <a:pt x="106" y="22"/>
                      <a:pt x="83"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7"/>
              <p:cNvSpPr/>
              <p:nvPr/>
            </p:nvSpPr>
            <p:spPr>
              <a:xfrm>
                <a:off x="3313382" y="3279479"/>
                <a:ext cx="12959" cy="97698"/>
              </a:xfrm>
              <a:custGeom>
                <a:avLst/>
                <a:gdLst/>
                <a:ahLst/>
                <a:cxnLst/>
                <a:rect l="l" t="t" r="r" b="b"/>
                <a:pathLst>
                  <a:path w="141" h="1063" extrusionOk="0">
                    <a:moveTo>
                      <a:pt x="55" y="0"/>
                    </a:moveTo>
                    <a:cubicBezTo>
                      <a:pt x="53" y="0"/>
                      <a:pt x="52" y="0"/>
                      <a:pt x="50" y="0"/>
                    </a:cubicBezTo>
                    <a:cubicBezTo>
                      <a:pt x="22" y="2"/>
                      <a:pt x="0" y="29"/>
                      <a:pt x="2" y="58"/>
                    </a:cubicBezTo>
                    <a:cubicBezTo>
                      <a:pt x="29" y="372"/>
                      <a:pt x="36" y="692"/>
                      <a:pt x="22" y="1007"/>
                    </a:cubicBezTo>
                    <a:cubicBezTo>
                      <a:pt x="19" y="1036"/>
                      <a:pt x="42" y="1061"/>
                      <a:pt x="72" y="1063"/>
                    </a:cubicBezTo>
                    <a:lnTo>
                      <a:pt x="73" y="1063"/>
                    </a:lnTo>
                    <a:cubicBezTo>
                      <a:pt x="102" y="1063"/>
                      <a:pt x="124" y="1040"/>
                      <a:pt x="126" y="1013"/>
                    </a:cubicBezTo>
                    <a:cubicBezTo>
                      <a:pt x="140" y="693"/>
                      <a:pt x="133" y="369"/>
                      <a:pt x="107" y="49"/>
                    </a:cubicBezTo>
                    <a:cubicBezTo>
                      <a:pt x="105" y="22"/>
                      <a:pt x="82"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47"/>
            <p:cNvGrpSpPr/>
            <p:nvPr/>
          </p:nvGrpSpPr>
          <p:grpSpPr>
            <a:xfrm>
              <a:off x="3112501" y="3942219"/>
              <a:ext cx="616535" cy="639333"/>
              <a:chOff x="4470550" y="1365174"/>
              <a:chExt cx="3307590" cy="3429897"/>
            </a:xfrm>
          </p:grpSpPr>
          <p:sp>
            <p:nvSpPr>
              <p:cNvPr id="2842" name="Google Shape;2842;p47"/>
              <p:cNvSpPr/>
              <p:nvPr/>
            </p:nvSpPr>
            <p:spPr>
              <a:xfrm>
                <a:off x="4549862" y="1365174"/>
                <a:ext cx="2119933" cy="1039783"/>
              </a:xfrm>
              <a:custGeom>
                <a:avLst/>
                <a:gdLst/>
                <a:ahLst/>
                <a:cxnLst/>
                <a:rect l="l" t="t" r="r" b="b"/>
                <a:pathLst>
                  <a:path w="10451" h="5126" extrusionOk="0">
                    <a:moveTo>
                      <a:pt x="9060" y="1"/>
                    </a:moveTo>
                    <a:cubicBezTo>
                      <a:pt x="8861" y="401"/>
                      <a:pt x="8620" y="779"/>
                      <a:pt x="8346" y="1129"/>
                    </a:cubicBezTo>
                    <a:cubicBezTo>
                      <a:pt x="7397" y="1063"/>
                      <a:pt x="6445" y="1030"/>
                      <a:pt x="5494" y="1030"/>
                    </a:cubicBezTo>
                    <a:cubicBezTo>
                      <a:pt x="4584" y="1030"/>
                      <a:pt x="3674" y="1060"/>
                      <a:pt x="2766" y="1122"/>
                    </a:cubicBezTo>
                    <a:cubicBezTo>
                      <a:pt x="2529" y="1137"/>
                      <a:pt x="2292" y="1157"/>
                      <a:pt x="2053" y="1176"/>
                    </a:cubicBezTo>
                    <a:cubicBezTo>
                      <a:pt x="2011" y="1140"/>
                      <a:pt x="1968" y="1102"/>
                      <a:pt x="1931" y="1059"/>
                    </a:cubicBezTo>
                    <a:cubicBezTo>
                      <a:pt x="1654" y="740"/>
                      <a:pt x="1514" y="244"/>
                      <a:pt x="1103" y="145"/>
                    </a:cubicBezTo>
                    <a:cubicBezTo>
                      <a:pt x="496" y="1463"/>
                      <a:pt x="279" y="2761"/>
                      <a:pt x="75" y="4170"/>
                    </a:cubicBezTo>
                    <a:cubicBezTo>
                      <a:pt x="75" y="4173"/>
                      <a:pt x="73" y="4177"/>
                      <a:pt x="73" y="4180"/>
                    </a:cubicBezTo>
                    <a:cubicBezTo>
                      <a:pt x="0" y="4685"/>
                      <a:pt x="398" y="5126"/>
                      <a:pt x="894" y="5126"/>
                    </a:cubicBezTo>
                    <a:cubicBezTo>
                      <a:pt x="923" y="5126"/>
                      <a:pt x="952" y="5124"/>
                      <a:pt x="981" y="5121"/>
                    </a:cubicBezTo>
                    <a:cubicBezTo>
                      <a:pt x="1372" y="5084"/>
                      <a:pt x="1759" y="5047"/>
                      <a:pt x="2149" y="5014"/>
                    </a:cubicBezTo>
                    <a:cubicBezTo>
                      <a:pt x="3697" y="4882"/>
                      <a:pt x="5251" y="4802"/>
                      <a:pt x="6805" y="4802"/>
                    </a:cubicBezTo>
                    <a:cubicBezTo>
                      <a:pt x="7057" y="4802"/>
                      <a:pt x="7310" y="4804"/>
                      <a:pt x="7562" y="4808"/>
                    </a:cubicBezTo>
                    <a:cubicBezTo>
                      <a:pt x="8047" y="4818"/>
                      <a:pt x="8534" y="4835"/>
                      <a:pt x="9020" y="4864"/>
                    </a:cubicBezTo>
                    <a:cubicBezTo>
                      <a:pt x="9046" y="4866"/>
                      <a:pt x="9073" y="4866"/>
                      <a:pt x="9099" y="4866"/>
                    </a:cubicBezTo>
                    <a:cubicBezTo>
                      <a:pt x="9852" y="4866"/>
                      <a:pt x="10451" y="4222"/>
                      <a:pt x="10381" y="3462"/>
                    </a:cubicBezTo>
                    <a:cubicBezTo>
                      <a:pt x="10366" y="3313"/>
                      <a:pt x="10348" y="3165"/>
                      <a:pt x="10321" y="3019"/>
                    </a:cubicBezTo>
                    <a:cubicBezTo>
                      <a:pt x="10181" y="2242"/>
                      <a:pt x="9945" y="1480"/>
                      <a:pt x="9568" y="786"/>
                    </a:cubicBezTo>
                    <a:cubicBezTo>
                      <a:pt x="9420" y="511"/>
                      <a:pt x="9248" y="249"/>
                      <a:pt x="90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7"/>
              <p:cNvSpPr/>
              <p:nvPr/>
            </p:nvSpPr>
            <p:spPr>
              <a:xfrm>
                <a:off x="4470550" y="2436598"/>
                <a:ext cx="2303711" cy="2074293"/>
              </a:xfrm>
              <a:custGeom>
                <a:avLst/>
                <a:gdLst/>
                <a:ahLst/>
                <a:cxnLst/>
                <a:rect l="l" t="t" r="r" b="b"/>
                <a:pathLst>
                  <a:path w="11357" h="10226" extrusionOk="0">
                    <a:moveTo>
                      <a:pt x="5755" y="1"/>
                    </a:moveTo>
                    <a:cubicBezTo>
                      <a:pt x="5326" y="1"/>
                      <a:pt x="4897" y="15"/>
                      <a:pt x="4469" y="32"/>
                    </a:cubicBezTo>
                    <a:cubicBezTo>
                      <a:pt x="3682" y="60"/>
                      <a:pt x="2693" y="36"/>
                      <a:pt x="1950" y="330"/>
                    </a:cubicBezTo>
                    <a:cubicBezTo>
                      <a:pt x="1358" y="566"/>
                      <a:pt x="864" y="1340"/>
                      <a:pt x="595" y="1889"/>
                    </a:cubicBezTo>
                    <a:cubicBezTo>
                      <a:pt x="1" y="3107"/>
                      <a:pt x="0" y="4536"/>
                      <a:pt x="37" y="5843"/>
                    </a:cubicBezTo>
                    <a:cubicBezTo>
                      <a:pt x="71" y="7019"/>
                      <a:pt x="237" y="8293"/>
                      <a:pt x="1062" y="9134"/>
                    </a:cubicBezTo>
                    <a:cubicBezTo>
                      <a:pt x="1545" y="9627"/>
                      <a:pt x="2212" y="9912"/>
                      <a:pt x="2890" y="10035"/>
                    </a:cubicBezTo>
                    <a:cubicBezTo>
                      <a:pt x="3726" y="10187"/>
                      <a:pt x="4666" y="10226"/>
                      <a:pt x="5550" y="10226"/>
                    </a:cubicBezTo>
                    <a:cubicBezTo>
                      <a:pt x="5754" y="10226"/>
                      <a:pt x="5954" y="10224"/>
                      <a:pt x="6150" y="10221"/>
                    </a:cubicBezTo>
                    <a:cubicBezTo>
                      <a:pt x="7241" y="10205"/>
                      <a:pt x="8330" y="9994"/>
                      <a:pt x="9347" y="9601"/>
                    </a:cubicBezTo>
                    <a:cubicBezTo>
                      <a:pt x="9852" y="9405"/>
                      <a:pt x="10355" y="9154"/>
                      <a:pt x="10709" y="8743"/>
                    </a:cubicBezTo>
                    <a:cubicBezTo>
                      <a:pt x="11118" y="8266"/>
                      <a:pt x="11101" y="7676"/>
                      <a:pt x="11216" y="7094"/>
                    </a:cubicBezTo>
                    <a:cubicBezTo>
                      <a:pt x="11357" y="6380"/>
                      <a:pt x="11346" y="5650"/>
                      <a:pt x="11310" y="4925"/>
                    </a:cubicBezTo>
                    <a:cubicBezTo>
                      <a:pt x="11307" y="4899"/>
                      <a:pt x="11307" y="4873"/>
                      <a:pt x="11304" y="4849"/>
                    </a:cubicBezTo>
                    <a:cubicBezTo>
                      <a:pt x="11240" y="3778"/>
                      <a:pt x="11057" y="2663"/>
                      <a:pt x="10479" y="1732"/>
                    </a:cubicBezTo>
                    <a:cubicBezTo>
                      <a:pt x="9905" y="808"/>
                      <a:pt x="8804" y="340"/>
                      <a:pt x="7732" y="152"/>
                    </a:cubicBezTo>
                    <a:cubicBezTo>
                      <a:pt x="7079" y="36"/>
                      <a:pt x="6418" y="1"/>
                      <a:pt x="57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7"/>
              <p:cNvSpPr/>
              <p:nvPr/>
            </p:nvSpPr>
            <p:spPr>
              <a:xfrm>
                <a:off x="5864703" y="3964421"/>
                <a:ext cx="1913437" cy="830650"/>
              </a:xfrm>
              <a:custGeom>
                <a:avLst/>
                <a:gdLst/>
                <a:ahLst/>
                <a:cxnLst/>
                <a:rect l="l" t="t" r="r" b="b"/>
                <a:pathLst>
                  <a:path w="9433" h="4095" extrusionOk="0">
                    <a:moveTo>
                      <a:pt x="5647" y="1"/>
                    </a:moveTo>
                    <a:cubicBezTo>
                      <a:pt x="5414" y="1"/>
                      <a:pt x="5186" y="8"/>
                      <a:pt x="4971" y="17"/>
                    </a:cubicBezTo>
                    <a:cubicBezTo>
                      <a:pt x="4358" y="41"/>
                      <a:pt x="3741" y="171"/>
                      <a:pt x="3135" y="171"/>
                    </a:cubicBezTo>
                    <a:cubicBezTo>
                      <a:pt x="2438" y="171"/>
                      <a:pt x="1737" y="131"/>
                      <a:pt x="1039" y="120"/>
                    </a:cubicBezTo>
                    <a:cubicBezTo>
                      <a:pt x="1029" y="120"/>
                      <a:pt x="1020" y="120"/>
                      <a:pt x="1010" y="120"/>
                    </a:cubicBezTo>
                    <a:cubicBezTo>
                      <a:pt x="663" y="120"/>
                      <a:pt x="229" y="198"/>
                      <a:pt x="166" y="534"/>
                    </a:cubicBezTo>
                    <a:cubicBezTo>
                      <a:pt x="119" y="783"/>
                      <a:pt x="326" y="1005"/>
                      <a:pt x="546" y="1129"/>
                    </a:cubicBezTo>
                    <a:cubicBezTo>
                      <a:pt x="803" y="1272"/>
                      <a:pt x="1089" y="1339"/>
                      <a:pt x="1381" y="1375"/>
                    </a:cubicBezTo>
                    <a:cubicBezTo>
                      <a:pt x="1574" y="1399"/>
                      <a:pt x="1772" y="1408"/>
                      <a:pt x="1965" y="1416"/>
                    </a:cubicBezTo>
                    <a:cubicBezTo>
                      <a:pt x="3444" y="1475"/>
                      <a:pt x="4891" y="1475"/>
                      <a:pt x="6366" y="1671"/>
                    </a:cubicBezTo>
                    <a:cubicBezTo>
                      <a:pt x="6491" y="1686"/>
                      <a:pt x="6626" y="1708"/>
                      <a:pt x="6721" y="1792"/>
                    </a:cubicBezTo>
                    <a:cubicBezTo>
                      <a:pt x="6744" y="1811"/>
                      <a:pt x="6766" y="1838"/>
                      <a:pt x="6771" y="1868"/>
                    </a:cubicBezTo>
                    <a:cubicBezTo>
                      <a:pt x="6783" y="1936"/>
                      <a:pt x="6718" y="1988"/>
                      <a:pt x="6657" y="2020"/>
                    </a:cubicBezTo>
                    <a:cubicBezTo>
                      <a:pt x="6360" y="2173"/>
                      <a:pt x="6014" y="2186"/>
                      <a:pt x="5676" y="2186"/>
                    </a:cubicBezTo>
                    <a:cubicBezTo>
                      <a:pt x="5647" y="2186"/>
                      <a:pt x="5619" y="2186"/>
                      <a:pt x="5590" y="2186"/>
                    </a:cubicBezTo>
                    <a:cubicBezTo>
                      <a:pt x="4727" y="2180"/>
                      <a:pt x="3867" y="2182"/>
                      <a:pt x="3006" y="2160"/>
                    </a:cubicBezTo>
                    <a:cubicBezTo>
                      <a:pt x="2900" y="2158"/>
                      <a:pt x="2794" y="2156"/>
                      <a:pt x="2687" y="2156"/>
                    </a:cubicBezTo>
                    <a:cubicBezTo>
                      <a:pt x="2374" y="2156"/>
                      <a:pt x="2061" y="2169"/>
                      <a:pt x="1751" y="2209"/>
                    </a:cubicBezTo>
                    <a:cubicBezTo>
                      <a:pt x="1378" y="2259"/>
                      <a:pt x="907" y="2534"/>
                      <a:pt x="557" y="2534"/>
                    </a:cubicBezTo>
                    <a:cubicBezTo>
                      <a:pt x="380" y="2614"/>
                      <a:pt x="202" y="2716"/>
                      <a:pt x="105" y="2884"/>
                    </a:cubicBezTo>
                    <a:cubicBezTo>
                      <a:pt x="1" y="3070"/>
                      <a:pt x="16" y="3308"/>
                      <a:pt x="116" y="3498"/>
                    </a:cubicBezTo>
                    <a:cubicBezTo>
                      <a:pt x="379" y="3995"/>
                      <a:pt x="1047" y="4074"/>
                      <a:pt x="1610" y="4091"/>
                    </a:cubicBezTo>
                    <a:cubicBezTo>
                      <a:pt x="1692" y="4093"/>
                      <a:pt x="1775" y="4094"/>
                      <a:pt x="1857" y="4094"/>
                    </a:cubicBezTo>
                    <a:cubicBezTo>
                      <a:pt x="2680" y="4094"/>
                      <a:pt x="3477" y="3991"/>
                      <a:pt x="4288" y="3991"/>
                    </a:cubicBezTo>
                    <a:cubicBezTo>
                      <a:pt x="4312" y="3991"/>
                      <a:pt x="4336" y="3991"/>
                      <a:pt x="4360" y="3991"/>
                    </a:cubicBezTo>
                    <a:cubicBezTo>
                      <a:pt x="4420" y="3991"/>
                      <a:pt x="4480" y="3991"/>
                      <a:pt x="4541" y="3991"/>
                    </a:cubicBezTo>
                    <a:cubicBezTo>
                      <a:pt x="5545" y="3991"/>
                      <a:pt x="6560" y="3941"/>
                      <a:pt x="7529" y="3658"/>
                    </a:cubicBezTo>
                    <a:cubicBezTo>
                      <a:pt x="8042" y="3508"/>
                      <a:pt x="8553" y="3285"/>
                      <a:pt x="8910" y="2887"/>
                    </a:cubicBezTo>
                    <a:cubicBezTo>
                      <a:pt x="9267" y="2489"/>
                      <a:pt x="9433" y="1886"/>
                      <a:pt x="9199" y="1405"/>
                    </a:cubicBezTo>
                    <a:cubicBezTo>
                      <a:pt x="8899" y="788"/>
                      <a:pt x="8076" y="608"/>
                      <a:pt x="7511" y="330"/>
                    </a:cubicBezTo>
                    <a:cubicBezTo>
                      <a:pt x="6966" y="61"/>
                      <a:pt x="6289" y="1"/>
                      <a:pt x="56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7"/>
              <p:cNvSpPr/>
              <p:nvPr/>
            </p:nvSpPr>
            <p:spPr>
              <a:xfrm>
                <a:off x="5120465" y="4277207"/>
                <a:ext cx="461270" cy="271407"/>
              </a:xfrm>
              <a:custGeom>
                <a:avLst/>
                <a:gdLst/>
                <a:ahLst/>
                <a:cxnLst/>
                <a:rect l="l" t="t" r="r" b="b"/>
                <a:pathLst>
                  <a:path w="2274" h="1338" extrusionOk="0">
                    <a:moveTo>
                      <a:pt x="849" y="0"/>
                    </a:moveTo>
                    <a:cubicBezTo>
                      <a:pt x="744" y="0"/>
                      <a:pt x="642" y="10"/>
                      <a:pt x="547" y="30"/>
                    </a:cubicBezTo>
                    <a:cubicBezTo>
                      <a:pt x="326" y="77"/>
                      <a:pt x="90" y="204"/>
                      <a:pt x="47" y="426"/>
                    </a:cubicBezTo>
                    <a:cubicBezTo>
                      <a:pt x="0" y="680"/>
                      <a:pt x="29" y="1074"/>
                      <a:pt x="303" y="1197"/>
                    </a:cubicBezTo>
                    <a:cubicBezTo>
                      <a:pt x="568" y="1313"/>
                      <a:pt x="903" y="1338"/>
                      <a:pt x="1227" y="1338"/>
                    </a:cubicBezTo>
                    <a:cubicBezTo>
                      <a:pt x="1417" y="1338"/>
                      <a:pt x="1604" y="1329"/>
                      <a:pt x="1771" y="1327"/>
                    </a:cubicBezTo>
                    <a:cubicBezTo>
                      <a:pt x="1910" y="1325"/>
                      <a:pt x="2058" y="1322"/>
                      <a:pt x="2186" y="1262"/>
                    </a:cubicBezTo>
                    <a:cubicBezTo>
                      <a:pt x="2215" y="1251"/>
                      <a:pt x="2243" y="1234"/>
                      <a:pt x="2257" y="1208"/>
                    </a:cubicBezTo>
                    <a:cubicBezTo>
                      <a:pt x="2270" y="1184"/>
                      <a:pt x="2272" y="1155"/>
                      <a:pt x="2272" y="1127"/>
                    </a:cubicBezTo>
                    <a:cubicBezTo>
                      <a:pt x="2272" y="898"/>
                      <a:pt x="2273" y="670"/>
                      <a:pt x="2273" y="441"/>
                    </a:cubicBezTo>
                    <a:lnTo>
                      <a:pt x="2273" y="441"/>
                    </a:lnTo>
                    <a:cubicBezTo>
                      <a:pt x="2236" y="449"/>
                      <a:pt x="2204" y="452"/>
                      <a:pt x="2174" y="452"/>
                    </a:cubicBezTo>
                    <a:cubicBezTo>
                      <a:pt x="1991" y="452"/>
                      <a:pt x="1928" y="323"/>
                      <a:pt x="1735" y="217"/>
                    </a:cubicBezTo>
                    <a:cubicBezTo>
                      <a:pt x="1487" y="82"/>
                      <a:pt x="1155"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7"/>
              <p:cNvSpPr/>
              <p:nvPr/>
            </p:nvSpPr>
            <p:spPr>
              <a:xfrm>
                <a:off x="5574026" y="4297491"/>
                <a:ext cx="491088" cy="260859"/>
              </a:xfrm>
              <a:custGeom>
                <a:avLst/>
                <a:gdLst/>
                <a:ahLst/>
                <a:cxnLst/>
                <a:rect l="l" t="t" r="r" b="b"/>
                <a:pathLst>
                  <a:path w="2421" h="1286" extrusionOk="0">
                    <a:moveTo>
                      <a:pt x="1157" y="0"/>
                    </a:moveTo>
                    <a:cubicBezTo>
                      <a:pt x="1017" y="0"/>
                      <a:pt x="877" y="16"/>
                      <a:pt x="738" y="47"/>
                    </a:cubicBezTo>
                    <a:cubicBezTo>
                      <a:pt x="480" y="104"/>
                      <a:pt x="253" y="268"/>
                      <a:pt x="9" y="323"/>
                    </a:cubicBezTo>
                    <a:cubicBezTo>
                      <a:pt x="0" y="540"/>
                      <a:pt x="34" y="768"/>
                      <a:pt x="49" y="988"/>
                    </a:cubicBezTo>
                    <a:cubicBezTo>
                      <a:pt x="50" y="1015"/>
                      <a:pt x="51" y="1045"/>
                      <a:pt x="70" y="1067"/>
                    </a:cubicBezTo>
                    <a:cubicBezTo>
                      <a:pt x="87" y="1089"/>
                      <a:pt x="116" y="1099"/>
                      <a:pt x="143" y="1108"/>
                    </a:cubicBezTo>
                    <a:cubicBezTo>
                      <a:pt x="513" y="1226"/>
                      <a:pt x="901" y="1286"/>
                      <a:pt x="1289" y="1286"/>
                    </a:cubicBezTo>
                    <a:cubicBezTo>
                      <a:pt x="1421" y="1286"/>
                      <a:pt x="1553" y="1279"/>
                      <a:pt x="1685" y="1265"/>
                    </a:cubicBezTo>
                    <a:cubicBezTo>
                      <a:pt x="1855" y="1247"/>
                      <a:pt x="2029" y="1215"/>
                      <a:pt x="2172" y="1119"/>
                    </a:cubicBezTo>
                    <a:cubicBezTo>
                      <a:pt x="2359" y="997"/>
                      <a:pt x="2420" y="805"/>
                      <a:pt x="2379" y="594"/>
                    </a:cubicBezTo>
                    <a:cubicBezTo>
                      <a:pt x="2335" y="356"/>
                      <a:pt x="1943" y="167"/>
                      <a:pt x="1743" y="100"/>
                    </a:cubicBezTo>
                    <a:cubicBezTo>
                      <a:pt x="1699" y="87"/>
                      <a:pt x="1656" y="73"/>
                      <a:pt x="1612" y="61"/>
                    </a:cubicBezTo>
                    <a:cubicBezTo>
                      <a:pt x="1463" y="20"/>
                      <a:pt x="1310" y="0"/>
                      <a:pt x="1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7"/>
              <p:cNvSpPr/>
              <p:nvPr/>
            </p:nvSpPr>
            <p:spPr>
              <a:xfrm>
                <a:off x="5284575" y="1610623"/>
                <a:ext cx="157406" cy="218287"/>
              </a:xfrm>
              <a:custGeom>
                <a:avLst/>
                <a:gdLst/>
                <a:ahLst/>
                <a:cxnLst/>
                <a:rect l="l" t="t" r="r" b="b"/>
                <a:pathLst>
                  <a:path w="776" h="1845" extrusionOk="0">
                    <a:moveTo>
                      <a:pt x="149" y="0"/>
                    </a:moveTo>
                    <a:cubicBezTo>
                      <a:pt x="8" y="330"/>
                      <a:pt x="29" y="702"/>
                      <a:pt x="19" y="1064"/>
                    </a:cubicBezTo>
                    <a:cubicBezTo>
                      <a:pt x="12" y="1326"/>
                      <a:pt x="1" y="1626"/>
                      <a:pt x="191" y="1808"/>
                    </a:cubicBezTo>
                    <a:cubicBezTo>
                      <a:pt x="205" y="1822"/>
                      <a:pt x="219" y="1835"/>
                      <a:pt x="238" y="1840"/>
                    </a:cubicBezTo>
                    <a:cubicBezTo>
                      <a:pt x="246" y="1843"/>
                      <a:pt x="254" y="1844"/>
                      <a:pt x="263" y="1844"/>
                    </a:cubicBezTo>
                    <a:cubicBezTo>
                      <a:pt x="291" y="1844"/>
                      <a:pt x="319" y="1831"/>
                      <a:pt x="342" y="1815"/>
                    </a:cubicBezTo>
                    <a:cubicBezTo>
                      <a:pt x="440" y="1745"/>
                      <a:pt x="476" y="1621"/>
                      <a:pt x="505" y="1505"/>
                    </a:cubicBezTo>
                    <a:cubicBezTo>
                      <a:pt x="606" y="1091"/>
                      <a:pt x="690" y="671"/>
                      <a:pt x="757" y="248"/>
                    </a:cubicBezTo>
                    <a:cubicBezTo>
                      <a:pt x="766" y="187"/>
                      <a:pt x="776" y="126"/>
                      <a:pt x="765" y="67"/>
                    </a:cubicBezTo>
                    <a:lnTo>
                      <a:pt x="765" y="67"/>
                    </a:lnTo>
                    <a:cubicBezTo>
                      <a:pt x="762" y="103"/>
                      <a:pt x="759" y="139"/>
                      <a:pt x="756" y="173"/>
                    </a:cubicBezTo>
                    <a:lnTo>
                      <a:pt x="1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7"/>
              <p:cNvSpPr/>
              <p:nvPr/>
            </p:nvSpPr>
            <p:spPr>
              <a:xfrm>
                <a:off x="5539750" y="1601277"/>
                <a:ext cx="132862" cy="227160"/>
              </a:xfrm>
              <a:custGeom>
                <a:avLst/>
                <a:gdLst/>
                <a:ahLst/>
                <a:cxnLst/>
                <a:rect l="l" t="t" r="r" b="b"/>
                <a:pathLst>
                  <a:path w="655" h="1920" extrusionOk="0">
                    <a:moveTo>
                      <a:pt x="93" y="0"/>
                    </a:moveTo>
                    <a:cubicBezTo>
                      <a:pt x="36" y="45"/>
                      <a:pt x="28" y="125"/>
                      <a:pt x="25" y="196"/>
                    </a:cubicBezTo>
                    <a:cubicBezTo>
                      <a:pt x="3" y="580"/>
                      <a:pt x="1" y="966"/>
                      <a:pt x="15" y="1350"/>
                    </a:cubicBezTo>
                    <a:cubicBezTo>
                      <a:pt x="21" y="1477"/>
                      <a:pt x="28" y="1602"/>
                      <a:pt x="62" y="1724"/>
                    </a:cubicBezTo>
                    <a:cubicBezTo>
                      <a:pt x="89" y="1818"/>
                      <a:pt x="160" y="1919"/>
                      <a:pt x="250" y="1919"/>
                    </a:cubicBezTo>
                    <a:cubicBezTo>
                      <a:pt x="261" y="1919"/>
                      <a:pt x="271" y="1918"/>
                      <a:pt x="282" y="1915"/>
                    </a:cubicBezTo>
                    <a:cubicBezTo>
                      <a:pt x="336" y="1901"/>
                      <a:pt x="375" y="1850"/>
                      <a:pt x="405" y="1801"/>
                    </a:cubicBezTo>
                    <a:cubicBezTo>
                      <a:pt x="560" y="1538"/>
                      <a:pt x="615" y="1227"/>
                      <a:pt x="633" y="921"/>
                    </a:cubicBezTo>
                    <a:cubicBezTo>
                      <a:pt x="650" y="616"/>
                      <a:pt x="630" y="309"/>
                      <a:pt x="654" y="3"/>
                    </a:cubicBezTo>
                    <a:lnTo>
                      <a:pt x="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7"/>
              <p:cNvSpPr/>
              <p:nvPr/>
            </p:nvSpPr>
            <p:spPr>
              <a:xfrm>
                <a:off x="5771193" y="1606127"/>
                <a:ext cx="145032" cy="228225"/>
              </a:xfrm>
              <a:custGeom>
                <a:avLst/>
                <a:gdLst/>
                <a:ahLst/>
                <a:cxnLst/>
                <a:rect l="l" t="t" r="r" b="b"/>
                <a:pathLst>
                  <a:path w="715" h="1929" extrusionOk="0">
                    <a:moveTo>
                      <a:pt x="52" y="1"/>
                    </a:moveTo>
                    <a:lnTo>
                      <a:pt x="26" y="750"/>
                    </a:lnTo>
                    <a:cubicBezTo>
                      <a:pt x="13" y="1107"/>
                      <a:pt x="0" y="1474"/>
                      <a:pt x="135" y="1804"/>
                    </a:cubicBezTo>
                    <a:cubicBezTo>
                      <a:pt x="152" y="1850"/>
                      <a:pt x="176" y="1896"/>
                      <a:pt x="219" y="1917"/>
                    </a:cubicBezTo>
                    <a:cubicBezTo>
                      <a:pt x="234" y="1925"/>
                      <a:pt x="251" y="1928"/>
                      <a:pt x="268" y="1928"/>
                    </a:cubicBezTo>
                    <a:cubicBezTo>
                      <a:pt x="306" y="1928"/>
                      <a:pt x="346" y="1909"/>
                      <a:pt x="373" y="1881"/>
                    </a:cubicBezTo>
                    <a:cubicBezTo>
                      <a:pt x="414" y="1843"/>
                      <a:pt x="436" y="1787"/>
                      <a:pt x="456" y="1733"/>
                    </a:cubicBezTo>
                    <a:cubicBezTo>
                      <a:pt x="656" y="1187"/>
                      <a:pt x="714" y="591"/>
                      <a:pt x="626" y="17"/>
                    </a:cubicBezTo>
                    <a:lnTo>
                      <a:pt x="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0" name="Google Shape;2850;p47"/>
              <p:cNvGrpSpPr/>
              <p:nvPr/>
            </p:nvGrpSpPr>
            <p:grpSpPr>
              <a:xfrm>
                <a:off x="4534446" y="2892186"/>
                <a:ext cx="2892366" cy="1670423"/>
                <a:chOff x="4534446" y="2892186"/>
                <a:chExt cx="2892366" cy="1670423"/>
              </a:xfrm>
            </p:grpSpPr>
            <p:sp>
              <p:nvSpPr>
                <p:cNvPr id="2851" name="Google Shape;2851;p47"/>
                <p:cNvSpPr/>
                <p:nvPr/>
              </p:nvSpPr>
              <p:spPr>
                <a:xfrm>
                  <a:off x="5558813" y="3338241"/>
                  <a:ext cx="37526" cy="1181572"/>
                </a:xfrm>
                <a:custGeom>
                  <a:avLst/>
                  <a:gdLst/>
                  <a:ahLst/>
                  <a:cxnLst/>
                  <a:rect l="l" t="t" r="r" b="b"/>
                  <a:pathLst>
                    <a:path w="185" h="5825" extrusionOk="0">
                      <a:moveTo>
                        <a:pt x="129" y="0"/>
                      </a:moveTo>
                      <a:cubicBezTo>
                        <a:pt x="99" y="0"/>
                        <a:pt x="76" y="26"/>
                        <a:pt x="76" y="54"/>
                      </a:cubicBezTo>
                      <a:cubicBezTo>
                        <a:pt x="76" y="970"/>
                        <a:pt x="61" y="1785"/>
                        <a:pt x="46" y="2505"/>
                      </a:cubicBezTo>
                      <a:cubicBezTo>
                        <a:pt x="21" y="3791"/>
                        <a:pt x="1" y="4809"/>
                        <a:pt x="76" y="5774"/>
                      </a:cubicBezTo>
                      <a:cubicBezTo>
                        <a:pt x="81" y="5803"/>
                        <a:pt x="104" y="5824"/>
                        <a:pt x="129" y="5824"/>
                      </a:cubicBezTo>
                      <a:cubicBezTo>
                        <a:pt x="132" y="5824"/>
                        <a:pt x="132" y="5824"/>
                        <a:pt x="135" y="5823"/>
                      </a:cubicBezTo>
                      <a:cubicBezTo>
                        <a:pt x="164" y="5821"/>
                        <a:pt x="185" y="5794"/>
                        <a:pt x="184" y="5766"/>
                      </a:cubicBezTo>
                      <a:cubicBezTo>
                        <a:pt x="108" y="4806"/>
                        <a:pt x="128" y="3791"/>
                        <a:pt x="154" y="2506"/>
                      </a:cubicBezTo>
                      <a:cubicBezTo>
                        <a:pt x="168" y="1785"/>
                        <a:pt x="184" y="970"/>
                        <a:pt x="184" y="54"/>
                      </a:cubicBezTo>
                      <a:cubicBezTo>
                        <a:pt x="184" y="24"/>
                        <a:pt x="161" y="0"/>
                        <a:pt x="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7"/>
                <p:cNvSpPr/>
                <p:nvPr/>
              </p:nvSpPr>
              <p:spPr>
                <a:xfrm>
                  <a:off x="6208525" y="4236029"/>
                  <a:ext cx="434088" cy="184589"/>
                </a:xfrm>
                <a:custGeom>
                  <a:avLst/>
                  <a:gdLst/>
                  <a:ahLst/>
                  <a:cxnLst/>
                  <a:rect l="l" t="t" r="r" b="b"/>
                  <a:pathLst>
                    <a:path w="2140" h="910" extrusionOk="0">
                      <a:moveTo>
                        <a:pt x="2080" y="0"/>
                      </a:moveTo>
                      <a:cubicBezTo>
                        <a:pt x="2068" y="0"/>
                        <a:pt x="2056" y="4"/>
                        <a:pt x="2046" y="12"/>
                      </a:cubicBezTo>
                      <a:cubicBezTo>
                        <a:pt x="1778" y="229"/>
                        <a:pt x="1455" y="413"/>
                        <a:pt x="1086" y="560"/>
                      </a:cubicBezTo>
                      <a:cubicBezTo>
                        <a:pt x="861" y="647"/>
                        <a:pt x="644" y="689"/>
                        <a:pt x="416" y="729"/>
                      </a:cubicBezTo>
                      <a:cubicBezTo>
                        <a:pt x="297" y="750"/>
                        <a:pt x="173" y="774"/>
                        <a:pt x="48" y="804"/>
                      </a:cubicBezTo>
                      <a:cubicBezTo>
                        <a:pt x="19" y="811"/>
                        <a:pt x="0" y="840"/>
                        <a:pt x="8" y="868"/>
                      </a:cubicBezTo>
                      <a:cubicBezTo>
                        <a:pt x="13" y="893"/>
                        <a:pt x="36" y="910"/>
                        <a:pt x="59" y="910"/>
                      </a:cubicBezTo>
                      <a:cubicBezTo>
                        <a:pt x="65" y="910"/>
                        <a:pt x="67" y="910"/>
                        <a:pt x="72" y="907"/>
                      </a:cubicBezTo>
                      <a:cubicBezTo>
                        <a:pt x="195" y="878"/>
                        <a:pt x="319" y="856"/>
                        <a:pt x="436" y="834"/>
                      </a:cubicBezTo>
                      <a:cubicBezTo>
                        <a:pt x="659" y="793"/>
                        <a:pt x="891" y="750"/>
                        <a:pt x="1126" y="657"/>
                      </a:cubicBezTo>
                      <a:cubicBezTo>
                        <a:pt x="1505" y="506"/>
                        <a:pt x="1837" y="316"/>
                        <a:pt x="2114" y="93"/>
                      </a:cubicBezTo>
                      <a:cubicBezTo>
                        <a:pt x="2135" y="76"/>
                        <a:pt x="2139" y="42"/>
                        <a:pt x="2121" y="19"/>
                      </a:cubicBezTo>
                      <a:cubicBezTo>
                        <a:pt x="2111" y="7"/>
                        <a:pt x="2096" y="0"/>
                        <a:pt x="20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7"/>
                <p:cNvSpPr/>
                <p:nvPr/>
              </p:nvSpPr>
              <p:spPr>
                <a:xfrm>
                  <a:off x="5156774" y="4342523"/>
                  <a:ext cx="126778" cy="184183"/>
                </a:xfrm>
                <a:custGeom>
                  <a:avLst/>
                  <a:gdLst/>
                  <a:ahLst/>
                  <a:cxnLst/>
                  <a:rect l="l" t="t" r="r" b="b"/>
                  <a:pathLst>
                    <a:path w="625" h="908" extrusionOk="0">
                      <a:moveTo>
                        <a:pt x="565" y="1"/>
                      </a:moveTo>
                      <a:cubicBezTo>
                        <a:pt x="558" y="1"/>
                        <a:pt x="551" y="2"/>
                        <a:pt x="544" y="5"/>
                      </a:cubicBezTo>
                      <a:cubicBezTo>
                        <a:pt x="219" y="152"/>
                        <a:pt x="1" y="501"/>
                        <a:pt x="10" y="856"/>
                      </a:cubicBezTo>
                      <a:cubicBezTo>
                        <a:pt x="11" y="883"/>
                        <a:pt x="35" y="907"/>
                        <a:pt x="64" y="907"/>
                      </a:cubicBezTo>
                      <a:cubicBezTo>
                        <a:pt x="95" y="907"/>
                        <a:pt x="118" y="882"/>
                        <a:pt x="115" y="852"/>
                      </a:cubicBezTo>
                      <a:cubicBezTo>
                        <a:pt x="107" y="538"/>
                        <a:pt x="301" y="231"/>
                        <a:pt x="586" y="102"/>
                      </a:cubicBezTo>
                      <a:cubicBezTo>
                        <a:pt x="612" y="92"/>
                        <a:pt x="625" y="59"/>
                        <a:pt x="612" y="32"/>
                      </a:cubicBezTo>
                      <a:cubicBezTo>
                        <a:pt x="605" y="12"/>
                        <a:pt x="586" y="1"/>
                        <a:pt x="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7"/>
                <p:cNvSpPr/>
                <p:nvPr/>
              </p:nvSpPr>
              <p:spPr>
                <a:xfrm>
                  <a:off x="5284567" y="4392422"/>
                  <a:ext cx="120490" cy="169376"/>
                </a:xfrm>
                <a:custGeom>
                  <a:avLst/>
                  <a:gdLst/>
                  <a:ahLst/>
                  <a:cxnLst/>
                  <a:rect l="l" t="t" r="r" b="b"/>
                  <a:pathLst>
                    <a:path w="594" h="835" extrusionOk="0">
                      <a:moveTo>
                        <a:pt x="532" y="1"/>
                      </a:moveTo>
                      <a:cubicBezTo>
                        <a:pt x="524" y="1"/>
                        <a:pt x="515" y="3"/>
                        <a:pt x="508" y="8"/>
                      </a:cubicBezTo>
                      <a:cubicBezTo>
                        <a:pt x="226" y="162"/>
                        <a:pt x="31" y="457"/>
                        <a:pt x="2" y="777"/>
                      </a:cubicBezTo>
                      <a:cubicBezTo>
                        <a:pt x="1" y="806"/>
                        <a:pt x="22" y="833"/>
                        <a:pt x="51" y="834"/>
                      </a:cubicBezTo>
                      <a:lnTo>
                        <a:pt x="56" y="834"/>
                      </a:lnTo>
                      <a:cubicBezTo>
                        <a:pt x="83" y="834"/>
                        <a:pt x="106" y="814"/>
                        <a:pt x="108" y="786"/>
                      </a:cubicBezTo>
                      <a:cubicBezTo>
                        <a:pt x="132" y="506"/>
                        <a:pt x="309" y="236"/>
                        <a:pt x="557" y="100"/>
                      </a:cubicBezTo>
                      <a:cubicBezTo>
                        <a:pt x="585" y="89"/>
                        <a:pt x="593" y="55"/>
                        <a:pt x="579" y="29"/>
                      </a:cubicBezTo>
                      <a:cubicBezTo>
                        <a:pt x="570" y="11"/>
                        <a:pt x="551" y="1"/>
                        <a:pt x="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7"/>
                <p:cNvSpPr/>
                <p:nvPr/>
              </p:nvSpPr>
              <p:spPr>
                <a:xfrm>
                  <a:off x="5756384" y="4363010"/>
                  <a:ext cx="58419" cy="199599"/>
                </a:xfrm>
                <a:custGeom>
                  <a:avLst/>
                  <a:gdLst/>
                  <a:ahLst/>
                  <a:cxnLst/>
                  <a:rect l="l" t="t" r="r" b="b"/>
                  <a:pathLst>
                    <a:path w="288" h="984" extrusionOk="0">
                      <a:moveTo>
                        <a:pt x="57" y="0"/>
                      </a:moveTo>
                      <a:cubicBezTo>
                        <a:pt x="53" y="0"/>
                        <a:pt x="50" y="0"/>
                        <a:pt x="46" y="1"/>
                      </a:cubicBezTo>
                      <a:cubicBezTo>
                        <a:pt x="18" y="7"/>
                        <a:pt x="1" y="35"/>
                        <a:pt x="6" y="64"/>
                      </a:cubicBezTo>
                      <a:lnTo>
                        <a:pt x="179" y="941"/>
                      </a:lnTo>
                      <a:cubicBezTo>
                        <a:pt x="185" y="965"/>
                        <a:pt x="206" y="984"/>
                        <a:pt x="230" y="984"/>
                      </a:cubicBezTo>
                      <a:cubicBezTo>
                        <a:pt x="235" y="984"/>
                        <a:pt x="238" y="984"/>
                        <a:pt x="242" y="981"/>
                      </a:cubicBezTo>
                      <a:cubicBezTo>
                        <a:pt x="269" y="976"/>
                        <a:pt x="288" y="948"/>
                        <a:pt x="282" y="919"/>
                      </a:cubicBezTo>
                      <a:lnTo>
                        <a:pt x="109" y="43"/>
                      </a:lnTo>
                      <a:cubicBezTo>
                        <a:pt x="104" y="18"/>
                        <a:pt x="81" y="0"/>
                        <a:pt x="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7"/>
                <p:cNvSpPr/>
                <p:nvPr/>
              </p:nvSpPr>
              <p:spPr>
                <a:xfrm>
                  <a:off x="5895738" y="4336437"/>
                  <a:ext cx="73633" cy="154568"/>
                </a:xfrm>
                <a:custGeom>
                  <a:avLst/>
                  <a:gdLst/>
                  <a:ahLst/>
                  <a:cxnLst/>
                  <a:rect l="l" t="t" r="r" b="b"/>
                  <a:pathLst>
                    <a:path w="363" h="762" extrusionOk="0">
                      <a:moveTo>
                        <a:pt x="59" y="0"/>
                      </a:moveTo>
                      <a:cubicBezTo>
                        <a:pt x="46" y="0"/>
                        <a:pt x="32" y="5"/>
                        <a:pt x="22" y="15"/>
                      </a:cubicBezTo>
                      <a:cubicBezTo>
                        <a:pt x="0" y="34"/>
                        <a:pt x="0" y="68"/>
                        <a:pt x="20" y="89"/>
                      </a:cubicBezTo>
                      <a:cubicBezTo>
                        <a:pt x="173" y="251"/>
                        <a:pt x="253" y="481"/>
                        <a:pt x="230" y="703"/>
                      </a:cubicBezTo>
                      <a:cubicBezTo>
                        <a:pt x="229" y="733"/>
                        <a:pt x="250" y="759"/>
                        <a:pt x="279" y="762"/>
                      </a:cubicBezTo>
                      <a:lnTo>
                        <a:pt x="284" y="762"/>
                      </a:lnTo>
                      <a:cubicBezTo>
                        <a:pt x="312" y="762"/>
                        <a:pt x="334" y="743"/>
                        <a:pt x="337" y="715"/>
                      </a:cubicBezTo>
                      <a:cubicBezTo>
                        <a:pt x="363" y="461"/>
                        <a:pt x="273" y="201"/>
                        <a:pt x="97" y="17"/>
                      </a:cubicBezTo>
                      <a:cubicBezTo>
                        <a:pt x="87" y="6"/>
                        <a:pt x="73"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7"/>
                <p:cNvSpPr/>
                <p:nvPr/>
              </p:nvSpPr>
              <p:spPr>
                <a:xfrm>
                  <a:off x="7222750" y="4323252"/>
                  <a:ext cx="204062" cy="29413"/>
                </a:xfrm>
                <a:custGeom>
                  <a:avLst/>
                  <a:gdLst/>
                  <a:ahLst/>
                  <a:cxnLst/>
                  <a:rect l="l" t="t" r="r" b="b"/>
                  <a:pathLst>
                    <a:path w="1006" h="145" extrusionOk="0">
                      <a:moveTo>
                        <a:pt x="256" y="0"/>
                      </a:moveTo>
                      <a:cubicBezTo>
                        <a:pt x="189" y="0"/>
                        <a:pt x="122" y="1"/>
                        <a:pt x="55" y="3"/>
                      </a:cubicBezTo>
                      <a:cubicBezTo>
                        <a:pt x="25" y="4"/>
                        <a:pt x="1" y="30"/>
                        <a:pt x="3" y="59"/>
                      </a:cubicBezTo>
                      <a:cubicBezTo>
                        <a:pt x="5" y="87"/>
                        <a:pt x="24" y="110"/>
                        <a:pt x="54" y="110"/>
                      </a:cubicBezTo>
                      <a:cubicBezTo>
                        <a:pt x="56" y="110"/>
                        <a:pt x="57" y="110"/>
                        <a:pt x="59" y="110"/>
                      </a:cubicBezTo>
                      <a:cubicBezTo>
                        <a:pt x="130" y="107"/>
                        <a:pt x="201" y="106"/>
                        <a:pt x="273" y="106"/>
                      </a:cubicBezTo>
                      <a:cubicBezTo>
                        <a:pt x="498" y="106"/>
                        <a:pt x="724" y="119"/>
                        <a:pt x="946" y="144"/>
                      </a:cubicBezTo>
                      <a:lnTo>
                        <a:pt x="952" y="144"/>
                      </a:lnTo>
                      <a:cubicBezTo>
                        <a:pt x="977" y="144"/>
                        <a:pt x="999" y="124"/>
                        <a:pt x="1003" y="97"/>
                      </a:cubicBezTo>
                      <a:cubicBezTo>
                        <a:pt x="1006" y="69"/>
                        <a:pt x="984" y="42"/>
                        <a:pt x="956" y="39"/>
                      </a:cubicBezTo>
                      <a:cubicBezTo>
                        <a:pt x="724" y="12"/>
                        <a:pt x="490" y="0"/>
                        <a:pt x="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7"/>
                <p:cNvSpPr/>
                <p:nvPr/>
              </p:nvSpPr>
              <p:spPr>
                <a:xfrm>
                  <a:off x="4534446" y="2964804"/>
                  <a:ext cx="748295" cy="1562515"/>
                </a:xfrm>
                <a:custGeom>
                  <a:avLst/>
                  <a:gdLst/>
                  <a:ahLst/>
                  <a:cxnLst/>
                  <a:rect l="l" t="t" r="r" b="b"/>
                  <a:pathLst>
                    <a:path w="3689" h="7703" extrusionOk="0">
                      <a:moveTo>
                        <a:pt x="3340" y="4782"/>
                      </a:moveTo>
                      <a:lnTo>
                        <a:pt x="3340" y="4782"/>
                      </a:lnTo>
                      <a:cubicBezTo>
                        <a:pt x="3327" y="4897"/>
                        <a:pt x="3313" y="5009"/>
                        <a:pt x="3299" y="5119"/>
                      </a:cubicBezTo>
                      <a:cubicBezTo>
                        <a:pt x="3276" y="5305"/>
                        <a:pt x="3252" y="5493"/>
                        <a:pt x="3229" y="5679"/>
                      </a:cubicBezTo>
                      <a:cubicBezTo>
                        <a:pt x="3203" y="5908"/>
                        <a:pt x="3172" y="6145"/>
                        <a:pt x="3070" y="6352"/>
                      </a:cubicBezTo>
                      <a:cubicBezTo>
                        <a:pt x="3058" y="6376"/>
                        <a:pt x="3046" y="6400"/>
                        <a:pt x="3032" y="6423"/>
                      </a:cubicBezTo>
                      <a:cubicBezTo>
                        <a:pt x="2956" y="6350"/>
                        <a:pt x="2876" y="6282"/>
                        <a:pt x="2791" y="6220"/>
                      </a:cubicBezTo>
                      <a:cubicBezTo>
                        <a:pt x="2815" y="6125"/>
                        <a:pt x="2872" y="6042"/>
                        <a:pt x="2918" y="5952"/>
                      </a:cubicBezTo>
                      <a:cubicBezTo>
                        <a:pt x="3013" y="5759"/>
                        <a:pt x="2936" y="5651"/>
                        <a:pt x="2876" y="5485"/>
                      </a:cubicBezTo>
                      <a:cubicBezTo>
                        <a:pt x="3068" y="5278"/>
                        <a:pt x="3226" y="5039"/>
                        <a:pt x="3340" y="4782"/>
                      </a:cubicBezTo>
                      <a:close/>
                      <a:moveTo>
                        <a:pt x="1825" y="0"/>
                      </a:moveTo>
                      <a:cubicBezTo>
                        <a:pt x="1172" y="0"/>
                        <a:pt x="479" y="273"/>
                        <a:pt x="22" y="705"/>
                      </a:cubicBezTo>
                      <a:cubicBezTo>
                        <a:pt x="1" y="725"/>
                        <a:pt x="1" y="759"/>
                        <a:pt x="21" y="780"/>
                      </a:cubicBezTo>
                      <a:cubicBezTo>
                        <a:pt x="31" y="790"/>
                        <a:pt x="44" y="795"/>
                        <a:pt x="58" y="795"/>
                      </a:cubicBezTo>
                      <a:cubicBezTo>
                        <a:pt x="71" y="795"/>
                        <a:pt x="84" y="791"/>
                        <a:pt x="95" y="782"/>
                      </a:cubicBezTo>
                      <a:cubicBezTo>
                        <a:pt x="496" y="401"/>
                        <a:pt x="1184" y="101"/>
                        <a:pt x="1839" y="101"/>
                      </a:cubicBezTo>
                      <a:cubicBezTo>
                        <a:pt x="2245" y="101"/>
                        <a:pt x="2638" y="216"/>
                        <a:pt x="2943" y="498"/>
                      </a:cubicBezTo>
                      <a:cubicBezTo>
                        <a:pt x="3547" y="1054"/>
                        <a:pt x="3579" y="1978"/>
                        <a:pt x="3540" y="2724"/>
                      </a:cubicBezTo>
                      <a:cubicBezTo>
                        <a:pt x="3512" y="3253"/>
                        <a:pt x="3457" y="3784"/>
                        <a:pt x="3397" y="4314"/>
                      </a:cubicBezTo>
                      <a:cubicBezTo>
                        <a:pt x="3390" y="4320"/>
                        <a:pt x="3385" y="4330"/>
                        <a:pt x="3382" y="4340"/>
                      </a:cubicBezTo>
                      <a:cubicBezTo>
                        <a:pt x="3215" y="5017"/>
                        <a:pt x="2746" y="5609"/>
                        <a:pt x="2125" y="5925"/>
                      </a:cubicBezTo>
                      <a:cubicBezTo>
                        <a:pt x="2114" y="5930"/>
                        <a:pt x="2105" y="5939"/>
                        <a:pt x="2101" y="5950"/>
                      </a:cubicBezTo>
                      <a:cubicBezTo>
                        <a:pt x="2072" y="5960"/>
                        <a:pt x="2044" y="5973"/>
                        <a:pt x="2015" y="5983"/>
                      </a:cubicBezTo>
                      <a:cubicBezTo>
                        <a:pt x="2048" y="5990"/>
                        <a:pt x="2078" y="6000"/>
                        <a:pt x="2111" y="6009"/>
                      </a:cubicBezTo>
                      <a:cubicBezTo>
                        <a:pt x="2118" y="6016"/>
                        <a:pt x="2127" y="6023"/>
                        <a:pt x="2137" y="6025"/>
                      </a:cubicBezTo>
                      <a:cubicBezTo>
                        <a:pt x="2451" y="6110"/>
                        <a:pt x="2748" y="6283"/>
                        <a:pt x="2976" y="6517"/>
                      </a:cubicBezTo>
                      <a:cubicBezTo>
                        <a:pt x="2970" y="6526"/>
                        <a:pt x="2965" y="6533"/>
                        <a:pt x="2960" y="6543"/>
                      </a:cubicBezTo>
                      <a:cubicBezTo>
                        <a:pt x="2869" y="6686"/>
                        <a:pt x="2775" y="6833"/>
                        <a:pt x="2763" y="7010"/>
                      </a:cubicBezTo>
                      <a:cubicBezTo>
                        <a:pt x="2749" y="7273"/>
                        <a:pt x="2928" y="7495"/>
                        <a:pt x="3096" y="7685"/>
                      </a:cubicBezTo>
                      <a:cubicBezTo>
                        <a:pt x="3106" y="7697"/>
                        <a:pt x="3120" y="7702"/>
                        <a:pt x="3135" y="7702"/>
                      </a:cubicBezTo>
                      <a:cubicBezTo>
                        <a:pt x="3147" y="7702"/>
                        <a:pt x="3160" y="7699"/>
                        <a:pt x="3170" y="7688"/>
                      </a:cubicBezTo>
                      <a:cubicBezTo>
                        <a:pt x="3192" y="7668"/>
                        <a:pt x="3193" y="7635"/>
                        <a:pt x="3175" y="7614"/>
                      </a:cubicBezTo>
                      <a:cubicBezTo>
                        <a:pt x="3013" y="7431"/>
                        <a:pt x="2856" y="7235"/>
                        <a:pt x="2869" y="7016"/>
                      </a:cubicBezTo>
                      <a:cubicBezTo>
                        <a:pt x="2878" y="6867"/>
                        <a:pt x="2960" y="6737"/>
                        <a:pt x="3048" y="6600"/>
                      </a:cubicBezTo>
                      <a:cubicBezTo>
                        <a:pt x="3056" y="6587"/>
                        <a:pt x="3063" y="6573"/>
                        <a:pt x="3072" y="6560"/>
                      </a:cubicBezTo>
                      <a:cubicBezTo>
                        <a:pt x="3076" y="6559"/>
                        <a:pt x="3078" y="6557"/>
                        <a:pt x="3082" y="6553"/>
                      </a:cubicBezTo>
                      <a:cubicBezTo>
                        <a:pt x="3092" y="6544"/>
                        <a:pt x="3098" y="6532"/>
                        <a:pt x="3098" y="6519"/>
                      </a:cubicBezTo>
                      <a:cubicBezTo>
                        <a:pt x="3122" y="6480"/>
                        <a:pt x="3146" y="6440"/>
                        <a:pt x="3165" y="6397"/>
                      </a:cubicBezTo>
                      <a:cubicBezTo>
                        <a:pt x="3277" y="6175"/>
                        <a:pt x="3307" y="5918"/>
                        <a:pt x="3335" y="5691"/>
                      </a:cubicBezTo>
                      <a:cubicBezTo>
                        <a:pt x="3357" y="5505"/>
                        <a:pt x="3382" y="5319"/>
                        <a:pt x="3405" y="5132"/>
                      </a:cubicBezTo>
                      <a:cubicBezTo>
                        <a:pt x="3503" y="4346"/>
                        <a:pt x="3604" y="3533"/>
                        <a:pt x="3647" y="2728"/>
                      </a:cubicBezTo>
                      <a:cubicBezTo>
                        <a:pt x="3689" y="1962"/>
                        <a:pt x="3653" y="1006"/>
                        <a:pt x="3018" y="420"/>
                      </a:cubicBezTo>
                      <a:cubicBezTo>
                        <a:pt x="2699" y="128"/>
                        <a:pt x="2272" y="0"/>
                        <a:pt x="1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7"/>
                <p:cNvSpPr/>
                <p:nvPr/>
              </p:nvSpPr>
              <p:spPr>
                <a:xfrm>
                  <a:off x="5939147" y="2892186"/>
                  <a:ext cx="805295" cy="1547910"/>
                </a:xfrm>
                <a:custGeom>
                  <a:avLst/>
                  <a:gdLst/>
                  <a:ahLst/>
                  <a:cxnLst/>
                  <a:rect l="l" t="t" r="r" b="b"/>
                  <a:pathLst>
                    <a:path w="3970" h="7631" extrusionOk="0">
                      <a:moveTo>
                        <a:pt x="156" y="3901"/>
                      </a:moveTo>
                      <a:cubicBezTo>
                        <a:pt x="299" y="4822"/>
                        <a:pt x="627" y="5712"/>
                        <a:pt x="966" y="6560"/>
                      </a:cubicBezTo>
                      <a:cubicBezTo>
                        <a:pt x="861" y="6594"/>
                        <a:pt x="752" y="6622"/>
                        <a:pt x="647" y="6650"/>
                      </a:cubicBezTo>
                      <a:cubicBezTo>
                        <a:pt x="536" y="6678"/>
                        <a:pt x="422" y="6707"/>
                        <a:pt x="312" y="6744"/>
                      </a:cubicBezTo>
                      <a:cubicBezTo>
                        <a:pt x="279" y="6672"/>
                        <a:pt x="256" y="6600"/>
                        <a:pt x="245" y="6521"/>
                      </a:cubicBezTo>
                      <a:cubicBezTo>
                        <a:pt x="136" y="5669"/>
                        <a:pt x="136" y="4779"/>
                        <a:pt x="156" y="3901"/>
                      </a:cubicBezTo>
                      <a:close/>
                      <a:moveTo>
                        <a:pt x="3236" y="0"/>
                      </a:moveTo>
                      <a:cubicBezTo>
                        <a:pt x="2945" y="0"/>
                        <a:pt x="2843" y="328"/>
                        <a:pt x="2561" y="328"/>
                      </a:cubicBezTo>
                      <a:cubicBezTo>
                        <a:pt x="2555" y="328"/>
                        <a:pt x="2549" y="328"/>
                        <a:pt x="2542" y="327"/>
                      </a:cubicBezTo>
                      <a:cubicBezTo>
                        <a:pt x="2432" y="321"/>
                        <a:pt x="2320" y="304"/>
                        <a:pt x="2209" y="304"/>
                      </a:cubicBezTo>
                      <a:cubicBezTo>
                        <a:pt x="2189" y="304"/>
                        <a:pt x="2168" y="305"/>
                        <a:pt x="2148" y="306"/>
                      </a:cubicBezTo>
                      <a:cubicBezTo>
                        <a:pt x="2061" y="312"/>
                        <a:pt x="1890" y="346"/>
                        <a:pt x="1842" y="441"/>
                      </a:cubicBezTo>
                      <a:cubicBezTo>
                        <a:pt x="849" y="593"/>
                        <a:pt x="253" y="1641"/>
                        <a:pt x="115" y="2556"/>
                      </a:cubicBezTo>
                      <a:cubicBezTo>
                        <a:pt x="98" y="2566"/>
                        <a:pt x="83" y="2583"/>
                        <a:pt x="83" y="2605"/>
                      </a:cubicBezTo>
                      <a:cubicBezTo>
                        <a:pt x="78" y="2824"/>
                        <a:pt x="72" y="3046"/>
                        <a:pt x="65" y="3267"/>
                      </a:cubicBezTo>
                      <a:cubicBezTo>
                        <a:pt x="35" y="4351"/>
                        <a:pt x="1" y="5469"/>
                        <a:pt x="138" y="6534"/>
                      </a:cubicBezTo>
                      <a:cubicBezTo>
                        <a:pt x="163" y="6732"/>
                        <a:pt x="262" y="6891"/>
                        <a:pt x="356" y="7047"/>
                      </a:cubicBezTo>
                      <a:cubicBezTo>
                        <a:pt x="459" y="7218"/>
                        <a:pt x="557" y="7379"/>
                        <a:pt x="549" y="7575"/>
                      </a:cubicBezTo>
                      <a:cubicBezTo>
                        <a:pt x="547" y="7603"/>
                        <a:pt x="570" y="7629"/>
                        <a:pt x="599" y="7631"/>
                      </a:cubicBezTo>
                      <a:lnTo>
                        <a:pt x="600" y="7631"/>
                      </a:lnTo>
                      <a:cubicBezTo>
                        <a:pt x="629" y="7631"/>
                        <a:pt x="652" y="7609"/>
                        <a:pt x="654" y="7581"/>
                      </a:cubicBezTo>
                      <a:cubicBezTo>
                        <a:pt x="664" y="7352"/>
                        <a:pt x="555" y="7171"/>
                        <a:pt x="445" y="6994"/>
                      </a:cubicBezTo>
                      <a:cubicBezTo>
                        <a:pt x="415" y="6944"/>
                        <a:pt x="385" y="6894"/>
                        <a:pt x="356" y="6844"/>
                      </a:cubicBezTo>
                      <a:cubicBezTo>
                        <a:pt x="459" y="6810"/>
                        <a:pt x="566" y="6782"/>
                        <a:pt x="670" y="6757"/>
                      </a:cubicBezTo>
                      <a:cubicBezTo>
                        <a:pt x="794" y="6724"/>
                        <a:pt x="926" y="6690"/>
                        <a:pt x="1051" y="6645"/>
                      </a:cubicBezTo>
                      <a:cubicBezTo>
                        <a:pt x="1066" y="6640"/>
                        <a:pt x="1077" y="6631"/>
                        <a:pt x="1083" y="6617"/>
                      </a:cubicBezTo>
                      <a:cubicBezTo>
                        <a:pt x="1087" y="6604"/>
                        <a:pt x="1087" y="6588"/>
                        <a:pt x="1083" y="6575"/>
                      </a:cubicBezTo>
                      <a:cubicBezTo>
                        <a:pt x="622" y="5429"/>
                        <a:pt x="172" y="4202"/>
                        <a:pt x="188" y="2932"/>
                      </a:cubicBezTo>
                      <a:cubicBezTo>
                        <a:pt x="200" y="1942"/>
                        <a:pt x="851" y="569"/>
                        <a:pt x="2042" y="534"/>
                      </a:cubicBezTo>
                      <a:cubicBezTo>
                        <a:pt x="2092" y="549"/>
                        <a:pt x="2141" y="571"/>
                        <a:pt x="2189" y="589"/>
                      </a:cubicBezTo>
                      <a:cubicBezTo>
                        <a:pt x="2286" y="624"/>
                        <a:pt x="2392" y="640"/>
                        <a:pt x="2492" y="670"/>
                      </a:cubicBezTo>
                      <a:cubicBezTo>
                        <a:pt x="2648" y="720"/>
                        <a:pt x="2789" y="807"/>
                        <a:pt x="2926" y="896"/>
                      </a:cubicBezTo>
                      <a:cubicBezTo>
                        <a:pt x="3063" y="981"/>
                        <a:pt x="3200" y="1068"/>
                        <a:pt x="3314" y="1184"/>
                      </a:cubicBezTo>
                      <a:cubicBezTo>
                        <a:pt x="3366" y="1235"/>
                        <a:pt x="3413" y="1292"/>
                        <a:pt x="3466" y="1342"/>
                      </a:cubicBezTo>
                      <a:cubicBezTo>
                        <a:pt x="3520" y="1392"/>
                        <a:pt x="3583" y="1438"/>
                        <a:pt x="3651" y="1455"/>
                      </a:cubicBezTo>
                      <a:cubicBezTo>
                        <a:pt x="3672" y="1461"/>
                        <a:pt x="3693" y="1463"/>
                        <a:pt x="3714" y="1463"/>
                      </a:cubicBezTo>
                      <a:cubicBezTo>
                        <a:pt x="3767" y="1463"/>
                        <a:pt x="3820" y="1447"/>
                        <a:pt x="3858" y="1412"/>
                      </a:cubicBezTo>
                      <a:cubicBezTo>
                        <a:pt x="3970" y="1311"/>
                        <a:pt x="3903" y="1103"/>
                        <a:pt x="3874" y="984"/>
                      </a:cubicBezTo>
                      <a:cubicBezTo>
                        <a:pt x="3829" y="798"/>
                        <a:pt x="3771" y="617"/>
                        <a:pt x="3699" y="440"/>
                      </a:cubicBezTo>
                      <a:cubicBezTo>
                        <a:pt x="3679" y="391"/>
                        <a:pt x="3660" y="346"/>
                        <a:pt x="3634" y="299"/>
                      </a:cubicBezTo>
                      <a:cubicBezTo>
                        <a:pt x="3606" y="246"/>
                        <a:pt x="3576" y="194"/>
                        <a:pt x="3534" y="150"/>
                      </a:cubicBezTo>
                      <a:cubicBezTo>
                        <a:pt x="3462" y="67"/>
                        <a:pt x="3357" y="5"/>
                        <a:pt x="3247" y="0"/>
                      </a:cubicBezTo>
                      <a:cubicBezTo>
                        <a:pt x="3244" y="0"/>
                        <a:pt x="3240" y="0"/>
                        <a:pt x="3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0" name="Google Shape;2860;p47"/>
              <p:cNvSpPr/>
              <p:nvPr/>
            </p:nvSpPr>
            <p:spPr>
              <a:xfrm>
                <a:off x="5803241" y="1972693"/>
                <a:ext cx="321509" cy="205685"/>
              </a:xfrm>
              <a:custGeom>
                <a:avLst/>
                <a:gdLst/>
                <a:ahLst/>
                <a:cxnLst/>
                <a:rect l="l" t="t" r="r" b="b"/>
                <a:pathLst>
                  <a:path w="1585" h="1014" extrusionOk="0">
                    <a:moveTo>
                      <a:pt x="1006" y="0"/>
                    </a:moveTo>
                    <a:cubicBezTo>
                      <a:pt x="560" y="0"/>
                      <a:pt x="120" y="204"/>
                      <a:pt x="31" y="632"/>
                    </a:cubicBezTo>
                    <a:cubicBezTo>
                      <a:pt x="1" y="774"/>
                      <a:pt x="38" y="868"/>
                      <a:pt x="114" y="928"/>
                    </a:cubicBezTo>
                    <a:cubicBezTo>
                      <a:pt x="191" y="989"/>
                      <a:pt x="308" y="1013"/>
                      <a:pt x="436" y="1013"/>
                    </a:cubicBezTo>
                    <a:cubicBezTo>
                      <a:pt x="655" y="1013"/>
                      <a:pt x="906" y="943"/>
                      <a:pt x="1049" y="861"/>
                    </a:cubicBezTo>
                    <a:cubicBezTo>
                      <a:pt x="1334" y="700"/>
                      <a:pt x="1526" y="421"/>
                      <a:pt x="1584" y="124"/>
                    </a:cubicBezTo>
                    <a:cubicBezTo>
                      <a:pt x="1411" y="42"/>
                      <a:pt x="1208"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7"/>
              <p:cNvSpPr/>
              <p:nvPr/>
            </p:nvSpPr>
            <p:spPr>
              <a:xfrm>
                <a:off x="5889044" y="1973504"/>
                <a:ext cx="146454" cy="189457"/>
              </a:xfrm>
              <a:custGeom>
                <a:avLst/>
                <a:gdLst/>
                <a:ahLst/>
                <a:cxnLst/>
                <a:rect l="l" t="t" r="r" b="b"/>
                <a:pathLst>
                  <a:path w="722" h="934" extrusionOk="0">
                    <a:moveTo>
                      <a:pt x="369" y="1"/>
                    </a:moveTo>
                    <a:cubicBezTo>
                      <a:pt x="254" y="1"/>
                      <a:pt x="148" y="77"/>
                      <a:pt x="98" y="172"/>
                    </a:cubicBezTo>
                    <a:cubicBezTo>
                      <a:pt x="1" y="346"/>
                      <a:pt x="13" y="606"/>
                      <a:pt x="128" y="778"/>
                    </a:cubicBezTo>
                    <a:cubicBezTo>
                      <a:pt x="193" y="875"/>
                      <a:pt x="299" y="934"/>
                      <a:pt x="404" y="934"/>
                    </a:cubicBezTo>
                    <a:cubicBezTo>
                      <a:pt x="481" y="934"/>
                      <a:pt x="558" y="902"/>
                      <a:pt x="617" y="830"/>
                    </a:cubicBezTo>
                    <a:cubicBezTo>
                      <a:pt x="662" y="777"/>
                      <a:pt x="683" y="710"/>
                      <a:pt x="696" y="644"/>
                    </a:cubicBezTo>
                    <a:cubicBezTo>
                      <a:pt x="722" y="509"/>
                      <a:pt x="713" y="366"/>
                      <a:pt x="662" y="236"/>
                    </a:cubicBezTo>
                    <a:cubicBezTo>
                      <a:pt x="619" y="129"/>
                      <a:pt x="530" y="22"/>
                      <a:pt x="403" y="3"/>
                    </a:cubicBezTo>
                    <a:cubicBezTo>
                      <a:pt x="392" y="2"/>
                      <a:pt x="380"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7"/>
              <p:cNvSpPr/>
              <p:nvPr/>
            </p:nvSpPr>
            <p:spPr>
              <a:xfrm>
                <a:off x="5067725" y="1973301"/>
                <a:ext cx="321712" cy="205888"/>
              </a:xfrm>
              <a:custGeom>
                <a:avLst/>
                <a:gdLst/>
                <a:ahLst/>
                <a:cxnLst/>
                <a:rect l="l" t="t" r="r" b="b"/>
                <a:pathLst>
                  <a:path w="1586" h="1015" extrusionOk="0">
                    <a:moveTo>
                      <a:pt x="582" y="0"/>
                    </a:moveTo>
                    <a:cubicBezTo>
                      <a:pt x="379" y="0"/>
                      <a:pt x="174" y="43"/>
                      <a:pt x="0" y="125"/>
                    </a:cubicBezTo>
                    <a:cubicBezTo>
                      <a:pt x="62" y="424"/>
                      <a:pt x="253" y="702"/>
                      <a:pt x="538" y="864"/>
                    </a:cubicBezTo>
                    <a:cubicBezTo>
                      <a:pt x="681" y="944"/>
                      <a:pt x="931" y="1014"/>
                      <a:pt x="1149" y="1014"/>
                    </a:cubicBezTo>
                    <a:cubicBezTo>
                      <a:pt x="1278" y="1014"/>
                      <a:pt x="1396" y="990"/>
                      <a:pt x="1474" y="928"/>
                    </a:cubicBezTo>
                    <a:cubicBezTo>
                      <a:pt x="1548" y="866"/>
                      <a:pt x="1585" y="772"/>
                      <a:pt x="1555" y="631"/>
                    </a:cubicBezTo>
                    <a:cubicBezTo>
                      <a:pt x="1466" y="204"/>
                      <a:pt x="1027" y="0"/>
                      <a:pt x="5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7"/>
              <p:cNvSpPr/>
              <p:nvPr/>
            </p:nvSpPr>
            <p:spPr>
              <a:xfrm>
                <a:off x="5157180" y="1974316"/>
                <a:ext cx="146251" cy="189660"/>
              </a:xfrm>
              <a:custGeom>
                <a:avLst/>
                <a:gdLst/>
                <a:ahLst/>
                <a:cxnLst/>
                <a:rect l="l" t="t" r="r" b="b"/>
                <a:pathLst>
                  <a:path w="721" h="935" extrusionOk="0">
                    <a:moveTo>
                      <a:pt x="355" y="1"/>
                    </a:moveTo>
                    <a:cubicBezTo>
                      <a:pt x="343" y="1"/>
                      <a:pt x="331" y="2"/>
                      <a:pt x="319" y="3"/>
                    </a:cubicBezTo>
                    <a:cubicBezTo>
                      <a:pt x="193" y="20"/>
                      <a:pt x="105" y="128"/>
                      <a:pt x="62" y="235"/>
                    </a:cubicBezTo>
                    <a:cubicBezTo>
                      <a:pt x="8" y="366"/>
                      <a:pt x="0" y="509"/>
                      <a:pt x="28" y="644"/>
                    </a:cubicBezTo>
                    <a:cubicBezTo>
                      <a:pt x="39" y="710"/>
                      <a:pt x="62" y="776"/>
                      <a:pt x="106" y="830"/>
                    </a:cubicBezTo>
                    <a:cubicBezTo>
                      <a:pt x="165" y="902"/>
                      <a:pt x="241" y="934"/>
                      <a:pt x="318" y="934"/>
                    </a:cubicBezTo>
                    <a:cubicBezTo>
                      <a:pt x="424" y="934"/>
                      <a:pt x="531" y="875"/>
                      <a:pt x="594" y="777"/>
                    </a:cubicBezTo>
                    <a:cubicBezTo>
                      <a:pt x="709" y="604"/>
                      <a:pt x="720" y="345"/>
                      <a:pt x="623" y="169"/>
                    </a:cubicBezTo>
                    <a:cubicBezTo>
                      <a:pt x="574" y="77"/>
                      <a:pt x="467"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7"/>
              <p:cNvSpPr/>
              <p:nvPr/>
            </p:nvSpPr>
            <p:spPr>
              <a:xfrm>
                <a:off x="4475013" y="2106367"/>
                <a:ext cx="2294177" cy="616446"/>
              </a:xfrm>
              <a:custGeom>
                <a:avLst/>
                <a:gdLst/>
                <a:ahLst/>
                <a:cxnLst/>
                <a:rect l="l" t="t" r="r" b="b"/>
                <a:pathLst>
                  <a:path w="11310" h="3039" extrusionOk="0">
                    <a:moveTo>
                      <a:pt x="1" y="1"/>
                    </a:moveTo>
                    <a:lnTo>
                      <a:pt x="895" y="2806"/>
                    </a:lnTo>
                    <a:lnTo>
                      <a:pt x="10220" y="3039"/>
                    </a:lnTo>
                    <a:lnTo>
                      <a:pt x="11309" y="12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5" name="Google Shape;2865;p47"/>
              <p:cNvGrpSpPr/>
              <p:nvPr/>
            </p:nvGrpSpPr>
            <p:grpSpPr>
              <a:xfrm>
                <a:off x="4586374" y="1580798"/>
                <a:ext cx="2046908" cy="1157430"/>
                <a:chOff x="4586374" y="1580798"/>
                <a:chExt cx="2046908" cy="1157430"/>
              </a:xfrm>
            </p:grpSpPr>
            <p:sp>
              <p:nvSpPr>
                <p:cNvPr id="2866" name="Google Shape;2866;p47"/>
                <p:cNvSpPr/>
                <p:nvPr/>
              </p:nvSpPr>
              <p:spPr>
                <a:xfrm>
                  <a:off x="4946830" y="1580798"/>
                  <a:ext cx="51320" cy="79718"/>
                </a:xfrm>
                <a:custGeom>
                  <a:avLst/>
                  <a:gdLst/>
                  <a:ahLst/>
                  <a:cxnLst/>
                  <a:rect l="l" t="t" r="r" b="b"/>
                  <a:pathLst>
                    <a:path w="253" h="393" extrusionOk="0">
                      <a:moveTo>
                        <a:pt x="61" y="1"/>
                      </a:moveTo>
                      <a:cubicBezTo>
                        <a:pt x="45" y="1"/>
                        <a:pt x="29" y="7"/>
                        <a:pt x="18" y="22"/>
                      </a:cubicBezTo>
                      <a:cubicBezTo>
                        <a:pt x="1" y="44"/>
                        <a:pt x="4" y="79"/>
                        <a:pt x="28" y="96"/>
                      </a:cubicBezTo>
                      <a:cubicBezTo>
                        <a:pt x="99" y="153"/>
                        <a:pt x="144" y="244"/>
                        <a:pt x="139" y="337"/>
                      </a:cubicBezTo>
                      <a:cubicBezTo>
                        <a:pt x="139" y="367"/>
                        <a:pt x="162" y="390"/>
                        <a:pt x="194" y="393"/>
                      </a:cubicBezTo>
                      <a:cubicBezTo>
                        <a:pt x="222" y="393"/>
                        <a:pt x="245" y="368"/>
                        <a:pt x="249" y="340"/>
                      </a:cubicBezTo>
                      <a:cubicBezTo>
                        <a:pt x="252" y="216"/>
                        <a:pt x="194" y="89"/>
                        <a:pt x="94" y="12"/>
                      </a:cubicBezTo>
                      <a:cubicBezTo>
                        <a:pt x="84" y="4"/>
                        <a:pt x="72"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7"/>
                <p:cNvSpPr/>
                <p:nvPr/>
              </p:nvSpPr>
              <p:spPr>
                <a:xfrm>
                  <a:off x="6179924" y="1591346"/>
                  <a:ext cx="69373" cy="94120"/>
                </a:xfrm>
                <a:custGeom>
                  <a:avLst/>
                  <a:gdLst/>
                  <a:ahLst/>
                  <a:cxnLst/>
                  <a:rect l="l" t="t" r="r" b="b"/>
                  <a:pathLst>
                    <a:path w="342" h="464" extrusionOk="0">
                      <a:moveTo>
                        <a:pt x="282" y="1"/>
                      </a:moveTo>
                      <a:cubicBezTo>
                        <a:pt x="264" y="1"/>
                        <a:pt x="246" y="10"/>
                        <a:pt x="236" y="27"/>
                      </a:cubicBezTo>
                      <a:lnTo>
                        <a:pt x="14" y="381"/>
                      </a:lnTo>
                      <a:cubicBezTo>
                        <a:pt x="0" y="406"/>
                        <a:pt x="7" y="438"/>
                        <a:pt x="33" y="455"/>
                      </a:cubicBezTo>
                      <a:cubicBezTo>
                        <a:pt x="41" y="462"/>
                        <a:pt x="53" y="464"/>
                        <a:pt x="61" y="464"/>
                      </a:cubicBezTo>
                      <a:cubicBezTo>
                        <a:pt x="77" y="464"/>
                        <a:pt x="96" y="455"/>
                        <a:pt x="106" y="436"/>
                      </a:cubicBezTo>
                      <a:lnTo>
                        <a:pt x="327" y="81"/>
                      </a:lnTo>
                      <a:cubicBezTo>
                        <a:pt x="341" y="57"/>
                        <a:pt x="334" y="24"/>
                        <a:pt x="310" y="8"/>
                      </a:cubicBezTo>
                      <a:cubicBezTo>
                        <a:pt x="301" y="3"/>
                        <a:pt x="292"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7"/>
                <p:cNvSpPr/>
                <p:nvPr/>
              </p:nvSpPr>
              <p:spPr>
                <a:xfrm>
                  <a:off x="6347880" y="2697861"/>
                  <a:ext cx="214407" cy="40366"/>
                </a:xfrm>
                <a:custGeom>
                  <a:avLst/>
                  <a:gdLst/>
                  <a:ahLst/>
                  <a:cxnLst/>
                  <a:rect l="l" t="t" r="r" b="b"/>
                  <a:pathLst>
                    <a:path w="1057" h="199" extrusionOk="0">
                      <a:moveTo>
                        <a:pt x="59" y="0"/>
                      </a:moveTo>
                      <a:cubicBezTo>
                        <a:pt x="31" y="0"/>
                        <a:pt x="6" y="21"/>
                        <a:pt x="3" y="49"/>
                      </a:cubicBezTo>
                      <a:cubicBezTo>
                        <a:pt x="0" y="79"/>
                        <a:pt x="22" y="104"/>
                        <a:pt x="50" y="107"/>
                      </a:cubicBezTo>
                      <a:lnTo>
                        <a:pt x="997" y="199"/>
                      </a:lnTo>
                      <a:lnTo>
                        <a:pt x="1003" y="199"/>
                      </a:lnTo>
                      <a:cubicBezTo>
                        <a:pt x="1028" y="199"/>
                        <a:pt x="1052" y="179"/>
                        <a:pt x="1055" y="150"/>
                      </a:cubicBezTo>
                      <a:cubicBezTo>
                        <a:pt x="1057" y="120"/>
                        <a:pt x="1035" y="94"/>
                        <a:pt x="1007" y="92"/>
                      </a:cubicBezTo>
                      <a:lnTo>
                        <a:pt x="62" y="0"/>
                      </a:lnTo>
                      <a:cubicBezTo>
                        <a:pt x="61" y="0"/>
                        <a:pt x="60" y="0"/>
                        <a:pt x="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7"/>
                <p:cNvSpPr/>
                <p:nvPr/>
              </p:nvSpPr>
              <p:spPr>
                <a:xfrm>
                  <a:off x="6587034" y="2243084"/>
                  <a:ext cx="46249" cy="100205"/>
                </a:xfrm>
                <a:custGeom>
                  <a:avLst/>
                  <a:gdLst/>
                  <a:ahLst/>
                  <a:cxnLst/>
                  <a:rect l="l" t="t" r="r" b="b"/>
                  <a:pathLst>
                    <a:path w="228" h="494" extrusionOk="0">
                      <a:moveTo>
                        <a:pt x="167" y="1"/>
                      </a:moveTo>
                      <a:cubicBezTo>
                        <a:pt x="147" y="1"/>
                        <a:pt x="127" y="14"/>
                        <a:pt x="119" y="35"/>
                      </a:cubicBezTo>
                      <a:cubicBezTo>
                        <a:pt x="71" y="162"/>
                        <a:pt x="33" y="295"/>
                        <a:pt x="6" y="429"/>
                      </a:cubicBezTo>
                      <a:cubicBezTo>
                        <a:pt x="1" y="457"/>
                        <a:pt x="21" y="486"/>
                        <a:pt x="49" y="492"/>
                      </a:cubicBezTo>
                      <a:cubicBezTo>
                        <a:pt x="53" y="493"/>
                        <a:pt x="56" y="493"/>
                        <a:pt x="61" y="493"/>
                      </a:cubicBezTo>
                      <a:cubicBezTo>
                        <a:pt x="85" y="493"/>
                        <a:pt x="109" y="476"/>
                        <a:pt x="110" y="449"/>
                      </a:cubicBezTo>
                      <a:cubicBezTo>
                        <a:pt x="135" y="320"/>
                        <a:pt x="170" y="193"/>
                        <a:pt x="218" y="72"/>
                      </a:cubicBezTo>
                      <a:cubicBezTo>
                        <a:pt x="228" y="45"/>
                        <a:pt x="213" y="15"/>
                        <a:pt x="186" y="5"/>
                      </a:cubicBezTo>
                      <a:cubicBezTo>
                        <a:pt x="180" y="2"/>
                        <a:pt x="174"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7"/>
                <p:cNvSpPr/>
                <p:nvPr/>
              </p:nvSpPr>
              <p:spPr>
                <a:xfrm>
                  <a:off x="6492914" y="2385481"/>
                  <a:ext cx="96960" cy="233069"/>
                </a:xfrm>
                <a:custGeom>
                  <a:avLst/>
                  <a:gdLst/>
                  <a:ahLst/>
                  <a:cxnLst/>
                  <a:rect l="l" t="t" r="r" b="b"/>
                  <a:pathLst>
                    <a:path w="478" h="1149" extrusionOk="0">
                      <a:moveTo>
                        <a:pt x="419" y="1"/>
                      </a:moveTo>
                      <a:cubicBezTo>
                        <a:pt x="396" y="1"/>
                        <a:pt x="375" y="16"/>
                        <a:pt x="369" y="40"/>
                      </a:cubicBezTo>
                      <a:cubicBezTo>
                        <a:pt x="275" y="391"/>
                        <a:pt x="155" y="741"/>
                        <a:pt x="12" y="1076"/>
                      </a:cubicBezTo>
                      <a:cubicBezTo>
                        <a:pt x="1" y="1103"/>
                        <a:pt x="13" y="1135"/>
                        <a:pt x="40" y="1146"/>
                      </a:cubicBezTo>
                      <a:cubicBezTo>
                        <a:pt x="48" y="1148"/>
                        <a:pt x="55" y="1149"/>
                        <a:pt x="62" y="1149"/>
                      </a:cubicBezTo>
                      <a:cubicBezTo>
                        <a:pt x="83" y="1149"/>
                        <a:pt x="103" y="1138"/>
                        <a:pt x="110" y="1118"/>
                      </a:cubicBezTo>
                      <a:cubicBezTo>
                        <a:pt x="255" y="776"/>
                        <a:pt x="376" y="424"/>
                        <a:pt x="470" y="67"/>
                      </a:cubicBezTo>
                      <a:cubicBezTo>
                        <a:pt x="477" y="40"/>
                        <a:pt x="462" y="10"/>
                        <a:pt x="433" y="2"/>
                      </a:cubicBezTo>
                      <a:cubicBezTo>
                        <a:pt x="429" y="1"/>
                        <a:pt x="424" y="1"/>
                        <a:pt x="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7"/>
                <p:cNvSpPr/>
                <p:nvPr/>
              </p:nvSpPr>
              <p:spPr>
                <a:xfrm>
                  <a:off x="4586374" y="2202313"/>
                  <a:ext cx="149294" cy="435711"/>
                </a:xfrm>
                <a:custGeom>
                  <a:avLst/>
                  <a:gdLst/>
                  <a:ahLst/>
                  <a:cxnLst/>
                  <a:rect l="l" t="t" r="r" b="b"/>
                  <a:pathLst>
                    <a:path w="736" h="2148" extrusionOk="0">
                      <a:moveTo>
                        <a:pt x="57" y="1"/>
                      </a:moveTo>
                      <a:cubicBezTo>
                        <a:pt x="51" y="1"/>
                        <a:pt x="45" y="1"/>
                        <a:pt x="40" y="3"/>
                      </a:cubicBezTo>
                      <a:cubicBezTo>
                        <a:pt x="14" y="13"/>
                        <a:pt x="0" y="43"/>
                        <a:pt x="9" y="72"/>
                      </a:cubicBezTo>
                      <a:cubicBezTo>
                        <a:pt x="239" y="738"/>
                        <a:pt x="448" y="1424"/>
                        <a:pt x="627" y="2108"/>
                      </a:cubicBezTo>
                      <a:cubicBezTo>
                        <a:pt x="634" y="2131"/>
                        <a:pt x="656" y="2148"/>
                        <a:pt x="678" y="2148"/>
                      </a:cubicBezTo>
                      <a:cubicBezTo>
                        <a:pt x="684" y="2148"/>
                        <a:pt x="687" y="2148"/>
                        <a:pt x="690" y="2145"/>
                      </a:cubicBezTo>
                      <a:cubicBezTo>
                        <a:pt x="718" y="2138"/>
                        <a:pt x="735" y="2109"/>
                        <a:pt x="728" y="2081"/>
                      </a:cubicBezTo>
                      <a:cubicBezTo>
                        <a:pt x="550" y="1394"/>
                        <a:pt x="340" y="707"/>
                        <a:pt x="109" y="36"/>
                      </a:cubicBezTo>
                      <a:cubicBezTo>
                        <a:pt x="102" y="14"/>
                        <a:pt x="79" y="1"/>
                        <a:pt x="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7"/>
                <p:cNvSpPr/>
                <p:nvPr/>
              </p:nvSpPr>
              <p:spPr>
                <a:xfrm>
                  <a:off x="4753113" y="2377367"/>
                  <a:ext cx="50711" cy="129821"/>
                </a:xfrm>
                <a:custGeom>
                  <a:avLst/>
                  <a:gdLst/>
                  <a:ahLst/>
                  <a:cxnLst/>
                  <a:rect l="l" t="t" r="r" b="b"/>
                  <a:pathLst>
                    <a:path w="250" h="640" extrusionOk="0">
                      <a:moveTo>
                        <a:pt x="61" y="1"/>
                      </a:moveTo>
                      <a:cubicBezTo>
                        <a:pt x="56" y="1"/>
                        <a:pt x="52" y="1"/>
                        <a:pt x="48" y="2"/>
                      </a:cubicBezTo>
                      <a:cubicBezTo>
                        <a:pt x="19" y="10"/>
                        <a:pt x="1" y="38"/>
                        <a:pt x="8" y="67"/>
                      </a:cubicBezTo>
                      <a:lnTo>
                        <a:pt x="138" y="599"/>
                      </a:lnTo>
                      <a:cubicBezTo>
                        <a:pt x="143" y="624"/>
                        <a:pt x="166" y="639"/>
                        <a:pt x="190" y="639"/>
                      </a:cubicBezTo>
                      <a:cubicBezTo>
                        <a:pt x="193" y="639"/>
                        <a:pt x="199" y="639"/>
                        <a:pt x="202" y="638"/>
                      </a:cubicBezTo>
                      <a:cubicBezTo>
                        <a:pt x="230" y="631"/>
                        <a:pt x="249" y="602"/>
                        <a:pt x="242" y="574"/>
                      </a:cubicBezTo>
                      <a:lnTo>
                        <a:pt x="112" y="41"/>
                      </a:lnTo>
                      <a:cubicBezTo>
                        <a:pt x="106" y="17"/>
                        <a:pt x="85"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7"/>
                <p:cNvSpPr/>
                <p:nvPr/>
              </p:nvSpPr>
              <p:spPr>
                <a:xfrm>
                  <a:off x="4640534" y="2548771"/>
                  <a:ext cx="1534320" cy="179924"/>
                </a:xfrm>
                <a:custGeom>
                  <a:avLst/>
                  <a:gdLst/>
                  <a:ahLst/>
                  <a:cxnLst/>
                  <a:rect l="l" t="t" r="r" b="b"/>
                  <a:pathLst>
                    <a:path w="7564" h="887" extrusionOk="0">
                      <a:moveTo>
                        <a:pt x="7430" y="1"/>
                      </a:moveTo>
                      <a:cubicBezTo>
                        <a:pt x="7410" y="1"/>
                        <a:pt x="7390" y="13"/>
                        <a:pt x="7382" y="33"/>
                      </a:cubicBezTo>
                      <a:cubicBezTo>
                        <a:pt x="7265" y="294"/>
                        <a:pt x="7114" y="541"/>
                        <a:pt x="6935" y="765"/>
                      </a:cubicBezTo>
                      <a:cubicBezTo>
                        <a:pt x="6608" y="765"/>
                        <a:pt x="6217" y="762"/>
                        <a:pt x="5793" y="754"/>
                      </a:cubicBezTo>
                      <a:cubicBezTo>
                        <a:pt x="5866" y="618"/>
                        <a:pt x="5928" y="475"/>
                        <a:pt x="5977" y="328"/>
                      </a:cubicBezTo>
                      <a:cubicBezTo>
                        <a:pt x="5987" y="300"/>
                        <a:pt x="5973" y="270"/>
                        <a:pt x="5944" y="261"/>
                      </a:cubicBezTo>
                      <a:cubicBezTo>
                        <a:pt x="5938" y="259"/>
                        <a:pt x="5932" y="258"/>
                        <a:pt x="5926" y="258"/>
                      </a:cubicBezTo>
                      <a:cubicBezTo>
                        <a:pt x="5904" y="258"/>
                        <a:pt x="5883" y="272"/>
                        <a:pt x="5876" y="294"/>
                      </a:cubicBezTo>
                      <a:cubicBezTo>
                        <a:pt x="5823" y="454"/>
                        <a:pt x="5753" y="607"/>
                        <a:pt x="5671" y="751"/>
                      </a:cubicBezTo>
                      <a:cubicBezTo>
                        <a:pt x="5332" y="744"/>
                        <a:pt x="4972" y="735"/>
                        <a:pt x="4603" y="727"/>
                      </a:cubicBezTo>
                      <a:lnTo>
                        <a:pt x="4639" y="261"/>
                      </a:lnTo>
                      <a:cubicBezTo>
                        <a:pt x="4641" y="233"/>
                        <a:pt x="4619" y="205"/>
                        <a:pt x="4591" y="204"/>
                      </a:cubicBezTo>
                      <a:cubicBezTo>
                        <a:pt x="4589" y="204"/>
                        <a:pt x="4588" y="204"/>
                        <a:pt x="4586" y="204"/>
                      </a:cubicBezTo>
                      <a:cubicBezTo>
                        <a:pt x="4562" y="204"/>
                        <a:pt x="4536" y="224"/>
                        <a:pt x="4533" y="251"/>
                      </a:cubicBezTo>
                      <a:lnTo>
                        <a:pt x="4498" y="721"/>
                      </a:lnTo>
                      <a:cubicBezTo>
                        <a:pt x="3704" y="700"/>
                        <a:pt x="2882" y="672"/>
                        <a:pt x="2162" y="650"/>
                      </a:cubicBezTo>
                      <a:cubicBezTo>
                        <a:pt x="1158" y="618"/>
                        <a:pt x="367" y="591"/>
                        <a:pt x="54" y="591"/>
                      </a:cubicBezTo>
                      <a:cubicBezTo>
                        <a:pt x="26" y="591"/>
                        <a:pt x="0" y="614"/>
                        <a:pt x="0" y="644"/>
                      </a:cubicBezTo>
                      <a:cubicBezTo>
                        <a:pt x="0" y="674"/>
                        <a:pt x="23" y="698"/>
                        <a:pt x="54" y="698"/>
                      </a:cubicBezTo>
                      <a:cubicBezTo>
                        <a:pt x="367" y="698"/>
                        <a:pt x="1157" y="722"/>
                        <a:pt x="2160" y="757"/>
                      </a:cubicBezTo>
                      <a:cubicBezTo>
                        <a:pt x="3684" y="807"/>
                        <a:pt x="5676" y="871"/>
                        <a:pt x="6875" y="871"/>
                      </a:cubicBezTo>
                      <a:lnTo>
                        <a:pt x="6914" y="871"/>
                      </a:lnTo>
                      <a:lnTo>
                        <a:pt x="6917" y="875"/>
                      </a:lnTo>
                      <a:cubicBezTo>
                        <a:pt x="6928" y="884"/>
                        <a:pt x="6938" y="887"/>
                        <a:pt x="6951" y="887"/>
                      </a:cubicBezTo>
                      <a:cubicBezTo>
                        <a:pt x="6965" y="887"/>
                        <a:pt x="6978" y="881"/>
                        <a:pt x="6988" y="871"/>
                      </a:cubicBezTo>
                      <a:cubicBezTo>
                        <a:pt x="7189" y="871"/>
                        <a:pt x="7368" y="868"/>
                        <a:pt x="7511" y="862"/>
                      </a:cubicBezTo>
                      <a:cubicBezTo>
                        <a:pt x="7539" y="861"/>
                        <a:pt x="7563" y="837"/>
                        <a:pt x="7563" y="807"/>
                      </a:cubicBezTo>
                      <a:cubicBezTo>
                        <a:pt x="7559" y="778"/>
                        <a:pt x="7535" y="755"/>
                        <a:pt x="7503" y="755"/>
                      </a:cubicBezTo>
                      <a:cubicBezTo>
                        <a:pt x="7381" y="761"/>
                        <a:pt x="7234" y="762"/>
                        <a:pt x="7068" y="764"/>
                      </a:cubicBezTo>
                      <a:cubicBezTo>
                        <a:pt x="7231" y="550"/>
                        <a:pt x="7368" y="320"/>
                        <a:pt x="7479" y="76"/>
                      </a:cubicBezTo>
                      <a:cubicBezTo>
                        <a:pt x="7492" y="48"/>
                        <a:pt x="7479" y="16"/>
                        <a:pt x="7452" y="6"/>
                      </a:cubicBezTo>
                      <a:cubicBezTo>
                        <a:pt x="7445" y="2"/>
                        <a:pt x="7437" y="1"/>
                        <a:pt x="7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4" name="Google Shape;2874;p47"/>
              <p:cNvSpPr/>
              <p:nvPr/>
            </p:nvSpPr>
            <p:spPr>
              <a:xfrm>
                <a:off x="5864906" y="4477617"/>
                <a:ext cx="125358" cy="277492"/>
              </a:xfrm>
              <a:custGeom>
                <a:avLst/>
                <a:gdLst/>
                <a:ahLst/>
                <a:cxnLst/>
                <a:rect l="l" t="t" r="r" b="b"/>
                <a:pathLst>
                  <a:path w="618" h="1368" extrusionOk="0">
                    <a:moveTo>
                      <a:pt x="618" y="0"/>
                    </a:moveTo>
                    <a:lnTo>
                      <a:pt x="618" y="0"/>
                    </a:lnTo>
                    <a:cubicBezTo>
                      <a:pt x="599" y="2"/>
                      <a:pt x="578" y="2"/>
                      <a:pt x="558" y="2"/>
                    </a:cubicBezTo>
                    <a:cubicBezTo>
                      <a:pt x="381" y="83"/>
                      <a:pt x="202" y="184"/>
                      <a:pt x="107" y="351"/>
                    </a:cubicBezTo>
                    <a:cubicBezTo>
                      <a:pt x="1" y="537"/>
                      <a:pt x="17" y="777"/>
                      <a:pt x="117" y="965"/>
                    </a:cubicBezTo>
                    <a:cubicBezTo>
                      <a:pt x="215" y="1154"/>
                      <a:pt x="371" y="1279"/>
                      <a:pt x="556" y="1368"/>
                    </a:cubicBezTo>
                    <a:cubicBezTo>
                      <a:pt x="574" y="913"/>
                      <a:pt x="594" y="457"/>
                      <a:pt x="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7"/>
              <p:cNvSpPr/>
              <p:nvPr/>
            </p:nvSpPr>
            <p:spPr>
              <a:xfrm>
                <a:off x="6079313" y="4414938"/>
                <a:ext cx="145034" cy="378306"/>
              </a:xfrm>
              <a:custGeom>
                <a:avLst/>
                <a:gdLst/>
                <a:ahLst/>
                <a:cxnLst/>
                <a:rect l="l" t="t" r="r" b="b"/>
                <a:pathLst>
                  <a:path w="715" h="1865" extrusionOk="0">
                    <a:moveTo>
                      <a:pt x="610" y="1"/>
                    </a:moveTo>
                    <a:lnTo>
                      <a:pt x="610" y="1"/>
                    </a:lnTo>
                    <a:cubicBezTo>
                      <a:pt x="435" y="36"/>
                      <a:pt x="240" y="114"/>
                      <a:pt x="52" y="181"/>
                    </a:cubicBezTo>
                    <a:cubicBezTo>
                      <a:pt x="42" y="729"/>
                      <a:pt x="25" y="1277"/>
                      <a:pt x="1" y="1823"/>
                    </a:cubicBezTo>
                    <a:cubicBezTo>
                      <a:pt x="149" y="1845"/>
                      <a:pt x="300" y="1858"/>
                      <a:pt x="449" y="1864"/>
                    </a:cubicBezTo>
                    <a:cubicBezTo>
                      <a:pt x="627" y="1257"/>
                      <a:pt x="714" y="628"/>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7"/>
              <p:cNvSpPr/>
              <p:nvPr/>
            </p:nvSpPr>
            <p:spPr>
              <a:xfrm>
                <a:off x="6457213" y="4402565"/>
                <a:ext cx="121910" cy="383580"/>
              </a:xfrm>
              <a:custGeom>
                <a:avLst/>
                <a:gdLst/>
                <a:ahLst/>
                <a:cxnLst/>
                <a:rect l="l" t="t" r="r" b="b"/>
                <a:pathLst>
                  <a:path w="601" h="1891" extrusionOk="0">
                    <a:moveTo>
                      <a:pt x="159" y="0"/>
                    </a:moveTo>
                    <a:lnTo>
                      <a:pt x="159" y="0"/>
                    </a:lnTo>
                    <a:cubicBezTo>
                      <a:pt x="171" y="492"/>
                      <a:pt x="149" y="983"/>
                      <a:pt x="78" y="1471"/>
                    </a:cubicBezTo>
                    <a:cubicBezTo>
                      <a:pt x="55" y="1612"/>
                      <a:pt x="31" y="1754"/>
                      <a:pt x="1" y="1891"/>
                    </a:cubicBezTo>
                    <a:cubicBezTo>
                      <a:pt x="88" y="1885"/>
                      <a:pt x="178" y="1879"/>
                      <a:pt x="265" y="1875"/>
                    </a:cubicBezTo>
                    <a:cubicBezTo>
                      <a:pt x="301" y="1739"/>
                      <a:pt x="335" y="1604"/>
                      <a:pt x="366" y="1467"/>
                    </a:cubicBezTo>
                    <a:cubicBezTo>
                      <a:pt x="478" y="984"/>
                      <a:pt x="556" y="499"/>
                      <a:pt x="601" y="7"/>
                    </a:cubicBezTo>
                    <a:cubicBezTo>
                      <a:pt x="454" y="6"/>
                      <a:pt x="308" y="5"/>
                      <a:pt x="1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7"/>
              <p:cNvSpPr/>
              <p:nvPr/>
            </p:nvSpPr>
            <p:spPr>
              <a:xfrm>
                <a:off x="6589671" y="4404593"/>
                <a:ext cx="108522" cy="373235"/>
              </a:xfrm>
              <a:custGeom>
                <a:avLst/>
                <a:gdLst/>
                <a:ahLst/>
                <a:cxnLst/>
                <a:rect l="l" t="t" r="r" b="b"/>
                <a:pathLst>
                  <a:path w="535" h="1840" extrusionOk="0">
                    <a:moveTo>
                      <a:pt x="203" y="0"/>
                    </a:moveTo>
                    <a:cubicBezTo>
                      <a:pt x="179" y="262"/>
                      <a:pt x="146" y="523"/>
                      <a:pt x="106" y="780"/>
                    </a:cubicBezTo>
                    <a:cubicBezTo>
                      <a:pt x="93" y="956"/>
                      <a:pt x="82" y="1133"/>
                      <a:pt x="65" y="1310"/>
                    </a:cubicBezTo>
                    <a:cubicBezTo>
                      <a:pt x="49" y="1487"/>
                      <a:pt x="28" y="1662"/>
                      <a:pt x="0" y="1839"/>
                    </a:cubicBezTo>
                    <a:cubicBezTo>
                      <a:pt x="139" y="1832"/>
                      <a:pt x="277" y="1825"/>
                      <a:pt x="414" y="1822"/>
                    </a:cubicBezTo>
                    <a:cubicBezTo>
                      <a:pt x="426" y="1727"/>
                      <a:pt x="433" y="1632"/>
                      <a:pt x="440" y="1538"/>
                    </a:cubicBezTo>
                    <a:cubicBezTo>
                      <a:pt x="463" y="1231"/>
                      <a:pt x="496" y="926"/>
                      <a:pt x="514" y="619"/>
                    </a:cubicBezTo>
                    <a:cubicBezTo>
                      <a:pt x="527" y="416"/>
                      <a:pt x="534" y="206"/>
                      <a:pt x="507" y="3"/>
                    </a:cubicBezTo>
                    <a:cubicBezTo>
                      <a:pt x="406" y="3"/>
                      <a:pt x="305" y="2"/>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2"/>
          <p:cNvSpPr/>
          <p:nvPr/>
        </p:nvSpPr>
        <p:spPr>
          <a:xfrm rot="354600">
            <a:off x="4621008" y="3568204"/>
            <a:ext cx="2299287" cy="621847"/>
          </a:xfrm>
          <a:custGeom>
            <a:avLst/>
            <a:gdLst/>
            <a:ahLst/>
            <a:cxnLst/>
            <a:rect l="l" t="t" r="r" b="b"/>
            <a:pathLst>
              <a:path w="100211" h="28157" extrusionOk="0">
                <a:moveTo>
                  <a:pt x="89465" y="9298"/>
                </a:moveTo>
                <a:cubicBezTo>
                  <a:pt x="82642" y="13919"/>
                  <a:pt x="65929" y="26573"/>
                  <a:pt x="52671" y="27955"/>
                </a:cubicBezTo>
                <a:cubicBezTo>
                  <a:pt x="39413" y="29337"/>
                  <a:pt x="17474" y="21520"/>
                  <a:pt x="9916" y="17590"/>
                </a:cubicBezTo>
                <a:cubicBezTo>
                  <a:pt x="2358" y="13660"/>
                  <a:pt x="-6624" y="7269"/>
                  <a:pt x="7325" y="4375"/>
                </a:cubicBezTo>
                <a:cubicBezTo>
                  <a:pt x="21274" y="1482"/>
                  <a:pt x="79921" y="-591"/>
                  <a:pt x="93611" y="229"/>
                </a:cubicBezTo>
                <a:cubicBezTo>
                  <a:pt x="107301" y="1050"/>
                  <a:pt x="96288" y="4677"/>
                  <a:pt x="89465" y="9298"/>
                </a:cubicBezTo>
                <a:close/>
              </a:path>
            </a:pathLst>
          </a:custGeom>
          <a:solidFill>
            <a:srgbClr val="FFFFFF">
              <a:alpha val="27039"/>
            </a:srgbClr>
          </a:solidFill>
          <a:ln>
            <a:noFill/>
          </a:ln>
        </p:spPr>
      </p:sp>
      <p:sp>
        <p:nvSpPr>
          <p:cNvPr id="2020" name="Google Shape;2020;p32"/>
          <p:cNvSpPr/>
          <p:nvPr/>
        </p:nvSpPr>
        <p:spPr>
          <a:xfrm>
            <a:off x="5358600" y="954576"/>
            <a:ext cx="3355325" cy="2923630"/>
          </a:xfrm>
          <a:custGeom>
            <a:avLst/>
            <a:gdLst/>
            <a:ahLst/>
            <a:cxnLst/>
            <a:rect l="l" t="t" r="r" b="b"/>
            <a:pathLst>
              <a:path w="66766" h="58173" extrusionOk="0">
                <a:moveTo>
                  <a:pt x="43805" y="0"/>
                </a:moveTo>
                <a:cubicBezTo>
                  <a:pt x="40650" y="0"/>
                  <a:pt x="37272" y="524"/>
                  <a:pt x="33757" y="1634"/>
                </a:cubicBezTo>
                <a:cubicBezTo>
                  <a:pt x="22442" y="5205"/>
                  <a:pt x="0" y="15981"/>
                  <a:pt x="6495" y="32064"/>
                </a:cubicBezTo>
                <a:cubicBezTo>
                  <a:pt x="10610" y="45495"/>
                  <a:pt x="23195" y="58173"/>
                  <a:pt x="36938" y="58173"/>
                </a:cubicBezTo>
                <a:cubicBezTo>
                  <a:pt x="38927" y="58173"/>
                  <a:pt x="40941" y="57907"/>
                  <a:pt x="42956" y="57340"/>
                </a:cubicBezTo>
                <a:cubicBezTo>
                  <a:pt x="55020" y="53945"/>
                  <a:pt x="64486" y="36808"/>
                  <a:pt x="65576" y="23796"/>
                </a:cubicBezTo>
                <a:cubicBezTo>
                  <a:pt x="66765" y="9604"/>
                  <a:pt x="57322" y="0"/>
                  <a:pt x="4380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txBox="1">
            <a:spLocks noGrp="1"/>
          </p:cNvSpPr>
          <p:nvPr>
            <p:ph type="title"/>
          </p:nvPr>
        </p:nvSpPr>
        <p:spPr>
          <a:xfrm>
            <a:off x="304595" y="2718014"/>
            <a:ext cx="4401651" cy="174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Introduction</a:t>
            </a:r>
            <a:endParaRPr dirty="0">
              <a:solidFill>
                <a:schemeClr val="dk2"/>
              </a:solidFill>
            </a:endParaRPr>
          </a:p>
        </p:txBody>
      </p:sp>
      <p:sp>
        <p:nvSpPr>
          <p:cNvPr id="2022" name="Google Shape;2022;p32"/>
          <p:cNvSpPr txBox="1">
            <a:spLocks noGrp="1"/>
          </p:cNvSpPr>
          <p:nvPr>
            <p:ph type="title" idx="2"/>
          </p:nvPr>
        </p:nvSpPr>
        <p:spPr>
          <a:xfrm>
            <a:off x="1370850" y="1280799"/>
            <a:ext cx="1632900" cy="13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023" name="Google Shape;2023;p32"/>
          <p:cNvGrpSpPr/>
          <p:nvPr/>
        </p:nvGrpSpPr>
        <p:grpSpPr>
          <a:xfrm>
            <a:off x="6146176" y="852807"/>
            <a:ext cx="2100531" cy="2650282"/>
            <a:chOff x="2970400" y="1542575"/>
            <a:chExt cx="2853983" cy="3600926"/>
          </a:xfrm>
        </p:grpSpPr>
        <p:sp>
          <p:nvSpPr>
            <p:cNvPr id="2024" name="Google Shape;2024;p32"/>
            <p:cNvSpPr/>
            <p:nvPr/>
          </p:nvSpPr>
          <p:spPr>
            <a:xfrm>
              <a:off x="3246501" y="3713612"/>
              <a:ext cx="719590" cy="1252829"/>
            </a:xfrm>
            <a:custGeom>
              <a:avLst/>
              <a:gdLst/>
              <a:ahLst/>
              <a:cxnLst/>
              <a:rect l="l" t="t" r="r" b="b"/>
              <a:pathLst>
                <a:path w="8306" h="14461" extrusionOk="0">
                  <a:moveTo>
                    <a:pt x="4326" y="1"/>
                  </a:moveTo>
                  <a:cubicBezTo>
                    <a:pt x="4038" y="1"/>
                    <a:pt x="3733" y="50"/>
                    <a:pt x="3411" y="158"/>
                  </a:cubicBezTo>
                  <a:cubicBezTo>
                    <a:pt x="1155" y="917"/>
                    <a:pt x="821" y="4857"/>
                    <a:pt x="1088" y="6768"/>
                  </a:cubicBezTo>
                  <a:cubicBezTo>
                    <a:pt x="1284" y="8184"/>
                    <a:pt x="2073" y="9431"/>
                    <a:pt x="2937" y="10596"/>
                  </a:cubicBezTo>
                  <a:cubicBezTo>
                    <a:pt x="3076" y="10786"/>
                    <a:pt x="3231" y="11008"/>
                    <a:pt x="3398" y="11243"/>
                  </a:cubicBezTo>
                  <a:cubicBezTo>
                    <a:pt x="3126" y="11271"/>
                    <a:pt x="2855" y="11290"/>
                    <a:pt x="2586" y="11290"/>
                  </a:cubicBezTo>
                  <a:cubicBezTo>
                    <a:pt x="2559" y="11290"/>
                    <a:pt x="2533" y="11290"/>
                    <a:pt x="2506" y="11290"/>
                  </a:cubicBezTo>
                  <a:cubicBezTo>
                    <a:pt x="2493" y="11290"/>
                    <a:pt x="2481" y="11289"/>
                    <a:pt x="2468" y="11289"/>
                  </a:cubicBezTo>
                  <a:cubicBezTo>
                    <a:pt x="1585" y="11289"/>
                    <a:pt x="742" y="11586"/>
                    <a:pt x="319" y="12372"/>
                  </a:cubicBezTo>
                  <a:cubicBezTo>
                    <a:pt x="111" y="12756"/>
                    <a:pt x="0" y="13266"/>
                    <a:pt x="99" y="13717"/>
                  </a:cubicBezTo>
                  <a:cubicBezTo>
                    <a:pt x="223" y="14293"/>
                    <a:pt x="642" y="14460"/>
                    <a:pt x="1119" y="14460"/>
                  </a:cubicBezTo>
                  <a:cubicBezTo>
                    <a:pt x="1612" y="14460"/>
                    <a:pt x="2167" y="14282"/>
                    <a:pt x="2526" y="14188"/>
                  </a:cubicBezTo>
                  <a:cubicBezTo>
                    <a:pt x="3146" y="14028"/>
                    <a:pt x="3741" y="13805"/>
                    <a:pt x="4379" y="13671"/>
                  </a:cubicBezTo>
                  <a:cubicBezTo>
                    <a:pt x="5089" y="13521"/>
                    <a:pt x="5818" y="13414"/>
                    <a:pt x="6521" y="13202"/>
                  </a:cubicBezTo>
                  <a:cubicBezTo>
                    <a:pt x="6918" y="13080"/>
                    <a:pt x="7192" y="12775"/>
                    <a:pt x="7281" y="12408"/>
                  </a:cubicBezTo>
                  <a:cubicBezTo>
                    <a:pt x="7496" y="11518"/>
                    <a:pt x="7906" y="10714"/>
                    <a:pt x="8043" y="9799"/>
                  </a:cubicBezTo>
                  <a:cubicBezTo>
                    <a:pt x="8306" y="8053"/>
                    <a:pt x="8287" y="6082"/>
                    <a:pt x="7937" y="4325"/>
                  </a:cubicBezTo>
                  <a:cubicBezTo>
                    <a:pt x="7578" y="2517"/>
                    <a:pt x="6378" y="1"/>
                    <a:pt x="4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2"/>
            <p:cNvSpPr/>
            <p:nvPr/>
          </p:nvSpPr>
          <p:spPr>
            <a:xfrm>
              <a:off x="3572416" y="3758574"/>
              <a:ext cx="393843" cy="1090735"/>
            </a:xfrm>
            <a:custGeom>
              <a:avLst/>
              <a:gdLst/>
              <a:ahLst/>
              <a:cxnLst/>
              <a:rect l="l" t="t" r="r" b="b"/>
              <a:pathLst>
                <a:path w="4546" h="12590" extrusionOk="0">
                  <a:moveTo>
                    <a:pt x="2084" y="1"/>
                  </a:moveTo>
                  <a:lnTo>
                    <a:pt x="2084" y="1"/>
                  </a:lnTo>
                  <a:cubicBezTo>
                    <a:pt x="1897" y="2435"/>
                    <a:pt x="0" y="10164"/>
                    <a:pt x="2979" y="12590"/>
                  </a:cubicBezTo>
                  <a:lnTo>
                    <a:pt x="2982" y="12590"/>
                  </a:lnTo>
                  <a:cubicBezTo>
                    <a:pt x="3259" y="12438"/>
                    <a:pt x="3447" y="12183"/>
                    <a:pt x="3519" y="11889"/>
                  </a:cubicBezTo>
                  <a:cubicBezTo>
                    <a:pt x="3734" y="10999"/>
                    <a:pt x="4141" y="10195"/>
                    <a:pt x="4281" y="9281"/>
                  </a:cubicBezTo>
                  <a:cubicBezTo>
                    <a:pt x="4545" y="7534"/>
                    <a:pt x="4525" y="5563"/>
                    <a:pt x="4175" y="3803"/>
                  </a:cubicBezTo>
                  <a:cubicBezTo>
                    <a:pt x="3916" y="2502"/>
                    <a:pt x="3220" y="832"/>
                    <a:pt x="2084"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2"/>
            <p:cNvSpPr/>
            <p:nvPr/>
          </p:nvSpPr>
          <p:spPr>
            <a:xfrm>
              <a:off x="3535770" y="4673685"/>
              <a:ext cx="149272" cy="18540"/>
            </a:xfrm>
            <a:custGeom>
              <a:avLst/>
              <a:gdLst/>
              <a:ahLst/>
              <a:cxnLst/>
              <a:rect l="l" t="t" r="r" b="b"/>
              <a:pathLst>
                <a:path w="1723" h="214" extrusionOk="0">
                  <a:moveTo>
                    <a:pt x="913" y="0"/>
                  </a:moveTo>
                  <a:cubicBezTo>
                    <a:pt x="443" y="0"/>
                    <a:pt x="69" y="102"/>
                    <a:pt x="45" y="108"/>
                  </a:cubicBezTo>
                  <a:cubicBezTo>
                    <a:pt x="16" y="118"/>
                    <a:pt x="1" y="145"/>
                    <a:pt x="8" y="175"/>
                  </a:cubicBezTo>
                  <a:cubicBezTo>
                    <a:pt x="15" y="199"/>
                    <a:pt x="36" y="214"/>
                    <a:pt x="60" y="214"/>
                  </a:cubicBezTo>
                  <a:cubicBezTo>
                    <a:pt x="64" y="214"/>
                    <a:pt x="69" y="213"/>
                    <a:pt x="74" y="212"/>
                  </a:cubicBezTo>
                  <a:cubicBezTo>
                    <a:pt x="80" y="211"/>
                    <a:pt x="453" y="110"/>
                    <a:pt x="916" y="110"/>
                  </a:cubicBezTo>
                  <a:cubicBezTo>
                    <a:pt x="1149" y="110"/>
                    <a:pt x="1405" y="136"/>
                    <a:pt x="1648" y="212"/>
                  </a:cubicBezTo>
                  <a:cubicBezTo>
                    <a:pt x="1653" y="213"/>
                    <a:pt x="1658" y="213"/>
                    <a:pt x="1664" y="213"/>
                  </a:cubicBezTo>
                  <a:cubicBezTo>
                    <a:pt x="1686" y="213"/>
                    <a:pt x="1707" y="198"/>
                    <a:pt x="1716" y="175"/>
                  </a:cubicBezTo>
                  <a:cubicBezTo>
                    <a:pt x="1723" y="148"/>
                    <a:pt x="1708" y="118"/>
                    <a:pt x="1680" y="108"/>
                  </a:cubicBezTo>
                  <a:cubicBezTo>
                    <a:pt x="1422" y="27"/>
                    <a:pt x="1155" y="0"/>
                    <a:pt x="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2"/>
            <p:cNvSpPr/>
            <p:nvPr/>
          </p:nvSpPr>
          <p:spPr>
            <a:xfrm>
              <a:off x="3599706" y="3193031"/>
              <a:ext cx="606" cy="1733"/>
            </a:xfrm>
            <a:custGeom>
              <a:avLst/>
              <a:gdLst/>
              <a:ahLst/>
              <a:cxnLst/>
              <a:rect l="l" t="t" r="r" b="b"/>
              <a:pathLst>
                <a:path w="7" h="20" extrusionOk="0">
                  <a:moveTo>
                    <a:pt x="0" y="1"/>
                  </a:moveTo>
                  <a:lnTo>
                    <a:pt x="0" y="1"/>
                  </a:lnTo>
                  <a:cubicBezTo>
                    <a:pt x="0" y="1"/>
                    <a:pt x="6" y="20"/>
                    <a:pt x="7" y="20"/>
                  </a:cubicBezTo>
                  <a:cubicBezTo>
                    <a:pt x="7" y="20"/>
                    <a:pt x="6" y="17"/>
                    <a:pt x="4" y="11"/>
                  </a:cubicBezTo>
                  <a:cubicBezTo>
                    <a:pt x="1" y="4"/>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2"/>
            <p:cNvSpPr/>
            <p:nvPr/>
          </p:nvSpPr>
          <p:spPr>
            <a:xfrm>
              <a:off x="3031390" y="3110209"/>
              <a:ext cx="697845" cy="1983075"/>
            </a:xfrm>
            <a:custGeom>
              <a:avLst/>
              <a:gdLst/>
              <a:ahLst/>
              <a:cxnLst/>
              <a:rect l="l" t="t" r="r" b="b"/>
              <a:pathLst>
                <a:path w="8055" h="22890" extrusionOk="0">
                  <a:moveTo>
                    <a:pt x="5117" y="0"/>
                  </a:moveTo>
                  <a:cubicBezTo>
                    <a:pt x="4663" y="0"/>
                    <a:pt x="4237" y="207"/>
                    <a:pt x="4054" y="664"/>
                  </a:cubicBezTo>
                  <a:cubicBezTo>
                    <a:pt x="2573" y="4368"/>
                    <a:pt x="4288" y="7739"/>
                    <a:pt x="4529" y="10620"/>
                  </a:cubicBezTo>
                  <a:cubicBezTo>
                    <a:pt x="4688" y="12526"/>
                    <a:pt x="4354" y="14471"/>
                    <a:pt x="4047" y="16347"/>
                  </a:cubicBezTo>
                  <a:cubicBezTo>
                    <a:pt x="3851" y="17545"/>
                    <a:pt x="3630" y="18733"/>
                    <a:pt x="3385" y="19918"/>
                  </a:cubicBezTo>
                  <a:cubicBezTo>
                    <a:pt x="2165" y="19959"/>
                    <a:pt x="982" y="20846"/>
                    <a:pt x="708" y="21082"/>
                  </a:cubicBezTo>
                  <a:cubicBezTo>
                    <a:pt x="319" y="21413"/>
                    <a:pt x="0" y="21793"/>
                    <a:pt x="137" y="22351"/>
                  </a:cubicBezTo>
                  <a:cubicBezTo>
                    <a:pt x="234" y="22751"/>
                    <a:pt x="685" y="22890"/>
                    <a:pt x="1166" y="22890"/>
                  </a:cubicBezTo>
                  <a:cubicBezTo>
                    <a:pt x="1245" y="22890"/>
                    <a:pt x="1324" y="22886"/>
                    <a:pt x="1402" y="22879"/>
                  </a:cubicBezTo>
                  <a:cubicBezTo>
                    <a:pt x="2530" y="22781"/>
                    <a:pt x="3984" y="22871"/>
                    <a:pt x="5059" y="22492"/>
                  </a:cubicBezTo>
                  <a:cubicBezTo>
                    <a:pt x="5457" y="22351"/>
                    <a:pt x="5566" y="22257"/>
                    <a:pt x="5729" y="21851"/>
                  </a:cubicBezTo>
                  <a:cubicBezTo>
                    <a:pt x="5901" y="21422"/>
                    <a:pt x="5978" y="20936"/>
                    <a:pt x="6111" y="20493"/>
                  </a:cubicBezTo>
                  <a:cubicBezTo>
                    <a:pt x="6572" y="18971"/>
                    <a:pt x="7078" y="17477"/>
                    <a:pt x="7396" y="15913"/>
                  </a:cubicBezTo>
                  <a:cubicBezTo>
                    <a:pt x="7720" y="14334"/>
                    <a:pt x="7930" y="12720"/>
                    <a:pt x="7989" y="11107"/>
                  </a:cubicBezTo>
                  <a:cubicBezTo>
                    <a:pt x="8054" y="9288"/>
                    <a:pt x="7969" y="7386"/>
                    <a:pt x="7643" y="5594"/>
                  </a:cubicBezTo>
                  <a:cubicBezTo>
                    <a:pt x="7363" y="4044"/>
                    <a:pt x="7071" y="2460"/>
                    <a:pt x="6564" y="967"/>
                  </a:cubicBezTo>
                  <a:cubicBezTo>
                    <a:pt x="6356" y="356"/>
                    <a:pt x="5713" y="0"/>
                    <a:pt x="5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2"/>
            <p:cNvSpPr/>
            <p:nvPr/>
          </p:nvSpPr>
          <p:spPr>
            <a:xfrm>
              <a:off x="3672218" y="4487769"/>
              <a:ext cx="260" cy="1300"/>
            </a:xfrm>
            <a:custGeom>
              <a:avLst/>
              <a:gdLst/>
              <a:ahLst/>
              <a:cxnLst/>
              <a:rect l="l" t="t" r="r" b="b"/>
              <a:pathLst>
                <a:path w="3" h="15" extrusionOk="0">
                  <a:moveTo>
                    <a:pt x="2" y="1"/>
                  </a:moveTo>
                  <a:lnTo>
                    <a:pt x="2" y="1"/>
                  </a:lnTo>
                  <a:cubicBezTo>
                    <a:pt x="2" y="1"/>
                    <a:pt x="1" y="8"/>
                    <a:pt x="1" y="15"/>
                  </a:cubicBezTo>
                  <a:cubicBezTo>
                    <a:pt x="2" y="5"/>
                    <a:pt x="2" y="1"/>
                    <a:pt x="2" y="1"/>
                  </a:cubicBezTo>
                  <a:close/>
                </a:path>
              </a:pathLst>
            </a:custGeom>
            <a:solidFill>
              <a:srgbClr val="1F1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2"/>
            <p:cNvSpPr/>
            <p:nvPr/>
          </p:nvSpPr>
          <p:spPr>
            <a:xfrm>
              <a:off x="3405127" y="3110469"/>
              <a:ext cx="324102" cy="1378623"/>
            </a:xfrm>
            <a:custGeom>
              <a:avLst/>
              <a:gdLst/>
              <a:ahLst/>
              <a:cxnLst/>
              <a:rect l="l" t="t" r="r" b="b"/>
              <a:pathLst>
                <a:path w="3741" h="15913" extrusionOk="0">
                  <a:moveTo>
                    <a:pt x="805" y="0"/>
                  </a:moveTo>
                  <a:cubicBezTo>
                    <a:pt x="622" y="0"/>
                    <a:pt x="445" y="33"/>
                    <a:pt x="285" y="103"/>
                  </a:cubicBezTo>
                  <a:cubicBezTo>
                    <a:pt x="238" y="952"/>
                    <a:pt x="1" y="2239"/>
                    <a:pt x="2" y="3092"/>
                  </a:cubicBezTo>
                  <a:cubicBezTo>
                    <a:pt x="4" y="3912"/>
                    <a:pt x="101" y="4722"/>
                    <a:pt x="274" y="5520"/>
                  </a:cubicBezTo>
                  <a:cubicBezTo>
                    <a:pt x="756" y="7753"/>
                    <a:pt x="1560" y="9917"/>
                    <a:pt x="2170" y="12115"/>
                  </a:cubicBezTo>
                  <a:cubicBezTo>
                    <a:pt x="2517" y="13371"/>
                    <a:pt x="2758" y="14649"/>
                    <a:pt x="3084" y="15913"/>
                  </a:cubicBezTo>
                  <a:cubicBezTo>
                    <a:pt x="3406" y="14332"/>
                    <a:pt x="3616" y="12719"/>
                    <a:pt x="3676" y="11105"/>
                  </a:cubicBezTo>
                  <a:cubicBezTo>
                    <a:pt x="3740" y="9285"/>
                    <a:pt x="3655" y="7383"/>
                    <a:pt x="3329" y="5593"/>
                  </a:cubicBezTo>
                  <a:cubicBezTo>
                    <a:pt x="3049" y="4042"/>
                    <a:pt x="2757" y="2459"/>
                    <a:pt x="2250" y="965"/>
                  </a:cubicBezTo>
                  <a:cubicBezTo>
                    <a:pt x="2043" y="354"/>
                    <a:pt x="1400" y="0"/>
                    <a:pt x="805"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2"/>
            <p:cNvSpPr/>
            <p:nvPr/>
          </p:nvSpPr>
          <p:spPr>
            <a:xfrm>
              <a:off x="3172083" y="4927954"/>
              <a:ext cx="96078" cy="167032"/>
            </a:xfrm>
            <a:custGeom>
              <a:avLst/>
              <a:gdLst/>
              <a:ahLst/>
              <a:cxnLst/>
              <a:rect l="l" t="t" r="r" b="b"/>
              <a:pathLst>
                <a:path w="1109" h="1928" extrusionOk="0">
                  <a:moveTo>
                    <a:pt x="1052" y="0"/>
                  </a:moveTo>
                  <a:cubicBezTo>
                    <a:pt x="1046" y="0"/>
                    <a:pt x="1039" y="2"/>
                    <a:pt x="1033" y="4"/>
                  </a:cubicBezTo>
                  <a:cubicBezTo>
                    <a:pt x="1023" y="7"/>
                    <a:pt x="1" y="384"/>
                    <a:pt x="55" y="1876"/>
                  </a:cubicBezTo>
                  <a:cubicBezTo>
                    <a:pt x="57" y="1905"/>
                    <a:pt x="80" y="1927"/>
                    <a:pt x="108" y="1927"/>
                  </a:cubicBezTo>
                  <a:lnTo>
                    <a:pt x="108" y="1926"/>
                  </a:lnTo>
                  <a:cubicBezTo>
                    <a:pt x="138" y="1925"/>
                    <a:pt x="162" y="1899"/>
                    <a:pt x="159" y="1870"/>
                  </a:cubicBezTo>
                  <a:cubicBezTo>
                    <a:pt x="109" y="461"/>
                    <a:pt x="1029" y="118"/>
                    <a:pt x="1069" y="104"/>
                  </a:cubicBezTo>
                  <a:cubicBezTo>
                    <a:pt x="1095" y="95"/>
                    <a:pt x="1109" y="64"/>
                    <a:pt x="1100" y="35"/>
                  </a:cubicBezTo>
                  <a:cubicBezTo>
                    <a:pt x="1093" y="15"/>
                    <a:pt x="1073" y="0"/>
                    <a:pt x="1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2"/>
            <p:cNvSpPr/>
            <p:nvPr/>
          </p:nvSpPr>
          <p:spPr>
            <a:xfrm>
              <a:off x="3073147" y="4921457"/>
              <a:ext cx="93393" cy="167985"/>
            </a:xfrm>
            <a:custGeom>
              <a:avLst/>
              <a:gdLst/>
              <a:ahLst/>
              <a:cxnLst/>
              <a:rect l="l" t="t" r="r" b="b"/>
              <a:pathLst>
                <a:path w="1078" h="1939" extrusionOk="0">
                  <a:moveTo>
                    <a:pt x="1015" y="0"/>
                  </a:moveTo>
                  <a:cubicBezTo>
                    <a:pt x="1009" y="0"/>
                    <a:pt x="1002" y="1"/>
                    <a:pt x="996" y="3"/>
                  </a:cubicBezTo>
                  <a:cubicBezTo>
                    <a:pt x="987" y="8"/>
                    <a:pt x="1" y="430"/>
                    <a:pt x="35" y="1887"/>
                  </a:cubicBezTo>
                  <a:cubicBezTo>
                    <a:pt x="36" y="1915"/>
                    <a:pt x="59" y="1938"/>
                    <a:pt x="88" y="1938"/>
                  </a:cubicBezTo>
                  <a:cubicBezTo>
                    <a:pt x="119" y="1938"/>
                    <a:pt x="142" y="1914"/>
                    <a:pt x="142" y="1885"/>
                  </a:cubicBezTo>
                  <a:cubicBezTo>
                    <a:pt x="109" y="503"/>
                    <a:pt x="1000" y="118"/>
                    <a:pt x="1037" y="102"/>
                  </a:cubicBezTo>
                  <a:cubicBezTo>
                    <a:pt x="1064" y="92"/>
                    <a:pt x="1077" y="59"/>
                    <a:pt x="1066" y="32"/>
                  </a:cubicBezTo>
                  <a:cubicBezTo>
                    <a:pt x="1058" y="12"/>
                    <a:pt x="1037" y="0"/>
                    <a:pt x="1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2"/>
            <p:cNvSpPr/>
            <p:nvPr/>
          </p:nvSpPr>
          <p:spPr>
            <a:xfrm>
              <a:off x="3522342" y="4067943"/>
              <a:ext cx="205931" cy="940076"/>
            </a:xfrm>
            <a:custGeom>
              <a:avLst/>
              <a:gdLst/>
              <a:ahLst/>
              <a:cxnLst/>
              <a:rect l="l" t="t" r="r" b="b"/>
              <a:pathLst>
                <a:path w="2377" h="10851" extrusionOk="0">
                  <a:moveTo>
                    <a:pt x="2322" y="1"/>
                  </a:moveTo>
                  <a:cubicBezTo>
                    <a:pt x="2291" y="1"/>
                    <a:pt x="2270" y="24"/>
                    <a:pt x="2269" y="52"/>
                  </a:cubicBezTo>
                  <a:cubicBezTo>
                    <a:pt x="2212" y="1591"/>
                    <a:pt x="2013" y="3205"/>
                    <a:pt x="1676" y="4849"/>
                  </a:cubicBezTo>
                  <a:cubicBezTo>
                    <a:pt x="1425" y="6090"/>
                    <a:pt x="1047" y="7310"/>
                    <a:pt x="681" y="8489"/>
                  </a:cubicBezTo>
                  <a:cubicBezTo>
                    <a:pt x="584" y="8799"/>
                    <a:pt x="488" y="9112"/>
                    <a:pt x="393" y="9424"/>
                  </a:cubicBezTo>
                  <a:cubicBezTo>
                    <a:pt x="343" y="9594"/>
                    <a:pt x="299" y="9770"/>
                    <a:pt x="257" y="9941"/>
                  </a:cubicBezTo>
                  <a:cubicBezTo>
                    <a:pt x="187" y="10222"/>
                    <a:pt x="116" y="10512"/>
                    <a:pt x="12" y="10776"/>
                  </a:cubicBezTo>
                  <a:cubicBezTo>
                    <a:pt x="0" y="10805"/>
                    <a:pt x="14" y="10836"/>
                    <a:pt x="42" y="10846"/>
                  </a:cubicBezTo>
                  <a:cubicBezTo>
                    <a:pt x="49" y="10848"/>
                    <a:pt x="54" y="10851"/>
                    <a:pt x="62" y="10851"/>
                  </a:cubicBezTo>
                  <a:cubicBezTo>
                    <a:pt x="83" y="10851"/>
                    <a:pt x="103" y="10838"/>
                    <a:pt x="112" y="10816"/>
                  </a:cubicBezTo>
                  <a:cubicBezTo>
                    <a:pt x="220" y="10546"/>
                    <a:pt x="291" y="10252"/>
                    <a:pt x="361" y="9967"/>
                  </a:cubicBezTo>
                  <a:cubicBezTo>
                    <a:pt x="403" y="9797"/>
                    <a:pt x="446" y="9620"/>
                    <a:pt x="496" y="9454"/>
                  </a:cubicBezTo>
                  <a:cubicBezTo>
                    <a:pt x="590" y="9141"/>
                    <a:pt x="686" y="8830"/>
                    <a:pt x="783" y="8519"/>
                  </a:cubicBezTo>
                  <a:cubicBezTo>
                    <a:pt x="1148" y="7338"/>
                    <a:pt x="1528" y="6115"/>
                    <a:pt x="1782" y="4871"/>
                  </a:cubicBezTo>
                  <a:cubicBezTo>
                    <a:pt x="2120" y="3220"/>
                    <a:pt x="2320" y="1600"/>
                    <a:pt x="2376" y="56"/>
                  </a:cubicBezTo>
                  <a:cubicBezTo>
                    <a:pt x="2376" y="25"/>
                    <a:pt x="2353" y="2"/>
                    <a:pt x="2325" y="1"/>
                  </a:cubicBezTo>
                  <a:cubicBezTo>
                    <a:pt x="2324" y="1"/>
                    <a:pt x="2323" y="1"/>
                    <a:pt x="2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2"/>
            <p:cNvSpPr/>
            <p:nvPr/>
          </p:nvSpPr>
          <p:spPr>
            <a:xfrm>
              <a:off x="3216526" y="4521729"/>
              <a:ext cx="170411" cy="342468"/>
            </a:xfrm>
            <a:custGeom>
              <a:avLst/>
              <a:gdLst/>
              <a:ahLst/>
              <a:cxnLst/>
              <a:rect l="l" t="t" r="r" b="b"/>
              <a:pathLst>
                <a:path w="1967" h="3953" extrusionOk="0">
                  <a:moveTo>
                    <a:pt x="1912" y="1"/>
                  </a:moveTo>
                  <a:cubicBezTo>
                    <a:pt x="1886" y="1"/>
                    <a:pt x="1863" y="20"/>
                    <a:pt x="1858" y="46"/>
                  </a:cubicBezTo>
                  <a:cubicBezTo>
                    <a:pt x="1671" y="1184"/>
                    <a:pt x="1458" y="2340"/>
                    <a:pt x="1206" y="3574"/>
                  </a:cubicBezTo>
                  <a:cubicBezTo>
                    <a:pt x="842" y="3592"/>
                    <a:pt x="450" y="3685"/>
                    <a:pt x="42" y="3849"/>
                  </a:cubicBezTo>
                  <a:cubicBezTo>
                    <a:pt x="13" y="3859"/>
                    <a:pt x="1" y="3892"/>
                    <a:pt x="11" y="3918"/>
                  </a:cubicBezTo>
                  <a:cubicBezTo>
                    <a:pt x="21" y="3939"/>
                    <a:pt x="39" y="3952"/>
                    <a:pt x="61" y="3952"/>
                  </a:cubicBezTo>
                  <a:cubicBezTo>
                    <a:pt x="68" y="3952"/>
                    <a:pt x="73" y="3951"/>
                    <a:pt x="82" y="3949"/>
                  </a:cubicBezTo>
                  <a:cubicBezTo>
                    <a:pt x="495" y="3782"/>
                    <a:pt x="887" y="3692"/>
                    <a:pt x="1251" y="3679"/>
                  </a:cubicBezTo>
                  <a:lnTo>
                    <a:pt x="1293" y="3678"/>
                  </a:lnTo>
                  <a:lnTo>
                    <a:pt x="1301" y="3636"/>
                  </a:lnTo>
                  <a:cubicBezTo>
                    <a:pt x="1558" y="2386"/>
                    <a:pt x="1774" y="1216"/>
                    <a:pt x="1964" y="61"/>
                  </a:cubicBezTo>
                  <a:cubicBezTo>
                    <a:pt x="1967" y="33"/>
                    <a:pt x="1948" y="6"/>
                    <a:pt x="1920" y="1"/>
                  </a:cubicBezTo>
                  <a:cubicBezTo>
                    <a:pt x="1917" y="1"/>
                    <a:pt x="1914" y="1"/>
                    <a:pt x="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2"/>
            <p:cNvSpPr/>
            <p:nvPr/>
          </p:nvSpPr>
          <p:spPr>
            <a:xfrm>
              <a:off x="3376971" y="3839317"/>
              <a:ext cx="64630" cy="691867"/>
            </a:xfrm>
            <a:custGeom>
              <a:avLst/>
              <a:gdLst/>
              <a:ahLst/>
              <a:cxnLst/>
              <a:rect l="l" t="t" r="r" b="b"/>
              <a:pathLst>
                <a:path w="746" h="7986" extrusionOk="0">
                  <a:moveTo>
                    <a:pt x="173" y="0"/>
                  </a:moveTo>
                  <a:cubicBezTo>
                    <a:pt x="171" y="0"/>
                    <a:pt x="168" y="1"/>
                    <a:pt x="165" y="1"/>
                  </a:cubicBezTo>
                  <a:cubicBezTo>
                    <a:pt x="136" y="7"/>
                    <a:pt x="118" y="35"/>
                    <a:pt x="125" y="64"/>
                  </a:cubicBezTo>
                  <a:cubicBezTo>
                    <a:pt x="303" y="872"/>
                    <a:pt x="432" y="1547"/>
                    <a:pt x="486" y="2207"/>
                  </a:cubicBezTo>
                  <a:cubicBezTo>
                    <a:pt x="640" y="4046"/>
                    <a:pt x="333" y="5925"/>
                    <a:pt x="35" y="7743"/>
                  </a:cubicBezTo>
                  <a:lnTo>
                    <a:pt x="5" y="7924"/>
                  </a:lnTo>
                  <a:cubicBezTo>
                    <a:pt x="0" y="7953"/>
                    <a:pt x="20" y="7980"/>
                    <a:pt x="49" y="7985"/>
                  </a:cubicBezTo>
                  <a:lnTo>
                    <a:pt x="58" y="7985"/>
                  </a:lnTo>
                  <a:cubicBezTo>
                    <a:pt x="83" y="7985"/>
                    <a:pt x="106" y="7965"/>
                    <a:pt x="108" y="7943"/>
                  </a:cubicBezTo>
                  <a:lnTo>
                    <a:pt x="139" y="7760"/>
                  </a:lnTo>
                  <a:cubicBezTo>
                    <a:pt x="436" y="5938"/>
                    <a:pt x="746" y="4052"/>
                    <a:pt x="592" y="2200"/>
                  </a:cubicBezTo>
                  <a:cubicBezTo>
                    <a:pt x="536" y="1534"/>
                    <a:pt x="406" y="856"/>
                    <a:pt x="227" y="42"/>
                  </a:cubicBezTo>
                  <a:cubicBezTo>
                    <a:pt x="222" y="17"/>
                    <a:pt x="199" y="0"/>
                    <a:pt x="1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2"/>
            <p:cNvSpPr/>
            <p:nvPr/>
          </p:nvSpPr>
          <p:spPr>
            <a:xfrm>
              <a:off x="3326031" y="2322103"/>
              <a:ext cx="1651696" cy="2538232"/>
            </a:xfrm>
            <a:custGeom>
              <a:avLst/>
              <a:gdLst/>
              <a:ahLst/>
              <a:cxnLst/>
              <a:rect l="l" t="t" r="r" b="b"/>
              <a:pathLst>
                <a:path w="19065" h="29298" extrusionOk="0">
                  <a:moveTo>
                    <a:pt x="8047" y="0"/>
                  </a:moveTo>
                  <a:lnTo>
                    <a:pt x="1712" y="379"/>
                  </a:lnTo>
                  <a:cubicBezTo>
                    <a:pt x="1849" y="2542"/>
                    <a:pt x="874" y="5879"/>
                    <a:pt x="656" y="8002"/>
                  </a:cubicBezTo>
                  <a:cubicBezTo>
                    <a:pt x="0" y="14364"/>
                    <a:pt x="1098" y="14444"/>
                    <a:pt x="3912" y="22251"/>
                  </a:cubicBezTo>
                  <a:cubicBezTo>
                    <a:pt x="4071" y="22688"/>
                    <a:pt x="4768" y="25938"/>
                    <a:pt x="5977" y="27453"/>
                  </a:cubicBezTo>
                  <a:cubicBezTo>
                    <a:pt x="7212" y="29001"/>
                    <a:pt x="8226" y="29026"/>
                    <a:pt x="9532" y="29188"/>
                  </a:cubicBezTo>
                  <a:cubicBezTo>
                    <a:pt x="10375" y="29293"/>
                    <a:pt x="14762" y="29298"/>
                    <a:pt x="14969" y="29298"/>
                  </a:cubicBezTo>
                  <a:cubicBezTo>
                    <a:pt x="15892" y="29298"/>
                    <a:pt x="16516" y="28215"/>
                    <a:pt x="16593" y="27871"/>
                  </a:cubicBezTo>
                  <a:cubicBezTo>
                    <a:pt x="16854" y="26708"/>
                    <a:pt x="16837" y="25515"/>
                    <a:pt x="16830" y="24333"/>
                  </a:cubicBezTo>
                  <a:cubicBezTo>
                    <a:pt x="16826" y="23206"/>
                    <a:pt x="16358" y="20588"/>
                    <a:pt x="18257" y="20588"/>
                  </a:cubicBezTo>
                  <a:cubicBezTo>
                    <a:pt x="18259" y="20588"/>
                    <a:pt x="18260" y="20588"/>
                    <a:pt x="18262" y="20588"/>
                  </a:cubicBezTo>
                  <a:cubicBezTo>
                    <a:pt x="18278" y="20588"/>
                    <a:pt x="18294" y="20588"/>
                    <a:pt x="18309" y="20588"/>
                  </a:cubicBezTo>
                  <a:cubicBezTo>
                    <a:pt x="18756" y="20588"/>
                    <a:pt x="19064" y="20560"/>
                    <a:pt x="18977" y="20047"/>
                  </a:cubicBezTo>
                  <a:cubicBezTo>
                    <a:pt x="18389" y="16506"/>
                    <a:pt x="16107" y="13580"/>
                    <a:pt x="15122" y="11794"/>
                  </a:cubicBezTo>
                  <a:cubicBezTo>
                    <a:pt x="13737" y="9285"/>
                    <a:pt x="12124" y="6598"/>
                    <a:pt x="10275" y="4335"/>
                  </a:cubicBezTo>
                  <a:cubicBezTo>
                    <a:pt x="9280" y="3117"/>
                    <a:pt x="7598" y="1715"/>
                    <a:pt x="8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2"/>
            <p:cNvSpPr/>
            <p:nvPr/>
          </p:nvSpPr>
          <p:spPr>
            <a:xfrm>
              <a:off x="4532836" y="3897361"/>
              <a:ext cx="166946" cy="963641"/>
            </a:xfrm>
            <a:custGeom>
              <a:avLst/>
              <a:gdLst/>
              <a:ahLst/>
              <a:cxnLst/>
              <a:rect l="l" t="t" r="r" b="b"/>
              <a:pathLst>
                <a:path w="1927" h="11123" extrusionOk="0">
                  <a:moveTo>
                    <a:pt x="1097" y="1"/>
                  </a:moveTo>
                  <a:lnTo>
                    <a:pt x="0" y="11113"/>
                  </a:lnTo>
                  <a:cubicBezTo>
                    <a:pt x="258" y="11115"/>
                    <a:pt x="538" y="11123"/>
                    <a:pt x="782" y="11123"/>
                  </a:cubicBezTo>
                  <a:cubicBezTo>
                    <a:pt x="1078" y="11123"/>
                    <a:pt x="1320" y="11111"/>
                    <a:pt x="1404" y="11059"/>
                  </a:cubicBezTo>
                  <a:cubicBezTo>
                    <a:pt x="1591" y="8846"/>
                    <a:pt x="1926" y="2446"/>
                    <a:pt x="1097"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2"/>
            <p:cNvSpPr/>
            <p:nvPr/>
          </p:nvSpPr>
          <p:spPr>
            <a:xfrm>
              <a:off x="3351501" y="3190258"/>
              <a:ext cx="497458" cy="1515073"/>
            </a:xfrm>
            <a:custGeom>
              <a:avLst/>
              <a:gdLst/>
              <a:ahLst/>
              <a:cxnLst/>
              <a:rect l="l" t="t" r="r" b="b"/>
              <a:pathLst>
                <a:path w="5742" h="17488" extrusionOk="0">
                  <a:moveTo>
                    <a:pt x="196" y="1"/>
                  </a:moveTo>
                  <a:cubicBezTo>
                    <a:pt x="167" y="1"/>
                    <a:pt x="149" y="24"/>
                    <a:pt x="147" y="51"/>
                  </a:cubicBezTo>
                  <a:cubicBezTo>
                    <a:pt x="0" y="3242"/>
                    <a:pt x="563" y="4627"/>
                    <a:pt x="1794" y="7663"/>
                  </a:cubicBezTo>
                  <a:cubicBezTo>
                    <a:pt x="2275" y="8847"/>
                    <a:pt x="2872" y="10320"/>
                    <a:pt x="3568" y="12252"/>
                  </a:cubicBezTo>
                  <a:cubicBezTo>
                    <a:pt x="3597" y="12329"/>
                    <a:pt x="3643" y="12502"/>
                    <a:pt x="3707" y="12739"/>
                  </a:cubicBezTo>
                  <a:cubicBezTo>
                    <a:pt x="3988" y="13781"/>
                    <a:pt x="4646" y="16221"/>
                    <a:pt x="5642" y="17469"/>
                  </a:cubicBezTo>
                  <a:cubicBezTo>
                    <a:pt x="5653" y="17481"/>
                    <a:pt x="5667" y="17488"/>
                    <a:pt x="5683" y="17488"/>
                  </a:cubicBezTo>
                  <a:cubicBezTo>
                    <a:pt x="5694" y="17488"/>
                    <a:pt x="5706" y="17485"/>
                    <a:pt x="5716" y="17478"/>
                  </a:cubicBezTo>
                  <a:cubicBezTo>
                    <a:pt x="5739" y="17459"/>
                    <a:pt x="5742" y="17426"/>
                    <a:pt x="5724" y="17402"/>
                  </a:cubicBezTo>
                  <a:cubicBezTo>
                    <a:pt x="4742" y="16173"/>
                    <a:pt x="4088" y="13747"/>
                    <a:pt x="3810" y="12712"/>
                  </a:cubicBezTo>
                  <a:cubicBezTo>
                    <a:pt x="3746" y="12472"/>
                    <a:pt x="3698" y="12298"/>
                    <a:pt x="3668" y="12216"/>
                  </a:cubicBezTo>
                  <a:cubicBezTo>
                    <a:pt x="2970" y="10283"/>
                    <a:pt x="2372" y="8808"/>
                    <a:pt x="1892" y="7624"/>
                  </a:cubicBezTo>
                  <a:cubicBezTo>
                    <a:pt x="666" y="4605"/>
                    <a:pt x="107" y="3224"/>
                    <a:pt x="252" y="55"/>
                  </a:cubicBezTo>
                  <a:cubicBezTo>
                    <a:pt x="254" y="27"/>
                    <a:pt x="230" y="3"/>
                    <a:pt x="202" y="1"/>
                  </a:cubicBezTo>
                  <a:cubicBezTo>
                    <a:pt x="200" y="1"/>
                    <a:pt x="198" y="1"/>
                    <a:pt x="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2"/>
            <p:cNvSpPr/>
            <p:nvPr/>
          </p:nvSpPr>
          <p:spPr>
            <a:xfrm>
              <a:off x="3852329" y="2322190"/>
              <a:ext cx="1090735" cy="1619208"/>
            </a:xfrm>
            <a:custGeom>
              <a:avLst/>
              <a:gdLst/>
              <a:ahLst/>
              <a:cxnLst/>
              <a:rect l="l" t="t" r="r" b="b"/>
              <a:pathLst>
                <a:path w="12590" h="18690" extrusionOk="0">
                  <a:moveTo>
                    <a:pt x="1972" y="1"/>
                  </a:moveTo>
                  <a:lnTo>
                    <a:pt x="1" y="119"/>
                  </a:lnTo>
                  <a:cubicBezTo>
                    <a:pt x="2785" y="2706"/>
                    <a:pt x="1377" y="6113"/>
                    <a:pt x="5449" y="8339"/>
                  </a:cubicBezTo>
                  <a:cubicBezTo>
                    <a:pt x="6507" y="8918"/>
                    <a:pt x="7248" y="9950"/>
                    <a:pt x="7434" y="11142"/>
                  </a:cubicBezTo>
                  <a:cubicBezTo>
                    <a:pt x="7648" y="12520"/>
                    <a:pt x="7711" y="13714"/>
                    <a:pt x="8309" y="14883"/>
                  </a:cubicBezTo>
                  <a:cubicBezTo>
                    <a:pt x="9096" y="16426"/>
                    <a:pt x="10362" y="17731"/>
                    <a:pt x="12590" y="18690"/>
                  </a:cubicBezTo>
                  <a:cubicBezTo>
                    <a:pt x="11739" y="15761"/>
                    <a:pt x="9904" y="13348"/>
                    <a:pt x="9047" y="11795"/>
                  </a:cubicBezTo>
                  <a:cubicBezTo>
                    <a:pt x="8582" y="10949"/>
                    <a:pt x="8089" y="10084"/>
                    <a:pt x="7568" y="9219"/>
                  </a:cubicBezTo>
                  <a:cubicBezTo>
                    <a:pt x="6547" y="7523"/>
                    <a:pt x="5425" y="5838"/>
                    <a:pt x="4200" y="4336"/>
                  </a:cubicBezTo>
                  <a:cubicBezTo>
                    <a:pt x="3205" y="3118"/>
                    <a:pt x="1523" y="1716"/>
                    <a:pt x="1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2"/>
            <p:cNvSpPr/>
            <p:nvPr/>
          </p:nvSpPr>
          <p:spPr>
            <a:xfrm>
              <a:off x="3745943" y="3967275"/>
              <a:ext cx="633042" cy="687795"/>
            </a:xfrm>
            <a:custGeom>
              <a:avLst/>
              <a:gdLst/>
              <a:ahLst/>
              <a:cxnLst/>
              <a:rect l="l" t="t" r="r" b="b"/>
              <a:pathLst>
                <a:path w="7307" h="7939" extrusionOk="0">
                  <a:moveTo>
                    <a:pt x="4806" y="0"/>
                  </a:moveTo>
                  <a:cubicBezTo>
                    <a:pt x="4638" y="0"/>
                    <a:pt x="4515" y="137"/>
                    <a:pt x="4346" y="137"/>
                  </a:cubicBezTo>
                  <a:cubicBezTo>
                    <a:pt x="4338" y="137"/>
                    <a:pt x="4329" y="137"/>
                    <a:pt x="4321" y="136"/>
                  </a:cubicBezTo>
                  <a:cubicBezTo>
                    <a:pt x="4152" y="123"/>
                    <a:pt x="4052" y="34"/>
                    <a:pt x="3897" y="34"/>
                  </a:cubicBezTo>
                  <a:cubicBezTo>
                    <a:pt x="3863" y="34"/>
                    <a:pt x="3826" y="38"/>
                    <a:pt x="3784" y="49"/>
                  </a:cubicBezTo>
                  <a:cubicBezTo>
                    <a:pt x="3638" y="87"/>
                    <a:pt x="3540" y="144"/>
                    <a:pt x="3400" y="144"/>
                  </a:cubicBezTo>
                  <a:cubicBezTo>
                    <a:pt x="3371" y="144"/>
                    <a:pt x="3340" y="142"/>
                    <a:pt x="3306" y="136"/>
                  </a:cubicBezTo>
                  <a:cubicBezTo>
                    <a:pt x="3202" y="119"/>
                    <a:pt x="3122" y="100"/>
                    <a:pt x="3038" y="100"/>
                  </a:cubicBezTo>
                  <a:cubicBezTo>
                    <a:pt x="2974" y="100"/>
                    <a:pt x="2909" y="111"/>
                    <a:pt x="2829" y="142"/>
                  </a:cubicBezTo>
                  <a:cubicBezTo>
                    <a:pt x="2694" y="195"/>
                    <a:pt x="2602" y="218"/>
                    <a:pt x="2481" y="218"/>
                  </a:cubicBezTo>
                  <a:cubicBezTo>
                    <a:pt x="2443" y="218"/>
                    <a:pt x="2402" y="216"/>
                    <a:pt x="2357" y="212"/>
                  </a:cubicBezTo>
                  <a:cubicBezTo>
                    <a:pt x="2136" y="189"/>
                    <a:pt x="1907" y="171"/>
                    <a:pt x="1680" y="171"/>
                  </a:cubicBezTo>
                  <a:cubicBezTo>
                    <a:pt x="1512" y="171"/>
                    <a:pt x="1344" y="181"/>
                    <a:pt x="1180" y="205"/>
                  </a:cubicBezTo>
                  <a:cubicBezTo>
                    <a:pt x="987" y="233"/>
                    <a:pt x="789" y="276"/>
                    <a:pt x="600" y="319"/>
                  </a:cubicBezTo>
                  <a:cubicBezTo>
                    <a:pt x="470" y="347"/>
                    <a:pt x="238" y="354"/>
                    <a:pt x="143" y="447"/>
                  </a:cubicBezTo>
                  <a:cubicBezTo>
                    <a:pt x="1" y="586"/>
                    <a:pt x="72" y="911"/>
                    <a:pt x="93" y="1087"/>
                  </a:cubicBezTo>
                  <a:cubicBezTo>
                    <a:pt x="123" y="1347"/>
                    <a:pt x="175" y="1558"/>
                    <a:pt x="159" y="1821"/>
                  </a:cubicBezTo>
                  <a:cubicBezTo>
                    <a:pt x="128" y="2328"/>
                    <a:pt x="302" y="2856"/>
                    <a:pt x="429" y="3341"/>
                  </a:cubicBezTo>
                  <a:cubicBezTo>
                    <a:pt x="550" y="3811"/>
                    <a:pt x="707" y="4305"/>
                    <a:pt x="766" y="4785"/>
                  </a:cubicBezTo>
                  <a:cubicBezTo>
                    <a:pt x="797" y="5049"/>
                    <a:pt x="802" y="5326"/>
                    <a:pt x="889" y="5582"/>
                  </a:cubicBezTo>
                  <a:cubicBezTo>
                    <a:pt x="953" y="5773"/>
                    <a:pt x="1074" y="5969"/>
                    <a:pt x="1167" y="6151"/>
                  </a:cubicBezTo>
                  <a:cubicBezTo>
                    <a:pt x="1239" y="6287"/>
                    <a:pt x="1303" y="6388"/>
                    <a:pt x="1317" y="6545"/>
                  </a:cubicBezTo>
                  <a:cubicBezTo>
                    <a:pt x="1327" y="6641"/>
                    <a:pt x="1296" y="6740"/>
                    <a:pt x="1323" y="6834"/>
                  </a:cubicBezTo>
                  <a:cubicBezTo>
                    <a:pt x="1377" y="7031"/>
                    <a:pt x="1574" y="7174"/>
                    <a:pt x="1667" y="7359"/>
                  </a:cubicBezTo>
                  <a:cubicBezTo>
                    <a:pt x="1735" y="7495"/>
                    <a:pt x="1830" y="7845"/>
                    <a:pt x="1970" y="7918"/>
                  </a:cubicBezTo>
                  <a:cubicBezTo>
                    <a:pt x="1999" y="7933"/>
                    <a:pt x="2034" y="7939"/>
                    <a:pt x="2071" y="7939"/>
                  </a:cubicBezTo>
                  <a:cubicBezTo>
                    <a:pt x="2193" y="7939"/>
                    <a:pt x="2343" y="7876"/>
                    <a:pt x="2442" y="7862"/>
                  </a:cubicBezTo>
                  <a:cubicBezTo>
                    <a:pt x="2799" y="7815"/>
                    <a:pt x="3163" y="7766"/>
                    <a:pt x="3523" y="7755"/>
                  </a:cubicBezTo>
                  <a:cubicBezTo>
                    <a:pt x="3602" y="7753"/>
                    <a:pt x="3680" y="7749"/>
                    <a:pt x="3758" y="7749"/>
                  </a:cubicBezTo>
                  <a:cubicBezTo>
                    <a:pt x="3863" y="7749"/>
                    <a:pt x="3966" y="7756"/>
                    <a:pt x="4070" y="7788"/>
                  </a:cubicBezTo>
                  <a:cubicBezTo>
                    <a:pt x="4179" y="7820"/>
                    <a:pt x="4257" y="7838"/>
                    <a:pt x="4340" y="7838"/>
                  </a:cubicBezTo>
                  <a:cubicBezTo>
                    <a:pt x="4406" y="7838"/>
                    <a:pt x="4474" y="7827"/>
                    <a:pt x="4561" y="7803"/>
                  </a:cubicBezTo>
                  <a:cubicBezTo>
                    <a:pt x="4660" y="7777"/>
                    <a:pt x="4760" y="7768"/>
                    <a:pt x="4861" y="7768"/>
                  </a:cubicBezTo>
                  <a:cubicBezTo>
                    <a:pt x="5097" y="7768"/>
                    <a:pt x="5338" y="7819"/>
                    <a:pt x="5578" y="7826"/>
                  </a:cubicBezTo>
                  <a:cubicBezTo>
                    <a:pt x="5603" y="7827"/>
                    <a:pt x="5629" y="7828"/>
                    <a:pt x="5654" y="7828"/>
                  </a:cubicBezTo>
                  <a:cubicBezTo>
                    <a:pt x="5980" y="7828"/>
                    <a:pt x="6303" y="7757"/>
                    <a:pt x="6629" y="7748"/>
                  </a:cubicBezTo>
                  <a:cubicBezTo>
                    <a:pt x="7307" y="7732"/>
                    <a:pt x="6683" y="6891"/>
                    <a:pt x="6593" y="6644"/>
                  </a:cubicBezTo>
                  <a:cubicBezTo>
                    <a:pt x="6504" y="6403"/>
                    <a:pt x="6506" y="6111"/>
                    <a:pt x="6353" y="5904"/>
                  </a:cubicBezTo>
                  <a:cubicBezTo>
                    <a:pt x="6286" y="5816"/>
                    <a:pt x="6197" y="5756"/>
                    <a:pt x="6157" y="5647"/>
                  </a:cubicBezTo>
                  <a:cubicBezTo>
                    <a:pt x="6113" y="5523"/>
                    <a:pt x="6142" y="5376"/>
                    <a:pt x="6117" y="5246"/>
                  </a:cubicBezTo>
                  <a:cubicBezTo>
                    <a:pt x="6063" y="4973"/>
                    <a:pt x="5918" y="4711"/>
                    <a:pt x="5848" y="4435"/>
                  </a:cubicBezTo>
                  <a:cubicBezTo>
                    <a:pt x="5776" y="4161"/>
                    <a:pt x="5692" y="3890"/>
                    <a:pt x="5629" y="3611"/>
                  </a:cubicBezTo>
                  <a:cubicBezTo>
                    <a:pt x="5511" y="3082"/>
                    <a:pt x="5591" y="2548"/>
                    <a:pt x="5436" y="2029"/>
                  </a:cubicBezTo>
                  <a:cubicBezTo>
                    <a:pt x="5361" y="1769"/>
                    <a:pt x="5269" y="1534"/>
                    <a:pt x="5229" y="1261"/>
                  </a:cubicBezTo>
                  <a:cubicBezTo>
                    <a:pt x="5194" y="1014"/>
                    <a:pt x="5205" y="769"/>
                    <a:pt x="5162" y="520"/>
                  </a:cubicBezTo>
                  <a:cubicBezTo>
                    <a:pt x="5125" y="300"/>
                    <a:pt x="5098" y="7"/>
                    <a:pt x="4811" y="0"/>
                  </a:cubicBezTo>
                  <a:cubicBezTo>
                    <a:pt x="4809" y="0"/>
                    <a:pt x="4808" y="0"/>
                    <a:pt x="4806"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2"/>
            <p:cNvSpPr/>
            <p:nvPr/>
          </p:nvSpPr>
          <p:spPr>
            <a:xfrm>
              <a:off x="3742478" y="3963463"/>
              <a:ext cx="538177" cy="493126"/>
            </a:xfrm>
            <a:custGeom>
              <a:avLst/>
              <a:gdLst/>
              <a:ahLst/>
              <a:cxnLst/>
              <a:rect l="l" t="t" r="r" b="b"/>
              <a:pathLst>
                <a:path w="6212" h="5692" extrusionOk="0">
                  <a:moveTo>
                    <a:pt x="4847" y="0"/>
                  </a:moveTo>
                  <a:cubicBezTo>
                    <a:pt x="4749" y="0"/>
                    <a:pt x="4671" y="36"/>
                    <a:pt x="4594" y="73"/>
                  </a:cubicBezTo>
                  <a:cubicBezTo>
                    <a:pt x="4524" y="105"/>
                    <a:pt x="4460" y="137"/>
                    <a:pt x="4387" y="137"/>
                  </a:cubicBezTo>
                  <a:cubicBezTo>
                    <a:pt x="4380" y="137"/>
                    <a:pt x="4373" y="136"/>
                    <a:pt x="4366" y="136"/>
                  </a:cubicBezTo>
                  <a:cubicBezTo>
                    <a:pt x="4290" y="130"/>
                    <a:pt x="4231" y="109"/>
                    <a:pt x="4168" y="86"/>
                  </a:cubicBezTo>
                  <a:cubicBezTo>
                    <a:pt x="4099" y="60"/>
                    <a:pt x="4026" y="32"/>
                    <a:pt x="3937" y="32"/>
                  </a:cubicBezTo>
                  <a:cubicBezTo>
                    <a:pt x="3898" y="32"/>
                    <a:pt x="3856" y="38"/>
                    <a:pt x="3810" y="50"/>
                  </a:cubicBezTo>
                  <a:cubicBezTo>
                    <a:pt x="3762" y="63"/>
                    <a:pt x="3717" y="79"/>
                    <a:pt x="3674" y="93"/>
                  </a:cubicBezTo>
                  <a:cubicBezTo>
                    <a:pt x="3593" y="120"/>
                    <a:pt x="3525" y="143"/>
                    <a:pt x="3440" y="143"/>
                  </a:cubicBezTo>
                  <a:cubicBezTo>
                    <a:pt x="3413" y="143"/>
                    <a:pt x="3385" y="141"/>
                    <a:pt x="3355" y="136"/>
                  </a:cubicBezTo>
                  <a:lnTo>
                    <a:pt x="3288" y="123"/>
                  </a:lnTo>
                  <a:cubicBezTo>
                    <a:pt x="3213" y="109"/>
                    <a:pt x="3146" y="97"/>
                    <a:pt x="3076" y="97"/>
                  </a:cubicBezTo>
                  <a:cubicBezTo>
                    <a:pt x="3008" y="97"/>
                    <a:pt x="2936" y="109"/>
                    <a:pt x="2849" y="143"/>
                  </a:cubicBezTo>
                  <a:cubicBezTo>
                    <a:pt x="2717" y="195"/>
                    <a:pt x="2630" y="216"/>
                    <a:pt x="2524" y="216"/>
                  </a:cubicBezTo>
                  <a:cubicBezTo>
                    <a:pt x="2487" y="216"/>
                    <a:pt x="2447" y="213"/>
                    <a:pt x="2402" y="209"/>
                  </a:cubicBezTo>
                  <a:cubicBezTo>
                    <a:pt x="2201" y="188"/>
                    <a:pt x="1964" y="169"/>
                    <a:pt x="1718" y="169"/>
                  </a:cubicBezTo>
                  <a:cubicBezTo>
                    <a:pt x="1551" y="169"/>
                    <a:pt x="1380" y="178"/>
                    <a:pt x="1211" y="201"/>
                  </a:cubicBezTo>
                  <a:cubicBezTo>
                    <a:pt x="1013" y="229"/>
                    <a:pt x="813" y="273"/>
                    <a:pt x="626" y="316"/>
                  </a:cubicBezTo>
                  <a:cubicBezTo>
                    <a:pt x="593" y="323"/>
                    <a:pt x="555" y="328"/>
                    <a:pt x="512" y="336"/>
                  </a:cubicBezTo>
                  <a:cubicBezTo>
                    <a:pt x="378" y="356"/>
                    <a:pt x="226" y="378"/>
                    <a:pt x="143" y="458"/>
                  </a:cubicBezTo>
                  <a:cubicBezTo>
                    <a:pt x="1" y="600"/>
                    <a:pt x="41" y="872"/>
                    <a:pt x="69" y="1071"/>
                  </a:cubicBezTo>
                  <a:cubicBezTo>
                    <a:pt x="72" y="1098"/>
                    <a:pt x="76" y="1121"/>
                    <a:pt x="79" y="1144"/>
                  </a:cubicBezTo>
                  <a:cubicBezTo>
                    <a:pt x="86" y="1212"/>
                    <a:pt x="98" y="1277"/>
                    <a:pt x="106" y="1341"/>
                  </a:cubicBezTo>
                  <a:cubicBezTo>
                    <a:pt x="133" y="1514"/>
                    <a:pt x="158" y="1678"/>
                    <a:pt x="146" y="1866"/>
                  </a:cubicBezTo>
                  <a:cubicBezTo>
                    <a:pt x="119" y="2306"/>
                    <a:pt x="241" y="2751"/>
                    <a:pt x="358" y="3184"/>
                  </a:cubicBezTo>
                  <a:lnTo>
                    <a:pt x="418" y="3404"/>
                  </a:lnTo>
                  <a:cubicBezTo>
                    <a:pt x="443" y="3505"/>
                    <a:pt x="472" y="3608"/>
                    <a:pt x="500" y="3714"/>
                  </a:cubicBezTo>
                  <a:cubicBezTo>
                    <a:pt x="603" y="4084"/>
                    <a:pt x="707" y="4468"/>
                    <a:pt x="753" y="4839"/>
                  </a:cubicBezTo>
                  <a:cubicBezTo>
                    <a:pt x="762" y="4905"/>
                    <a:pt x="767" y="4970"/>
                    <a:pt x="775" y="5039"/>
                  </a:cubicBezTo>
                  <a:cubicBezTo>
                    <a:pt x="793" y="5239"/>
                    <a:pt x="813" y="5447"/>
                    <a:pt x="879" y="5643"/>
                  </a:cubicBezTo>
                  <a:cubicBezTo>
                    <a:pt x="886" y="5664"/>
                    <a:pt x="907" y="5679"/>
                    <a:pt x="929" y="5679"/>
                  </a:cubicBezTo>
                  <a:cubicBezTo>
                    <a:pt x="930" y="5679"/>
                    <a:pt x="931" y="5678"/>
                    <a:pt x="932" y="5678"/>
                  </a:cubicBezTo>
                  <a:cubicBezTo>
                    <a:pt x="938" y="5678"/>
                    <a:pt x="942" y="5679"/>
                    <a:pt x="942" y="5691"/>
                  </a:cubicBezTo>
                  <a:cubicBezTo>
                    <a:pt x="970" y="5681"/>
                    <a:pt x="984" y="5653"/>
                    <a:pt x="976" y="5624"/>
                  </a:cubicBezTo>
                  <a:cubicBezTo>
                    <a:pt x="913" y="5439"/>
                    <a:pt x="893" y="5236"/>
                    <a:pt x="876" y="5042"/>
                  </a:cubicBezTo>
                  <a:cubicBezTo>
                    <a:pt x="869" y="4975"/>
                    <a:pt x="863" y="4906"/>
                    <a:pt x="855" y="4839"/>
                  </a:cubicBezTo>
                  <a:cubicBezTo>
                    <a:pt x="807" y="4461"/>
                    <a:pt x="703" y="4072"/>
                    <a:pt x="599" y="3698"/>
                  </a:cubicBezTo>
                  <a:cubicBezTo>
                    <a:pt x="570" y="3592"/>
                    <a:pt x="542" y="3490"/>
                    <a:pt x="515" y="3387"/>
                  </a:cubicBezTo>
                  <a:cubicBezTo>
                    <a:pt x="498" y="3314"/>
                    <a:pt x="476" y="3241"/>
                    <a:pt x="456" y="3166"/>
                  </a:cubicBezTo>
                  <a:cubicBezTo>
                    <a:pt x="340" y="2743"/>
                    <a:pt x="221" y="2306"/>
                    <a:pt x="248" y="1883"/>
                  </a:cubicBezTo>
                  <a:cubicBezTo>
                    <a:pt x="261" y="1683"/>
                    <a:pt x="235" y="1514"/>
                    <a:pt x="208" y="1334"/>
                  </a:cubicBezTo>
                  <a:cubicBezTo>
                    <a:pt x="199" y="1271"/>
                    <a:pt x="191" y="1207"/>
                    <a:pt x="182" y="1141"/>
                  </a:cubicBezTo>
                  <a:cubicBezTo>
                    <a:pt x="178" y="1117"/>
                    <a:pt x="175" y="1091"/>
                    <a:pt x="171" y="1064"/>
                  </a:cubicBezTo>
                  <a:cubicBezTo>
                    <a:pt x="148" y="898"/>
                    <a:pt x="112" y="644"/>
                    <a:pt x="215" y="543"/>
                  </a:cubicBezTo>
                  <a:cubicBezTo>
                    <a:pt x="275" y="486"/>
                    <a:pt x="412" y="464"/>
                    <a:pt x="525" y="448"/>
                  </a:cubicBezTo>
                  <a:cubicBezTo>
                    <a:pt x="570" y="441"/>
                    <a:pt x="612" y="434"/>
                    <a:pt x="647" y="427"/>
                  </a:cubicBezTo>
                  <a:cubicBezTo>
                    <a:pt x="833" y="386"/>
                    <a:pt x="1032" y="341"/>
                    <a:pt x="1224" y="314"/>
                  </a:cubicBezTo>
                  <a:cubicBezTo>
                    <a:pt x="1387" y="291"/>
                    <a:pt x="1555" y="282"/>
                    <a:pt x="1718" y="282"/>
                  </a:cubicBezTo>
                  <a:cubicBezTo>
                    <a:pt x="1959" y="282"/>
                    <a:pt x="2191" y="301"/>
                    <a:pt x="2388" y="321"/>
                  </a:cubicBezTo>
                  <a:cubicBezTo>
                    <a:pt x="2435" y="326"/>
                    <a:pt x="2478" y="329"/>
                    <a:pt x="2517" y="329"/>
                  </a:cubicBezTo>
                  <a:cubicBezTo>
                    <a:pt x="2652" y="329"/>
                    <a:pt x="2750" y="301"/>
                    <a:pt x="2885" y="249"/>
                  </a:cubicBezTo>
                  <a:cubicBezTo>
                    <a:pt x="2958" y="221"/>
                    <a:pt x="3017" y="211"/>
                    <a:pt x="3076" y="211"/>
                  </a:cubicBezTo>
                  <a:cubicBezTo>
                    <a:pt x="3136" y="211"/>
                    <a:pt x="3195" y="221"/>
                    <a:pt x="3266" y="234"/>
                  </a:cubicBezTo>
                  <a:lnTo>
                    <a:pt x="3335" y="246"/>
                  </a:lnTo>
                  <a:cubicBezTo>
                    <a:pt x="3371" y="252"/>
                    <a:pt x="3406" y="254"/>
                    <a:pt x="3437" y="254"/>
                  </a:cubicBezTo>
                  <a:cubicBezTo>
                    <a:pt x="3541" y="254"/>
                    <a:pt x="3622" y="227"/>
                    <a:pt x="3706" y="199"/>
                  </a:cubicBezTo>
                  <a:cubicBezTo>
                    <a:pt x="3746" y="184"/>
                    <a:pt x="3789" y="170"/>
                    <a:pt x="3834" y="157"/>
                  </a:cubicBezTo>
                  <a:cubicBezTo>
                    <a:pt x="3872" y="147"/>
                    <a:pt x="3905" y="143"/>
                    <a:pt x="3936" y="143"/>
                  </a:cubicBezTo>
                  <a:cubicBezTo>
                    <a:pt x="4008" y="143"/>
                    <a:pt x="4066" y="166"/>
                    <a:pt x="4131" y="189"/>
                  </a:cubicBezTo>
                  <a:cubicBezTo>
                    <a:pt x="4196" y="213"/>
                    <a:pt x="4267" y="239"/>
                    <a:pt x="4356" y="246"/>
                  </a:cubicBezTo>
                  <a:cubicBezTo>
                    <a:pt x="4364" y="246"/>
                    <a:pt x="4373" y="247"/>
                    <a:pt x="4381" y="247"/>
                  </a:cubicBezTo>
                  <a:cubicBezTo>
                    <a:pt x="4479" y="247"/>
                    <a:pt x="4561" y="210"/>
                    <a:pt x="4638" y="173"/>
                  </a:cubicBezTo>
                  <a:cubicBezTo>
                    <a:pt x="4705" y="141"/>
                    <a:pt x="4770" y="110"/>
                    <a:pt x="4841" y="110"/>
                  </a:cubicBezTo>
                  <a:lnTo>
                    <a:pt x="4848" y="110"/>
                  </a:lnTo>
                  <a:cubicBezTo>
                    <a:pt x="5055" y="116"/>
                    <a:pt x="5101" y="293"/>
                    <a:pt x="5141" y="538"/>
                  </a:cubicBezTo>
                  <a:lnTo>
                    <a:pt x="5148" y="585"/>
                  </a:lnTo>
                  <a:cubicBezTo>
                    <a:pt x="5169" y="715"/>
                    <a:pt x="5179" y="850"/>
                    <a:pt x="5187" y="978"/>
                  </a:cubicBezTo>
                  <a:cubicBezTo>
                    <a:pt x="5194" y="1091"/>
                    <a:pt x="5201" y="1208"/>
                    <a:pt x="5217" y="1324"/>
                  </a:cubicBezTo>
                  <a:cubicBezTo>
                    <a:pt x="5245" y="1531"/>
                    <a:pt x="5304" y="1715"/>
                    <a:pt x="5365" y="1908"/>
                  </a:cubicBezTo>
                  <a:cubicBezTo>
                    <a:pt x="5384" y="1972"/>
                    <a:pt x="5404" y="2035"/>
                    <a:pt x="5424" y="2100"/>
                  </a:cubicBezTo>
                  <a:cubicBezTo>
                    <a:pt x="5503" y="2373"/>
                    <a:pt x="5518" y="2647"/>
                    <a:pt x="5532" y="2936"/>
                  </a:cubicBezTo>
                  <a:cubicBezTo>
                    <a:pt x="5545" y="3178"/>
                    <a:pt x="5559" y="3430"/>
                    <a:pt x="5615" y="3678"/>
                  </a:cubicBezTo>
                  <a:cubicBezTo>
                    <a:pt x="5653" y="3849"/>
                    <a:pt x="5701" y="4021"/>
                    <a:pt x="5746" y="4186"/>
                  </a:cubicBezTo>
                  <a:cubicBezTo>
                    <a:pt x="5775" y="4292"/>
                    <a:pt x="5805" y="4398"/>
                    <a:pt x="5832" y="4505"/>
                  </a:cubicBezTo>
                  <a:cubicBezTo>
                    <a:pt x="5865" y="4632"/>
                    <a:pt x="5915" y="4756"/>
                    <a:pt x="5960" y="4878"/>
                  </a:cubicBezTo>
                  <a:cubicBezTo>
                    <a:pt x="6019" y="5026"/>
                    <a:pt x="6073" y="5167"/>
                    <a:pt x="6102" y="5312"/>
                  </a:cubicBezTo>
                  <a:cubicBezTo>
                    <a:pt x="6107" y="5338"/>
                    <a:pt x="6129" y="5355"/>
                    <a:pt x="6154" y="5355"/>
                  </a:cubicBezTo>
                  <a:cubicBezTo>
                    <a:pt x="6158" y="5355"/>
                    <a:pt x="6161" y="5355"/>
                    <a:pt x="6165" y="5354"/>
                  </a:cubicBezTo>
                  <a:cubicBezTo>
                    <a:pt x="6193" y="5349"/>
                    <a:pt x="6212" y="5320"/>
                    <a:pt x="6207" y="5292"/>
                  </a:cubicBezTo>
                  <a:cubicBezTo>
                    <a:pt x="6176" y="5139"/>
                    <a:pt x="6117" y="4986"/>
                    <a:pt x="6060" y="4840"/>
                  </a:cubicBezTo>
                  <a:cubicBezTo>
                    <a:pt x="6015" y="4722"/>
                    <a:pt x="5966" y="4601"/>
                    <a:pt x="5936" y="4479"/>
                  </a:cubicBezTo>
                  <a:cubicBezTo>
                    <a:pt x="5909" y="4372"/>
                    <a:pt x="5879" y="4265"/>
                    <a:pt x="5850" y="4161"/>
                  </a:cubicBezTo>
                  <a:cubicBezTo>
                    <a:pt x="5805" y="3994"/>
                    <a:pt x="5758" y="3825"/>
                    <a:pt x="5719" y="3655"/>
                  </a:cubicBezTo>
                  <a:cubicBezTo>
                    <a:pt x="5666" y="3414"/>
                    <a:pt x="5653" y="3168"/>
                    <a:pt x="5641" y="2930"/>
                  </a:cubicBezTo>
                  <a:cubicBezTo>
                    <a:pt x="5626" y="2647"/>
                    <a:pt x="5611" y="2356"/>
                    <a:pt x="5526" y="2070"/>
                  </a:cubicBezTo>
                  <a:cubicBezTo>
                    <a:pt x="5508" y="2005"/>
                    <a:pt x="5486" y="1940"/>
                    <a:pt x="5466" y="1876"/>
                  </a:cubicBezTo>
                  <a:cubicBezTo>
                    <a:pt x="5408" y="1686"/>
                    <a:pt x="5351" y="1508"/>
                    <a:pt x="5322" y="1308"/>
                  </a:cubicBezTo>
                  <a:cubicBezTo>
                    <a:pt x="5305" y="1195"/>
                    <a:pt x="5301" y="1080"/>
                    <a:pt x="5294" y="970"/>
                  </a:cubicBezTo>
                  <a:cubicBezTo>
                    <a:pt x="5286" y="837"/>
                    <a:pt x="5276" y="700"/>
                    <a:pt x="5254" y="564"/>
                  </a:cubicBezTo>
                  <a:lnTo>
                    <a:pt x="5246" y="517"/>
                  </a:lnTo>
                  <a:cubicBezTo>
                    <a:pt x="5211" y="301"/>
                    <a:pt x="5162" y="9"/>
                    <a:pt x="4852" y="0"/>
                  </a:cubicBezTo>
                  <a:cubicBezTo>
                    <a:pt x="4851" y="0"/>
                    <a:pt x="4849" y="0"/>
                    <a:pt x="48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2"/>
            <p:cNvSpPr/>
            <p:nvPr/>
          </p:nvSpPr>
          <p:spPr>
            <a:xfrm>
              <a:off x="3954297" y="4070282"/>
              <a:ext cx="159582" cy="499971"/>
            </a:xfrm>
            <a:custGeom>
              <a:avLst/>
              <a:gdLst/>
              <a:ahLst/>
              <a:cxnLst/>
              <a:rect l="l" t="t" r="r" b="b"/>
              <a:pathLst>
                <a:path w="1842" h="5771" extrusionOk="0">
                  <a:moveTo>
                    <a:pt x="187" y="1"/>
                  </a:moveTo>
                  <a:cubicBezTo>
                    <a:pt x="179" y="1"/>
                    <a:pt x="171" y="1"/>
                    <a:pt x="161" y="2"/>
                  </a:cubicBezTo>
                  <a:cubicBezTo>
                    <a:pt x="39" y="16"/>
                    <a:pt x="0" y="115"/>
                    <a:pt x="14" y="238"/>
                  </a:cubicBezTo>
                  <a:cubicBezTo>
                    <a:pt x="40" y="469"/>
                    <a:pt x="86" y="736"/>
                    <a:pt x="130" y="1030"/>
                  </a:cubicBezTo>
                  <a:cubicBezTo>
                    <a:pt x="173" y="1319"/>
                    <a:pt x="110" y="1616"/>
                    <a:pt x="183" y="1903"/>
                  </a:cubicBezTo>
                  <a:cubicBezTo>
                    <a:pt x="214" y="2023"/>
                    <a:pt x="261" y="2135"/>
                    <a:pt x="309" y="2247"/>
                  </a:cubicBezTo>
                  <a:cubicBezTo>
                    <a:pt x="454" y="2602"/>
                    <a:pt x="453" y="2956"/>
                    <a:pt x="536" y="3325"/>
                  </a:cubicBezTo>
                  <a:cubicBezTo>
                    <a:pt x="558" y="3432"/>
                    <a:pt x="587" y="3536"/>
                    <a:pt x="603" y="3645"/>
                  </a:cubicBezTo>
                  <a:cubicBezTo>
                    <a:pt x="631" y="3829"/>
                    <a:pt x="647" y="4016"/>
                    <a:pt x="707" y="4194"/>
                  </a:cubicBezTo>
                  <a:cubicBezTo>
                    <a:pt x="793" y="4450"/>
                    <a:pt x="960" y="4678"/>
                    <a:pt x="1061" y="4922"/>
                  </a:cubicBezTo>
                  <a:cubicBezTo>
                    <a:pt x="1165" y="5174"/>
                    <a:pt x="1308" y="5405"/>
                    <a:pt x="1429" y="5636"/>
                  </a:cubicBezTo>
                  <a:cubicBezTo>
                    <a:pt x="1479" y="5731"/>
                    <a:pt x="1546" y="5768"/>
                    <a:pt x="1611" y="5771"/>
                  </a:cubicBezTo>
                  <a:cubicBezTo>
                    <a:pt x="1611" y="5771"/>
                    <a:pt x="1612" y="5771"/>
                    <a:pt x="1613" y="5771"/>
                  </a:cubicBezTo>
                  <a:cubicBezTo>
                    <a:pt x="1736" y="5771"/>
                    <a:pt x="1842" y="5630"/>
                    <a:pt x="1756" y="5466"/>
                  </a:cubicBezTo>
                  <a:cubicBezTo>
                    <a:pt x="1644" y="5251"/>
                    <a:pt x="1659" y="5000"/>
                    <a:pt x="1604" y="4767"/>
                  </a:cubicBezTo>
                  <a:cubicBezTo>
                    <a:pt x="1554" y="4553"/>
                    <a:pt x="1411" y="4393"/>
                    <a:pt x="1302" y="4209"/>
                  </a:cubicBezTo>
                  <a:cubicBezTo>
                    <a:pt x="1132" y="3920"/>
                    <a:pt x="1132" y="3577"/>
                    <a:pt x="1051" y="3260"/>
                  </a:cubicBezTo>
                  <a:cubicBezTo>
                    <a:pt x="1017" y="3131"/>
                    <a:pt x="960" y="3009"/>
                    <a:pt x="901" y="2889"/>
                  </a:cubicBezTo>
                  <a:cubicBezTo>
                    <a:pt x="843" y="2768"/>
                    <a:pt x="781" y="2646"/>
                    <a:pt x="750" y="2517"/>
                  </a:cubicBezTo>
                  <a:cubicBezTo>
                    <a:pt x="687" y="2261"/>
                    <a:pt x="653" y="1997"/>
                    <a:pt x="604" y="1738"/>
                  </a:cubicBezTo>
                  <a:cubicBezTo>
                    <a:pt x="554" y="1469"/>
                    <a:pt x="564" y="1202"/>
                    <a:pt x="528" y="960"/>
                  </a:cubicBezTo>
                  <a:cubicBezTo>
                    <a:pt x="486" y="675"/>
                    <a:pt x="367" y="423"/>
                    <a:pt x="340" y="198"/>
                  </a:cubicBezTo>
                  <a:cubicBezTo>
                    <a:pt x="325" y="84"/>
                    <a:pt x="292" y="1"/>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2"/>
            <p:cNvSpPr/>
            <p:nvPr/>
          </p:nvSpPr>
          <p:spPr>
            <a:xfrm>
              <a:off x="3862206" y="4111260"/>
              <a:ext cx="47129" cy="47043"/>
            </a:xfrm>
            <a:custGeom>
              <a:avLst/>
              <a:gdLst/>
              <a:ahLst/>
              <a:cxnLst/>
              <a:rect l="l" t="t" r="r" b="b"/>
              <a:pathLst>
                <a:path w="544" h="543" extrusionOk="0">
                  <a:moveTo>
                    <a:pt x="272" y="0"/>
                  </a:moveTo>
                  <a:cubicBezTo>
                    <a:pt x="122" y="0"/>
                    <a:pt x="1" y="122"/>
                    <a:pt x="1" y="272"/>
                  </a:cubicBezTo>
                  <a:cubicBezTo>
                    <a:pt x="1" y="422"/>
                    <a:pt x="122" y="543"/>
                    <a:pt x="272" y="543"/>
                  </a:cubicBezTo>
                  <a:cubicBezTo>
                    <a:pt x="422" y="543"/>
                    <a:pt x="543" y="422"/>
                    <a:pt x="543" y="272"/>
                  </a:cubicBezTo>
                  <a:cubicBezTo>
                    <a:pt x="543" y="123"/>
                    <a:pt x="422" y="0"/>
                    <a:pt x="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2"/>
            <p:cNvSpPr/>
            <p:nvPr/>
          </p:nvSpPr>
          <p:spPr>
            <a:xfrm>
              <a:off x="3885597" y="4244675"/>
              <a:ext cx="47129" cy="47129"/>
            </a:xfrm>
            <a:custGeom>
              <a:avLst/>
              <a:gdLst/>
              <a:ahLst/>
              <a:cxnLst/>
              <a:rect l="l" t="t" r="r" b="b"/>
              <a:pathLst>
                <a:path w="544" h="544" extrusionOk="0">
                  <a:moveTo>
                    <a:pt x="272" y="1"/>
                  </a:moveTo>
                  <a:cubicBezTo>
                    <a:pt x="122" y="1"/>
                    <a:pt x="1" y="122"/>
                    <a:pt x="1" y="272"/>
                  </a:cubicBezTo>
                  <a:cubicBezTo>
                    <a:pt x="1" y="422"/>
                    <a:pt x="122" y="544"/>
                    <a:pt x="272" y="544"/>
                  </a:cubicBezTo>
                  <a:cubicBezTo>
                    <a:pt x="422" y="544"/>
                    <a:pt x="543" y="422"/>
                    <a:pt x="543" y="272"/>
                  </a:cubicBezTo>
                  <a:cubicBezTo>
                    <a:pt x="543" y="124"/>
                    <a:pt x="422" y="2"/>
                    <a:pt x="2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2"/>
            <p:cNvSpPr/>
            <p:nvPr/>
          </p:nvSpPr>
          <p:spPr>
            <a:xfrm>
              <a:off x="3915658" y="4369774"/>
              <a:ext cx="47129" cy="47129"/>
            </a:xfrm>
            <a:custGeom>
              <a:avLst/>
              <a:gdLst/>
              <a:ahLst/>
              <a:cxnLst/>
              <a:rect l="l" t="t" r="r" b="b"/>
              <a:pathLst>
                <a:path w="544" h="544" extrusionOk="0">
                  <a:moveTo>
                    <a:pt x="272" y="0"/>
                  </a:moveTo>
                  <a:cubicBezTo>
                    <a:pt x="122" y="0"/>
                    <a:pt x="1" y="122"/>
                    <a:pt x="1" y="272"/>
                  </a:cubicBezTo>
                  <a:cubicBezTo>
                    <a:pt x="1" y="422"/>
                    <a:pt x="122" y="543"/>
                    <a:pt x="272" y="543"/>
                  </a:cubicBezTo>
                  <a:cubicBezTo>
                    <a:pt x="422" y="543"/>
                    <a:pt x="543" y="422"/>
                    <a:pt x="543" y="272"/>
                  </a:cubicBezTo>
                  <a:cubicBezTo>
                    <a:pt x="543" y="122"/>
                    <a:pt x="422" y="0"/>
                    <a:pt x="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2"/>
            <p:cNvSpPr/>
            <p:nvPr/>
          </p:nvSpPr>
          <p:spPr>
            <a:xfrm>
              <a:off x="3956376" y="4483697"/>
              <a:ext cx="47043" cy="47129"/>
            </a:xfrm>
            <a:custGeom>
              <a:avLst/>
              <a:gdLst/>
              <a:ahLst/>
              <a:cxnLst/>
              <a:rect l="l" t="t" r="r" b="b"/>
              <a:pathLst>
                <a:path w="543" h="544" extrusionOk="0">
                  <a:moveTo>
                    <a:pt x="272" y="0"/>
                  </a:moveTo>
                  <a:cubicBezTo>
                    <a:pt x="122" y="0"/>
                    <a:pt x="0" y="122"/>
                    <a:pt x="0" y="272"/>
                  </a:cubicBezTo>
                  <a:cubicBezTo>
                    <a:pt x="0" y="422"/>
                    <a:pt x="122" y="543"/>
                    <a:pt x="272" y="543"/>
                  </a:cubicBezTo>
                  <a:cubicBezTo>
                    <a:pt x="422" y="543"/>
                    <a:pt x="543" y="422"/>
                    <a:pt x="543" y="272"/>
                  </a:cubicBezTo>
                  <a:cubicBezTo>
                    <a:pt x="543" y="122"/>
                    <a:pt x="422" y="0"/>
                    <a:pt x="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2"/>
            <p:cNvSpPr/>
            <p:nvPr/>
          </p:nvSpPr>
          <p:spPr>
            <a:xfrm>
              <a:off x="4045176" y="4111260"/>
              <a:ext cx="47129" cy="47043"/>
            </a:xfrm>
            <a:custGeom>
              <a:avLst/>
              <a:gdLst/>
              <a:ahLst/>
              <a:cxnLst/>
              <a:rect l="l" t="t" r="r" b="b"/>
              <a:pathLst>
                <a:path w="544" h="543" extrusionOk="0">
                  <a:moveTo>
                    <a:pt x="272" y="0"/>
                  </a:moveTo>
                  <a:cubicBezTo>
                    <a:pt x="122" y="0"/>
                    <a:pt x="1" y="122"/>
                    <a:pt x="1" y="272"/>
                  </a:cubicBezTo>
                  <a:cubicBezTo>
                    <a:pt x="1" y="422"/>
                    <a:pt x="122" y="543"/>
                    <a:pt x="272" y="543"/>
                  </a:cubicBezTo>
                  <a:cubicBezTo>
                    <a:pt x="422" y="543"/>
                    <a:pt x="543" y="422"/>
                    <a:pt x="543" y="272"/>
                  </a:cubicBezTo>
                  <a:cubicBezTo>
                    <a:pt x="543" y="123"/>
                    <a:pt x="422" y="2"/>
                    <a:pt x="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2"/>
            <p:cNvSpPr/>
            <p:nvPr/>
          </p:nvSpPr>
          <p:spPr>
            <a:xfrm>
              <a:off x="4068653" y="4244675"/>
              <a:ext cx="46956" cy="47129"/>
            </a:xfrm>
            <a:custGeom>
              <a:avLst/>
              <a:gdLst/>
              <a:ahLst/>
              <a:cxnLst/>
              <a:rect l="l" t="t" r="r" b="b"/>
              <a:pathLst>
                <a:path w="542" h="544" extrusionOk="0">
                  <a:moveTo>
                    <a:pt x="272" y="1"/>
                  </a:moveTo>
                  <a:cubicBezTo>
                    <a:pt x="122" y="1"/>
                    <a:pt x="1" y="122"/>
                    <a:pt x="1" y="272"/>
                  </a:cubicBezTo>
                  <a:cubicBezTo>
                    <a:pt x="1" y="421"/>
                    <a:pt x="122" y="544"/>
                    <a:pt x="272" y="544"/>
                  </a:cubicBezTo>
                  <a:cubicBezTo>
                    <a:pt x="421" y="544"/>
                    <a:pt x="542" y="421"/>
                    <a:pt x="542" y="272"/>
                  </a:cubicBezTo>
                  <a:cubicBezTo>
                    <a:pt x="542" y="122"/>
                    <a:pt x="421" y="1"/>
                    <a:pt x="2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2"/>
            <p:cNvSpPr/>
            <p:nvPr/>
          </p:nvSpPr>
          <p:spPr>
            <a:xfrm>
              <a:off x="4098629" y="4369774"/>
              <a:ext cx="47043" cy="47129"/>
            </a:xfrm>
            <a:custGeom>
              <a:avLst/>
              <a:gdLst/>
              <a:ahLst/>
              <a:cxnLst/>
              <a:rect l="l" t="t" r="r" b="b"/>
              <a:pathLst>
                <a:path w="543" h="544" extrusionOk="0">
                  <a:moveTo>
                    <a:pt x="272" y="0"/>
                  </a:moveTo>
                  <a:cubicBezTo>
                    <a:pt x="122" y="0"/>
                    <a:pt x="0" y="122"/>
                    <a:pt x="0" y="272"/>
                  </a:cubicBezTo>
                  <a:cubicBezTo>
                    <a:pt x="0" y="422"/>
                    <a:pt x="122" y="543"/>
                    <a:pt x="272" y="543"/>
                  </a:cubicBezTo>
                  <a:cubicBezTo>
                    <a:pt x="422" y="543"/>
                    <a:pt x="543" y="422"/>
                    <a:pt x="543" y="272"/>
                  </a:cubicBezTo>
                  <a:cubicBezTo>
                    <a:pt x="543" y="122"/>
                    <a:pt x="422" y="0"/>
                    <a:pt x="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2"/>
            <p:cNvSpPr/>
            <p:nvPr/>
          </p:nvSpPr>
          <p:spPr>
            <a:xfrm>
              <a:off x="4139346" y="4483697"/>
              <a:ext cx="47043" cy="47129"/>
            </a:xfrm>
            <a:custGeom>
              <a:avLst/>
              <a:gdLst/>
              <a:ahLst/>
              <a:cxnLst/>
              <a:rect l="l" t="t" r="r" b="b"/>
              <a:pathLst>
                <a:path w="543" h="544" extrusionOk="0">
                  <a:moveTo>
                    <a:pt x="271" y="0"/>
                  </a:moveTo>
                  <a:cubicBezTo>
                    <a:pt x="121" y="0"/>
                    <a:pt x="0" y="122"/>
                    <a:pt x="0" y="272"/>
                  </a:cubicBezTo>
                  <a:cubicBezTo>
                    <a:pt x="0" y="422"/>
                    <a:pt x="121" y="543"/>
                    <a:pt x="271" y="543"/>
                  </a:cubicBezTo>
                  <a:cubicBezTo>
                    <a:pt x="421" y="543"/>
                    <a:pt x="543" y="422"/>
                    <a:pt x="543" y="272"/>
                  </a:cubicBezTo>
                  <a:cubicBezTo>
                    <a:pt x="543" y="122"/>
                    <a:pt x="421" y="0"/>
                    <a:pt x="2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2"/>
            <p:cNvSpPr/>
            <p:nvPr/>
          </p:nvSpPr>
          <p:spPr>
            <a:xfrm>
              <a:off x="3372380" y="2322103"/>
              <a:ext cx="940943" cy="892600"/>
            </a:xfrm>
            <a:custGeom>
              <a:avLst/>
              <a:gdLst/>
              <a:ahLst/>
              <a:cxnLst/>
              <a:rect l="l" t="t" r="r" b="b"/>
              <a:pathLst>
                <a:path w="10861" h="10303" extrusionOk="0">
                  <a:moveTo>
                    <a:pt x="7512" y="0"/>
                  </a:moveTo>
                  <a:lnTo>
                    <a:pt x="1177" y="380"/>
                  </a:lnTo>
                  <a:cubicBezTo>
                    <a:pt x="1314" y="2543"/>
                    <a:pt x="339" y="5882"/>
                    <a:pt x="121" y="8003"/>
                  </a:cubicBezTo>
                  <a:cubicBezTo>
                    <a:pt x="71" y="8493"/>
                    <a:pt x="31" y="8943"/>
                    <a:pt x="1" y="9364"/>
                  </a:cubicBezTo>
                  <a:cubicBezTo>
                    <a:pt x="1113" y="9964"/>
                    <a:pt x="2372" y="10302"/>
                    <a:pt x="3707" y="10302"/>
                  </a:cubicBezTo>
                  <a:cubicBezTo>
                    <a:pt x="6807" y="10302"/>
                    <a:pt x="9506" y="8473"/>
                    <a:pt x="10861" y="5794"/>
                  </a:cubicBezTo>
                  <a:cubicBezTo>
                    <a:pt x="10498" y="5292"/>
                    <a:pt x="10124" y="4805"/>
                    <a:pt x="9740" y="4335"/>
                  </a:cubicBezTo>
                  <a:cubicBezTo>
                    <a:pt x="8745" y="3117"/>
                    <a:pt x="7063" y="1714"/>
                    <a:pt x="7512"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2"/>
            <p:cNvSpPr/>
            <p:nvPr/>
          </p:nvSpPr>
          <p:spPr>
            <a:xfrm>
              <a:off x="4970768" y="3634515"/>
              <a:ext cx="853615" cy="1075400"/>
            </a:xfrm>
            <a:custGeom>
              <a:avLst/>
              <a:gdLst/>
              <a:ahLst/>
              <a:cxnLst/>
              <a:rect l="l" t="t" r="r" b="b"/>
              <a:pathLst>
                <a:path w="9853" h="12413" extrusionOk="0">
                  <a:moveTo>
                    <a:pt x="5942" y="0"/>
                  </a:moveTo>
                  <a:cubicBezTo>
                    <a:pt x="5678" y="0"/>
                    <a:pt x="5416" y="48"/>
                    <a:pt x="5168" y="148"/>
                  </a:cubicBezTo>
                  <a:cubicBezTo>
                    <a:pt x="6473" y="802"/>
                    <a:pt x="6976" y="2454"/>
                    <a:pt x="6817" y="4060"/>
                  </a:cubicBezTo>
                  <a:cubicBezTo>
                    <a:pt x="6415" y="8136"/>
                    <a:pt x="2512" y="9704"/>
                    <a:pt x="15" y="10399"/>
                  </a:cubicBezTo>
                  <a:lnTo>
                    <a:pt x="1" y="12413"/>
                  </a:lnTo>
                  <a:cubicBezTo>
                    <a:pt x="6141" y="11757"/>
                    <a:pt x="9853" y="8101"/>
                    <a:pt x="9263" y="2121"/>
                  </a:cubicBezTo>
                  <a:lnTo>
                    <a:pt x="9263" y="2121"/>
                  </a:lnTo>
                  <a:cubicBezTo>
                    <a:pt x="9200" y="2658"/>
                    <a:pt x="9042" y="3306"/>
                    <a:pt x="8871" y="3896"/>
                  </a:cubicBezTo>
                  <a:cubicBezTo>
                    <a:pt x="8953" y="1466"/>
                    <a:pt x="7402" y="0"/>
                    <a:pt x="5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2"/>
            <p:cNvSpPr/>
            <p:nvPr/>
          </p:nvSpPr>
          <p:spPr>
            <a:xfrm>
              <a:off x="4970682" y="4459700"/>
              <a:ext cx="413595" cy="250202"/>
            </a:xfrm>
            <a:custGeom>
              <a:avLst/>
              <a:gdLst/>
              <a:ahLst/>
              <a:cxnLst/>
              <a:rect l="l" t="t" r="r" b="b"/>
              <a:pathLst>
                <a:path w="4774" h="2888" extrusionOk="0">
                  <a:moveTo>
                    <a:pt x="2439" y="1"/>
                  </a:moveTo>
                  <a:cubicBezTo>
                    <a:pt x="1593" y="393"/>
                    <a:pt x="743" y="670"/>
                    <a:pt x="15" y="871"/>
                  </a:cubicBezTo>
                  <a:lnTo>
                    <a:pt x="1" y="2888"/>
                  </a:lnTo>
                  <a:cubicBezTo>
                    <a:pt x="1821" y="2695"/>
                    <a:pt x="3427" y="2235"/>
                    <a:pt x="4774" y="1531"/>
                  </a:cubicBezTo>
                  <a:cubicBezTo>
                    <a:pt x="3427" y="1310"/>
                    <a:pt x="2751" y="526"/>
                    <a:pt x="2439"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2"/>
            <p:cNvSpPr/>
            <p:nvPr/>
          </p:nvSpPr>
          <p:spPr>
            <a:xfrm>
              <a:off x="4694061" y="3773909"/>
              <a:ext cx="678872" cy="1296146"/>
            </a:xfrm>
            <a:custGeom>
              <a:avLst/>
              <a:gdLst/>
              <a:ahLst/>
              <a:cxnLst/>
              <a:rect l="l" t="t" r="r" b="b"/>
              <a:pathLst>
                <a:path w="7836" h="14961" extrusionOk="0">
                  <a:moveTo>
                    <a:pt x="3407" y="1"/>
                  </a:moveTo>
                  <a:cubicBezTo>
                    <a:pt x="2066" y="1"/>
                    <a:pt x="838" y="1030"/>
                    <a:pt x="444" y="2287"/>
                  </a:cubicBezTo>
                  <a:cubicBezTo>
                    <a:pt x="1" y="3696"/>
                    <a:pt x="89" y="7534"/>
                    <a:pt x="144" y="9459"/>
                  </a:cubicBezTo>
                  <a:cubicBezTo>
                    <a:pt x="164" y="10128"/>
                    <a:pt x="185" y="10825"/>
                    <a:pt x="278" y="11496"/>
                  </a:cubicBezTo>
                  <a:cubicBezTo>
                    <a:pt x="295" y="11625"/>
                    <a:pt x="354" y="11776"/>
                    <a:pt x="354" y="11904"/>
                  </a:cubicBezTo>
                  <a:cubicBezTo>
                    <a:pt x="352" y="12391"/>
                    <a:pt x="652" y="13007"/>
                    <a:pt x="1220" y="13209"/>
                  </a:cubicBezTo>
                  <a:cubicBezTo>
                    <a:pt x="1917" y="13456"/>
                    <a:pt x="2630" y="13646"/>
                    <a:pt x="3338" y="13856"/>
                  </a:cubicBezTo>
                  <a:cubicBezTo>
                    <a:pt x="3979" y="14048"/>
                    <a:pt x="4584" y="14327"/>
                    <a:pt x="5214" y="14547"/>
                  </a:cubicBezTo>
                  <a:cubicBezTo>
                    <a:pt x="5622" y="14688"/>
                    <a:pt x="6282" y="14961"/>
                    <a:pt x="6829" y="14961"/>
                  </a:cubicBezTo>
                  <a:cubicBezTo>
                    <a:pt x="7257" y="14961"/>
                    <a:pt x="7617" y="14793"/>
                    <a:pt x="7733" y="14263"/>
                  </a:cubicBezTo>
                  <a:cubicBezTo>
                    <a:pt x="7835" y="13796"/>
                    <a:pt x="7718" y="13249"/>
                    <a:pt x="7498" y="12831"/>
                  </a:cubicBezTo>
                  <a:cubicBezTo>
                    <a:pt x="7046" y="11963"/>
                    <a:pt x="6151" y="11596"/>
                    <a:pt x="5228" y="11542"/>
                  </a:cubicBezTo>
                  <a:cubicBezTo>
                    <a:pt x="4937" y="11526"/>
                    <a:pt x="4643" y="11486"/>
                    <a:pt x="4349" y="11436"/>
                  </a:cubicBezTo>
                  <a:cubicBezTo>
                    <a:pt x="4493" y="11240"/>
                    <a:pt x="4627" y="11053"/>
                    <a:pt x="4750" y="10891"/>
                  </a:cubicBezTo>
                  <a:cubicBezTo>
                    <a:pt x="5371" y="10077"/>
                    <a:pt x="5958" y="9222"/>
                    <a:pt x="6328" y="8259"/>
                  </a:cubicBezTo>
                  <a:cubicBezTo>
                    <a:pt x="6483" y="7855"/>
                    <a:pt x="6585" y="7437"/>
                    <a:pt x="6642" y="7016"/>
                  </a:cubicBezTo>
                  <a:cubicBezTo>
                    <a:pt x="6913" y="5035"/>
                    <a:pt x="6557" y="930"/>
                    <a:pt x="4252" y="142"/>
                  </a:cubicBezTo>
                  <a:cubicBezTo>
                    <a:pt x="3969" y="46"/>
                    <a:pt x="3686" y="1"/>
                    <a:pt x="3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2"/>
            <p:cNvSpPr/>
            <p:nvPr/>
          </p:nvSpPr>
          <p:spPr>
            <a:xfrm>
              <a:off x="4719618" y="4184811"/>
              <a:ext cx="126227" cy="625072"/>
            </a:xfrm>
            <a:custGeom>
              <a:avLst/>
              <a:gdLst/>
              <a:ahLst/>
              <a:cxnLst/>
              <a:rect l="l" t="t" r="r" b="b"/>
              <a:pathLst>
                <a:path w="1457" h="7215" extrusionOk="0">
                  <a:moveTo>
                    <a:pt x="1397" y="1"/>
                  </a:moveTo>
                  <a:cubicBezTo>
                    <a:pt x="1381" y="1"/>
                    <a:pt x="1364" y="8"/>
                    <a:pt x="1354" y="22"/>
                  </a:cubicBezTo>
                  <a:cubicBezTo>
                    <a:pt x="420" y="1290"/>
                    <a:pt x="397" y="2638"/>
                    <a:pt x="373" y="4063"/>
                  </a:cubicBezTo>
                  <a:cubicBezTo>
                    <a:pt x="356" y="5057"/>
                    <a:pt x="340" y="6086"/>
                    <a:pt x="7" y="7147"/>
                  </a:cubicBezTo>
                  <a:cubicBezTo>
                    <a:pt x="0" y="7174"/>
                    <a:pt x="14" y="7204"/>
                    <a:pt x="43" y="7213"/>
                  </a:cubicBezTo>
                  <a:cubicBezTo>
                    <a:pt x="49" y="7214"/>
                    <a:pt x="54" y="7214"/>
                    <a:pt x="59" y="7214"/>
                  </a:cubicBezTo>
                  <a:cubicBezTo>
                    <a:pt x="83" y="7214"/>
                    <a:pt x="104" y="7199"/>
                    <a:pt x="111" y="7180"/>
                  </a:cubicBezTo>
                  <a:cubicBezTo>
                    <a:pt x="447" y="6106"/>
                    <a:pt x="464" y="5070"/>
                    <a:pt x="480" y="4066"/>
                  </a:cubicBezTo>
                  <a:cubicBezTo>
                    <a:pt x="504" y="2658"/>
                    <a:pt x="525" y="1329"/>
                    <a:pt x="1439" y="87"/>
                  </a:cubicBezTo>
                  <a:cubicBezTo>
                    <a:pt x="1456" y="61"/>
                    <a:pt x="1451" y="29"/>
                    <a:pt x="1428" y="11"/>
                  </a:cubicBezTo>
                  <a:cubicBezTo>
                    <a:pt x="1419" y="4"/>
                    <a:pt x="1408" y="1"/>
                    <a:pt x="13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2"/>
            <p:cNvSpPr/>
            <p:nvPr/>
          </p:nvSpPr>
          <p:spPr>
            <a:xfrm>
              <a:off x="5172105" y="4896073"/>
              <a:ext cx="100583" cy="176475"/>
            </a:xfrm>
            <a:custGeom>
              <a:avLst/>
              <a:gdLst/>
              <a:ahLst/>
              <a:cxnLst/>
              <a:rect l="l" t="t" r="r" b="b"/>
              <a:pathLst>
                <a:path w="1161" h="2037" extrusionOk="0">
                  <a:moveTo>
                    <a:pt x="61" y="1"/>
                  </a:moveTo>
                  <a:cubicBezTo>
                    <a:pt x="39" y="1"/>
                    <a:pt x="19" y="15"/>
                    <a:pt x="10" y="37"/>
                  </a:cubicBezTo>
                  <a:cubicBezTo>
                    <a:pt x="0" y="64"/>
                    <a:pt x="16" y="94"/>
                    <a:pt x="43" y="104"/>
                  </a:cubicBezTo>
                  <a:cubicBezTo>
                    <a:pt x="83" y="118"/>
                    <a:pt x="1049" y="479"/>
                    <a:pt x="944" y="1980"/>
                  </a:cubicBezTo>
                  <a:cubicBezTo>
                    <a:pt x="942" y="2010"/>
                    <a:pt x="965" y="2035"/>
                    <a:pt x="994" y="2037"/>
                  </a:cubicBezTo>
                  <a:lnTo>
                    <a:pt x="997" y="2037"/>
                  </a:lnTo>
                  <a:cubicBezTo>
                    <a:pt x="1024" y="2037"/>
                    <a:pt x="1047" y="2016"/>
                    <a:pt x="1051" y="1988"/>
                  </a:cubicBezTo>
                  <a:cubicBezTo>
                    <a:pt x="1161" y="402"/>
                    <a:pt x="89" y="8"/>
                    <a:pt x="79" y="4"/>
                  </a:cubicBezTo>
                  <a:cubicBezTo>
                    <a:pt x="73" y="2"/>
                    <a:pt x="67"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2"/>
            <p:cNvSpPr/>
            <p:nvPr/>
          </p:nvSpPr>
          <p:spPr>
            <a:xfrm>
              <a:off x="5268268" y="4868523"/>
              <a:ext cx="95385" cy="172404"/>
            </a:xfrm>
            <a:custGeom>
              <a:avLst/>
              <a:gdLst/>
              <a:ahLst/>
              <a:cxnLst/>
              <a:rect l="l" t="t" r="r" b="b"/>
              <a:pathLst>
                <a:path w="1101" h="1990" extrusionOk="0">
                  <a:moveTo>
                    <a:pt x="61" y="1"/>
                  </a:moveTo>
                  <a:cubicBezTo>
                    <a:pt x="40" y="1"/>
                    <a:pt x="20" y="13"/>
                    <a:pt x="12" y="33"/>
                  </a:cubicBezTo>
                  <a:cubicBezTo>
                    <a:pt x="1" y="60"/>
                    <a:pt x="14" y="92"/>
                    <a:pt x="41" y="103"/>
                  </a:cubicBezTo>
                  <a:cubicBezTo>
                    <a:pt x="79" y="119"/>
                    <a:pt x="992" y="513"/>
                    <a:pt x="936" y="1934"/>
                  </a:cubicBezTo>
                  <a:cubicBezTo>
                    <a:pt x="936" y="1964"/>
                    <a:pt x="960" y="1988"/>
                    <a:pt x="989" y="1989"/>
                  </a:cubicBezTo>
                  <a:lnTo>
                    <a:pt x="990" y="1989"/>
                  </a:lnTo>
                  <a:cubicBezTo>
                    <a:pt x="1019" y="1989"/>
                    <a:pt x="1043" y="1968"/>
                    <a:pt x="1042" y="1939"/>
                  </a:cubicBezTo>
                  <a:cubicBezTo>
                    <a:pt x="1100" y="442"/>
                    <a:pt x="92" y="8"/>
                    <a:pt x="82" y="5"/>
                  </a:cubicBezTo>
                  <a:cubicBezTo>
                    <a:pt x="76" y="2"/>
                    <a:pt x="68"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2"/>
            <p:cNvSpPr/>
            <p:nvPr/>
          </p:nvSpPr>
          <p:spPr>
            <a:xfrm>
              <a:off x="4917402" y="4760058"/>
              <a:ext cx="158282" cy="47649"/>
            </a:xfrm>
            <a:custGeom>
              <a:avLst/>
              <a:gdLst/>
              <a:ahLst/>
              <a:cxnLst/>
              <a:rect l="l" t="t" r="r" b="b"/>
              <a:pathLst>
                <a:path w="1827" h="550" extrusionOk="0">
                  <a:moveTo>
                    <a:pt x="1772" y="0"/>
                  </a:moveTo>
                  <a:cubicBezTo>
                    <a:pt x="493" y="0"/>
                    <a:pt x="39" y="439"/>
                    <a:pt x="22" y="459"/>
                  </a:cubicBezTo>
                  <a:cubicBezTo>
                    <a:pt x="0" y="480"/>
                    <a:pt x="0" y="513"/>
                    <a:pt x="22" y="534"/>
                  </a:cubicBezTo>
                  <a:cubicBezTo>
                    <a:pt x="32" y="544"/>
                    <a:pt x="44" y="550"/>
                    <a:pt x="59" y="550"/>
                  </a:cubicBezTo>
                  <a:cubicBezTo>
                    <a:pt x="72" y="550"/>
                    <a:pt x="86" y="544"/>
                    <a:pt x="96" y="536"/>
                  </a:cubicBezTo>
                  <a:cubicBezTo>
                    <a:pt x="100" y="530"/>
                    <a:pt x="543" y="107"/>
                    <a:pt x="1772" y="107"/>
                  </a:cubicBezTo>
                  <a:cubicBezTo>
                    <a:pt x="1802" y="107"/>
                    <a:pt x="1826" y="82"/>
                    <a:pt x="1826" y="53"/>
                  </a:cubicBezTo>
                  <a:cubicBezTo>
                    <a:pt x="1826" y="23"/>
                    <a:pt x="1801" y="0"/>
                    <a:pt x="1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2"/>
            <p:cNvSpPr/>
            <p:nvPr/>
          </p:nvSpPr>
          <p:spPr>
            <a:xfrm>
              <a:off x="4156673" y="3103018"/>
              <a:ext cx="517384" cy="2038522"/>
            </a:xfrm>
            <a:custGeom>
              <a:avLst/>
              <a:gdLst/>
              <a:ahLst/>
              <a:cxnLst/>
              <a:rect l="l" t="t" r="r" b="b"/>
              <a:pathLst>
                <a:path w="5972" h="23530" extrusionOk="0">
                  <a:moveTo>
                    <a:pt x="2395" y="0"/>
                  </a:moveTo>
                  <a:cubicBezTo>
                    <a:pt x="1730" y="0"/>
                    <a:pt x="1065" y="355"/>
                    <a:pt x="772" y="1038"/>
                  </a:cubicBezTo>
                  <a:cubicBezTo>
                    <a:pt x="0" y="2849"/>
                    <a:pt x="742" y="5559"/>
                    <a:pt x="1442" y="7253"/>
                  </a:cubicBezTo>
                  <a:cubicBezTo>
                    <a:pt x="1642" y="7736"/>
                    <a:pt x="1916" y="8196"/>
                    <a:pt x="2040" y="8707"/>
                  </a:cubicBezTo>
                  <a:cubicBezTo>
                    <a:pt x="2250" y="9581"/>
                    <a:pt x="2235" y="10532"/>
                    <a:pt x="2242" y="11423"/>
                  </a:cubicBezTo>
                  <a:cubicBezTo>
                    <a:pt x="2256" y="13309"/>
                    <a:pt x="2237" y="15195"/>
                    <a:pt x="2192" y="17080"/>
                  </a:cubicBezTo>
                  <a:cubicBezTo>
                    <a:pt x="2159" y="18373"/>
                    <a:pt x="2180" y="19690"/>
                    <a:pt x="2028" y="20976"/>
                  </a:cubicBezTo>
                  <a:cubicBezTo>
                    <a:pt x="1998" y="21229"/>
                    <a:pt x="1598" y="21512"/>
                    <a:pt x="1419" y="21806"/>
                  </a:cubicBezTo>
                  <a:cubicBezTo>
                    <a:pt x="1266" y="22056"/>
                    <a:pt x="1222" y="22328"/>
                    <a:pt x="1222" y="22560"/>
                  </a:cubicBezTo>
                  <a:cubicBezTo>
                    <a:pt x="1222" y="23281"/>
                    <a:pt x="2030" y="23462"/>
                    <a:pt x="3341" y="23524"/>
                  </a:cubicBezTo>
                  <a:cubicBezTo>
                    <a:pt x="3427" y="23528"/>
                    <a:pt x="3513" y="23530"/>
                    <a:pt x="3600" y="23530"/>
                  </a:cubicBezTo>
                  <a:cubicBezTo>
                    <a:pt x="4301" y="23530"/>
                    <a:pt x="5015" y="23397"/>
                    <a:pt x="5329" y="23149"/>
                  </a:cubicBezTo>
                  <a:cubicBezTo>
                    <a:pt x="5569" y="22962"/>
                    <a:pt x="5577" y="22413"/>
                    <a:pt x="5439" y="22097"/>
                  </a:cubicBezTo>
                  <a:cubicBezTo>
                    <a:pt x="5296" y="21770"/>
                    <a:pt x="4922" y="21296"/>
                    <a:pt x="4872" y="21051"/>
                  </a:cubicBezTo>
                  <a:cubicBezTo>
                    <a:pt x="4826" y="20826"/>
                    <a:pt x="5172" y="18502"/>
                    <a:pt x="5334" y="17372"/>
                  </a:cubicBezTo>
                  <a:cubicBezTo>
                    <a:pt x="5543" y="15930"/>
                    <a:pt x="5660" y="14475"/>
                    <a:pt x="5761" y="13023"/>
                  </a:cubicBezTo>
                  <a:cubicBezTo>
                    <a:pt x="5900" y="11042"/>
                    <a:pt x="5971" y="9050"/>
                    <a:pt x="5647" y="7085"/>
                  </a:cubicBezTo>
                  <a:cubicBezTo>
                    <a:pt x="5292" y="4943"/>
                    <a:pt x="5072" y="2646"/>
                    <a:pt x="3865" y="778"/>
                  </a:cubicBezTo>
                  <a:cubicBezTo>
                    <a:pt x="3524" y="255"/>
                    <a:pt x="2959" y="0"/>
                    <a:pt x="2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2"/>
            <p:cNvSpPr/>
            <p:nvPr/>
          </p:nvSpPr>
          <p:spPr>
            <a:xfrm>
              <a:off x="4218356" y="3551000"/>
              <a:ext cx="138356" cy="1373771"/>
            </a:xfrm>
            <a:custGeom>
              <a:avLst/>
              <a:gdLst/>
              <a:ahLst/>
              <a:cxnLst/>
              <a:rect l="l" t="t" r="r" b="b"/>
              <a:pathLst>
                <a:path w="1597" h="15857" extrusionOk="0">
                  <a:moveTo>
                    <a:pt x="59" y="1"/>
                  </a:moveTo>
                  <a:cubicBezTo>
                    <a:pt x="54" y="1"/>
                    <a:pt x="50" y="1"/>
                    <a:pt x="46" y="2"/>
                  </a:cubicBezTo>
                  <a:cubicBezTo>
                    <a:pt x="18" y="9"/>
                    <a:pt x="1" y="38"/>
                    <a:pt x="6" y="66"/>
                  </a:cubicBezTo>
                  <a:cubicBezTo>
                    <a:pt x="219" y="913"/>
                    <a:pt x="490" y="1640"/>
                    <a:pt x="682" y="2100"/>
                  </a:cubicBezTo>
                  <a:cubicBezTo>
                    <a:pt x="747" y="2261"/>
                    <a:pt x="823" y="2419"/>
                    <a:pt x="896" y="2575"/>
                  </a:cubicBezTo>
                  <a:cubicBezTo>
                    <a:pt x="1041" y="2886"/>
                    <a:pt x="1194" y="3208"/>
                    <a:pt x="1276" y="3547"/>
                  </a:cubicBezTo>
                  <a:cubicBezTo>
                    <a:pt x="1467" y="4334"/>
                    <a:pt x="1470" y="5184"/>
                    <a:pt x="1475" y="6005"/>
                  </a:cubicBezTo>
                  <a:lnTo>
                    <a:pt x="1478" y="6252"/>
                  </a:lnTo>
                  <a:cubicBezTo>
                    <a:pt x="1493" y="8101"/>
                    <a:pt x="1475" y="10004"/>
                    <a:pt x="1428" y="11907"/>
                  </a:cubicBezTo>
                  <a:cubicBezTo>
                    <a:pt x="1421" y="12210"/>
                    <a:pt x="1417" y="12516"/>
                    <a:pt x="1411" y="12821"/>
                  </a:cubicBezTo>
                  <a:cubicBezTo>
                    <a:pt x="1395" y="13802"/>
                    <a:pt x="1381" y="14816"/>
                    <a:pt x="1264" y="15798"/>
                  </a:cubicBezTo>
                  <a:cubicBezTo>
                    <a:pt x="1260" y="15827"/>
                    <a:pt x="1281" y="15854"/>
                    <a:pt x="1310" y="15857"/>
                  </a:cubicBezTo>
                  <a:lnTo>
                    <a:pt x="1317" y="15857"/>
                  </a:lnTo>
                  <a:cubicBezTo>
                    <a:pt x="1344" y="15857"/>
                    <a:pt x="1367" y="15837"/>
                    <a:pt x="1368" y="15811"/>
                  </a:cubicBezTo>
                  <a:cubicBezTo>
                    <a:pt x="1487" y="14823"/>
                    <a:pt x="1503" y="13806"/>
                    <a:pt x="1517" y="12823"/>
                  </a:cubicBezTo>
                  <a:cubicBezTo>
                    <a:pt x="1520" y="12517"/>
                    <a:pt x="1525" y="12213"/>
                    <a:pt x="1533" y="11909"/>
                  </a:cubicBezTo>
                  <a:cubicBezTo>
                    <a:pt x="1581" y="10004"/>
                    <a:pt x="1597" y="8101"/>
                    <a:pt x="1583" y="6249"/>
                  </a:cubicBezTo>
                  <a:lnTo>
                    <a:pt x="1581" y="6003"/>
                  </a:lnTo>
                  <a:cubicBezTo>
                    <a:pt x="1577" y="5177"/>
                    <a:pt x="1573" y="4321"/>
                    <a:pt x="1380" y="3522"/>
                  </a:cubicBezTo>
                  <a:cubicBezTo>
                    <a:pt x="1296" y="3172"/>
                    <a:pt x="1141" y="2845"/>
                    <a:pt x="991" y="2529"/>
                  </a:cubicBezTo>
                  <a:cubicBezTo>
                    <a:pt x="920" y="2377"/>
                    <a:pt x="846" y="2217"/>
                    <a:pt x="780" y="2058"/>
                  </a:cubicBezTo>
                  <a:cubicBezTo>
                    <a:pt x="592" y="1601"/>
                    <a:pt x="322" y="880"/>
                    <a:pt x="110" y="42"/>
                  </a:cubicBezTo>
                  <a:cubicBezTo>
                    <a:pt x="104" y="18"/>
                    <a:pt x="83" y="1"/>
                    <a:pt x="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2"/>
            <p:cNvSpPr/>
            <p:nvPr/>
          </p:nvSpPr>
          <p:spPr>
            <a:xfrm>
              <a:off x="4486054" y="3165568"/>
              <a:ext cx="192936" cy="1765795"/>
            </a:xfrm>
            <a:custGeom>
              <a:avLst/>
              <a:gdLst/>
              <a:ahLst/>
              <a:cxnLst/>
              <a:rect l="l" t="t" r="r" b="b"/>
              <a:pathLst>
                <a:path w="2227" h="20382" extrusionOk="0">
                  <a:moveTo>
                    <a:pt x="61" y="1"/>
                  </a:moveTo>
                  <a:cubicBezTo>
                    <a:pt x="52" y="1"/>
                    <a:pt x="42" y="4"/>
                    <a:pt x="33" y="9"/>
                  </a:cubicBezTo>
                  <a:cubicBezTo>
                    <a:pt x="7" y="25"/>
                    <a:pt x="0" y="58"/>
                    <a:pt x="17" y="82"/>
                  </a:cubicBezTo>
                  <a:cubicBezTo>
                    <a:pt x="1060" y="1695"/>
                    <a:pt x="1362" y="3640"/>
                    <a:pt x="1655" y="5519"/>
                  </a:cubicBezTo>
                  <a:cubicBezTo>
                    <a:pt x="1699" y="5805"/>
                    <a:pt x="1745" y="6089"/>
                    <a:pt x="1791" y="6370"/>
                  </a:cubicBezTo>
                  <a:cubicBezTo>
                    <a:pt x="2118" y="8346"/>
                    <a:pt x="2038" y="10387"/>
                    <a:pt x="1904" y="12296"/>
                  </a:cubicBezTo>
                  <a:cubicBezTo>
                    <a:pt x="1811" y="13616"/>
                    <a:pt x="1694" y="15150"/>
                    <a:pt x="1480" y="16642"/>
                  </a:cubicBezTo>
                  <a:lnTo>
                    <a:pt x="1427" y="17005"/>
                  </a:lnTo>
                  <a:cubicBezTo>
                    <a:pt x="1190" y="18649"/>
                    <a:pt x="980" y="20143"/>
                    <a:pt x="1018" y="20339"/>
                  </a:cubicBezTo>
                  <a:cubicBezTo>
                    <a:pt x="1024" y="20363"/>
                    <a:pt x="1045" y="20381"/>
                    <a:pt x="1070" y="20381"/>
                  </a:cubicBezTo>
                  <a:cubicBezTo>
                    <a:pt x="1074" y="20381"/>
                    <a:pt x="1077" y="20381"/>
                    <a:pt x="1081" y="20377"/>
                  </a:cubicBezTo>
                  <a:cubicBezTo>
                    <a:pt x="1110" y="20371"/>
                    <a:pt x="1127" y="20343"/>
                    <a:pt x="1123" y="20314"/>
                  </a:cubicBezTo>
                  <a:cubicBezTo>
                    <a:pt x="1083" y="20121"/>
                    <a:pt x="1375" y="18103"/>
                    <a:pt x="1532" y="17017"/>
                  </a:cubicBezTo>
                  <a:lnTo>
                    <a:pt x="1584" y="16656"/>
                  </a:lnTo>
                  <a:cubicBezTo>
                    <a:pt x="1799" y="15160"/>
                    <a:pt x="1918" y="13623"/>
                    <a:pt x="2011" y="12303"/>
                  </a:cubicBezTo>
                  <a:cubicBezTo>
                    <a:pt x="2146" y="10385"/>
                    <a:pt x="2226" y="8339"/>
                    <a:pt x="1896" y="6352"/>
                  </a:cubicBezTo>
                  <a:cubicBezTo>
                    <a:pt x="1849" y="6072"/>
                    <a:pt x="1805" y="5788"/>
                    <a:pt x="1761" y="5502"/>
                  </a:cubicBezTo>
                  <a:cubicBezTo>
                    <a:pt x="1467" y="3613"/>
                    <a:pt x="1161" y="1658"/>
                    <a:pt x="106" y="25"/>
                  </a:cubicBezTo>
                  <a:cubicBezTo>
                    <a:pt x="96" y="9"/>
                    <a:pt x="79"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2"/>
            <p:cNvSpPr/>
            <p:nvPr/>
          </p:nvSpPr>
          <p:spPr>
            <a:xfrm>
              <a:off x="4360868" y="4975516"/>
              <a:ext cx="45570" cy="165473"/>
            </a:xfrm>
            <a:custGeom>
              <a:avLst/>
              <a:gdLst/>
              <a:ahLst/>
              <a:cxnLst/>
              <a:rect l="l" t="t" r="r" b="b"/>
              <a:pathLst>
                <a:path w="526" h="1910" extrusionOk="0">
                  <a:moveTo>
                    <a:pt x="472" y="1"/>
                  </a:moveTo>
                  <a:cubicBezTo>
                    <a:pt x="442" y="1"/>
                    <a:pt x="419" y="26"/>
                    <a:pt x="419" y="55"/>
                  </a:cubicBezTo>
                  <a:cubicBezTo>
                    <a:pt x="419" y="200"/>
                    <a:pt x="359" y="360"/>
                    <a:pt x="292" y="543"/>
                  </a:cubicBezTo>
                  <a:cubicBezTo>
                    <a:pt x="162" y="897"/>
                    <a:pt x="0" y="1340"/>
                    <a:pt x="223" y="1877"/>
                  </a:cubicBezTo>
                  <a:cubicBezTo>
                    <a:pt x="233" y="1897"/>
                    <a:pt x="252" y="1910"/>
                    <a:pt x="273" y="1910"/>
                  </a:cubicBezTo>
                  <a:cubicBezTo>
                    <a:pt x="280" y="1910"/>
                    <a:pt x="287" y="1907"/>
                    <a:pt x="294" y="1905"/>
                  </a:cubicBezTo>
                  <a:cubicBezTo>
                    <a:pt x="322" y="1895"/>
                    <a:pt x="334" y="1862"/>
                    <a:pt x="323" y="1835"/>
                  </a:cubicBezTo>
                  <a:cubicBezTo>
                    <a:pt x="115" y="1336"/>
                    <a:pt x="263" y="934"/>
                    <a:pt x="393" y="579"/>
                  </a:cubicBezTo>
                  <a:cubicBezTo>
                    <a:pt x="462" y="393"/>
                    <a:pt x="526" y="219"/>
                    <a:pt x="526" y="55"/>
                  </a:cubicBezTo>
                  <a:cubicBezTo>
                    <a:pt x="526" y="25"/>
                    <a:pt x="500" y="1"/>
                    <a:pt x="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2"/>
            <p:cNvSpPr/>
            <p:nvPr/>
          </p:nvSpPr>
          <p:spPr>
            <a:xfrm>
              <a:off x="4501215" y="4979761"/>
              <a:ext cx="38206" cy="163740"/>
            </a:xfrm>
            <a:custGeom>
              <a:avLst/>
              <a:gdLst/>
              <a:ahLst/>
              <a:cxnLst/>
              <a:rect l="l" t="t" r="r" b="b"/>
              <a:pathLst>
                <a:path w="441" h="1890" extrusionOk="0">
                  <a:moveTo>
                    <a:pt x="55" y="0"/>
                  </a:moveTo>
                  <a:cubicBezTo>
                    <a:pt x="24" y="0"/>
                    <a:pt x="1" y="26"/>
                    <a:pt x="1" y="54"/>
                  </a:cubicBezTo>
                  <a:cubicBezTo>
                    <a:pt x="1" y="214"/>
                    <a:pt x="52" y="386"/>
                    <a:pt x="107" y="565"/>
                  </a:cubicBezTo>
                  <a:cubicBezTo>
                    <a:pt x="209" y="915"/>
                    <a:pt x="328" y="1314"/>
                    <a:pt x="162" y="1819"/>
                  </a:cubicBezTo>
                  <a:cubicBezTo>
                    <a:pt x="152" y="1848"/>
                    <a:pt x="167" y="1878"/>
                    <a:pt x="195" y="1886"/>
                  </a:cubicBezTo>
                  <a:cubicBezTo>
                    <a:pt x="201" y="1889"/>
                    <a:pt x="207" y="1889"/>
                    <a:pt x="212" y="1889"/>
                  </a:cubicBezTo>
                  <a:cubicBezTo>
                    <a:pt x="235" y="1889"/>
                    <a:pt x="255" y="1875"/>
                    <a:pt x="264" y="1851"/>
                  </a:cubicBezTo>
                  <a:cubicBezTo>
                    <a:pt x="441" y="1314"/>
                    <a:pt x="312" y="882"/>
                    <a:pt x="208" y="535"/>
                  </a:cubicBezTo>
                  <a:cubicBezTo>
                    <a:pt x="155" y="356"/>
                    <a:pt x="108" y="199"/>
                    <a:pt x="108" y="54"/>
                  </a:cubicBezTo>
                  <a:cubicBezTo>
                    <a:pt x="108" y="23"/>
                    <a:pt x="84" y="0"/>
                    <a:pt x="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2"/>
            <p:cNvSpPr/>
            <p:nvPr/>
          </p:nvSpPr>
          <p:spPr>
            <a:xfrm>
              <a:off x="2993358" y="1565533"/>
              <a:ext cx="1460406" cy="1524343"/>
            </a:xfrm>
            <a:custGeom>
              <a:avLst/>
              <a:gdLst/>
              <a:ahLst/>
              <a:cxnLst/>
              <a:rect l="l" t="t" r="r" b="b"/>
              <a:pathLst>
                <a:path w="16857" h="17595" extrusionOk="0">
                  <a:moveTo>
                    <a:pt x="8429" y="1"/>
                  </a:moveTo>
                  <a:cubicBezTo>
                    <a:pt x="6193" y="1"/>
                    <a:pt x="4050" y="927"/>
                    <a:pt x="2469" y="2577"/>
                  </a:cubicBezTo>
                  <a:cubicBezTo>
                    <a:pt x="889" y="4227"/>
                    <a:pt x="1" y="6465"/>
                    <a:pt x="1" y="8798"/>
                  </a:cubicBezTo>
                  <a:cubicBezTo>
                    <a:pt x="1" y="11131"/>
                    <a:pt x="889" y="13368"/>
                    <a:pt x="2469" y="15019"/>
                  </a:cubicBezTo>
                  <a:cubicBezTo>
                    <a:pt x="4050" y="16668"/>
                    <a:pt x="6193" y="17594"/>
                    <a:pt x="8429" y="17594"/>
                  </a:cubicBezTo>
                  <a:cubicBezTo>
                    <a:pt x="10664" y="17594"/>
                    <a:pt x="12807" y="16668"/>
                    <a:pt x="14388" y="15019"/>
                  </a:cubicBezTo>
                  <a:cubicBezTo>
                    <a:pt x="15968" y="13368"/>
                    <a:pt x="16856" y="11131"/>
                    <a:pt x="16856" y="8798"/>
                  </a:cubicBezTo>
                  <a:cubicBezTo>
                    <a:pt x="16856" y="6465"/>
                    <a:pt x="15968" y="4227"/>
                    <a:pt x="14388" y="2577"/>
                  </a:cubicBezTo>
                  <a:cubicBezTo>
                    <a:pt x="12807" y="927"/>
                    <a:pt x="10664" y="1"/>
                    <a:pt x="84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2"/>
            <p:cNvSpPr/>
            <p:nvPr/>
          </p:nvSpPr>
          <p:spPr>
            <a:xfrm>
              <a:off x="3723332" y="1748849"/>
              <a:ext cx="628364" cy="578895"/>
            </a:xfrm>
            <a:custGeom>
              <a:avLst/>
              <a:gdLst/>
              <a:ahLst/>
              <a:cxnLst/>
              <a:rect l="l" t="t" r="r" b="b"/>
              <a:pathLst>
                <a:path w="7253" h="6682" extrusionOk="0">
                  <a:moveTo>
                    <a:pt x="5075" y="1"/>
                  </a:moveTo>
                  <a:lnTo>
                    <a:pt x="0" y="6682"/>
                  </a:lnTo>
                  <a:lnTo>
                    <a:pt x="7252" y="2764"/>
                  </a:lnTo>
                  <a:cubicBezTo>
                    <a:pt x="6721" y="1690"/>
                    <a:pt x="5979" y="749"/>
                    <a:pt x="5075"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2"/>
            <p:cNvSpPr/>
            <p:nvPr/>
          </p:nvSpPr>
          <p:spPr>
            <a:xfrm>
              <a:off x="3062058" y="2327648"/>
              <a:ext cx="661631" cy="527261"/>
            </a:xfrm>
            <a:custGeom>
              <a:avLst/>
              <a:gdLst/>
              <a:ahLst/>
              <a:cxnLst/>
              <a:rect l="l" t="t" r="r" b="b"/>
              <a:pathLst>
                <a:path w="7637" h="6086" extrusionOk="0">
                  <a:moveTo>
                    <a:pt x="7636" y="1"/>
                  </a:moveTo>
                  <a:lnTo>
                    <a:pt x="0" y="3102"/>
                  </a:lnTo>
                  <a:cubicBezTo>
                    <a:pt x="411" y="4228"/>
                    <a:pt x="1048" y="5246"/>
                    <a:pt x="1861" y="6086"/>
                  </a:cubicBezTo>
                  <a:lnTo>
                    <a:pt x="7636" y="1"/>
                  </a:ln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2"/>
            <p:cNvSpPr/>
            <p:nvPr/>
          </p:nvSpPr>
          <p:spPr>
            <a:xfrm>
              <a:off x="3323432" y="2327648"/>
              <a:ext cx="400254" cy="692907"/>
            </a:xfrm>
            <a:custGeom>
              <a:avLst/>
              <a:gdLst/>
              <a:ahLst/>
              <a:cxnLst/>
              <a:rect l="l" t="t" r="r" b="b"/>
              <a:pathLst>
                <a:path w="4620" h="7998" extrusionOk="0">
                  <a:moveTo>
                    <a:pt x="4619" y="1"/>
                  </a:moveTo>
                  <a:lnTo>
                    <a:pt x="0" y="7080"/>
                  </a:lnTo>
                  <a:cubicBezTo>
                    <a:pt x="526" y="7454"/>
                    <a:pt x="1100" y="7765"/>
                    <a:pt x="1711" y="7998"/>
                  </a:cubicBezTo>
                  <a:lnTo>
                    <a:pt x="4619" y="1"/>
                  </a:ln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2"/>
            <p:cNvSpPr/>
            <p:nvPr/>
          </p:nvSpPr>
          <p:spPr>
            <a:xfrm>
              <a:off x="3291984" y="1895693"/>
              <a:ext cx="875273" cy="1058593"/>
            </a:xfrm>
            <a:custGeom>
              <a:avLst/>
              <a:gdLst/>
              <a:ahLst/>
              <a:cxnLst/>
              <a:rect l="l" t="t" r="r" b="b"/>
              <a:pathLst>
                <a:path w="10103" h="12219" extrusionOk="0">
                  <a:moveTo>
                    <a:pt x="5051" y="1"/>
                  </a:moveTo>
                  <a:cubicBezTo>
                    <a:pt x="615" y="1"/>
                    <a:pt x="1" y="2898"/>
                    <a:pt x="1" y="4501"/>
                  </a:cubicBezTo>
                  <a:cubicBezTo>
                    <a:pt x="1" y="6406"/>
                    <a:pt x="930" y="7769"/>
                    <a:pt x="1370" y="9237"/>
                  </a:cubicBezTo>
                  <a:cubicBezTo>
                    <a:pt x="1980" y="11282"/>
                    <a:pt x="3290" y="12219"/>
                    <a:pt x="5051" y="12219"/>
                  </a:cubicBezTo>
                  <a:cubicBezTo>
                    <a:pt x="6813" y="12219"/>
                    <a:pt x="8123" y="11282"/>
                    <a:pt x="8733" y="9237"/>
                  </a:cubicBezTo>
                  <a:cubicBezTo>
                    <a:pt x="9173" y="7769"/>
                    <a:pt x="10102" y="6406"/>
                    <a:pt x="10102" y="4501"/>
                  </a:cubicBezTo>
                  <a:cubicBezTo>
                    <a:pt x="10102" y="2899"/>
                    <a:pt x="9490" y="1"/>
                    <a:pt x="5051"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2"/>
            <p:cNvSpPr/>
            <p:nvPr/>
          </p:nvSpPr>
          <p:spPr>
            <a:xfrm>
              <a:off x="2970400" y="1542575"/>
              <a:ext cx="1506323" cy="1570433"/>
            </a:xfrm>
            <a:custGeom>
              <a:avLst/>
              <a:gdLst/>
              <a:ahLst/>
              <a:cxnLst/>
              <a:rect l="l" t="t" r="r" b="b"/>
              <a:pathLst>
                <a:path w="17387" h="18127" extrusionOk="0">
                  <a:moveTo>
                    <a:pt x="8694" y="531"/>
                  </a:moveTo>
                  <a:cubicBezTo>
                    <a:pt x="13202" y="531"/>
                    <a:pt x="16856" y="4351"/>
                    <a:pt x="16856" y="9063"/>
                  </a:cubicBezTo>
                  <a:cubicBezTo>
                    <a:pt x="16856" y="13774"/>
                    <a:pt x="13202" y="17594"/>
                    <a:pt x="8694" y="17594"/>
                  </a:cubicBezTo>
                  <a:cubicBezTo>
                    <a:pt x="4185" y="17594"/>
                    <a:pt x="531" y="13774"/>
                    <a:pt x="531" y="9063"/>
                  </a:cubicBezTo>
                  <a:cubicBezTo>
                    <a:pt x="531" y="4352"/>
                    <a:pt x="4185" y="531"/>
                    <a:pt x="8694" y="531"/>
                  </a:cubicBezTo>
                  <a:close/>
                  <a:moveTo>
                    <a:pt x="8694" y="0"/>
                  </a:moveTo>
                  <a:cubicBezTo>
                    <a:pt x="3900" y="0"/>
                    <a:pt x="0" y="4065"/>
                    <a:pt x="0" y="9063"/>
                  </a:cubicBezTo>
                  <a:cubicBezTo>
                    <a:pt x="0" y="14060"/>
                    <a:pt x="3900" y="18126"/>
                    <a:pt x="8694" y="18126"/>
                  </a:cubicBezTo>
                  <a:cubicBezTo>
                    <a:pt x="13487" y="18126"/>
                    <a:pt x="17387" y="14060"/>
                    <a:pt x="17387" y="9063"/>
                  </a:cubicBezTo>
                  <a:cubicBezTo>
                    <a:pt x="17387" y="4065"/>
                    <a:pt x="13487" y="0"/>
                    <a:pt x="86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2"/>
            <p:cNvSpPr/>
            <p:nvPr/>
          </p:nvSpPr>
          <p:spPr>
            <a:xfrm>
              <a:off x="3011811" y="1583985"/>
              <a:ext cx="1423500" cy="748440"/>
            </a:xfrm>
            <a:custGeom>
              <a:avLst/>
              <a:gdLst/>
              <a:ahLst/>
              <a:cxnLst/>
              <a:rect l="l" t="t" r="r" b="b"/>
              <a:pathLst>
                <a:path w="16431" h="8639" extrusionOk="0">
                  <a:moveTo>
                    <a:pt x="8216" y="1"/>
                  </a:moveTo>
                  <a:cubicBezTo>
                    <a:pt x="3686" y="1"/>
                    <a:pt x="1" y="3851"/>
                    <a:pt x="1" y="8585"/>
                  </a:cubicBezTo>
                  <a:cubicBezTo>
                    <a:pt x="1" y="8615"/>
                    <a:pt x="23" y="8639"/>
                    <a:pt x="53" y="8639"/>
                  </a:cubicBezTo>
                  <a:cubicBezTo>
                    <a:pt x="83" y="8639"/>
                    <a:pt x="108" y="8613"/>
                    <a:pt x="108" y="8585"/>
                  </a:cubicBezTo>
                  <a:cubicBezTo>
                    <a:pt x="108" y="3910"/>
                    <a:pt x="3744" y="108"/>
                    <a:pt x="8216" y="108"/>
                  </a:cubicBezTo>
                  <a:cubicBezTo>
                    <a:pt x="12687" y="108"/>
                    <a:pt x="16323" y="3910"/>
                    <a:pt x="16323" y="8585"/>
                  </a:cubicBezTo>
                  <a:cubicBezTo>
                    <a:pt x="16323" y="8615"/>
                    <a:pt x="16349" y="8639"/>
                    <a:pt x="16378" y="8639"/>
                  </a:cubicBezTo>
                  <a:cubicBezTo>
                    <a:pt x="16406" y="8639"/>
                    <a:pt x="16430" y="8615"/>
                    <a:pt x="16430" y="8585"/>
                  </a:cubicBezTo>
                  <a:cubicBezTo>
                    <a:pt x="16430" y="3851"/>
                    <a:pt x="12745" y="1"/>
                    <a:pt x="8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2"/>
            <p:cNvSpPr/>
            <p:nvPr/>
          </p:nvSpPr>
          <p:spPr>
            <a:xfrm>
              <a:off x="3863592" y="1569691"/>
              <a:ext cx="364387" cy="536790"/>
            </a:xfrm>
            <a:custGeom>
              <a:avLst/>
              <a:gdLst/>
              <a:ahLst/>
              <a:cxnLst/>
              <a:rect l="l" t="t" r="r" b="b"/>
              <a:pathLst>
                <a:path w="4206" h="6196" extrusionOk="0">
                  <a:moveTo>
                    <a:pt x="3360" y="1"/>
                  </a:moveTo>
                  <a:cubicBezTo>
                    <a:pt x="3004" y="1"/>
                    <a:pt x="2666" y="405"/>
                    <a:pt x="2464" y="617"/>
                  </a:cubicBezTo>
                  <a:cubicBezTo>
                    <a:pt x="2019" y="1086"/>
                    <a:pt x="1571" y="1546"/>
                    <a:pt x="1171" y="2050"/>
                  </a:cubicBezTo>
                  <a:cubicBezTo>
                    <a:pt x="806" y="2511"/>
                    <a:pt x="445" y="2981"/>
                    <a:pt x="1" y="3388"/>
                  </a:cubicBezTo>
                  <a:lnTo>
                    <a:pt x="3240" y="6195"/>
                  </a:lnTo>
                  <a:cubicBezTo>
                    <a:pt x="3420" y="6100"/>
                    <a:pt x="3396" y="5853"/>
                    <a:pt x="3419" y="5657"/>
                  </a:cubicBezTo>
                  <a:cubicBezTo>
                    <a:pt x="3443" y="5448"/>
                    <a:pt x="3547" y="5250"/>
                    <a:pt x="3639" y="5059"/>
                  </a:cubicBezTo>
                  <a:cubicBezTo>
                    <a:pt x="3790" y="4746"/>
                    <a:pt x="3906" y="4408"/>
                    <a:pt x="3990" y="4075"/>
                  </a:cubicBezTo>
                  <a:cubicBezTo>
                    <a:pt x="4098" y="3647"/>
                    <a:pt x="4183" y="3210"/>
                    <a:pt x="4193" y="2767"/>
                  </a:cubicBezTo>
                  <a:cubicBezTo>
                    <a:pt x="4205" y="2302"/>
                    <a:pt x="4147" y="150"/>
                    <a:pt x="3450" y="10"/>
                  </a:cubicBezTo>
                  <a:cubicBezTo>
                    <a:pt x="3420" y="4"/>
                    <a:pt x="3390" y="1"/>
                    <a:pt x="33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2"/>
            <p:cNvSpPr/>
            <p:nvPr/>
          </p:nvSpPr>
          <p:spPr>
            <a:xfrm>
              <a:off x="3934458" y="1650607"/>
              <a:ext cx="256786" cy="414635"/>
            </a:xfrm>
            <a:custGeom>
              <a:avLst/>
              <a:gdLst/>
              <a:ahLst/>
              <a:cxnLst/>
              <a:rect l="l" t="t" r="r" b="b"/>
              <a:pathLst>
                <a:path w="2964" h="4786" extrusionOk="0">
                  <a:moveTo>
                    <a:pt x="2651" y="0"/>
                  </a:moveTo>
                  <a:cubicBezTo>
                    <a:pt x="2626" y="0"/>
                    <a:pt x="2598" y="16"/>
                    <a:pt x="2568" y="53"/>
                  </a:cubicBezTo>
                  <a:cubicBezTo>
                    <a:pt x="2074" y="645"/>
                    <a:pt x="904" y="2051"/>
                    <a:pt x="1" y="3165"/>
                  </a:cubicBezTo>
                  <a:lnTo>
                    <a:pt x="1978" y="4786"/>
                  </a:lnTo>
                  <a:cubicBezTo>
                    <a:pt x="2745" y="3575"/>
                    <a:pt x="2918" y="2261"/>
                    <a:pt x="2943" y="1830"/>
                  </a:cubicBezTo>
                  <a:cubicBezTo>
                    <a:pt x="2963" y="1489"/>
                    <a:pt x="2946" y="1145"/>
                    <a:pt x="2903" y="805"/>
                  </a:cubicBezTo>
                  <a:cubicBezTo>
                    <a:pt x="2895" y="728"/>
                    <a:pt x="2824" y="0"/>
                    <a:pt x="2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2"/>
            <p:cNvSpPr/>
            <p:nvPr/>
          </p:nvSpPr>
          <p:spPr>
            <a:xfrm>
              <a:off x="3929173" y="1645842"/>
              <a:ext cx="261724" cy="283643"/>
            </a:xfrm>
            <a:custGeom>
              <a:avLst/>
              <a:gdLst/>
              <a:ahLst/>
              <a:cxnLst/>
              <a:rect l="l" t="t" r="r" b="b"/>
              <a:pathLst>
                <a:path w="3021" h="3274" extrusionOk="0">
                  <a:moveTo>
                    <a:pt x="2713" y="0"/>
                  </a:moveTo>
                  <a:cubicBezTo>
                    <a:pt x="2678" y="0"/>
                    <a:pt x="2635" y="16"/>
                    <a:pt x="2589" y="72"/>
                  </a:cubicBezTo>
                  <a:cubicBezTo>
                    <a:pt x="2229" y="503"/>
                    <a:pt x="983" y="1999"/>
                    <a:pt x="20" y="3186"/>
                  </a:cubicBezTo>
                  <a:cubicBezTo>
                    <a:pt x="0" y="3209"/>
                    <a:pt x="5" y="3243"/>
                    <a:pt x="27" y="3260"/>
                  </a:cubicBezTo>
                  <a:cubicBezTo>
                    <a:pt x="37" y="3270"/>
                    <a:pt x="49" y="3273"/>
                    <a:pt x="62" y="3273"/>
                  </a:cubicBezTo>
                  <a:cubicBezTo>
                    <a:pt x="77" y="3273"/>
                    <a:pt x="93" y="3266"/>
                    <a:pt x="100" y="3253"/>
                  </a:cubicBezTo>
                  <a:cubicBezTo>
                    <a:pt x="1063" y="2068"/>
                    <a:pt x="2310" y="572"/>
                    <a:pt x="2669" y="140"/>
                  </a:cubicBezTo>
                  <a:cubicBezTo>
                    <a:pt x="2688" y="119"/>
                    <a:pt x="2702" y="108"/>
                    <a:pt x="2710" y="108"/>
                  </a:cubicBezTo>
                  <a:cubicBezTo>
                    <a:pt x="2711" y="108"/>
                    <a:pt x="2712" y="109"/>
                    <a:pt x="2713" y="109"/>
                  </a:cubicBezTo>
                  <a:cubicBezTo>
                    <a:pt x="2726" y="112"/>
                    <a:pt x="2832" y="162"/>
                    <a:pt x="2907" y="843"/>
                  </a:cubicBezTo>
                  <a:lnTo>
                    <a:pt x="2912" y="866"/>
                  </a:lnTo>
                  <a:cubicBezTo>
                    <a:pt x="2914" y="892"/>
                    <a:pt x="2937" y="912"/>
                    <a:pt x="2963" y="912"/>
                  </a:cubicBezTo>
                  <a:cubicBezTo>
                    <a:pt x="2965" y="912"/>
                    <a:pt x="2968" y="912"/>
                    <a:pt x="2970" y="911"/>
                  </a:cubicBezTo>
                  <a:cubicBezTo>
                    <a:pt x="2999" y="909"/>
                    <a:pt x="3020" y="881"/>
                    <a:pt x="3017" y="853"/>
                  </a:cubicBezTo>
                  <a:lnTo>
                    <a:pt x="3014" y="830"/>
                  </a:lnTo>
                  <a:cubicBezTo>
                    <a:pt x="2936" y="139"/>
                    <a:pt x="2824" y="29"/>
                    <a:pt x="2746" y="5"/>
                  </a:cubicBezTo>
                  <a:cubicBezTo>
                    <a:pt x="2736" y="2"/>
                    <a:pt x="2725" y="0"/>
                    <a:pt x="2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2"/>
            <p:cNvSpPr/>
            <p:nvPr/>
          </p:nvSpPr>
          <p:spPr>
            <a:xfrm>
              <a:off x="3231254" y="1569691"/>
              <a:ext cx="364387" cy="536790"/>
            </a:xfrm>
            <a:custGeom>
              <a:avLst/>
              <a:gdLst/>
              <a:ahLst/>
              <a:cxnLst/>
              <a:rect l="l" t="t" r="r" b="b"/>
              <a:pathLst>
                <a:path w="4206" h="6196" extrusionOk="0">
                  <a:moveTo>
                    <a:pt x="845" y="1"/>
                  </a:moveTo>
                  <a:cubicBezTo>
                    <a:pt x="815" y="1"/>
                    <a:pt x="785" y="4"/>
                    <a:pt x="754" y="10"/>
                  </a:cubicBezTo>
                  <a:cubicBezTo>
                    <a:pt x="59" y="150"/>
                    <a:pt x="0" y="2302"/>
                    <a:pt x="12" y="2767"/>
                  </a:cubicBezTo>
                  <a:cubicBezTo>
                    <a:pt x="23" y="3210"/>
                    <a:pt x="108" y="3647"/>
                    <a:pt x="216" y="4075"/>
                  </a:cubicBezTo>
                  <a:cubicBezTo>
                    <a:pt x="300" y="4408"/>
                    <a:pt x="416" y="4746"/>
                    <a:pt x="567" y="5059"/>
                  </a:cubicBezTo>
                  <a:cubicBezTo>
                    <a:pt x="659" y="5250"/>
                    <a:pt x="762" y="5448"/>
                    <a:pt x="787" y="5657"/>
                  </a:cubicBezTo>
                  <a:cubicBezTo>
                    <a:pt x="810" y="5853"/>
                    <a:pt x="786" y="6100"/>
                    <a:pt x="966" y="6195"/>
                  </a:cubicBezTo>
                  <a:lnTo>
                    <a:pt x="4205" y="3388"/>
                  </a:lnTo>
                  <a:cubicBezTo>
                    <a:pt x="3760" y="2981"/>
                    <a:pt x="3400" y="2511"/>
                    <a:pt x="3035" y="2050"/>
                  </a:cubicBezTo>
                  <a:cubicBezTo>
                    <a:pt x="2635" y="1546"/>
                    <a:pt x="2186" y="1086"/>
                    <a:pt x="1742" y="617"/>
                  </a:cubicBezTo>
                  <a:cubicBezTo>
                    <a:pt x="1540" y="405"/>
                    <a:pt x="1202" y="1"/>
                    <a:pt x="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2"/>
            <p:cNvSpPr/>
            <p:nvPr/>
          </p:nvSpPr>
          <p:spPr>
            <a:xfrm>
              <a:off x="3270500" y="1657434"/>
              <a:ext cx="256786" cy="414635"/>
            </a:xfrm>
            <a:custGeom>
              <a:avLst/>
              <a:gdLst/>
              <a:ahLst/>
              <a:cxnLst/>
              <a:rect l="l" t="t" r="r" b="b"/>
              <a:pathLst>
                <a:path w="2964" h="4786" extrusionOk="0">
                  <a:moveTo>
                    <a:pt x="311" y="0"/>
                  </a:moveTo>
                  <a:cubicBezTo>
                    <a:pt x="139" y="0"/>
                    <a:pt x="69" y="728"/>
                    <a:pt x="59" y="805"/>
                  </a:cubicBezTo>
                  <a:cubicBezTo>
                    <a:pt x="16" y="1145"/>
                    <a:pt x="1" y="1489"/>
                    <a:pt x="21" y="1830"/>
                  </a:cubicBezTo>
                  <a:cubicBezTo>
                    <a:pt x="45" y="2261"/>
                    <a:pt x="219" y="3575"/>
                    <a:pt x="986" y="4786"/>
                  </a:cubicBezTo>
                  <a:lnTo>
                    <a:pt x="2963" y="3165"/>
                  </a:lnTo>
                  <a:cubicBezTo>
                    <a:pt x="2058" y="2051"/>
                    <a:pt x="890" y="645"/>
                    <a:pt x="395" y="53"/>
                  </a:cubicBezTo>
                  <a:cubicBezTo>
                    <a:pt x="364" y="16"/>
                    <a:pt x="337" y="0"/>
                    <a:pt x="3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2"/>
            <p:cNvSpPr/>
            <p:nvPr/>
          </p:nvSpPr>
          <p:spPr>
            <a:xfrm>
              <a:off x="3268073" y="1645842"/>
              <a:ext cx="261638" cy="283643"/>
            </a:xfrm>
            <a:custGeom>
              <a:avLst/>
              <a:gdLst/>
              <a:ahLst/>
              <a:cxnLst/>
              <a:rect l="l" t="t" r="r" b="b"/>
              <a:pathLst>
                <a:path w="3020" h="3274" extrusionOk="0">
                  <a:moveTo>
                    <a:pt x="309" y="0"/>
                  </a:moveTo>
                  <a:cubicBezTo>
                    <a:pt x="297" y="0"/>
                    <a:pt x="286" y="2"/>
                    <a:pt x="277" y="5"/>
                  </a:cubicBezTo>
                  <a:cubicBezTo>
                    <a:pt x="198" y="29"/>
                    <a:pt x="85" y="140"/>
                    <a:pt x="7" y="830"/>
                  </a:cubicBezTo>
                  <a:lnTo>
                    <a:pt x="5" y="853"/>
                  </a:lnTo>
                  <a:cubicBezTo>
                    <a:pt x="1" y="881"/>
                    <a:pt x="22" y="909"/>
                    <a:pt x="51" y="911"/>
                  </a:cubicBezTo>
                  <a:cubicBezTo>
                    <a:pt x="53" y="912"/>
                    <a:pt x="56" y="912"/>
                    <a:pt x="58" y="912"/>
                  </a:cubicBezTo>
                  <a:cubicBezTo>
                    <a:pt x="83" y="912"/>
                    <a:pt x="107" y="892"/>
                    <a:pt x="111" y="866"/>
                  </a:cubicBezTo>
                  <a:lnTo>
                    <a:pt x="114" y="843"/>
                  </a:lnTo>
                  <a:cubicBezTo>
                    <a:pt x="191" y="162"/>
                    <a:pt x="297" y="112"/>
                    <a:pt x="308" y="109"/>
                  </a:cubicBezTo>
                  <a:cubicBezTo>
                    <a:pt x="308" y="109"/>
                    <a:pt x="309" y="109"/>
                    <a:pt x="310" y="109"/>
                  </a:cubicBezTo>
                  <a:cubicBezTo>
                    <a:pt x="318" y="109"/>
                    <a:pt x="334" y="118"/>
                    <a:pt x="354" y="140"/>
                  </a:cubicBezTo>
                  <a:cubicBezTo>
                    <a:pt x="712" y="570"/>
                    <a:pt x="1960" y="2068"/>
                    <a:pt x="2921" y="3253"/>
                  </a:cubicBezTo>
                  <a:cubicBezTo>
                    <a:pt x="2932" y="3266"/>
                    <a:pt x="2947" y="3273"/>
                    <a:pt x="2962" y="3273"/>
                  </a:cubicBezTo>
                  <a:cubicBezTo>
                    <a:pt x="2974" y="3273"/>
                    <a:pt x="2985" y="3270"/>
                    <a:pt x="2995" y="3260"/>
                  </a:cubicBezTo>
                  <a:cubicBezTo>
                    <a:pt x="3017" y="3243"/>
                    <a:pt x="3019" y="3209"/>
                    <a:pt x="3002" y="3186"/>
                  </a:cubicBezTo>
                  <a:cubicBezTo>
                    <a:pt x="2040" y="1999"/>
                    <a:pt x="792" y="502"/>
                    <a:pt x="434" y="72"/>
                  </a:cubicBezTo>
                  <a:cubicBezTo>
                    <a:pt x="387" y="16"/>
                    <a:pt x="343"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2"/>
            <p:cNvSpPr/>
            <p:nvPr/>
          </p:nvSpPr>
          <p:spPr>
            <a:xfrm>
              <a:off x="3291984" y="1825173"/>
              <a:ext cx="875273" cy="1058593"/>
            </a:xfrm>
            <a:custGeom>
              <a:avLst/>
              <a:gdLst/>
              <a:ahLst/>
              <a:cxnLst/>
              <a:rect l="l" t="t" r="r" b="b"/>
              <a:pathLst>
                <a:path w="10103" h="12219" extrusionOk="0">
                  <a:moveTo>
                    <a:pt x="5051" y="1"/>
                  </a:moveTo>
                  <a:cubicBezTo>
                    <a:pt x="615" y="1"/>
                    <a:pt x="1" y="2899"/>
                    <a:pt x="1" y="4501"/>
                  </a:cubicBezTo>
                  <a:cubicBezTo>
                    <a:pt x="1" y="6406"/>
                    <a:pt x="930" y="7770"/>
                    <a:pt x="1370" y="9239"/>
                  </a:cubicBezTo>
                  <a:cubicBezTo>
                    <a:pt x="1980" y="11282"/>
                    <a:pt x="3290" y="12219"/>
                    <a:pt x="5051" y="12219"/>
                  </a:cubicBezTo>
                  <a:cubicBezTo>
                    <a:pt x="6813" y="12219"/>
                    <a:pt x="8123" y="11282"/>
                    <a:pt x="8733" y="9239"/>
                  </a:cubicBezTo>
                  <a:cubicBezTo>
                    <a:pt x="9173" y="7770"/>
                    <a:pt x="10102" y="6406"/>
                    <a:pt x="10102" y="4501"/>
                  </a:cubicBezTo>
                  <a:cubicBezTo>
                    <a:pt x="10102" y="2899"/>
                    <a:pt x="9490" y="1"/>
                    <a:pt x="5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2"/>
            <p:cNvSpPr/>
            <p:nvPr/>
          </p:nvSpPr>
          <p:spPr>
            <a:xfrm>
              <a:off x="3285659" y="1820582"/>
              <a:ext cx="887922" cy="394622"/>
            </a:xfrm>
            <a:custGeom>
              <a:avLst/>
              <a:gdLst/>
              <a:ahLst/>
              <a:cxnLst/>
              <a:rect l="l" t="t" r="r" b="b"/>
              <a:pathLst>
                <a:path w="10249" h="4555" extrusionOk="0">
                  <a:moveTo>
                    <a:pt x="5124" y="1"/>
                  </a:moveTo>
                  <a:cubicBezTo>
                    <a:pt x="688" y="7"/>
                    <a:pt x="1" y="2775"/>
                    <a:pt x="75" y="4554"/>
                  </a:cubicBezTo>
                  <a:cubicBezTo>
                    <a:pt x="429" y="3202"/>
                    <a:pt x="1200" y="2424"/>
                    <a:pt x="2187" y="2424"/>
                  </a:cubicBezTo>
                  <a:cubicBezTo>
                    <a:pt x="3249" y="2424"/>
                    <a:pt x="4056" y="3288"/>
                    <a:pt x="4714" y="4023"/>
                  </a:cubicBezTo>
                  <a:cubicBezTo>
                    <a:pt x="4851" y="4176"/>
                    <a:pt x="4991" y="4270"/>
                    <a:pt x="5124" y="4270"/>
                  </a:cubicBezTo>
                  <a:cubicBezTo>
                    <a:pt x="5258" y="4270"/>
                    <a:pt x="5398" y="4177"/>
                    <a:pt x="5535" y="4023"/>
                  </a:cubicBezTo>
                  <a:cubicBezTo>
                    <a:pt x="6192" y="3288"/>
                    <a:pt x="6998" y="2424"/>
                    <a:pt x="8062" y="2424"/>
                  </a:cubicBezTo>
                  <a:cubicBezTo>
                    <a:pt x="9049" y="2424"/>
                    <a:pt x="9820" y="3202"/>
                    <a:pt x="10174" y="4554"/>
                  </a:cubicBezTo>
                  <a:cubicBezTo>
                    <a:pt x="10248" y="2775"/>
                    <a:pt x="9561" y="7"/>
                    <a:pt x="51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2"/>
            <p:cNvSpPr/>
            <p:nvPr/>
          </p:nvSpPr>
          <p:spPr>
            <a:xfrm>
              <a:off x="3877193" y="1831238"/>
              <a:ext cx="177602" cy="87068"/>
            </a:xfrm>
            <a:custGeom>
              <a:avLst/>
              <a:gdLst/>
              <a:ahLst/>
              <a:cxnLst/>
              <a:rect l="l" t="t" r="r" b="b"/>
              <a:pathLst>
                <a:path w="2050" h="1005" extrusionOk="0">
                  <a:moveTo>
                    <a:pt x="61" y="0"/>
                  </a:moveTo>
                  <a:cubicBezTo>
                    <a:pt x="35" y="0"/>
                    <a:pt x="13" y="17"/>
                    <a:pt x="6" y="42"/>
                  </a:cubicBezTo>
                  <a:cubicBezTo>
                    <a:pt x="1" y="71"/>
                    <a:pt x="19" y="99"/>
                    <a:pt x="48" y="106"/>
                  </a:cubicBezTo>
                  <a:cubicBezTo>
                    <a:pt x="814" y="278"/>
                    <a:pt x="1457" y="576"/>
                    <a:pt x="1957" y="992"/>
                  </a:cubicBezTo>
                  <a:cubicBezTo>
                    <a:pt x="1965" y="1002"/>
                    <a:pt x="1978" y="1005"/>
                    <a:pt x="1991" y="1005"/>
                  </a:cubicBezTo>
                  <a:cubicBezTo>
                    <a:pt x="2007" y="1005"/>
                    <a:pt x="2021" y="999"/>
                    <a:pt x="2032" y="983"/>
                  </a:cubicBezTo>
                  <a:cubicBezTo>
                    <a:pt x="2049" y="960"/>
                    <a:pt x="2048" y="927"/>
                    <a:pt x="2025" y="907"/>
                  </a:cubicBezTo>
                  <a:cubicBezTo>
                    <a:pt x="1513" y="482"/>
                    <a:pt x="854" y="176"/>
                    <a:pt x="71" y="1"/>
                  </a:cubicBezTo>
                  <a:cubicBezTo>
                    <a:pt x="67" y="0"/>
                    <a:pt x="64" y="0"/>
                    <a:pt x="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2"/>
            <p:cNvSpPr/>
            <p:nvPr/>
          </p:nvSpPr>
          <p:spPr>
            <a:xfrm>
              <a:off x="3404087" y="1831411"/>
              <a:ext cx="178035" cy="86895"/>
            </a:xfrm>
            <a:custGeom>
              <a:avLst/>
              <a:gdLst/>
              <a:ahLst/>
              <a:cxnLst/>
              <a:rect l="l" t="t" r="r" b="b"/>
              <a:pathLst>
                <a:path w="2055" h="1003" extrusionOk="0">
                  <a:moveTo>
                    <a:pt x="1994" y="1"/>
                  </a:moveTo>
                  <a:cubicBezTo>
                    <a:pt x="1991" y="1"/>
                    <a:pt x="1987" y="1"/>
                    <a:pt x="1983" y="2"/>
                  </a:cubicBezTo>
                  <a:cubicBezTo>
                    <a:pt x="1201" y="174"/>
                    <a:pt x="543" y="480"/>
                    <a:pt x="27" y="908"/>
                  </a:cubicBezTo>
                  <a:cubicBezTo>
                    <a:pt x="4" y="927"/>
                    <a:pt x="0" y="960"/>
                    <a:pt x="20" y="983"/>
                  </a:cubicBezTo>
                  <a:cubicBezTo>
                    <a:pt x="30" y="995"/>
                    <a:pt x="44" y="1003"/>
                    <a:pt x="62" y="1003"/>
                  </a:cubicBezTo>
                  <a:cubicBezTo>
                    <a:pt x="73" y="1003"/>
                    <a:pt x="86" y="1000"/>
                    <a:pt x="94" y="993"/>
                  </a:cubicBezTo>
                  <a:cubicBezTo>
                    <a:pt x="598" y="574"/>
                    <a:pt x="1241" y="276"/>
                    <a:pt x="2006" y="107"/>
                  </a:cubicBezTo>
                  <a:cubicBezTo>
                    <a:pt x="2035" y="100"/>
                    <a:pt x="2055" y="72"/>
                    <a:pt x="2048" y="43"/>
                  </a:cubicBezTo>
                  <a:cubicBezTo>
                    <a:pt x="2041" y="17"/>
                    <a:pt x="2019" y="1"/>
                    <a:pt x="19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2"/>
            <p:cNvSpPr/>
            <p:nvPr/>
          </p:nvSpPr>
          <p:spPr>
            <a:xfrm>
              <a:off x="3487516" y="2566410"/>
              <a:ext cx="484030" cy="129433"/>
            </a:xfrm>
            <a:custGeom>
              <a:avLst/>
              <a:gdLst/>
              <a:ahLst/>
              <a:cxnLst/>
              <a:rect l="l" t="t" r="r" b="b"/>
              <a:pathLst>
                <a:path w="5587" h="1494" extrusionOk="0">
                  <a:moveTo>
                    <a:pt x="2794" y="0"/>
                  </a:moveTo>
                  <a:lnTo>
                    <a:pt x="2742" y="302"/>
                  </a:lnTo>
                  <a:cubicBezTo>
                    <a:pt x="2671" y="707"/>
                    <a:pt x="2448" y="1385"/>
                    <a:pt x="1740" y="1385"/>
                  </a:cubicBezTo>
                  <a:cubicBezTo>
                    <a:pt x="1719" y="1386"/>
                    <a:pt x="1697" y="1387"/>
                    <a:pt x="1675" y="1387"/>
                  </a:cubicBezTo>
                  <a:cubicBezTo>
                    <a:pt x="1159" y="1387"/>
                    <a:pt x="520" y="1065"/>
                    <a:pt x="101" y="586"/>
                  </a:cubicBezTo>
                  <a:cubicBezTo>
                    <a:pt x="90" y="573"/>
                    <a:pt x="75" y="567"/>
                    <a:pt x="60" y="567"/>
                  </a:cubicBezTo>
                  <a:cubicBezTo>
                    <a:pt x="48" y="567"/>
                    <a:pt x="36" y="571"/>
                    <a:pt x="27" y="580"/>
                  </a:cubicBezTo>
                  <a:cubicBezTo>
                    <a:pt x="2" y="600"/>
                    <a:pt x="1" y="634"/>
                    <a:pt x="21" y="656"/>
                  </a:cubicBezTo>
                  <a:cubicBezTo>
                    <a:pt x="466" y="1164"/>
                    <a:pt x="1120" y="1494"/>
                    <a:pt x="1670" y="1494"/>
                  </a:cubicBezTo>
                  <a:cubicBezTo>
                    <a:pt x="1694" y="1494"/>
                    <a:pt x="1719" y="1492"/>
                    <a:pt x="1741" y="1491"/>
                  </a:cubicBezTo>
                  <a:cubicBezTo>
                    <a:pt x="2251" y="1491"/>
                    <a:pt x="2627" y="1154"/>
                    <a:pt x="2794" y="554"/>
                  </a:cubicBezTo>
                  <a:cubicBezTo>
                    <a:pt x="2962" y="1154"/>
                    <a:pt x="3336" y="1491"/>
                    <a:pt x="3843" y="1491"/>
                  </a:cubicBezTo>
                  <a:cubicBezTo>
                    <a:pt x="3868" y="1492"/>
                    <a:pt x="3893" y="1493"/>
                    <a:pt x="3918" y="1493"/>
                  </a:cubicBezTo>
                  <a:cubicBezTo>
                    <a:pt x="4471" y="1493"/>
                    <a:pt x="5124" y="1164"/>
                    <a:pt x="5568" y="656"/>
                  </a:cubicBezTo>
                  <a:cubicBezTo>
                    <a:pt x="5587" y="634"/>
                    <a:pt x="5584" y="600"/>
                    <a:pt x="5562" y="580"/>
                  </a:cubicBezTo>
                  <a:cubicBezTo>
                    <a:pt x="5553" y="572"/>
                    <a:pt x="5541" y="568"/>
                    <a:pt x="5528" y="568"/>
                  </a:cubicBezTo>
                  <a:cubicBezTo>
                    <a:pt x="5513" y="568"/>
                    <a:pt x="5498" y="574"/>
                    <a:pt x="5488" y="586"/>
                  </a:cubicBezTo>
                  <a:cubicBezTo>
                    <a:pt x="5067" y="1064"/>
                    <a:pt x="4432" y="1387"/>
                    <a:pt x="3914" y="1387"/>
                  </a:cubicBezTo>
                  <a:cubicBezTo>
                    <a:pt x="3891" y="1387"/>
                    <a:pt x="3868" y="1387"/>
                    <a:pt x="3846" y="1385"/>
                  </a:cubicBezTo>
                  <a:cubicBezTo>
                    <a:pt x="3138" y="1385"/>
                    <a:pt x="2915" y="707"/>
                    <a:pt x="2847" y="302"/>
                  </a:cubicBezTo>
                  <a:lnTo>
                    <a:pt x="2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2"/>
            <p:cNvSpPr/>
            <p:nvPr/>
          </p:nvSpPr>
          <p:spPr>
            <a:xfrm>
              <a:off x="3635139" y="2447809"/>
              <a:ext cx="188951" cy="136450"/>
            </a:xfrm>
            <a:custGeom>
              <a:avLst/>
              <a:gdLst/>
              <a:ahLst/>
              <a:cxnLst/>
              <a:rect l="l" t="t" r="r" b="b"/>
              <a:pathLst>
                <a:path w="2181" h="1575" extrusionOk="0">
                  <a:moveTo>
                    <a:pt x="1090" y="0"/>
                  </a:moveTo>
                  <a:cubicBezTo>
                    <a:pt x="707" y="0"/>
                    <a:pt x="150" y="24"/>
                    <a:pt x="55" y="311"/>
                  </a:cubicBezTo>
                  <a:cubicBezTo>
                    <a:pt x="0" y="478"/>
                    <a:pt x="86" y="653"/>
                    <a:pt x="166" y="772"/>
                  </a:cubicBezTo>
                  <a:cubicBezTo>
                    <a:pt x="373" y="1089"/>
                    <a:pt x="857" y="1575"/>
                    <a:pt x="1093" y="1575"/>
                  </a:cubicBezTo>
                  <a:cubicBezTo>
                    <a:pt x="1327" y="1575"/>
                    <a:pt x="1811" y="1089"/>
                    <a:pt x="2018" y="772"/>
                  </a:cubicBezTo>
                  <a:cubicBezTo>
                    <a:pt x="2095" y="653"/>
                    <a:pt x="2181" y="478"/>
                    <a:pt x="2125" y="311"/>
                  </a:cubicBezTo>
                  <a:cubicBezTo>
                    <a:pt x="2031" y="21"/>
                    <a:pt x="1474" y="0"/>
                    <a:pt x="10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3581080" y="2593353"/>
              <a:ext cx="296985" cy="181674"/>
            </a:xfrm>
            <a:custGeom>
              <a:avLst/>
              <a:gdLst/>
              <a:ahLst/>
              <a:cxnLst/>
              <a:rect l="l" t="t" r="r" b="b"/>
              <a:pathLst>
                <a:path w="3428" h="2097" extrusionOk="0">
                  <a:moveTo>
                    <a:pt x="1714" y="1"/>
                  </a:moveTo>
                  <a:cubicBezTo>
                    <a:pt x="1604" y="640"/>
                    <a:pt x="1274" y="1129"/>
                    <a:pt x="663" y="1129"/>
                  </a:cubicBezTo>
                  <a:cubicBezTo>
                    <a:pt x="642" y="1130"/>
                    <a:pt x="621" y="1130"/>
                    <a:pt x="600" y="1130"/>
                  </a:cubicBezTo>
                  <a:cubicBezTo>
                    <a:pt x="406" y="1130"/>
                    <a:pt x="203" y="1089"/>
                    <a:pt x="0" y="1011"/>
                  </a:cubicBezTo>
                  <a:lnTo>
                    <a:pt x="0" y="1011"/>
                  </a:lnTo>
                  <a:cubicBezTo>
                    <a:pt x="317" y="1654"/>
                    <a:pt x="967" y="2097"/>
                    <a:pt x="1714" y="2097"/>
                  </a:cubicBezTo>
                  <a:cubicBezTo>
                    <a:pt x="2462" y="2097"/>
                    <a:pt x="3112" y="1657"/>
                    <a:pt x="3427" y="1011"/>
                  </a:cubicBezTo>
                  <a:lnTo>
                    <a:pt x="3427" y="1011"/>
                  </a:lnTo>
                  <a:cubicBezTo>
                    <a:pt x="3226" y="1089"/>
                    <a:pt x="3022" y="1130"/>
                    <a:pt x="2829" y="1130"/>
                  </a:cubicBezTo>
                  <a:cubicBezTo>
                    <a:pt x="2808" y="1130"/>
                    <a:pt x="2787" y="1130"/>
                    <a:pt x="2766" y="1129"/>
                  </a:cubicBezTo>
                  <a:cubicBezTo>
                    <a:pt x="2155" y="1129"/>
                    <a:pt x="1825" y="639"/>
                    <a:pt x="1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a:off x="3611835" y="2704764"/>
              <a:ext cx="235561" cy="213035"/>
            </a:xfrm>
            <a:custGeom>
              <a:avLst/>
              <a:gdLst/>
              <a:ahLst/>
              <a:cxnLst/>
              <a:rect l="l" t="t" r="r" b="b"/>
              <a:pathLst>
                <a:path w="2719" h="2459" extrusionOk="0">
                  <a:moveTo>
                    <a:pt x="322" y="1"/>
                  </a:moveTo>
                  <a:cubicBezTo>
                    <a:pt x="122" y="1"/>
                    <a:pt x="1" y="95"/>
                    <a:pt x="1" y="437"/>
                  </a:cubicBezTo>
                  <a:cubicBezTo>
                    <a:pt x="1" y="1620"/>
                    <a:pt x="278" y="2458"/>
                    <a:pt x="1359" y="2458"/>
                  </a:cubicBezTo>
                  <a:cubicBezTo>
                    <a:pt x="2440" y="2458"/>
                    <a:pt x="2718" y="1622"/>
                    <a:pt x="2718" y="437"/>
                  </a:cubicBezTo>
                  <a:cubicBezTo>
                    <a:pt x="2718" y="95"/>
                    <a:pt x="2597" y="1"/>
                    <a:pt x="2397" y="1"/>
                  </a:cubicBezTo>
                  <a:cubicBezTo>
                    <a:pt x="2148" y="1"/>
                    <a:pt x="1776" y="147"/>
                    <a:pt x="1359" y="147"/>
                  </a:cubicBezTo>
                  <a:cubicBezTo>
                    <a:pt x="943" y="147"/>
                    <a:pt x="571" y="1"/>
                    <a:pt x="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3723852" y="2732487"/>
              <a:ext cx="11696" cy="176649"/>
            </a:xfrm>
            <a:custGeom>
              <a:avLst/>
              <a:gdLst/>
              <a:ahLst/>
              <a:cxnLst/>
              <a:rect l="l" t="t" r="r" b="b"/>
              <a:pathLst>
                <a:path w="135" h="2039" extrusionOk="0">
                  <a:moveTo>
                    <a:pt x="66" y="1"/>
                  </a:moveTo>
                  <a:cubicBezTo>
                    <a:pt x="30" y="1"/>
                    <a:pt x="0" y="31"/>
                    <a:pt x="0" y="67"/>
                  </a:cubicBezTo>
                  <a:lnTo>
                    <a:pt x="0" y="1973"/>
                  </a:lnTo>
                  <a:cubicBezTo>
                    <a:pt x="0" y="2008"/>
                    <a:pt x="30" y="2038"/>
                    <a:pt x="66" y="2038"/>
                  </a:cubicBezTo>
                  <a:cubicBezTo>
                    <a:pt x="104" y="2038"/>
                    <a:pt x="134" y="2010"/>
                    <a:pt x="133" y="1973"/>
                  </a:cubicBezTo>
                  <a:lnTo>
                    <a:pt x="133" y="67"/>
                  </a:lnTo>
                  <a:cubicBezTo>
                    <a:pt x="133" y="31"/>
                    <a:pt x="101" y="1"/>
                    <a:pt x="66"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2"/>
            <p:cNvSpPr/>
            <p:nvPr/>
          </p:nvSpPr>
          <p:spPr>
            <a:xfrm>
              <a:off x="3408159" y="2201596"/>
              <a:ext cx="173010" cy="145633"/>
            </a:xfrm>
            <a:custGeom>
              <a:avLst/>
              <a:gdLst/>
              <a:ahLst/>
              <a:cxnLst/>
              <a:rect l="l" t="t" r="r" b="b"/>
              <a:pathLst>
                <a:path w="1997" h="1681" extrusionOk="0">
                  <a:moveTo>
                    <a:pt x="920" y="0"/>
                  </a:moveTo>
                  <a:cubicBezTo>
                    <a:pt x="413" y="0"/>
                    <a:pt x="11" y="329"/>
                    <a:pt x="7" y="765"/>
                  </a:cubicBezTo>
                  <a:cubicBezTo>
                    <a:pt x="0" y="1227"/>
                    <a:pt x="440" y="1635"/>
                    <a:pt x="988" y="1677"/>
                  </a:cubicBezTo>
                  <a:cubicBezTo>
                    <a:pt x="1019" y="1679"/>
                    <a:pt x="1048" y="1680"/>
                    <a:pt x="1078" y="1680"/>
                  </a:cubicBezTo>
                  <a:cubicBezTo>
                    <a:pt x="1585" y="1680"/>
                    <a:pt x="1987" y="1352"/>
                    <a:pt x="1992" y="914"/>
                  </a:cubicBezTo>
                  <a:cubicBezTo>
                    <a:pt x="1996" y="452"/>
                    <a:pt x="1557" y="43"/>
                    <a:pt x="1010" y="3"/>
                  </a:cubicBezTo>
                  <a:cubicBezTo>
                    <a:pt x="979" y="1"/>
                    <a:pt x="950" y="0"/>
                    <a:pt x="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2"/>
            <p:cNvSpPr/>
            <p:nvPr/>
          </p:nvSpPr>
          <p:spPr>
            <a:xfrm>
              <a:off x="3481278" y="2225334"/>
              <a:ext cx="61164" cy="48689"/>
            </a:xfrm>
            <a:custGeom>
              <a:avLst/>
              <a:gdLst/>
              <a:ahLst/>
              <a:cxnLst/>
              <a:rect l="l" t="t" r="r" b="b"/>
              <a:pathLst>
                <a:path w="706" h="562" extrusionOk="0">
                  <a:moveTo>
                    <a:pt x="254" y="1"/>
                  </a:moveTo>
                  <a:cubicBezTo>
                    <a:pt x="186" y="1"/>
                    <a:pt x="126" y="23"/>
                    <a:pt x="87" y="68"/>
                  </a:cubicBezTo>
                  <a:cubicBezTo>
                    <a:pt x="0" y="168"/>
                    <a:pt x="49" y="345"/>
                    <a:pt x="194" y="462"/>
                  </a:cubicBezTo>
                  <a:cubicBezTo>
                    <a:pt x="275" y="527"/>
                    <a:pt x="369" y="561"/>
                    <a:pt x="452" y="561"/>
                  </a:cubicBezTo>
                  <a:cubicBezTo>
                    <a:pt x="518" y="561"/>
                    <a:pt x="578" y="539"/>
                    <a:pt x="617" y="493"/>
                  </a:cubicBezTo>
                  <a:cubicBezTo>
                    <a:pt x="705" y="392"/>
                    <a:pt x="657" y="216"/>
                    <a:pt x="510" y="98"/>
                  </a:cubicBezTo>
                  <a:cubicBezTo>
                    <a:pt x="430" y="34"/>
                    <a:pt x="336" y="1"/>
                    <a:pt x="2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a:off x="3877973" y="2201596"/>
              <a:ext cx="173097" cy="145633"/>
            </a:xfrm>
            <a:custGeom>
              <a:avLst/>
              <a:gdLst/>
              <a:ahLst/>
              <a:cxnLst/>
              <a:rect l="l" t="t" r="r" b="b"/>
              <a:pathLst>
                <a:path w="1998" h="1681" extrusionOk="0">
                  <a:moveTo>
                    <a:pt x="1078" y="0"/>
                  </a:moveTo>
                  <a:cubicBezTo>
                    <a:pt x="1048" y="0"/>
                    <a:pt x="1018" y="1"/>
                    <a:pt x="988" y="3"/>
                  </a:cubicBezTo>
                  <a:cubicBezTo>
                    <a:pt x="441" y="43"/>
                    <a:pt x="0" y="452"/>
                    <a:pt x="6" y="914"/>
                  </a:cubicBezTo>
                  <a:cubicBezTo>
                    <a:pt x="11" y="1352"/>
                    <a:pt x="413" y="1680"/>
                    <a:pt x="920" y="1680"/>
                  </a:cubicBezTo>
                  <a:cubicBezTo>
                    <a:pt x="949" y="1680"/>
                    <a:pt x="979" y="1679"/>
                    <a:pt x="1010" y="1677"/>
                  </a:cubicBezTo>
                  <a:cubicBezTo>
                    <a:pt x="1556" y="1635"/>
                    <a:pt x="1998" y="1227"/>
                    <a:pt x="1991" y="765"/>
                  </a:cubicBezTo>
                  <a:cubicBezTo>
                    <a:pt x="1985" y="329"/>
                    <a:pt x="1583" y="0"/>
                    <a:pt x="10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a:off x="3968245" y="2225334"/>
              <a:ext cx="61164" cy="48689"/>
            </a:xfrm>
            <a:custGeom>
              <a:avLst/>
              <a:gdLst/>
              <a:ahLst/>
              <a:cxnLst/>
              <a:rect l="l" t="t" r="r" b="b"/>
              <a:pathLst>
                <a:path w="706" h="562" extrusionOk="0">
                  <a:moveTo>
                    <a:pt x="256" y="1"/>
                  </a:moveTo>
                  <a:cubicBezTo>
                    <a:pt x="189" y="1"/>
                    <a:pt x="128" y="23"/>
                    <a:pt x="89" y="68"/>
                  </a:cubicBezTo>
                  <a:cubicBezTo>
                    <a:pt x="0" y="168"/>
                    <a:pt x="49" y="345"/>
                    <a:pt x="196" y="462"/>
                  </a:cubicBezTo>
                  <a:cubicBezTo>
                    <a:pt x="276" y="527"/>
                    <a:pt x="370" y="561"/>
                    <a:pt x="453" y="561"/>
                  </a:cubicBezTo>
                  <a:cubicBezTo>
                    <a:pt x="520" y="561"/>
                    <a:pt x="580" y="539"/>
                    <a:pt x="619" y="493"/>
                  </a:cubicBezTo>
                  <a:cubicBezTo>
                    <a:pt x="706" y="392"/>
                    <a:pt x="657" y="216"/>
                    <a:pt x="512" y="98"/>
                  </a:cubicBezTo>
                  <a:cubicBezTo>
                    <a:pt x="432" y="34"/>
                    <a:pt x="339" y="1"/>
                    <a:pt x="2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0" name="Google Shape;2090;p32"/>
          <p:cNvGrpSpPr/>
          <p:nvPr/>
        </p:nvGrpSpPr>
        <p:grpSpPr>
          <a:xfrm>
            <a:off x="4636272" y="2499155"/>
            <a:ext cx="2268844" cy="1506830"/>
            <a:chOff x="1349975" y="666050"/>
            <a:chExt cx="6264064" cy="4160215"/>
          </a:xfrm>
        </p:grpSpPr>
        <p:sp>
          <p:nvSpPr>
            <p:cNvPr id="2091" name="Google Shape;2091;p32"/>
            <p:cNvSpPr/>
            <p:nvPr/>
          </p:nvSpPr>
          <p:spPr>
            <a:xfrm>
              <a:off x="6102837" y="2561860"/>
              <a:ext cx="1511202" cy="1369353"/>
            </a:xfrm>
            <a:custGeom>
              <a:avLst/>
              <a:gdLst/>
              <a:ahLst/>
              <a:cxnLst/>
              <a:rect l="l" t="t" r="r" b="b"/>
              <a:pathLst>
                <a:path w="11508" h="10428" extrusionOk="0">
                  <a:moveTo>
                    <a:pt x="2810" y="0"/>
                  </a:moveTo>
                  <a:cubicBezTo>
                    <a:pt x="2124" y="0"/>
                    <a:pt x="1291" y="346"/>
                    <a:pt x="790" y="1055"/>
                  </a:cubicBezTo>
                  <a:cubicBezTo>
                    <a:pt x="0" y="2172"/>
                    <a:pt x="240" y="2967"/>
                    <a:pt x="306" y="4003"/>
                  </a:cubicBezTo>
                  <a:cubicBezTo>
                    <a:pt x="383" y="5197"/>
                    <a:pt x="614" y="6405"/>
                    <a:pt x="1104" y="7493"/>
                  </a:cubicBezTo>
                  <a:cubicBezTo>
                    <a:pt x="1258" y="7837"/>
                    <a:pt x="1441" y="8168"/>
                    <a:pt x="1655" y="8478"/>
                  </a:cubicBezTo>
                  <a:cubicBezTo>
                    <a:pt x="2421" y="9580"/>
                    <a:pt x="3714" y="9713"/>
                    <a:pt x="5026" y="9713"/>
                  </a:cubicBezTo>
                  <a:cubicBezTo>
                    <a:pt x="5443" y="9713"/>
                    <a:pt x="5863" y="9699"/>
                    <a:pt x="6268" y="9699"/>
                  </a:cubicBezTo>
                  <a:cubicBezTo>
                    <a:pt x="6730" y="9699"/>
                    <a:pt x="7173" y="9717"/>
                    <a:pt x="7573" y="9792"/>
                  </a:cubicBezTo>
                  <a:cubicBezTo>
                    <a:pt x="8222" y="9913"/>
                    <a:pt x="9196" y="10427"/>
                    <a:pt x="9994" y="10427"/>
                  </a:cubicBezTo>
                  <a:cubicBezTo>
                    <a:pt x="10440" y="10427"/>
                    <a:pt x="10830" y="10267"/>
                    <a:pt x="11079" y="9789"/>
                  </a:cubicBezTo>
                  <a:cubicBezTo>
                    <a:pt x="11507" y="8967"/>
                    <a:pt x="10903" y="8157"/>
                    <a:pt x="10225" y="7761"/>
                  </a:cubicBezTo>
                  <a:cubicBezTo>
                    <a:pt x="9480" y="7327"/>
                    <a:pt x="8546" y="6953"/>
                    <a:pt x="7723" y="6776"/>
                  </a:cubicBezTo>
                  <a:cubicBezTo>
                    <a:pt x="6667" y="6551"/>
                    <a:pt x="5226" y="6608"/>
                    <a:pt x="4604" y="6274"/>
                  </a:cubicBezTo>
                  <a:cubicBezTo>
                    <a:pt x="4271" y="5268"/>
                    <a:pt x="4398" y="4125"/>
                    <a:pt x="4428" y="3078"/>
                  </a:cubicBezTo>
                  <a:cubicBezTo>
                    <a:pt x="4459" y="2034"/>
                    <a:pt x="4192" y="578"/>
                    <a:pt x="3571" y="190"/>
                  </a:cubicBezTo>
                  <a:cubicBezTo>
                    <a:pt x="3370" y="64"/>
                    <a:pt x="3103" y="0"/>
                    <a:pt x="2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2"/>
            <p:cNvSpPr/>
            <p:nvPr/>
          </p:nvSpPr>
          <p:spPr>
            <a:xfrm>
              <a:off x="7303593" y="3678966"/>
              <a:ext cx="140904" cy="259084"/>
            </a:xfrm>
            <a:custGeom>
              <a:avLst/>
              <a:gdLst/>
              <a:ahLst/>
              <a:cxnLst/>
              <a:rect l="l" t="t" r="r" b="b"/>
              <a:pathLst>
                <a:path w="1073" h="1973" extrusionOk="0">
                  <a:moveTo>
                    <a:pt x="62" y="1"/>
                  </a:moveTo>
                  <a:cubicBezTo>
                    <a:pt x="40" y="1"/>
                    <a:pt x="19" y="14"/>
                    <a:pt x="10" y="35"/>
                  </a:cubicBezTo>
                  <a:cubicBezTo>
                    <a:pt x="0" y="63"/>
                    <a:pt x="14" y="94"/>
                    <a:pt x="41" y="105"/>
                  </a:cubicBezTo>
                  <a:cubicBezTo>
                    <a:pt x="49" y="108"/>
                    <a:pt x="694" y="374"/>
                    <a:pt x="824" y="828"/>
                  </a:cubicBezTo>
                  <a:cubicBezTo>
                    <a:pt x="962" y="1300"/>
                    <a:pt x="778" y="1900"/>
                    <a:pt x="777" y="1906"/>
                  </a:cubicBezTo>
                  <a:cubicBezTo>
                    <a:pt x="770" y="1932"/>
                    <a:pt x="784" y="1963"/>
                    <a:pt x="812" y="1972"/>
                  </a:cubicBezTo>
                  <a:cubicBezTo>
                    <a:pt x="817" y="1973"/>
                    <a:pt x="822" y="1973"/>
                    <a:pt x="828" y="1973"/>
                  </a:cubicBezTo>
                  <a:cubicBezTo>
                    <a:pt x="851" y="1973"/>
                    <a:pt x="872" y="1959"/>
                    <a:pt x="877" y="1934"/>
                  </a:cubicBezTo>
                  <a:cubicBezTo>
                    <a:pt x="885" y="1909"/>
                    <a:pt x="1072" y="1300"/>
                    <a:pt x="927" y="795"/>
                  </a:cubicBezTo>
                  <a:cubicBezTo>
                    <a:pt x="780" y="292"/>
                    <a:pt x="109" y="15"/>
                    <a:pt x="80" y="4"/>
                  </a:cubicBezTo>
                  <a:cubicBezTo>
                    <a:pt x="74" y="2"/>
                    <a:pt x="68" y="1"/>
                    <a:pt x="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2"/>
            <p:cNvSpPr/>
            <p:nvPr/>
          </p:nvSpPr>
          <p:spPr>
            <a:xfrm>
              <a:off x="7423485" y="3622369"/>
              <a:ext cx="136176" cy="255539"/>
            </a:xfrm>
            <a:custGeom>
              <a:avLst/>
              <a:gdLst/>
              <a:ahLst/>
              <a:cxnLst/>
              <a:rect l="l" t="t" r="r" b="b"/>
              <a:pathLst>
                <a:path w="1037" h="1946" extrusionOk="0">
                  <a:moveTo>
                    <a:pt x="61" y="0"/>
                  </a:moveTo>
                  <a:cubicBezTo>
                    <a:pt x="40" y="0"/>
                    <a:pt x="20" y="12"/>
                    <a:pt x="11" y="32"/>
                  </a:cubicBezTo>
                  <a:cubicBezTo>
                    <a:pt x="1" y="60"/>
                    <a:pt x="14" y="91"/>
                    <a:pt x="39" y="102"/>
                  </a:cubicBezTo>
                  <a:cubicBezTo>
                    <a:pt x="45" y="105"/>
                    <a:pt x="673" y="375"/>
                    <a:pt x="823" y="826"/>
                  </a:cubicBezTo>
                  <a:cubicBezTo>
                    <a:pt x="915" y="1098"/>
                    <a:pt x="928" y="1464"/>
                    <a:pt x="859" y="1886"/>
                  </a:cubicBezTo>
                  <a:cubicBezTo>
                    <a:pt x="856" y="1914"/>
                    <a:pt x="875" y="1940"/>
                    <a:pt x="903" y="1946"/>
                  </a:cubicBezTo>
                  <a:lnTo>
                    <a:pt x="913" y="1946"/>
                  </a:lnTo>
                  <a:cubicBezTo>
                    <a:pt x="939" y="1946"/>
                    <a:pt x="960" y="1926"/>
                    <a:pt x="965" y="1901"/>
                  </a:cubicBezTo>
                  <a:cubicBezTo>
                    <a:pt x="1036" y="1464"/>
                    <a:pt x="1022" y="1080"/>
                    <a:pt x="925" y="793"/>
                  </a:cubicBezTo>
                  <a:cubicBezTo>
                    <a:pt x="759" y="297"/>
                    <a:pt x="108" y="17"/>
                    <a:pt x="81" y="4"/>
                  </a:cubicBezTo>
                  <a:cubicBezTo>
                    <a:pt x="74" y="1"/>
                    <a:pt x="67"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2"/>
            <p:cNvSpPr/>
            <p:nvPr/>
          </p:nvSpPr>
          <p:spPr>
            <a:xfrm>
              <a:off x="6143151" y="3027507"/>
              <a:ext cx="501502" cy="771607"/>
            </a:xfrm>
            <a:custGeom>
              <a:avLst/>
              <a:gdLst/>
              <a:ahLst/>
              <a:cxnLst/>
              <a:rect l="l" t="t" r="r" b="b"/>
              <a:pathLst>
                <a:path w="3819" h="5876" extrusionOk="0">
                  <a:moveTo>
                    <a:pt x="3081" y="1"/>
                  </a:moveTo>
                  <a:lnTo>
                    <a:pt x="0" y="457"/>
                  </a:lnTo>
                  <a:cubicBezTo>
                    <a:pt x="77" y="1651"/>
                    <a:pt x="309" y="2860"/>
                    <a:pt x="798" y="3947"/>
                  </a:cubicBezTo>
                  <a:cubicBezTo>
                    <a:pt x="955" y="4291"/>
                    <a:pt x="1137" y="4624"/>
                    <a:pt x="1351" y="4932"/>
                  </a:cubicBezTo>
                  <a:cubicBezTo>
                    <a:pt x="1677" y="5402"/>
                    <a:pt x="2098" y="5695"/>
                    <a:pt x="2575" y="5876"/>
                  </a:cubicBezTo>
                  <a:cubicBezTo>
                    <a:pt x="3818" y="3696"/>
                    <a:pt x="3243" y="1043"/>
                    <a:pt x="3081"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2"/>
            <p:cNvSpPr/>
            <p:nvPr/>
          </p:nvSpPr>
          <p:spPr>
            <a:xfrm>
              <a:off x="1349975" y="1015876"/>
              <a:ext cx="1545082" cy="2497217"/>
            </a:xfrm>
            <a:custGeom>
              <a:avLst/>
              <a:gdLst/>
              <a:ahLst/>
              <a:cxnLst/>
              <a:rect l="l" t="t" r="r" b="b"/>
              <a:pathLst>
                <a:path w="11766" h="19017" extrusionOk="0">
                  <a:moveTo>
                    <a:pt x="8362" y="0"/>
                  </a:moveTo>
                  <a:cubicBezTo>
                    <a:pt x="8201" y="0"/>
                    <a:pt x="8038" y="39"/>
                    <a:pt x="7888" y="122"/>
                  </a:cubicBezTo>
                  <a:cubicBezTo>
                    <a:pt x="5912" y="1210"/>
                    <a:pt x="4197" y="2778"/>
                    <a:pt x="2937" y="4667"/>
                  </a:cubicBezTo>
                  <a:cubicBezTo>
                    <a:pt x="1034" y="7518"/>
                    <a:pt x="0" y="11364"/>
                    <a:pt x="1275" y="14677"/>
                  </a:cubicBezTo>
                  <a:cubicBezTo>
                    <a:pt x="2226" y="17160"/>
                    <a:pt x="4501" y="18682"/>
                    <a:pt x="7100" y="18973"/>
                  </a:cubicBezTo>
                  <a:cubicBezTo>
                    <a:pt x="7325" y="18998"/>
                    <a:pt x="7699" y="19016"/>
                    <a:pt x="8135" y="19016"/>
                  </a:cubicBezTo>
                  <a:cubicBezTo>
                    <a:pt x="9199" y="19016"/>
                    <a:pt x="10631" y="18909"/>
                    <a:pt x="11163" y="18538"/>
                  </a:cubicBezTo>
                  <a:cubicBezTo>
                    <a:pt x="11576" y="18248"/>
                    <a:pt x="11766" y="17718"/>
                    <a:pt x="11661" y="17221"/>
                  </a:cubicBezTo>
                  <a:cubicBezTo>
                    <a:pt x="11529" y="16605"/>
                    <a:pt x="10985" y="16181"/>
                    <a:pt x="10378" y="16181"/>
                  </a:cubicBezTo>
                  <a:cubicBezTo>
                    <a:pt x="10287" y="16181"/>
                    <a:pt x="10194" y="16190"/>
                    <a:pt x="10101" y="16210"/>
                  </a:cubicBezTo>
                  <a:lnTo>
                    <a:pt x="10087" y="16213"/>
                  </a:lnTo>
                  <a:cubicBezTo>
                    <a:pt x="9366" y="16366"/>
                    <a:pt x="8642" y="16464"/>
                    <a:pt x="7943" y="16464"/>
                  </a:cubicBezTo>
                  <a:cubicBezTo>
                    <a:pt x="7742" y="16464"/>
                    <a:pt x="7543" y="16456"/>
                    <a:pt x="7347" y="16439"/>
                  </a:cubicBezTo>
                  <a:cubicBezTo>
                    <a:pt x="5646" y="16298"/>
                    <a:pt x="4145" y="15377"/>
                    <a:pt x="3484" y="13790"/>
                  </a:cubicBezTo>
                  <a:cubicBezTo>
                    <a:pt x="2403" y="11199"/>
                    <a:pt x="3312" y="8075"/>
                    <a:pt x="4725" y="5830"/>
                  </a:cubicBezTo>
                  <a:cubicBezTo>
                    <a:pt x="5753" y="4198"/>
                    <a:pt x="7181" y="2818"/>
                    <a:pt x="8857" y="1838"/>
                  </a:cubicBezTo>
                  <a:lnTo>
                    <a:pt x="8863" y="1838"/>
                  </a:lnTo>
                  <a:cubicBezTo>
                    <a:pt x="9321" y="1568"/>
                    <a:pt x="9485" y="981"/>
                    <a:pt x="9227" y="512"/>
                  </a:cubicBezTo>
                  <a:cubicBezTo>
                    <a:pt x="9047" y="184"/>
                    <a:pt x="8710" y="0"/>
                    <a:pt x="83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2"/>
            <p:cNvSpPr/>
            <p:nvPr/>
          </p:nvSpPr>
          <p:spPr>
            <a:xfrm>
              <a:off x="2380020" y="3140570"/>
              <a:ext cx="515027" cy="372541"/>
            </a:xfrm>
            <a:custGeom>
              <a:avLst/>
              <a:gdLst/>
              <a:ahLst/>
              <a:cxnLst/>
              <a:rect l="l" t="t" r="r" b="b"/>
              <a:pathLst>
                <a:path w="3922" h="2837" extrusionOk="0">
                  <a:moveTo>
                    <a:pt x="2531" y="0"/>
                  </a:moveTo>
                  <a:cubicBezTo>
                    <a:pt x="2441" y="0"/>
                    <a:pt x="2349" y="10"/>
                    <a:pt x="2257" y="29"/>
                  </a:cubicBezTo>
                  <a:lnTo>
                    <a:pt x="2243" y="32"/>
                  </a:lnTo>
                  <a:cubicBezTo>
                    <a:pt x="1739" y="139"/>
                    <a:pt x="1230" y="219"/>
                    <a:pt x="733" y="257"/>
                  </a:cubicBezTo>
                  <a:cubicBezTo>
                    <a:pt x="448" y="682"/>
                    <a:pt x="35" y="1511"/>
                    <a:pt x="1" y="2832"/>
                  </a:cubicBezTo>
                  <a:lnTo>
                    <a:pt x="1" y="2835"/>
                  </a:lnTo>
                  <a:cubicBezTo>
                    <a:pt x="87" y="2836"/>
                    <a:pt x="178" y="2837"/>
                    <a:pt x="271" y="2837"/>
                  </a:cubicBezTo>
                  <a:cubicBezTo>
                    <a:pt x="1337" y="2837"/>
                    <a:pt x="2782" y="2732"/>
                    <a:pt x="3318" y="2358"/>
                  </a:cubicBezTo>
                  <a:cubicBezTo>
                    <a:pt x="3732" y="2068"/>
                    <a:pt x="3922" y="1538"/>
                    <a:pt x="3817" y="1040"/>
                  </a:cubicBezTo>
                  <a:cubicBezTo>
                    <a:pt x="3684" y="422"/>
                    <a:pt x="3139" y="0"/>
                    <a:pt x="2531"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2"/>
            <p:cNvSpPr/>
            <p:nvPr/>
          </p:nvSpPr>
          <p:spPr>
            <a:xfrm>
              <a:off x="2408253" y="1944018"/>
              <a:ext cx="4284759" cy="2024877"/>
            </a:xfrm>
            <a:custGeom>
              <a:avLst/>
              <a:gdLst/>
              <a:ahLst/>
              <a:cxnLst/>
              <a:rect l="l" t="t" r="r" b="b"/>
              <a:pathLst>
                <a:path w="32629" h="15420" extrusionOk="0">
                  <a:moveTo>
                    <a:pt x="21379" y="0"/>
                  </a:moveTo>
                  <a:cubicBezTo>
                    <a:pt x="21130" y="753"/>
                    <a:pt x="21123" y="1945"/>
                    <a:pt x="20668" y="2349"/>
                  </a:cubicBezTo>
                  <a:cubicBezTo>
                    <a:pt x="20301" y="2677"/>
                    <a:pt x="19739" y="2747"/>
                    <a:pt x="19173" y="2747"/>
                  </a:cubicBezTo>
                  <a:cubicBezTo>
                    <a:pt x="18746" y="2747"/>
                    <a:pt x="18317" y="2708"/>
                    <a:pt x="17965" y="2708"/>
                  </a:cubicBezTo>
                  <a:cubicBezTo>
                    <a:pt x="17932" y="2708"/>
                    <a:pt x="17900" y="2708"/>
                    <a:pt x="17868" y="2709"/>
                  </a:cubicBezTo>
                  <a:cubicBezTo>
                    <a:pt x="15683" y="2762"/>
                    <a:pt x="13213" y="2899"/>
                    <a:pt x="11044" y="3176"/>
                  </a:cubicBezTo>
                  <a:cubicBezTo>
                    <a:pt x="9145" y="3418"/>
                    <a:pt x="7202" y="3772"/>
                    <a:pt x="5396" y="4454"/>
                  </a:cubicBezTo>
                  <a:cubicBezTo>
                    <a:pt x="4182" y="4912"/>
                    <a:pt x="2936" y="5546"/>
                    <a:pt x="2082" y="6564"/>
                  </a:cubicBezTo>
                  <a:cubicBezTo>
                    <a:pt x="0" y="9037"/>
                    <a:pt x="984" y="13172"/>
                    <a:pt x="4099" y="14228"/>
                  </a:cubicBezTo>
                  <a:lnTo>
                    <a:pt x="6401" y="14991"/>
                  </a:lnTo>
                  <a:cubicBezTo>
                    <a:pt x="7268" y="15277"/>
                    <a:pt x="8171" y="15420"/>
                    <a:pt x="9078" y="15420"/>
                  </a:cubicBezTo>
                  <a:cubicBezTo>
                    <a:pt x="9622" y="15420"/>
                    <a:pt x="10167" y="15369"/>
                    <a:pt x="10706" y="15266"/>
                  </a:cubicBezTo>
                  <a:cubicBezTo>
                    <a:pt x="13598" y="14717"/>
                    <a:pt x="16531" y="14334"/>
                    <a:pt x="19457" y="14334"/>
                  </a:cubicBezTo>
                  <a:cubicBezTo>
                    <a:pt x="20657" y="14334"/>
                    <a:pt x="21857" y="14399"/>
                    <a:pt x="23052" y="14542"/>
                  </a:cubicBezTo>
                  <a:cubicBezTo>
                    <a:pt x="23772" y="14629"/>
                    <a:pt x="24436" y="14670"/>
                    <a:pt x="25047" y="14670"/>
                  </a:cubicBezTo>
                  <a:cubicBezTo>
                    <a:pt x="32629" y="14670"/>
                    <a:pt x="32180" y="8440"/>
                    <a:pt x="32177" y="6699"/>
                  </a:cubicBezTo>
                  <a:cubicBezTo>
                    <a:pt x="32175" y="3917"/>
                    <a:pt x="30710" y="2275"/>
                    <a:pt x="30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2"/>
            <p:cNvSpPr/>
            <p:nvPr/>
          </p:nvSpPr>
          <p:spPr>
            <a:xfrm>
              <a:off x="5115207" y="2097001"/>
              <a:ext cx="73669" cy="348510"/>
            </a:xfrm>
            <a:custGeom>
              <a:avLst/>
              <a:gdLst/>
              <a:ahLst/>
              <a:cxnLst/>
              <a:rect l="l" t="t" r="r" b="b"/>
              <a:pathLst>
                <a:path w="561" h="2654" extrusionOk="0">
                  <a:moveTo>
                    <a:pt x="499" y="0"/>
                  </a:moveTo>
                  <a:cubicBezTo>
                    <a:pt x="476" y="0"/>
                    <a:pt x="457" y="17"/>
                    <a:pt x="451" y="40"/>
                  </a:cubicBezTo>
                  <a:cubicBezTo>
                    <a:pt x="448" y="52"/>
                    <a:pt x="182" y="1093"/>
                    <a:pt x="4" y="2595"/>
                  </a:cubicBezTo>
                  <a:cubicBezTo>
                    <a:pt x="1" y="2623"/>
                    <a:pt x="22" y="2650"/>
                    <a:pt x="51" y="2653"/>
                  </a:cubicBezTo>
                  <a:lnTo>
                    <a:pt x="58" y="2653"/>
                  </a:lnTo>
                  <a:cubicBezTo>
                    <a:pt x="84" y="2653"/>
                    <a:pt x="108" y="2633"/>
                    <a:pt x="108" y="2607"/>
                  </a:cubicBezTo>
                  <a:cubicBezTo>
                    <a:pt x="284" y="1113"/>
                    <a:pt x="548" y="77"/>
                    <a:pt x="552" y="67"/>
                  </a:cubicBezTo>
                  <a:cubicBezTo>
                    <a:pt x="561" y="39"/>
                    <a:pt x="544" y="10"/>
                    <a:pt x="515" y="3"/>
                  </a:cubicBezTo>
                  <a:cubicBezTo>
                    <a:pt x="510" y="1"/>
                    <a:pt x="504" y="0"/>
                    <a:pt x="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2"/>
            <p:cNvSpPr/>
            <p:nvPr/>
          </p:nvSpPr>
          <p:spPr>
            <a:xfrm>
              <a:off x="5221573" y="1944018"/>
              <a:ext cx="1242526" cy="481401"/>
            </a:xfrm>
            <a:custGeom>
              <a:avLst/>
              <a:gdLst/>
              <a:ahLst/>
              <a:cxnLst/>
              <a:rect l="l" t="t" r="r" b="b"/>
              <a:pathLst>
                <a:path w="9462" h="3666" extrusionOk="0">
                  <a:moveTo>
                    <a:pt x="1" y="0"/>
                  </a:moveTo>
                  <a:cubicBezTo>
                    <a:pt x="350" y="1730"/>
                    <a:pt x="2713" y="3665"/>
                    <a:pt x="5446" y="3665"/>
                  </a:cubicBezTo>
                  <a:cubicBezTo>
                    <a:pt x="6760" y="3665"/>
                    <a:pt x="8159" y="3218"/>
                    <a:pt x="9461" y="2085"/>
                  </a:cubicBezTo>
                  <a:cubicBezTo>
                    <a:pt x="9159" y="1418"/>
                    <a:pt x="8866" y="743"/>
                    <a:pt x="8663"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2"/>
            <p:cNvSpPr/>
            <p:nvPr/>
          </p:nvSpPr>
          <p:spPr>
            <a:xfrm>
              <a:off x="6103756" y="2816614"/>
              <a:ext cx="546543" cy="999307"/>
            </a:xfrm>
            <a:custGeom>
              <a:avLst/>
              <a:gdLst/>
              <a:ahLst/>
              <a:cxnLst/>
              <a:rect l="l" t="t" r="r" b="b"/>
              <a:pathLst>
                <a:path w="4162" h="7610" extrusionOk="0">
                  <a:moveTo>
                    <a:pt x="4035" y="0"/>
                  </a:moveTo>
                  <a:cubicBezTo>
                    <a:pt x="4005" y="0"/>
                    <a:pt x="3983" y="26"/>
                    <a:pt x="3983" y="54"/>
                  </a:cubicBezTo>
                  <a:cubicBezTo>
                    <a:pt x="3983" y="136"/>
                    <a:pt x="3983" y="227"/>
                    <a:pt x="3984" y="329"/>
                  </a:cubicBezTo>
                  <a:cubicBezTo>
                    <a:pt x="4005" y="2062"/>
                    <a:pt x="4054" y="6123"/>
                    <a:pt x="42" y="7505"/>
                  </a:cubicBezTo>
                  <a:cubicBezTo>
                    <a:pt x="15" y="7515"/>
                    <a:pt x="0" y="7545"/>
                    <a:pt x="9" y="7573"/>
                  </a:cubicBezTo>
                  <a:cubicBezTo>
                    <a:pt x="16" y="7595"/>
                    <a:pt x="38" y="7609"/>
                    <a:pt x="59" y="7609"/>
                  </a:cubicBezTo>
                  <a:cubicBezTo>
                    <a:pt x="65" y="7609"/>
                    <a:pt x="72" y="7609"/>
                    <a:pt x="78" y="7605"/>
                  </a:cubicBezTo>
                  <a:cubicBezTo>
                    <a:pt x="4161" y="6197"/>
                    <a:pt x="4113" y="2083"/>
                    <a:pt x="4091" y="327"/>
                  </a:cubicBezTo>
                  <a:cubicBezTo>
                    <a:pt x="4091" y="227"/>
                    <a:pt x="4090" y="136"/>
                    <a:pt x="4090" y="54"/>
                  </a:cubicBezTo>
                  <a:cubicBezTo>
                    <a:pt x="4090" y="23"/>
                    <a:pt x="4064" y="0"/>
                    <a:pt x="40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2"/>
            <p:cNvSpPr/>
            <p:nvPr/>
          </p:nvSpPr>
          <p:spPr>
            <a:xfrm>
              <a:off x="3797579" y="2938212"/>
              <a:ext cx="1194070" cy="737859"/>
            </a:xfrm>
            <a:custGeom>
              <a:avLst/>
              <a:gdLst/>
              <a:ahLst/>
              <a:cxnLst/>
              <a:rect l="l" t="t" r="r" b="b"/>
              <a:pathLst>
                <a:path w="9093" h="5619" extrusionOk="0">
                  <a:moveTo>
                    <a:pt x="6890" y="0"/>
                  </a:moveTo>
                  <a:cubicBezTo>
                    <a:pt x="6706" y="0"/>
                    <a:pt x="6543" y="15"/>
                    <a:pt x="6351" y="68"/>
                  </a:cubicBezTo>
                  <a:cubicBezTo>
                    <a:pt x="6137" y="129"/>
                    <a:pt x="5883" y="161"/>
                    <a:pt x="5662" y="178"/>
                  </a:cubicBezTo>
                  <a:cubicBezTo>
                    <a:pt x="5547" y="186"/>
                    <a:pt x="5418" y="197"/>
                    <a:pt x="5292" y="197"/>
                  </a:cubicBezTo>
                  <a:cubicBezTo>
                    <a:pt x="5187" y="197"/>
                    <a:pt x="5083" y="189"/>
                    <a:pt x="4990" y="166"/>
                  </a:cubicBezTo>
                  <a:cubicBezTo>
                    <a:pt x="4880" y="139"/>
                    <a:pt x="4781" y="95"/>
                    <a:pt x="4664" y="95"/>
                  </a:cubicBezTo>
                  <a:cubicBezTo>
                    <a:pt x="4661" y="95"/>
                    <a:pt x="4657" y="95"/>
                    <a:pt x="4653" y="95"/>
                  </a:cubicBezTo>
                  <a:cubicBezTo>
                    <a:pt x="4534" y="99"/>
                    <a:pt x="4412" y="131"/>
                    <a:pt x="4295" y="149"/>
                  </a:cubicBezTo>
                  <a:cubicBezTo>
                    <a:pt x="4084" y="181"/>
                    <a:pt x="3942" y="275"/>
                    <a:pt x="3745" y="336"/>
                  </a:cubicBezTo>
                  <a:cubicBezTo>
                    <a:pt x="3704" y="349"/>
                    <a:pt x="3665" y="354"/>
                    <a:pt x="3626" y="354"/>
                  </a:cubicBezTo>
                  <a:cubicBezTo>
                    <a:pt x="3481" y="354"/>
                    <a:pt x="3348" y="284"/>
                    <a:pt x="3201" y="284"/>
                  </a:cubicBezTo>
                  <a:cubicBezTo>
                    <a:pt x="3183" y="284"/>
                    <a:pt x="3164" y="285"/>
                    <a:pt x="3146" y="288"/>
                  </a:cubicBezTo>
                  <a:cubicBezTo>
                    <a:pt x="2940" y="315"/>
                    <a:pt x="2722" y="438"/>
                    <a:pt x="2519" y="493"/>
                  </a:cubicBezTo>
                  <a:cubicBezTo>
                    <a:pt x="2291" y="555"/>
                    <a:pt x="2118" y="597"/>
                    <a:pt x="1892" y="597"/>
                  </a:cubicBezTo>
                  <a:cubicBezTo>
                    <a:pt x="1877" y="597"/>
                    <a:pt x="1863" y="597"/>
                    <a:pt x="1848" y="596"/>
                  </a:cubicBezTo>
                  <a:cubicBezTo>
                    <a:pt x="1842" y="596"/>
                    <a:pt x="1837" y="596"/>
                    <a:pt x="1832" y="596"/>
                  </a:cubicBezTo>
                  <a:cubicBezTo>
                    <a:pt x="1604" y="596"/>
                    <a:pt x="1380" y="684"/>
                    <a:pt x="1164" y="752"/>
                  </a:cubicBezTo>
                  <a:cubicBezTo>
                    <a:pt x="965" y="816"/>
                    <a:pt x="811" y="950"/>
                    <a:pt x="628" y="1049"/>
                  </a:cubicBezTo>
                  <a:cubicBezTo>
                    <a:pt x="486" y="1125"/>
                    <a:pt x="313" y="1186"/>
                    <a:pt x="214" y="1323"/>
                  </a:cubicBezTo>
                  <a:cubicBezTo>
                    <a:pt x="94" y="1493"/>
                    <a:pt x="77" y="1788"/>
                    <a:pt x="69" y="1987"/>
                  </a:cubicBezTo>
                  <a:cubicBezTo>
                    <a:pt x="59" y="2207"/>
                    <a:pt x="97" y="2407"/>
                    <a:pt x="49" y="2627"/>
                  </a:cubicBezTo>
                  <a:cubicBezTo>
                    <a:pt x="0" y="2849"/>
                    <a:pt x="6" y="2986"/>
                    <a:pt x="100" y="3188"/>
                  </a:cubicBezTo>
                  <a:cubicBezTo>
                    <a:pt x="190" y="3381"/>
                    <a:pt x="212" y="3576"/>
                    <a:pt x="240" y="3787"/>
                  </a:cubicBezTo>
                  <a:cubicBezTo>
                    <a:pt x="297" y="4204"/>
                    <a:pt x="244" y="4704"/>
                    <a:pt x="493" y="5058"/>
                  </a:cubicBezTo>
                  <a:cubicBezTo>
                    <a:pt x="717" y="5380"/>
                    <a:pt x="1026" y="5618"/>
                    <a:pt x="1439" y="5618"/>
                  </a:cubicBezTo>
                  <a:cubicBezTo>
                    <a:pt x="1446" y="5618"/>
                    <a:pt x="1454" y="5618"/>
                    <a:pt x="1461" y="5618"/>
                  </a:cubicBezTo>
                  <a:cubicBezTo>
                    <a:pt x="1905" y="5609"/>
                    <a:pt x="2315" y="5522"/>
                    <a:pt x="2743" y="5377"/>
                  </a:cubicBezTo>
                  <a:cubicBezTo>
                    <a:pt x="2811" y="5353"/>
                    <a:pt x="2873" y="5345"/>
                    <a:pt x="2931" y="5345"/>
                  </a:cubicBezTo>
                  <a:cubicBezTo>
                    <a:pt x="3091" y="5345"/>
                    <a:pt x="3225" y="5409"/>
                    <a:pt x="3401" y="5409"/>
                  </a:cubicBezTo>
                  <a:cubicBezTo>
                    <a:pt x="3414" y="5409"/>
                    <a:pt x="3427" y="5409"/>
                    <a:pt x="3440" y="5408"/>
                  </a:cubicBezTo>
                  <a:cubicBezTo>
                    <a:pt x="3691" y="5395"/>
                    <a:pt x="3962" y="5324"/>
                    <a:pt x="4209" y="5267"/>
                  </a:cubicBezTo>
                  <a:cubicBezTo>
                    <a:pt x="4755" y="5141"/>
                    <a:pt x="5283" y="5151"/>
                    <a:pt x="5834" y="5134"/>
                  </a:cubicBezTo>
                  <a:cubicBezTo>
                    <a:pt x="6076" y="5127"/>
                    <a:pt x="6348" y="5085"/>
                    <a:pt x="6584" y="5028"/>
                  </a:cubicBezTo>
                  <a:cubicBezTo>
                    <a:pt x="6696" y="5001"/>
                    <a:pt x="6803" y="4964"/>
                    <a:pt x="6915" y="4964"/>
                  </a:cubicBezTo>
                  <a:cubicBezTo>
                    <a:pt x="6928" y="4964"/>
                    <a:pt x="6941" y="4964"/>
                    <a:pt x="6954" y="4965"/>
                  </a:cubicBezTo>
                  <a:cubicBezTo>
                    <a:pt x="7069" y="4974"/>
                    <a:pt x="7179" y="5025"/>
                    <a:pt x="7294" y="5041"/>
                  </a:cubicBezTo>
                  <a:cubicBezTo>
                    <a:pt x="7322" y="5045"/>
                    <a:pt x="7350" y="5047"/>
                    <a:pt x="7379" y="5047"/>
                  </a:cubicBezTo>
                  <a:cubicBezTo>
                    <a:pt x="7545" y="5047"/>
                    <a:pt x="7710" y="4986"/>
                    <a:pt x="7876" y="4986"/>
                  </a:cubicBezTo>
                  <a:cubicBezTo>
                    <a:pt x="7897" y="4986"/>
                    <a:pt x="7919" y="4987"/>
                    <a:pt x="7940" y="4990"/>
                  </a:cubicBezTo>
                  <a:cubicBezTo>
                    <a:pt x="8073" y="5002"/>
                    <a:pt x="8190" y="5041"/>
                    <a:pt x="8313" y="5041"/>
                  </a:cubicBezTo>
                  <a:cubicBezTo>
                    <a:pt x="8371" y="5041"/>
                    <a:pt x="8431" y="5033"/>
                    <a:pt x="8494" y="5008"/>
                  </a:cubicBezTo>
                  <a:cubicBezTo>
                    <a:pt x="8897" y="4854"/>
                    <a:pt x="9093" y="4479"/>
                    <a:pt x="9085" y="4072"/>
                  </a:cubicBezTo>
                  <a:cubicBezTo>
                    <a:pt x="9075" y="3629"/>
                    <a:pt x="8828" y="3192"/>
                    <a:pt x="8897" y="2745"/>
                  </a:cubicBezTo>
                  <a:cubicBezTo>
                    <a:pt x="8931" y="2521"/>
                    <a:pt x="8968" y="2295"/>
                    <a:pt x="9004" y="2071"/>
                  </a:cubicBezTo>
                  <a:cubicBezTo>
                    <a:pt x="9038" y="1858"/>
                    <a:pt x="8954" y="1680"/>
                    <a:pt x="8958" y="1473"/>
                  </a:cubicBezTo>
                  <a:cubicBezTo>
                    <a:pt x="8961" y="1244"/>
                    <a:pt x="9054" y="1050"/>
                    <a:pt x="8974" y="825"/>
                  </a:cubicBezTo>
                  <a:cubicBezTo>
                    <a:pt x="8917" y="668"/>
                    <a:pt x="8837" y="499"/>
                    <a:pt x="8761" y="349"/>
                  </a:cubicBezTo>
                  <a:cubicBezTo>
                    <a:pt x="8653" y="131"/>
                    <a:pt x="8487" y="137"/>
                    <a:pt x="8266" y="128"/>
                  </a:cubicBezTo>
                  <a:cubicBezTo>
                    <a:pt x="8060" y="118"/>
                    <a:pt x="7846" y="128"/>
                    <a:pt x="7643" y="111"/>
                  </a:cubicBezTo>
                  <a:cubicBezTo>
                    <a:pt x="7533" y="102"/>
                    <a:pt x="7439" y="59"/>
                    <a:pt x="7336" y="31"/>
                  </a:cubicBezTo>
                  <a:cubicBezTo>
                    <a:pt x="7232" y="2"/>
                    <a:pt x="7132" y="4"/>
                    <a:pt x="7025" y="2"/>
                  </a:cubicBezTo>
                  <a:cubicBezTo>
                    <a:pt x="6978" y="1"/>
                    <a:pt x="6933" y="0"/>
                    <a:pt x="6890"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2"/>
            <p:cNvSpPr/>
            <p:nvPr/>
          </p:nvSpPr>
          <p:spPr>
            <a:xfrm>
              <a:off x="3789832" y="2930859"/>
              <a:ext cx="1208384" cy="752304"/>
            </a:xfrm>
            <a:custGeom>
              <a:avLst/>
              <a:gdLst/>
              <a:ahLst/>
              <a:cxnLst/>
              <a:rect l="l" t="t" r="r" b="b"/>
              <a:pathLst>
                <a:path w="9202" h="5729" extrusionOk="0">
                  <a:moveTo>
                    <a:pt x="6955" y="1"/>
                  </a:moveTo>
                  <a:cubicBezTo>
                    <a:pt x="6756" y="1"/>
                    <a:pt x="6588" y="17"/>
                    <a:pt x="6396" y="71"/>
                  </a:cubicBezTo>
                  <a:cubicBezTo>
                    <a:pt x="6167" y="135"/>
                    <a:pt x="5900" y="164"/>
                    <a:pt x="5718" y="178"/>
                  </a:cubicBezTo>
                  <a:lnTo>
                    <a:pt x="5676" y="181"/>
                  </a:lnTo>
                  <a:cubicBezTo>
                    <a:pt x="5568" y="189"/>
                    <a:pt x="5453" y="197"/>
                    <a:pt x="5342" y="197"/>
                  </a:cubicBezTo>
                  <a:cubicBezTo>
                    <a:pt x="5243" y="197"/>
                    <a:pt x="5148" y="190"/>
                    <a:pt x="5062" y="170"/>
                  </a:cubicBezTo>
                  <a:cubicBezTo>
                    <a:pt x="5029" y="160"/>
                    <a:pt x="4999" y="151"/>
                    <a:pt x="4969" y="143"/>
                  </a:cubicBezTo>
                  <a:cubicBezTo>
                    <a:pt x="4893" y="121"/>
                    <a:pt x="4814" y="95"/>
                    <a:pt x="4722" y="95"/>
                  </a:cubicBezTo>
                  <a:cubicBezTo>
                    <a:pt x="4718" y="95"/>
                    <a:pt x="4713" y="95"/>
                    <a:pt x="4708" y="95"/>
                  </a:cubicBezTo>
                  <a:cubicBezTo>
                    <a:pt x="4623" y="100"/>
                    <a:pt x="4537" y="115"/>
                    <a:pt x="4454" y="131"/>
                  </a:cubicBezTo>
                  <a:cubicBezTo>
                    <a:pt x="4415" y="138"/>
                    <a:pt x="4378" y="145"/>
                    <a:pt x="4343" y="151"/>
                  </a:cubicBezTo>
                  <a:cubicBezTo>
                    <a:pt x="4208" y="173"/>
                    <a:pt x="4100" y="217"/>
                    <a:pt x="3994" y="262"/>
                  </a:cubicBezTo>
                  <a:cubicBezTo>
                    <a:pt x="3930" y="288"/>
                    <a:pt x="3863" y="317"/>
                    <a:pt x="3787" y="341"/>
                  </a:cubicBezTo>
                  <a:cubicBezTo>
                    <a:pt x="3753" y="352"/>
                    <a:pt x="3719" y="356"/>
                    <a:pt x="3686" y="356"/>
                  </a:cubicBezTo>
                  <a:cubicBezTo>
                    <a:pt x="3620" y="356"/>
                    <a:pt x="3555" y="339"/>
                    <a:pt x="3487" y="322"/>
                  </a:cubicBezTo>
                  <a:cubicBezTo>
                    <a:pt x="3416" y="305"/>
                    <a:pt x="3341" y="287"/>
                    <a:pt x="3262" y="287"/>
                  </a:cubicBezTo>
                  <a:cubicBezTo>
                    <a:pt x="3241" y="287"/>
                    <a:pt x="3219" y="288"/>
                    <a:pt x="3198" y="291"/>
                  </a:cubicBezTo>
                  <a:cubicBezTo>
                    <a:pt x="3069" y="308"/>
                    <a:pt x="2936" y="360"/>
                    <a:pt x="2808" y="410"/>
                  </a:cubicBezTo>
                  <a:cubicBezTo>
                    <a:pt x="2722" y="444"/>
                    <a:pt x="2642" y="477"/>
                    <a:pt x="2564" y="498"/>
                  </a:cubicBezTo>
                  <a:cubicBezTo>
                    <a:pt x="2342" y="558"/>
                    <a:pt x="2168" y="600"/>
                    <a:pt x="1930" y="600"/>
                  </a:cubicBezTo>
                  <a:cubicBezTo>
                    <a:pt x="1922" y="600"/>
                    <a:pt x="1915" y="600"/>
                    <a:pt x="1907" y="599"/>
                  </a:cubicBezTo>
                  <a:cubicBezTo>
                    <a:pt x="1900" y="599"/>
                    <a:pt x="1894" y="599"/>
                    <a:pt x="1887" y="599"/>
                  </a:cubicBezTo>
                  <a:cubicBezTo>
                    <a:pt x="1690" y="599"/>
                    <a:pt x="1495" y="661"/>
                    <a:pt x="1307" y="724"/>
                  </a:cubicBezTo>
                  <a:cubicBezTo>
                    <a:pt x="1273" y="735"/>
                    <a:pt x="1241" y="745"/>
                    <a:pt x="1207" y="756"/>
                  </a:cubicBezTo>
                  <a:cubicBezTo>
                    <a:pt x="1070" y="801"/>
                    <a:pt x="953" y="876"/>
                    <a:pt x="842" y="948"/>
                  </a:cubicBezTo>
                  <a:cubicBezTo>
                    <a:pt x="782" y="985"/>
                    <a:pt x="723" y="1022"/>
                    <a:pt x="660" y="1056"/>
                  </a:cubicBezTo>
                  <a:cubicBezTo>
                    <a:pt x="630" y="1072"/>
                    <a:pt x="599" y="1088"/>
                    <a:pt x="566" y="1105"/>
                  </a:cubicBezTo>
                  <a:cubicBezTo>
                    <a:pt x="442" y="1166"/>
                    <a:pt x="313" y="1229"/>
                    <a:pt x="228" y="1349"/>
                  </a:cubicBezTo>
                  <a:cubicBezTo>
                    <a:pt x="95" y="1536"/>
                    <a:pt x="79" y="1864"/>
                    <a:pt x="72" y="2042"/>
                  </a:cubicBezTo>
                  <a:cubicBezTo>
                    <a:pt x="68" y="2123"/>
                    <a:pt x="72" y="2201"/>
                    <a:pt x="73" y="2277"/>
                  </a:cubicBezTo>
                  <a:cubicBezTo>
                    <a:pt x="79" y="2411"/>
                    <a:pt x="82" y="2537"/>
                    <a:pt x="53" y="2671"/>
                  </a:cubicBezTo>
                  <a:cubicBezTo>
                    <a:pt x="1" y="2914"/>
                    <a:pt x="15" y="3064"/>
                    <a:pt x="109" y="3268"/>
                  </a:cubicBezTo>
                  <a:cubicBezTo>
                    <a:pt x="188" y="3439"/>
                    <a:pt x="213" y="3615"/>
                    <a:pt x="238" y="3803"/>
                  </a:cubicBezTo>
                  <a:lnTo>
                    <a:pt x="245" y="3852"/>
                  </a:lnTo>
                  <a:cubicBezTo>
                    <a:pt x="261" y="3962"/>
                    <a:pt x="268" y="4076"/>
                    <a:pt x="275" y="4198"/>
                  </a:cubicBezTo>
                  <a:cubicBezTo>
                    <a:pt x="295" y="4530"/>
                    <a:pt x="318" y="4876"/>
                    <a:pt x="508" y="5147"/>
                  </a:cubicBezTo>
                  <a:cubicBezTo>
                    <a:pt x="777" y="5533"/>
                    <a:pt x="1110" y="5728"/>
                    <a:pt x="1498" y="5728"/>
                  </a:cubicBezTo>
                  <a:cubicBezTo>
                    <a:pt x="1506" y="5728"/>
                    <a:pt x="1513" y="5728"/>
                    <a:pt x="1523" y="5724"/>
                  </a:cubicBezTo>
                  <a:cubicBezTo>
                    <a:pt x="1553" y="5724"/>
                    <a:pt x="1577" y="5698"/>
                    <a:pt x="1577" y="5668"/>
                  </a:cubicBezTo>
                  <a:cubicBezTo>
                    <a:pt x="1577" y="5638"/>
                    <a:pt x="1556" y="5614"/>
                    <a:pt x="1521" y="5614"/>
                  </a:cubicBezTo>
                  <a:lnTo>
                    <a:pt x="1501" y="5614"/>
                  </a:lnTo>
                  <a:cubicBezTo>
                    <a:pt x="1151" y="5614"/>
                    <a:pt x="849" y="5434"/>
                    <a:pt x="600" y="5079"/>
                  </a:cubicBezTo>
                  <a:cubicBezTo>
                    <a:pt x="428" y="4831"/>
                    <a:pt x="406" y="4503"/>
                    <a:pt x="386" y="4185"/>
                  </a:cubicBezTo>
                  <a:cubicBezTo>
                    <a:pt x="379" y="4068"/>
                    <a:pt x="372" y="3946"/>
                    <a:pt x="356" y="3832"/>
                  </a:cubicBezTo>
                  <a:lnTo>
                    <a:pt x="349" y="3782"/>
                  </a:lnTo>
                  <a:cubicBezTo>
                    <a:pt x="323" y="3586"/>
                    <a:pt x="299" y="3401"/>
                    <a:pt x="211" y="3215"/>
                  </a:cubicBezTo>
                  <a:cubicBezTo>
                    <a:pt x="125" y="3034"/>
                    <a:pt x="115" y="2911"/>
                    <a:pt x="163" y="2690"/>
                  </a:cubicBezTo>
                  <a:cubicBezTo>
                    <a:pt x="195" y="2543"/>
                    <a:pt x="192" y="2404"/>
                    <a:pt x="186" y="2269"/>
                  </a:cubicBezTo>
                  <a:cubicBezTo>
                    <a:pt x="182" y="2194"/>
                    <a:pt x="181" y="2119"/>
                    <a:pt x="185" y="2042"/>
                  </a:cubicBezTo>
                  <a:cubicBezTo>
                    <a:pt x="192" y="1877"/>
                    <a:pt x="206" y="1569"/>
                    <a:pt x="320" y="1408"/>
                  </a:cubicBezTo>
                  <a:cubicBezTo>
                    <a:pt x="389" y="1312"/>
                    <a:pt x="506" y="1255"/>
                    <a:pt x="617" y="1199"/>
                  </a:cubicBezTo>
                  <a:cubicBezTo>
                    <a:pt x="652" y="1183"/>
                    <a:pt x="685" y="1165"/>
                    <a:pt x="716" y="1149"/>
                  </a:cubicBezTo>
                  <a:cubicBezTo>
                    <a:pt x="782" y="1113"/>
                    <a:pt x="843" y="1073"/>
                    <a:pt x="903" y="1035"/>
                  </a:cubicBezTo>
                  <a:cubicBezTo>
                    <a:pt x="1014" y="964"/>
                    <a:pt x="1120" y="895"/>
                    <a:pt x="1243" y="856"/>
                  </a:cubicBezTo>
                  <a:cubicBezTo>
                    <a:pt x="1277" y="845"/>
                    <a:pt x="1310" y="834"/>
                    <a:pt x="1344" y="822"/>
                  </a:cubicBezTo>
                  <a:cubicBezTo>
                    <a:pt x="1526" y="764"/>
                    <a:pt x="1718" y="702"/>
                    <a:pt x="1896" y="702"/>
                  </a:cubicBezTo>
                  <a:cubicBezTo>
                    <a:pt x="1900" y="702"/>
                    <a:pt x="1904" y="702"/>
                    <a:pt x="1908" y="702"/>
                  </a:cubicBezTo>
                  <a:cubicBezTo>
                    <a:pt x="1920" y="702"/>
                    <a:pt x="1932" y="703"/>
                    <a:pt x="1943" y="703"/>
                  </a:cubicBezTo>
                  <a:cubicBezTo>
                    <a:pt x="2190" y="703"/>
                    <a:pt x="2370" y="659"/>
                    <a:pt x="2595" y="598"/>
                  </a:cubicBezTo>
                  <a:cubicBezTo>
                    <a:pt x="2679" y="574"/>
                    <a:pt x="2766" y="541"/>
                    <a:pt x="2851" y="507"/>
                  </a:cubicBezTo>
                  <a:cubicBezTo>
                    <a:pt x="2972" y="458"/>
                    <a:pt x="3099" y="408"/>
                    <a:pt x="3215" y="394"/>
                  </a:cubicBezTo>
                  <a:cubicBezTo>
                    <a:pt x="3231" y="392"/>
                    <a:pt x="3247" y="391"/>
                    <a:pt x="3263" y="391"/>
                  </a:cubicBezTo>
                  <a:cubicBezTo>
                    <a:pt x="3330" y="391"/>
                    <a:pt x="3395" y="406"/>
                    <a:pt x="3465" y="424"/>
                  </a:cubicBezTo>
                  <a:cubicBezTo>
                    <a:pt x="3538" y="441"/>
                    <a:pt x="3612" y="460"/>
                    <a:pt x="3691" y="460"/>
                  </a:cubicBezTo>
                  <a:cubicBezTo>
                    <a:pt x="3733" y="460"/>
                    <a:pt x="3777" y="455"/>
                    <a:pt x="3823" y="441"/>
                  </a:cubicBezTo>
                  <a:cubicBezTo>
                    <a:pt x="3901" y="417"/>
                    <a:pt x="3973" y="387"/>
                    <a:pt x="4041" y="358"/>
                  </a:cubicBezTo>
                  <a:cubicBezTo>
                    <a:pt x="4144" y="315"/>
                    <a:pt x="4243" y="274"/>
                    <a:pt x="4364" y="255"/>
                  </a:cubicBezTo>
                  <a:cubicBezTo>
                    <a:pt x="4401" y="250"/>
                    <a:pt x="4441" y="242"/>
                    <a:pt x="4478" y="235"/>
                  </a:cubicBezTo>
                  <a:cubicBezTo>
                    <a:pt x="4558" y="221"/>
                    <a:pt x="4641" y="205"/>
                    <a:pt x="4718" y="203"/>
                  </a:cubicBezTo>
                  <a:cubicBezTo>
                    <a:pt x="4721" y="202"/>
                    <a:pt x="4723" y="202"/>
                    <a:pt x="4726" y="202"/>
                  </a:cubicBezTo>
                  <a:cubicBezTo>
                    <a:pt x="4801" y="202"/>
                    <a:pt x="4870" y="223"/>
                    <a:pt x="4942" y="245"/>
                  </a:cubicBezTo>
                  <a:cubicBezTo>
                    <a:pt x="4975" y="257"/>
                    <a:pt x="5007" y="265"/>
                    <a:pt x="5041" y="274"/>
                  </a:cubicBezTo>
                  <a:cubicBezTo>
                    <a:pt x="5138" y="298"/>
                    <a:pt x="5245" y="306"/>
                    <a:pt x="5353" y="306"/>
                  </a:cubicBezTo>
                  <a:cubicBezTo>
                    <a:pt x="5466" y="306"/>
                    <a:pt x="5581" y="297"/>
                    <a:pt x="5689" y="288"/>
                  </a:cubicBezTo>
                  <a:lnTo>
                    <a:pt x="5729" y="285"/>
                  </a:lnTo>
                  <a:cubicBezTo>
                    <a:pt x="5919" y="271"/>
                    <a:pt x="6193" y="241"/>
                    <a:pt x="6429" y="174"/>
                  </a:cubicBezTo>
                  <a:cubicBezTo>
                    <a:pt x="6617" y="122"/>
                    <a:pt x="6778" y="109"/>
                    <a:pt x="6980" y="109"/>
                  </a:cubicBezTo>
                  <a:cubicBezTo>
                    <a:pt x="7015" y="109"/>
                    <a:pt x="7051" y="109"/>
                    <a:pt x="7088" y="110"/>
                  </a:cubicBezTo>
                  <a:lnTo>
                    <a:pt x="7127" y="110"/>
                  </a:lnTo>
                  <a:cubicBezTo>
                    <a:pt x="7217" y="113"/>
                    <a:pt x="7303" y="114"/>
                    <a:pt x="7385" y="137"/>
                  </a:cubicBezTo>
                  <a:cubicBezTo>
                    <a:pt x="7418" y="145"/>
                    <a:pt x="7448" y="155"/>
                    <a:pt x="7478" y="165"/>
                  </a:cubicBezTo>
                  <a:cubicBezTo>
                    <a:pt x="7548" y="188"/>
                    <a:pt x="7621" y="212"/>
                    <a:pt x="7704" y="220"/>
                  </a:cubicBezTo>
                  <a:cubicBezTo>
                    <a:pt x="7825" y="228"/>
                    <a:pt x="7952" y="230"/>
                    <a:pt x="8075" y="230"/>
                  </a:cubicBezTo>
                  <a:cubicBezTo>
                    <a:pt x="8161" y="231"/>
                    <a:pt x="8245" y="231"/>
                    <a:pt x="8328" y="235"/>
                  </a:cubicBezTo>
                  <a:lnTo>
                    <a:pt x="8362" y="237"/>
                  </a:lnTo>
                  <a:cubicBezTo>
                    <a:pt x="8566" y="244"/>
                    <a:pt x="8689" y="250"/>
                    <a:pt x="8777" y="427"/>
                  </a:cubicBezTo>
                  <a:cubicBezTo>
                    <a:pt x="8839" y="548"/>
                    <a:pt x="8926" y="728"/>
                    <a:pt x="8987" y="898"/>
                  </a:cubicBezTo>
                  <a:cubicBezTo>
                    <a:pt x="9033" y="1031"/>
                    <a:pt x="9013" y="1158"/>
                    <a:pt x="8992" y="1292"/>
                  </a:cubicBezTo>
                  <a:cubicBezTo>
                    <a:pt x="8980" y="1366"/>
                    <a:pt x="8967" y="1445"/>
                    <a:pt x="8966" y="1528"/>
                  </a:cubicBezTo>
                  <a:cubicBezTo>
                    <a:pt x="8963" y="1622"/>
                    <a:pt x="8980" y="1709"/>
                    <a:pt x="8995" y="1793"/>
                  </a:cubicBezTo>
                  <a:cubicBezTo>
                    <a:pt x="9012" y="1902"/>
                    <a:pt x="9030" y="2006"/>
                    <a:pt x="9012" y="2119"/>
                  </a:cubicBezTo>
                  <a:lnTo>
                    <a:pt x="8997" y="2206"/>
                  </a:lnTo>
                  <a:cubicBezTo>
                    <a:pt x="8967" y="2401"/>
                    <a:pt x="8935" y="2597"/>
                    <a:pt x="8905" y="2793"/>
                  </a:cubicBezTo>
                  <a:cubicBezTo>
                    <a:pt x="8863" y="3058"/>
                    <a:pt x="8930" y="3319"/>
                    <a:pt x="8995" y="3571"/>
                  </a:cubicBezTo>
                  <a:cubicBezTo>
                    <a:pt x="9040" y="3755"/>
                    <a:pt x="9089" y="3943"/>
                    <a:pt x="9092" y="4128"/>
                  </a:cubicBezTo>
                  <a:cubicBezTo>
                    <a:pt x="9092" y="4156"/>
                    <a:pt x="9116" y="4182"/>
                    <a:pt x="9143" y="4182"/>
                  </a:cubicBezTo>
                  <a:cubicBezTo>
                    <a:pt x="9145" y="4182"/>
                    <a:pt x="9146" y="4182"/>
                    <a:pt x="9147" y="4182"/>
                  </a:cubicBezTo>
                  <a:cubicBezTo>
                    <a:pt x="9177" y="4182"/>
                    <a:pt x="9202" y="4156"/>
                    <a:pt x="9202" y="4126"/>
                  </a:cubicBezTo>
                  <a:cubicBezTo>
                    <a:pt x="9197" y="3928"/>
                    <a:pt x="9147" y="3734"/>
                    <a:pt x="9099" y="3544"/>
                  </a:cubicBezTo>
                  <a:cubicBezTo>
                    <a:pt x="9034" y="3291"/>
                    <a:pt x="8975" y="3054"/>
                    <a:pt x="9012" y="2808"/>
                  </a:cubicBezTo>
                  <a:cubicBezTo>
                    <a:pt x="9042" y="2613"/>
                    <a:pt x="9073" y="2418"/>
                    <a:pt x="9104" y="2221"/>
                  </a:cubicBezTo>
                  <a:lnTo>
                    <a:pt x="9119" y="2134"/>
                  </a:lnTo>
                  <a:cubicBezTo>
                    <a:pt x="9139" y="2004"/>
                    <a:pt x="9119" y="1886"/>
                    <a:pt x="9099" y="1773"/>
                  </a:cubicBezTo>
                  <a:cubicBezTo>
                    <a:pt x="9084" y="1692"/>
                    <a:pt x="9070" y="1613"/>
                    <a:pt x="9073" y="1529"/>
                  </a:cubicBezTo>
                  <a:cubicBezTo>
                    <a:pt x="9074" y="1455"/>
                    <a:pt x="9087" y="1380"/>
                    <a:pt x="9097" y="1309"/>
                  </a:cubicBezTo>
                  <a:cubicBezTo>
                    <a:pt x="9120" y="1169"/>
                    <a:pt x="9144" y="1022"/>
                    <a:pt x="9087" y="862"/>
                  </a:cubicBezTo>
                  <a:cubicBezTo>
                    <a:pt x="9024" y="687"/>
                    <a:pt x="8935" y="502"/>
                    <a:pt x="8873" y="380"/>
                  </a:cubicBezTo>
                  <a:cubicBezTo>
                    <a:pt x="8755" y="144"/>
                    <a:pt x="8573" y="138"/>
                    <a:pt x="8363" y="130"/>
                  </a:cubicBezTo>
                  <a:lnTo>
                    <a:pt x="8331" y="128"/>
                  </a:lnTo>
                  <a:cubicBezTo>
                    <a:pt x="8246" y="124"/>
                    <a:pt x="8159" y="123"/>
                    <a:pt x="8074" y="123"/>
                  </a:cubicBezTo>
                  <a:cubicBezTo>
                    <a:pt x="7952" y="123"/>
                    <a:pt x="7827" y="121"/>
                    <a:pt x="7709" y="113"/>
                  </a:cubicBezTo>
                  <a:cubicBezTo>
                    <a:pt x="7641" y="107"/>
                    <a:pt x="7577" y="85"/>
                    <a:pt x="7510" y="64"/>
                  </a:cubicBezTo>
                  <a:cubicBezTo>
                    <a:pt x="7477" y="53"/>
                    <a:pt x="7445" y="43"/>
                    <a:pt x="7411" y="34"/>
                  </a:cubicBezTo>
                  <a:cubicBezTo>
                    <a:pt x="7313" y="7"/>
                    <a:pt x="7221" y="5"/>
                    <a:pt x="7125" y="3"/>
                  </a:cubicBezTo>
                  <a:lnTo>
                    <a:pt x="7086" y="3"/>
                  </a:lnTo>
                  <a:cubicBezTo>
                    <a:pt x="7040" y="1"/>
                    <a:pt x="6997" y="1"/>
                    <a:pt x="6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3" name="Google Shape;2103;p32"/>
            <p:cNvGrpSpPr/>
            <p:nvPr/>
          </p:nvGrpSpPr>
          <p:grpSpPr>
            <a:xfrm>
              <a:off x="3926138" y="3092509"/>
              <a:ext cx="931041" cy="457502"/>
              <a:chOff x="3926138" y="3092509"/>
              <a:chExt cx="931041" cy="457502"/>
            </a:xfrm>
          </p:grpSpPr>
          <p:sp>
            <p:nvSpPr>
              <p:cNvPr id="2104" name="Google Shape;2104;p32"/>
              <p:cNvSpPr/>
              <p:nvPr/>
            </p:nvSpPr>
            <p:spPr>
              <a:xfrm>
                <a:off x="3926138" y="3255997"/>
                <a:ext cx="931041" cy="152194"/>
              </a:xfrm>
              <a:custGeom>
                <a:avLst/>
                <a:gdLst/>
                <a:ahLst/>
                <a:cxnLst/>
                <a:rect l="l" t="t" r="r" b="b"/>
                <a:pathLst>
                  <a:path w="7090" h="1159" extrusionOk="0">
                    <a:moveTo>
                      <a:pt x="6840" y="1"/>
                    </a:moveTo>
                    <a:cubicBezTo>
                      <a:pt x="3757" y="1"/>
                      <a:pt x="177" y="846"/>
                      <a:pt x="141" y="853"/>
                    </a:cubicBezTo>
                    <a:cubicBezTo>
                      <a:pt x="65" y="871"/>
                      <a:pt x="15" y="906"/>
                      <a:pt x="11" y="982"/>
                    </a:cubicBezTo>
                    <a:cubicBezTo>
                      <a:pt x="0" y="1112"/>
                      <a:pt x="81" y="1159"/>
                      <a:pt x="157" y="1159"/>
                    </a:cubicBezTo>
                    <a:cubicBezTo>
                      <a:pt x="173" y="1159"/>
                      <a:pt x="189" y="1157"/>
                      <a:pt x="203" y="1153"/>
                    </a:cubicBezTo>
                    <a:cubicBezTo>
                      <a:pt x="239" y="1143"/>
                      <a:pt x="3785" y="266"/>
                      <a:pt x="6837" y="266"/>
                    </a:cubicBezTo>
                    <a:cubicBezTo>
                      <a:pt x="6873" y="266"/>
                      <a:pt x="6909" y="266"/>
                      <a:pt x="6946" y="267"/>
                    </a:cubicBezTo>
                    <a:cubicBezTo>
                      <a:pt x="7023" y="267"/>
                      <a:pt x="7090" y="225"/>
                      <a:pt x="7090" y="150"/>
                    </a:cubicBezTo>
                    <a:cubicBezTo>
                      <a:pt x="7090" y="72"/>
                      <a:pt x="7024" y="1"/>
                      <a:pt x="6947" y="1"/>
                    </a:cubicBezTo>
                    <a:cubicBezTo>
                      <a:pt x="6912" y="1"/>
                      <a:pt x="6876" y="1"/>
                      <a:pt x="6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2"/>
              <p:cNvSpPr/>
              <p:nvPr/>
            </p:nvSpPr>
            <p:spPr>
              <a:xfrm>
                <a:off x="4351340" y="3104065"/>
                <a:ext cx="78134" cy="402612"/>
              </a:xfrm>
              <a:custGeom>
                <a:avLst/>
                <a:gdLst/>
                <a:ahLst/>
                <a:cxnLst/>
                <a:rect l="l" t="t" r="r" b="b"/>
                <a:pathLst>
                  <a:path w="595" h="3066" extrusionOk="0">
                    <a:moveTo>
                      <a:pt x="150" y="1"/>
                    </a:moveTo>
                    <a:cubicBezTo>
                      <a:pt x="143" y="1"/>
                      <a:pt x="135" y="1"/>
                      <a:pt x="128" y="3"/>
                    </a:cubicBezTo>
                    <a:cubicBezTo>
                      <a:pt x="52" y="19"/>
                      <a:pt x="1" y="121"/>
                      <a:pt x="17" y="196"/>
                    </a:cubicBezTo>
                    <a:cubicBezTo>
                      <a:pt x="21" y="210"/>
                      <a:pt x="347" y="1686"/>
                      <a:pt x="339" y="2930"/>
                    </a:cubicBezTo>
                    <a:cubicBezTo>
                      <a:pt x="338" y="3004"/>
                      <a:pt x="394" y="3061"/>
                      <a:pt x="471" y="3061"/>
                    </a:cubicBezTo>
                    <a:lnTo>
                      <a:pt x="471" y="3066"/>
                    </a:lnTo>
                    <a:cubicBezTo>
                      <a:pt x="545" y="3066"/>
                      <a:pt x="585" y="3007"/>
                      <a:pt x="586" y="2931"/>
                    </a:cubicBezTo>
                    <a:cubicBezTo>
                      <a:pt x="595" y="1658"/>
                      <a:pt x="331" y="191"/>
                      <a:pt x="318" y="131"/>
                    </a:cubicBezTo>
                    <a:cubicBezTo>
                      <a:pt x="304" y="64"/>
                      <a:pt x="221" y="1"/>
                      <a:pt x="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2"/>
              <p:cNvSpPr/>
              <p:nvPr/>
            </p:nvSpPr>
            <p:spPr>
              <a:xfrm>
                <a:off x="4623690" y="3092509"/>
                <a:ext cx="60406" cy="399198"/>
              </a:xfrm>
              <a:custGeom>
                <a:avLst/>
                <a:gdLst/>
                <a:ahLst/>
                <a:cxnLst/>
                <a:rect l="l" t="t" r="r" b="b"/>
                <a:pathLst>
                  <a:path w="460" h="3040" extrusionOk="0">
                    <a:moveTo>
                      <a:pt x="169" y="1"/>
                    </a:moveTo>
                    <a:cubicBezTo>
                      <a:pt x="162" y="1"/>
                      <a:pt x="154" y="1"/>
                      <a:pt x="147" y="2"/>
                    </a:cubicBezTo>
                    <a:cubicBezTo>
                      <a:pt x="70" y="11"/>
                      <a:pt x="0" y="74"/>
                      <a:pt x="10" y="148"/>
                    </a:cubicBezTo>
                    <a:cubicBezTo>
                      <a:pt x="12" y="162"/>
                      <a:pt x="186" y="1659"/>
                      <a:pt x="72" y="2897"/>
                    </a:cubicBezTo>
                    <a:cubicBezTo>
                      <a:pt x="64" y="2974"/>
                      <a:pt x="146" y="3032"/>
                      <a:pt x="221" y="3039"/>
                    </a:cubicBezTo>
                    <a:lnTo>
                      <a:pt x="234" y="3039"/>
                    </a:lnTo>
                    <a:cubicBezTo>
                      <a:pt x="306" y="3039"/>
                      <a:pt x="336" y="2994"/>
                      <a:pt x="341" y="2922"/>
                    </a:cubicBezTo>
                    <a:cubicBezTo>
                      <a:pt x="460" y="1653"/>
                      <a:pt x="320" y="174"/>
                      <a:pt x="313" y="111"/>
                    </a:cubicBezTo>
                    <a:cubicBezTo>
                      <a:pt x="305" y="43"/>
                      <a:pt x="237" y="1"/>
                      <a:pt x="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2"/>
              <p:cNvSpPr/>
              <p:nvPr/>
            </p:nvSpPr>
            <p:spPr>
              <a:xfrm>
                <a:off x="4103284" y="3153571"/>
                <a:ext cx="100064" cy="396440"/>
              </a:xfrm>
              <a:custGeom>
                <a:avLst/>
                <a:gdLst/>
                <a:ahLst/>
                <a:cxnLst/>
                <a:rect l="l" t="t" r="r" b="b"/>
                <a:pathLst>
                  <a:path w="762" h="3019" extrusionOk="0">
                    <a:moveTo>
                      <a:pt x="117" y="0"/>
                    </a:moveTo>
                    <a:cubicBezTo>
                      <a:pt x="109" y="0"/>
                      <a:pt x="100" y="2"/>
                      <a:pt x="91" y="4"/>
                    </a:cubicBezTo>
                    <a:cubicBezTo>
                      <a:pt x="18" y="26"/>
                      <a:pt x="1" y="120"/>
                      <a:pt x="22" y="194"/>
                    </a:cubicBezTo>
                    <a:cubicBezTo>
                      <a:pt x="28" y="208"/>
                      <a:pt x="385" y="1669"/>
                      <a:pt x="458" y="2911"/>
                    </a:cubicBezTo>
                    <a:cubicBezTo>
                      <a:pt x="462" y="2986"/>
                      <a:pt x="549" y="3018"/>
                      <a:pt x="622" y="3018"/>
                    </a:cubicBezTo>
                    <a:cubicBezTo>
                      <a:pt x="625" y="3018"/>
                      <a:pt x="626" y="3014"/>
                      <a:pt x="629" y="3011"/>
                    </a:cubicBezTo>
                    <a:cubicBezTo>
                      <a:pt x="706" y="3008"/>
                      <a:pt x="762" y="2970"/>
                      <a:pt x="756" y="2894"/>
                    </a:cubicBezTo>
                    <a:cubicBezTo>
                      <a:pt x="682" y="1623"/>
                      <a:pt x="271" y="190"/>
                      <a:pt x="254" y="130"/>
                    </a:cubicBezTo>
                    <a:cubicBezTo>
                      <a:pt x="235" y="64"/>
                      <a:pt x="180" y="0"/>
                      <a:pt x="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8" name="Google Shape;2108;p32"/>
            <p:cNvSpPr/>
            <p:nvPr/>
          </p:nvSpPr>
          <p:spPr>
            <a:xfrm>
              <a:off x="2813364" y="3265846"/>
              <a:ext cx="896767" cy="649221"/>
            </a:xfrm>
            <a:custGeom>
              <a:avLst/>
              <a:gdLst/>
              <a:ahLst/>
              <a:cxnLst/>
              <a:rect l="l" t="t" r="r" b="b"/>
              <a:pathLst>
                <a:path w="6829" h="4944" extrusionOk="0">
                  <a:moveTo>
                    <a:pt x="6828" y="0"/>
                  </a:moveTo>
                  <a:lnTo>
                    <a:pt x="1" y="3667"/>
                  </a:lnTo>
                  <a:cubicBezTo>
                    <a:pt x="308" y="3870"/>
                    <a:pt x="646" y="4038"/>
                    <a:pt x="1013" y="4162"/>
                  </a:cubicBezTo>
                  <a:lnTo>
                    <a:pt x="3316" y="4925"/>
                  </a:lnTo>
                  <a:cubicBezTo>
                    <a:pt x="3335" y="4931"/>
                    <a:pt x="3353" y="4938"/>
                    <a:pt x="3373" y="4943"/>
                  </a:cubicBezTo>
                  <a:cubicBezTo>
                    <a:pt x="6590" y="3124"/>
                    <a:pt x="6828" y="0"/>
                    <a:pt x="6828"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2"/>
            <p:cNvSpPr/>
            <p:nvPr/>
          </p:nvSpPr>
          <p:spPr>
            <a:xfrm>
              <a:off x="3543614" y="2393251"/>
              <a:ext cx="257120" cy="244377"/>
            </a:xfrm>
            <a:custGeom>
              <a:avLst/>
              <a:gdLst/>
              <a:ahLst/>
              <a:cxnLst/>
              <a:rect l="l" t="t" r="r" b="b"/>
              <a:pathLst>
                <a:path w="1958" h="1861" extrusionOk="0">
                  <a:moveTo>
                    <a:pt x="728" y="0"/>
                  </a:moveTo>
                  <a:cubicBezTo>
                    <a:pt x="485" y="43"/>
                    <a:pt x="242" y="86"/>
                    <a:pt x="1" y="134"/>
                  </a:cubicBezTo>
                  <a:cubicBezTo>
                    <a:pt x="164" y="219"/>
                    <a:pt x="369" y="276"/>
                    <a:pt x="499" y="351"/>
                  </a:cubicBezTo>
                  <a:cubicBezTo>
                    <a:pt x="755" y="497"/>
                    <a:pt x="992" y="676"/>
                    <a:pt x="1212" y="874"/>
                  </a:cubicBezTo>
                  <a:cubicBezTo>
                    <a:pt x="1462" y="1101"/>
                    <a:pt x="1881" y="1504"/>
                    <a:pt x="1957" y="1861"/>
                  </a:cubicBezTo>
                  <a:cubicBezTo>
                    <a:pt x="1831" y="1110"/>
                    <a:pt x="1336" y="461"/>
                    <a:pt x="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2"/>
            <p:cNvSpPr/>
            <p:nvPr/>
          </p:nvSpPr>
          <p:spPr>
            <a:xfrm>
              <a:off x="3979190" y="2338492"/>
              <a:ext cx="141560" cy="274974"/>
            </a:xfrm>
            <a:custGeom>
              <a:avLst/>
              <a:gdLst/>
              <a:ahLst/>
              <a:cxnLst/>
              <a:rect l="l" t="t" r="r" b="b"/>
              <a:pathLst>
                <a:path w="1078" h="2094" extrusionOk="0">
                  <a:moveTo>
                    <a:pt x="635" y="0"/>
                  </a:moveTo>
                  <a:cubicBezTo>
                    <a:pt x="422" y="20"/>
                    <a:pt x="209" y="39"/>
                    <a:pt x="1" y="63"/>
                  </a:cubicBezTo>
                  <a:cubicBezTo>
                    <a:pt x="86" y="169"/>
                    <a:pt x="192" y="266"/>
                    <a:pt x="239" y="336"/>
                  </a:cubicBezTo>
                  <a:cubicBezTo>
                    <a:pt x="616" y="871"/>
                    <a:pt x="895" y="1457"/>
                    <a:pt x="1046" y="2093"/>
                  </a:cubicBezTo>
                  <a:cubicBezTo>
                    <a:pt x="1077" y="1380"/>
                    <a:pt x="937" y="650"/>
                    <a:pt x="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2"/>
            <p:cNvSpPr/>
            <p:nvPr/>
          </p:nvSpPr>
          <p:spPr>
            <a:xfrm>
              <a:off x="4428029" y="2308026"/>
              <a:ext cx="103347" cy="288499"/>
            </a:xfrm>
            <a:custGeom>
              <a:avLst/>
              <a:gdLst/>
              <a:ahLst/>
              <a:cxnLst/>
              <a:rect l="l" t="t" r="r" b="b"/>
              <a:pathLst>
                <a:path w="787" h="2197" extrusionOk="0">
                  <a:moveTo>
                    <a:pt x="639" y="1"/>
                  </a:moveTo>
                  <a:lnTo>
                    <a:pt x="639" y="1"/>
                  </a:lnTo>
                  <a:cubicBezTo>
                    <a:pt x="426" y="10"/>
                    <a:pt x="215" y="20"/>
                    <a:pt x="1" y="31"/>
                  </a:cubicBezTo>
                  <a:cubicBezTo>
                    <a:pt x="47" y="145"/>
                    <a:pt x="125" y="258"/>
                    <a:pt x="161" y="345"/>
                  </a:cubicBezTo>
                  <a:cubicBezTo>
                    <a:pt x="396" y="938"/>
                    <a:pt x="504" y="1560"/>
                    <a:pt x="474" y="2197"/>
                  </a:cubicBezTo>
                  <a:cubicBezTo>
                    <a:pt x="705" y="1497"/>
                    <a:pt x="786" y="729"/>
                    <a:pt x="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2"/>
            <p:cNvSpPr/>
            <p:nvPr/>
          </p:nvSpPr>
          <p:spPr>
            <a:xfrm>
              <a:off x="4794270" y="2300016"/>
              <a:ext cx="103216" cy="276943"/>
            </a:xfrm>
            <a:custGeom>
              <a:avLst/>
              <a:gdLst/>
              <a:ahLst/>
              <a:cxnLst/>
              <a:rect l="l" t="t" r="r" b="b"/>
              <a:pathLst>
                <a:path w="786" h="2109" extrusionOk="0">
                  <a:moveTo>
                    <a:pt x="0" y="1"/>
                  </a:moveTo>
                  <a:lnTo>
                    <a:pt x="0" y="1"/>
                  </a:lnTo>
                  <a:cubicBezTo>
                    <a:pt x="60" y="109"/>
                    <a:pt x="135" y="215"/>
                    <a:pt x="165" y="286"/>
                  </a:cubicBezTo>
                  <a:cubicBezTo>
                    <a:pt x="413" y="866"/>
                    <a:pt x="540" y="1480"/>
                    <a:pt x="533" y="2108"/>
                  </a:cubicBezTo>
                  <a:cubicBezTo>
                    <a:pt x="733" y="1441"/>
                    <a:pt x="786" y="714"/>
                    <a:pt x="643" y="28"/>
                  </a:cubicBezTo>
                  <a:cubicBezTo>
                    <a:pt x="420" y="21"/>
                    <a:pt x="200" y="6"/>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2"/>
            <p:cNvSpPr/>
            <p:nvPr/>
          </p:nvSpPr>
          <p:spPr>
            <a:xfrm>
              <a:off x="3443945" y="4327799"/>
              <a:ext cx="2758" cy="2232"/>
            </a:xfrm>
            <a:custGeom>
              <a:avLst/>
              <a:gdLst/>
              <a:ahLst/>
              <a:cxnLst/>
              <a:rect l="l" t="t" r="r" b="b"/>
              <a:pathLst>
                <a:path w="21" h="17" extrusionOk="0">
                  <a:moveTo>
                    <a:pt x="0" y="0"/>
                  </a:moveTo>
                  <a:cubicBezTo>
                    <a:pt x="10" y="9"/>
                    <a:pt x="21" y="17"/>
                    <a:pt x="21" y="17"/>
                  </a:cubicBezTo>
                  <a:cubicBezTo>
                    <a:pt x="21" y="17"/>
                    <a:pt x="15" y="13"/>
                    <a:pt x="0" y="0"/>
                  </a:cubicBezTo>
                  <a:close/>
                </a:path>
              </a:pathLst>
            </a:custGeom>
            <a:solidFill>
              <a:srgbClr val="599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2"/>
            <p:cNvSpPr/>
            <p:nvPr/>
          </p:nvSpPr>
          <p:spPr>
            <a:xfrm>
              <a:off x="2648562" y="3638127"/>
              <a:ext cx="1522364" cy="1188138"/>
            </a:xfrm>
            <a:custGeom>
              <a:avLst/>
              <a:gdLst/>
              <a:ahLst/>
              <a:cxnLst/>
              <a:rect l="l" t="t" r="r" b="b"/>
              <a:pathLst>
                <a:path w="11593" h="9048" extrusionOk="0">
                  <a:moveTo>
                    <a:pt x="9123" y="0"/>
                  </a:moveTo>
                  <a:cubicBezTo>
                    <a:pt x="8332" y="0"/>
                    <a:pt x="7664" y="260"/>
                    <a:pt x="7020" y="568"/>
                  </a:cubicBezTo>
                  <a:cubicBezTo>
                    <a:pt x="6164" y="976"/>
                    <a:pt x="5545" y="1690"/>
                    <a:pt x="4649" y="2064"/>
                  </a:cubicBezTo>
                  <a:cubicBezTo>
                    <a:pt x="3666" y="2474"/>
                    <a:pt x="2669" y="2641"/>
                    <a:pt x="1627" y="2797"/>
                  </a:cubicBezTo>
                  <a:cubicBezTo>
                    <a:pt x="803" y="2919"/>
                    <a:pt x="50" y="3461"/>
                    <a:pt x="30" y="4363"/>
                  </a:cubicBezTo>
                  <a:cubicBezTo>
                    <a:pt x="1" y="5629"/>
                    <a:pt x="1274" y="6259"/>
                    <a:pt x="2225" y="6766"/>
                  </a:cubicBezTo>
                  <a:cubicBezTo>
                    <a:pt x="2725" y="7033"/>
                    <a:pt x="3192" y="7286"/>
                    <a:pt x="3589" y="7544"/>
                  </a:cubicBezTo>
                  <a:cubicBezTo>
                    <a:pt x="3804" y="7685"/>
                    <a:pt x="4103" y="7865"/>
                    <a:pt x="4220" y="8108"/>
                  </a:cubicBezTo>
                  <a:cubicBezTo>
                    <a:pt x="4503" y="8701"/>
                    <a:pt x="5094" y="9048"/>
                    <a:pt x="5711" y="9048"/>
                  </a:cubicBezTo>
                  <a:cubicBezTo>
                    <a:pt x="5949" y="9048"/>
                    <a:pt x="6192" y="8996"/>
                    <a:pt x="6421" y="8886"/>
                  </a:cubicBezTo>
                  <a:cubicBezTo>
                    <a:pt x="7244" y="8494"/>
                    <a:pt x="7594" y="7507"/>
                    <a:pt x="7201" y="6685"/>
                  </a:cubicBezTo>
                  <a:cubicBezTo>
                    <a:pt x="6988" y="6209"/>
                    <a:pt x="6437" y="5602"/>
                    <a:pt x="6057" y="5252"/>
                  </a:cubicBezTo>
                  <a:cubicBezTo>
                    <a:pt x="6314" y="5201"/>
                    <a:pt x="6574" y="5158"/>
                    <a:pt x="6830" y="5151"/>
                  </a:cubicBezTo>
                  <a:cubicBezTo>
                    <a:pt x="7915" y="5118"/>
                    <a:pt x="8964" y="4844"/>
                    <a:pt x="9934" y="4356"/>
                  </a:cubicBezTo>
                  <a:cubicBezTo>
                    <a:pt x="11112" y="3766"/>
                    <a:pt x="11593" y="2374"/>
                    <a:pt x="11236" y="1323"/>
                  </a:cubicBezTo>
                  <a:cubicBezTo>
                    <a:pt x="11008" y="645"/>
                    <a:pt x="10429" y="107"/>
                    <a:pt x="9466" y="17"/>
                  </a:cubicBezTo>
                  <a:cubicBezTo>
                    <a:pt x="9349" y="6"/>
                    <a:pt x="9235" y="0"/>
                    <a:pt x="91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2"/>
            <p:cNvSpPr/>
            <p:nvPr/>
          </p:nvSpPr>
          <p:spPr>
            <a:xfrm>
              <a:off x="3190110" y="4184533"/>
              <a:ext cx="261978" cy="150487"/>
            </a:xfrm>
            <a:custGeom>
              <a:avLst/>
              <a:gdLst/>
              <a:ahLst/>
              <a:cxnLst/>
              <a:rect l="l" t="t" r="r" b="b"/>
              <a:pathLst>
                <a:path w="1995" h="1146" extrusionOk="0">
                  <a:moveTo>
                    <a:pt x="62" y="0"/>
                  </a:moveTo>
                  <a:cubicBezTo>
                    <a:pt x="41" y="0"/>
                    <a:pt x="20" y="13"/>
                    <a:pt x="13" y="33"/>
                  </a:cubicBezTo>
                  <a:cubicBezTo>
                    <a:pt x="0" y="61"/>
                    <a:pt x="14" y="92"/>
                    <a:pt x="41" y="103"/>
                  </a:cubicBezTo>
                  <a:cubicBezTo>
                    <a:pt x="585" y="325"/>
                    <a:pt x="1282" y="710"/>
                    <a:pt x="1903" y="1136"/>
                  </a:cubicBezTo>
                  <a:cubicBezTo>
                    <a:pt x="1912" y="1141"/>
                    <a:pt x="1922" y="1146"/>
                    <a:pt x="1933" y="1146"/>
                  </a:cubicBezTo>
                  <a:cubicBezTo>
                    <a:pt x="1950" y="1146"/>
                    <a:pt x="1968" y="1136"/>
                    <a:pt x="1979" y="1121"/>
                  </a:cubicBezTo>
                  <a:cubicBezTo>
                    <a:pt x="1995" y="1099"/>
                    <a:pt x="1990" y="1064"/>
                    <a:pt x="1965" y="1049"/>
                  </a:cubicBezTo>
                  <a:cubicBezTo>
                    <a:pt x="1338" y="619"/>
                    <a:pt x="634" y="229"/>
                    <a:pt x="83" y="5"/>
                  </a:cubicBezTo>
                  <a:cubicBezTo>
                    <a:pt x="76" y="2"/>
                    <a:pt x="69" y="0"/>
                    <a:pt x="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2"/>
            <p:cNvSpPr/>
            <p:nvPr/>
          </p:nvSpPr>
          <p:spPr>
            <a:xfrm>
              <a:off x="3405863" y="4549198"/>
              <a:ext cx="212603" cy="57122"/>
            </a:xfrm>
            <a:custGeom>
              <a:avLst/>
              <a:gdLst/>
              <a:ahLst/>
              <a:cxnLst/>
              <a:rect l="l" t="t" r="r" b="b"/>
              <a:pathLst>
                <a:path w="1619" h="435" extrusionOk="0">
                  <a:moveTo>
                    <a:pt x="61" y="1"/>
                  </a:moveTo>
                  <a:cubicBezTo>
                    <a:pt x="50" y="1"/>
                    <a:pt x="39" y="4"/>
                    <a:pt x="29" y="11"/>
                  </a:cubicBezTo>
                  <a:cubicBezTo>
                    <a:pt x="6" y="28"/>
                    <a:pt x="0" y="62"/>
                    <a:pt x="18" y="85"/>
                  </a:cubicBezTo>
                  <a:cubicBezTo>
                    <a:pt x="192" y="333"/>
                    <a:pt x="450" y="435"/>
                    <a:pt x="733" y="435"/>
                  </a:cubicBezTo>
                  <a:cubicBezTo>
                    <a:pt x="1014" y="435"/>
                    <a:pt x="1320" y="333"/>
                    <a:pt x="1585" y="175"/>
                  </a:cubicBezTo>
                  <a:cubicBezTo>
                    <a:pt x="1611" y="158"/>
                    <a:pt x="1618" y="126"/>
                    <a:pt x="1604" y="101"/>
                  </a:cubicBezTo>
                  <a:cubicBezTo>
                    <a:pt x="1593" y="85"/>
                    <a:pt x="1575" y="76"/>
                    <a:pt x="1558" y="76"/>
                  </a:cubicBezTo>
                  <a:cubicBezTo>
                    <a:pt x="1548" y="76"/>
                    <a:pt x="1539" y="79"/>
                    <a:pt x="1530" y="84"/>
                  </a:cubicBezTo>
                  <a:cubicBezTo>
                    <a:pt x="1281" y="230"/>
                    <a:pt x="995" y="326"/>
                    <a:pt x="734" y="326"/>
                  </a:cubicBezTo>
                  <a:cubicBezTo>
                    <a:pt x="483" y="326"/>
                    <a:pt x="256" y="238"/>
                    <a:pt x="105" y="22"/>
                  </a:cubicBezTo>
                  <a:cubicBezTo>
                    <a:pt x="93" y="8"/>
                    <a:pt x="78" y="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2"/>
            <p:cNvSpPr/>
            <p:nvPr/>
          </p:nvSpPr>
          <p:spPr>
            <a:xfrm>
              <a:off x="3340599" y="4719778"/>
              <a:ext cx="229806" cy="64344"/>
            </a:xfrm>
            <a:custGeom>
              <a:avLst/>
              <a:gdLst/>
              <a:ahLst/>
              <a:cxnLst/>
              <a:rect l="l" t="t" r="r" b="b"/>
              <a:pathLst>
                <a:path w="1750" h="490" extrusionOk="0">
                  <a:moveTo>
                    <a:pt x="61" y="0"/>
                  </a:moveTo>
                  <a:cubicBezTo>
                    <a:pt x="54" y="0"/>
                    <a:pt x="46" y="2"/>
                    <a:pt x="39" y="5"/>
                  </a:cubicBezTo>
                  <a:cubicBezTo>
                    <a:pt x="12" y="18"/>
                    <a:pt x="1" y="50"/>
                    <a:pt x="12" y="77"/>
                  </a:cubicBezTo>
                  <a:cubicBezTo>
                    <a:pt x="138" y="347"/>
                    <a:pt x="448" y="489"/>
                    <a:pt x="840" y="489"/>
                  </a:cubicBezTo>
                  <a:cubicBezTo>
                    <a:pt x="1103" y="489"/>
                    <a:pt x="1403" y="425"/>
                    <a:pt x="1708" y="294"/>
                  </a:cubicBezTo>
                  <a:cubicBezTo>
                    <a:pt x="1737" y="284"/>
                    <a:pt x="1750" y="251"/>
                    <a:pt x="1737" y="225"/>
                  </a:cubicBezTo>
                  <a:cubicBezTo>
                    <a:pt x="1728" y="204"/>
                    <a:pt x="1709" y="192"/>
                    <a:pt x="1688" y="192"/>
                  </a:cubicBezTo>
                  <a:cubicBezTo>
                    <a:pt x="1681" y="192"/>
                    <a:pt x="1674" y="194"/>
                    <a:pt x="1667" y="197"/>
                  </a:cubicBezTo>
                  <a:cubicBezTo>
                    <a:pt x="1367" y="326"/>
                    <a:pt x="1089" y="381"/>
                    <a:pt x="852" y="381"/>
                  </a:cubicBezTo>
                  <a:cubicBezTo>
                    <a:pt x="478" y="381"/>
                    <a:pt x="207" y="242"/>
                    <a:pt x="111" y="32"/>
                  </a:cubicBezTo>
                  <a:cubicBezTo>
                    <a:pt x="101" y="13"/>
                    <a:pt x="82" y="0"/>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2"/>
            <p:cNvSpPr/>
            <p:nvPr/>
          </p:nvSpPr>
          <p:spPr>
            <a:xfrm>
              <a:off x="3992322" y="3662421"/>
              <a:ext cx="158238" cy="315681"/>
            </a:xfrm>
            <a:custGeom>
              <a:avLst/>
              <a:gdLst/>
              <a:ahLst/>
              <a:cxnLst/>
              <a:rect l="l" t="t" r="r" b="b"/>
              <a:pathLst>
                <a:path w="1205" h="2404" extrusionOk="0">
                  <a:moveTo>
                    <a:pt x="61" y="1"/>
                  </a:moveTo>
                  <a:cubicBezTo>
                    <a:pt x="41" y="1"/>
                    <a:pt x="21" y="12"/>
                    <a:pt x="12" y="32"/>
                  </a:cubicBezTo>
                  <a:cubicBezTo>
                    <a:pt x="1" y="57"/>
                    <a:pt x="11" y="90"/>
                    <a:pt x="38" y="103"/>
                  </a:cubicBezTo>
                  <a:cubicBezTo>
                    <a:pt x="479" y="320"/>
                    <a:pt x="795" y="683"/>
                    <a:pt x="953" y="1154"/>
                  </a:cubicBezTo>
                  <a:cubicBezTo>
                    <a:pt x="1077" y="1518"/>
                    <a:pt x="1097" y="1928"/>
                    <a:pt x="1017" y="2339"/>
                  </a:cubicBezTo>
                  <a:cubicBezTo>
                    <a:pt x="1010" y="2367"/>
                    <a:pt x="1030" y="2396"/>
                    <a:pt x="1059" y="2402"/>
                  </a:cubicBezTo>
                  <a:cubicBezTo>
                    <a:pt x="1063" y="2403"/>
                    <a:pt x="1066" y="2403"/>
                    <a:pt x="1070" y="2403"/>
                  </a:cubicBezTo>
                  <a:cubicBezTo>
                    <a:pt x="1094" y="2403"/>
                    <a:pt x="1117" y="2385"/>
                    <a:pt x="1122" y="2356"/>
                  </a:cubicBezTo>
                  <a:cubicBezTo>
                    <a:pt x="1204" y="1928"/>
                    <a:pt x="1182" y="1499"/>
                    <a:pt x="1053" y="1118"/>
                  </a:cubicBezTo>
                  <a:cubicBezTo>
                    <a:pt x="883" y="620"/>
                    <a:pt x="550" y="236"/>
                    <a:pt x="84" y="6"/>
                  </a:cubicBezTo>
                  <a:cubicBezTo>
                    <a:pt x="76" y="2"/>
                    <a:pt x="69" y="1"/>
                    <a:pt x="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2"/>
            <p:cNvSpPr/>
            <p:nvPr/>
          </p:nvSpPr>
          <p:spPr>
            <a:xfrm>
              <a:off x="3251041" y="3705755"/>
              <a:ext cx="327243" cy="210629"/>
            </a:xfrm>
            <a:custGeom>
              <a:avLst/>
              <a:gdLst/>
              <a:ahLst/>
              <a:cxnLst/>
              <a:rect l="l" t="t" r="r" b="b"/>
              <a:pathLst>
                <a:path w="2492" h="1604" extrusionOk="0">
                  <a:moveTo>
                    <a:pt x="2430" y="1"/>
                  </a:moveTo>
                  <a:cubicBezTo>
                    <a:pt x="2423" y="1"/>
                    <a:pt x="2415" y="3"/>
                    <a:pt x="2407" y="6"/>
                  </a:cubicBezTo>
                  <a:cubicBezTo>
                    <a:pt x="2005" y="198"/>
                    <a:pt x="1648" y="463"/>
                    <a:pt x="1304" y="718"/>
                  </a:cubicBezTo>
                  <a:cubicBezTo>
                    <a:pt x="914" y="1008"/>
                    <a:pt x="511" y="1305"/>
                    <a:pt x="40" y="1502"/>
                  </a:cubicBezTo>
                  <a:cubicBezTo>
                    <a:pt x="13" y="1512"/>
                    <a:pt x="0" y="1545"/>
                    <a:pt x="12" y="1572"/>
                  </a:cubicBezTo>
                  <a:cubicBezTo>
                    <a:pt x="20" y="1591"/>
                    <a:pt x="40" y="1603"/>
                    <a:pt x="61" y="1603"/>
                  </a:cubicBezTo>
                  <a:cubicBezTo>
                    <a:pt x="69" y="1603"/>
                    <a:pt x="76" y="1602"/>
                    <a:pt x="80" y="1601"/>
                  </a:cubicBezTo>
                  <a:cubicBezTo>
                    <a:pt x="564" y="1398"/>
                    <a:pt x="972" y="1096"/>
                    <a:pt x="1368" y="804"/>
                  </a:cubicBezTo>
                  <a:cubicBezTo>
                    <a:pt x="1708" y="552"/>
                    <a:pt x="2060" y="291"/>
                    <a:pt x="2455" y="103"/>
                  </a:cubicBezTo>
                  <a:cubicBezTo>
                    <a:pt x="2482" y="90"/>
                    <a:pt x="2492" y="58"/>
                    <a:pt x="2479" y="31"/>
                  </a:cubicBezTo>
                  <a:cubicBezTo>
                    <a:pt x="2471" y="12"/>
                    <a:pt x="2451" y="1"/>
                    <a:pt x="2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2"/>
            <p:cNvSpPr/>
            <p:nvPr/>
          </p:nvSpPr>
          <p:spPr>
            <a:xfrm>
              <a:off x="2020213" y="2578931"/>
              <a:ext cx="1760574" cy="2080817"/>
            </a:xfrm>
            <a:custGeom>
              <a:avLst/>
              <a:gdLst/>
              <a:ahLst/>
              <a:cxnLst/>
              <a:rect l="l" t="t" r="r" b="b"/>
              <a:pathLst>
                <a:path w="13407" h="15846" extrusionOk="0">
                  <a:moveTo>
                    <a:pt x="9975" y="0"/>
                  </a:moveTo>
                  <a:cubicBezTo>
                    <a:pt x="9069" y="0"/>
                    <a:pt x="8104" y="208"/>
                    <a:pt x="7260" y="561"/>
                  </a:cubicBezTo>
                  <a:cubicBezTo>
                    <a:pt x="5391" y="1343"/>
                    <a:pt x="3699" y="2788"/>
                    <a:pt x="3699" y="4312"/>
                  </a:cubicBezTo>
                  <a:cubicBezTo>
                    <a:pt x="3699" y="4489"/>
                    <a:pt x="3732" y="4724"/>
                    <a:pt x="3796" y="4986"/>
                  </a:cubicBezTo>
                  <a:cubicBezTo>
                    <a:pt x="4102" y="6206"/>
                    <a:pt x="3673" y="7499"/>
                    <a:pt x="2654" y="8237"/>
                  </a:cubicBezTo>
                  <a:cubicBezTo>
                    <a:pt x="2164" y="8591"/>
                    <a:pt x="1620" y="8884"/>
                    <a:pt x="1203" y="9323"/>
                  </a:cubicBezTo>
                  <a:cubicBezTo>
                    <a:pt x="1" y="10587"/>
                    <a:pt x="775" y="12817"/>
                    <a:pt x="1372" y="14181"/>
                  </a:cubicBezTo>
                  <a:cubicBezTo>
                    <a:pt x="1784" y="15117"/>
                    <a:pt x="2310" y="15216"/>
                    <a:pt x="3348" y="15706"/>
                  </a:cubicBezTo>
                  <a:cubicBezTo>
                    <a:pt x="3552" y="15802"/>
                    <a:pt x="3737" y="15845"/>
                    <a:pt x="3902" y="15845"/>
                  </a:cubicBezTo>
                  <a:cubicBezTo>
                    <a:pt x="4783" y="15845"/>
                    <a:pt x="5111" y="14630"/>
                    <a:pt x="4798" y="13804"/>
                  </a:cubicBezTo>
                  <a:cubicBezTo>
                    <a:pt x="4594" y="13261"/>
                    <a:pt x="4366" y="12732"/>
                    <a:pt x="4132" y="12200"/>
                  </a:cubicBezTo>
                  <a:cubicBezTo>
                    <a:pt x="4132" y="12199"/>
                    <a:pt x="4130" y="12198"/>
                    <a:pt x="4130" y="12196"/>
                  </a:cubicBezTo>
                  <a:cubicBezTo>
                    <a:pt x="3969" y="11821"/>
                    <a:pt x="4127" y="11385"/>
                    <a:pt x="4491" y="11200"/>
                  </a:cubicBezTo>
                  <a:cubicBezTo>
                    <a:pt x="4830" y="11028"/>
                    <a:pt x="5182" y="10854"/>
                    <a:pt x="5512" y="10690"/>
                  </a:cubicBezTo>
                  <a:cubicBezTo>
                    <a:pt x="9463" y="8715"/>
                    <a:pt x="13407" y="7426"/>
                    <a:pt x="13275" y="2695"/>
                  </a:cubicBezTo>
                  <a:cubicBezTo>
                    <a:pt x="13221" y="755"/>
                    <a:pt x="11705" y="0"/>
                    <a:pt x="99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2"/>
            <p:cNvSpPr/>
            <p:nvPr/>
          </p:nvSpPr>
          <p:spPr>
            <a:xfrm>
              <a:off x="2735625" y="2572234"/>
              <a:ext cx="1050409" cy="1417414"/>
            </a:xfrm>
            <a:custGeom>
              <a:avLst/>
              <a:gdLst/>
              <a:ahLst/>
              <a:cxnLst/>
              <a:rect l="l" t="t" r="r" b="b"/>
              <a:pathLst>
                <a:path w="7999" h="10794" extrusionOk="0">
                  <a:moveTo>
                    <a:pt x="4527" y="1"/>
                  </a:moveTo>
                  <a:cubicBezTo>
                    <a:pt x="4337" y="1"/>
                    <a:pt x="4141" y="10"/>
                    <a:pt x="3941" y="28"/>
                  </a:cubicBezTo>
                  <a:cubicBezTo>
                    <a:pt x="3912" y="29"/>
                    <a:pt x="3889" y="56"/>
                    <a:pt x="3894" y="85"/>
                  </a:cubicBezTo>
                  <a:cubicBezTo>
                    <a:pt x="3895" y="112"/>
                    <a:pt x="3919" y="134"/>
                    <a:pt x="3946" y="134"/>
                  </a:cubicBezTo>
                  <a:cubicBezTo>
                    <a:pt x="3948" y="134"/>
                    <a:pt x="3949" y="134"/>
                    <a:pt x="3951" y="134"/>
                  </a:cubicBezTo>
                  <a:cubicBezTo>
                    <a:pt x="4151" y="115"/>
                    <a:pt x="4347" y="106"/>
                    <a:pt x="4537" y="106"/>
                  </a:cubicBezTo>
                  <a:cubicBezTo>
                    <a:pt x="5555" y="106"/>
                    <a:pt x="6406" y="371"/>
                    <a:pt x="6972" y="875"/>
                  </a:cubicBezTo>
                  <a:cubicBezTo>
                    <a:pt x="7482" y="1327"/>
                    <a:pt x="7752" y="1958"/>
                    <a:pt x="7773" y="2751"/>
                  </a:cubicBezTo>
                  <a:cubicBezTo>
                    <a:pt x="7887" y="6916"/>
                    <a:pt x="4862" y="8369"/>
                    <a:pt x="1359" y="10051"/>
                  </a:cubicBezTo>
                  <a:cubicBezTo>
                    <a:pt x="925" y="10258"/>
                    <a:pt x="478" y="10472"/>
                    <a:pt x="36" y="10694"/>
                  </a:cubicBezTo>
                  <a:cubicBezTo>
                    <a:pt x="11" y="10707"/>
                    <a:pt x="0" y="10739"/>
                    <a:pt x="13" y="10765"/>
                  </a:cubicBezTo>
                  <a:cubicBezTo>
                    <a:pt x="24" y="10784"/>
                    <a:pt x="41" y="10794"/>
                    <a:pt x="61" y="10794"/>
                  </a:cubicBezTo>
                  <a:cubicBezTo>
                    <a:pt x="70" y="10794"/>
                    <a:pt x="77" y="10792"/>
                    <a:pt x="86" y="10791"/>
                  </a:cubicBezTo>
                  <a:cubicBezTo>
                    <a:pt x="528" y="10569"/>
                    <a:pt x="975" y="10355"/>
                    <a:pt x="1406" y="10148"/>
                  </a:cubicBezTo>
                  <a:cubicBezTo>
                    <a:pt x="4943" y="8451"/>
                    <a:pt x="7999" y="6983"/>
                    <a:pt x="7880" y="2748"/>
                  </a:cubicBezTo>
                  <a:cubicBezTo>
                    <a:pt x="7857" y="1925"/>
                    <a:pt x="7575" y="1269"/>
                    <a:pt x="7043" y="796"/>
                  </a:cubicBezTo>
                  <a:cubicBezTo>
                    <a:pt x="6457" y="275"/>
                    <a:pt x="5576"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2"/>
            <p:cNvSpPr/>
            <p:nvPr/>
          </p:nvSpPr>
          <p:spPr>
            <a:xfrm>
              <a:off x="2372141" y="4302455"/>
              <a:ext cx="107418" cy="212205"/>
            </a:xfrm>
            <a:custGeom>
              <a:avLst/>
              <a:gdLst/>
              <a:ahLst/>
              <a:cxnLst/>
              <a:rect l="l" t="t" r="r" b="b"/>
              <a:pathLst>
                <a:path w="818" h="1616" extrusionOk="0">
                  <a:moveTo>
                    <a:pt x="408" y="1"/>
                  </a:moveTo>
                  <a:cubicBezTo>
                    <a:pt x="400" y="1"/>
                    <a:pt x="391" y="3"/>
                    <a:pt x="384" y="6"/>
                  </a:cubicBezTo>
                  <a:cubicBezTo>
                    <a:pt x="358" y="19"/>
                    <a:pt x="346" y="51"/>
                    <a:pt x="359" y="78"/>
                  </a:cubicBezTo>
                  <a:cubicBezTo>
                    <a:pt x="689" y="772"/>
                    <a:pt x="341" y="1159"/>
                    <a:pt x="134" y="1391"/>
                  </a:cubicBezTo>
                  <a:cubicBezTo>
                    <a:pt x="84" y="1444"/>
                    <a:pt x="41" y="1493"/>
                    <a:pt x="17" y="1536"/>
                  </a:cubicBezTo>
                  <a:cubicBezTo>
                    <a:pt x="1" y="1561"/>
                    <a:pt x="9" y="1593"/>
                    <a:pt x="34" y="1608"/>
                  </a:cubicBezTo>
                  <a:cubicBezTo>
                    <a:pt x="41" y="1614"/>
                    <a:pt x="52" y="1616"/>
                    <a:pt x="61" y="1616"/>
                  </a:cubicBezTo>
                  <a:cubicBezTo>
                    <a:pt x="79" y="1616"/>
                    <a:pt x="97" y="1607"/>
                    <a:pt x="109" y="1590"/>
                  </a:cubicBezTo>
                  <a:cubicBezTo>
                    <a:pt x="129" y="1556"/>
                    <a:pt x="168" y="1513"/>
                    <a:pt x="215" y="1461"/>
                  </a:cubicBezTo>
                  <a:cubicBezTo>
                    <a:pt x="425" y="1227"/>
                    <a:pt x="818" y="787"/>
                    <a:pt x="455" y="31"/>
                  </a:cubicBezTo>
                  <a:cubicBezTo>
                    <a:pt x="447" y="11"/>
                    <a:pt x="428"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2"/>
            <p:cNvSpPr/>
            <p:nvPr/>
          </p:nvSpPr>
          <p:spPr>
            <a:xfrm>
              <a:off x="2548761" y="4408296"/>
              <a:ext cx="109256" cy="207478"/>
            </a:xfrm>
            <a:custGeom>
              <a:avLst/>
              <a:gdLst/>
              <a:ahLst/>
              <a:cxnLst/>
              <a:rect l="l" t="t" r="r" b="b"/>
              <a:pathLst>
                <a:path w="832" h="1580" extrusionOk="0">
                  <a:moveTo>
                    <a:pt x="387" y="1"/>
                  </a:moveTo>
                  <a:cubicBezTo>
                    <a:pt x="380" y="1"/>
                    <a:pt x="372" y="2"/>
                    <a:pt x="365" y="6"/>
                  </a:cubicBezTo>
                  <a:cubicBezTo>
                    <a:pt x="338" y="16"/>
                    <a:pt x="326" y="49"/>
                    <a:pt x="338" y="74"/>
                  </a:cubicBezTo>
                  <a:cubicBezTo>
                    <a:pt x="352" y="108"/>
                    <a:pt x="702" y="914"/>
                    <a:pt x="28" y="1485"/>
                  </a:cubicBezTo>
                  <a:cubicBezTo>
                    <a:pt x="5" y="1505"/>
                    <a:pt x="1" y="1536"/>
                    <a:pt x="21" y="1559"/>
                  </a:cubicBezTo>
                  <a:cubicBezTo>
                    <a:pt x="31" y="1572"/>
                    <a:pt x="48" y="1579"/>
                    <a:pt x="62" y="1579"/>
                  </a:cubicBezTo>
                  <a:cubicBezTo>
                    <a:pt x="74" y="1579"/>
                    <a:pt x="87" y="1576"/>
                    <a:pt x="95" y="1566"/>
                  </a:cubicBezTo>
                  <a:cubicBezTo>
                    <a:pt x="832" y="944"/>
                    <a:pt x="438" y="41"/>
                    <a:pt x="435" y="31"/>
                  </a:cubicBezTo>
                  <a:cubicBezTo>
                    <a:pt x="427" y="13"/>
                    <a:pt x="408" y="1"/>
                    <a:pt x="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2"/>
            <p:cNvSpPr/>
            <p:nvPr/>
          </p:nvSpPr>
          <p:spPr>
            <a:xfrm>
              <a:off x="5882094" y="666050"/>
              <a:ext cx="682326" cy="601948"/>
            </a:xfrm>
            <a:custGeom>
              <a:avLst/>
              <a:gdLst/>
              <a:ahLst/>
              <a:cxnLst/>
              <a:rect l="l" t="t" r="r" b="b"/>
              <a:pathLst>
                <a:path w="5196" h="4584" extrusionOk="0">
                  <a:moveTo>
                    <a:pt x="3744" y="0"/>
                  </a:moveTo>
                  <a:cubicBezTo>
                    <a:pt x="3744" y="0"/>
                    <a:pt x="875" y="693"/>
                    <a:pt x="1" y="2706"/>
                  </a:cubicBezTo>
                  <a:lnTo>
                    <a:pt x="4321" y="4583"/>
                  </a:lnTo>
                  <a:cubicBezTo>
                    <a:pt x="5195" y="2570"/>
                    <a:pt x="3744" y="0"/>
                    <a:pt x="37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2"/>
            <p:cNvSpPr/>
            <p:nvPr/>
          </p:nvSpPr>
          <p:spPr>
            <a:xfrm>
              <a:off x="5953793" y="767032"/>
              <a:ext cx="514896" cy="469845"/>
            </a:xfrm>
            <a:custGeom>
              <a:avLst/>
              <a:gdLst/>
              <a:ahLst/>
              <a:cxnLst/>
              <a:rect l="l" t="t" r="r" b="b"/>
              <a:pathLst>
                <a:path w="3921" h="3578" extrusionOk="0">
                  <a:moveTo>
                    <a:pt x="2864" y="1"/>
                  </a:moveTo>
                  <a:cubicBezTo>
                    <a:pt x="2864" y="1"/>
                    <a:pt x="690" y="585"/>
                    <a:pt x="0" y="2172"/>
                  </a:cubicBezTo>
                  <a:lnTo>
                    <a:pt x="3231" y="3577"/>
                  </a:lnTo>
                  <a:cubicBezTo>
                    <a:pt x="3921" y="1991"/>
                    <a:pt x="2864" y="1"/>
                    <a:pt x="2864"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2"/>
            <p:cNvSpPr/>
            <p:nvPr/>
          </p:nvSpPr>
          <p:spPr>
            <a:xfrm>
              <a:off x="4916657" y="863943"/>
              <a:ext cx="659476" cy="599059"/>
            </a:xfrm>
            <a:custGeom>
              <a:avLst/>
              <a:gdLst/>
              <a:ahLst/>
              <a:cxnLst/>
              <a:rect l="l" t="t" r="r" b="b"/>
              <a:pathLst>
                <a:path w="5022" h="4562" extrusionOk="0">
                  <a:moveTo>
                    <a:pt x="851" y="0"/>
                  </a:moveTo>
                  <a:cubicBezTo>
                    <a:pt x="731" y="0"/>
                    <a:pt x="663" y="4"/>
                    <a:pt x="663" y="4"/>
                  </a:cubicBezTo>
                  <a:cubicBezTo>
                    <a:pt x="663" y="4"/>
                    <a:pt x="1" y="2881"/>
                    <a:pt x="1410" y="4561"/>
                  </a:cubicBezTo>
                  <a:lnTo>
                    <a:pt x="5021" y="1534"/>
                  </a:lnTo>
                  <a:cubicBezTo>
                    <a:pt x="3825" y="108"/>
                    <a:pt x="1521" y="0"/>
                    <a:pt x="8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2"/>
            <p:cNvSpPr/>
            <p:nvPr/>
          </p:nvSpPr>
          <p:spPr>
            <a:xfrm>
              <a:off x="5015538" y="948905"/>
              <a:ext cx="500714" cy="464199"/>
            </a:xfrm>
            <a:custGeom>
              <a:avLst/>
              <a:gdLst/>
              <a:ahLst/>
              <a:cxnLst/>
              <a:rect l="l" t="t" r="r" b="b"/>
              <a:pathLst>
                <a:path w="3813" h="3535" extrusionOk="0">
                  <a:moveTo>
                    <a:pt x="489" y="0"/>
                  </a:moveTo>
                  <a:cubicBezTo>
                    <a:pt x="463" y="0"/>
                    <a:pt x="449" y="1"/>
                    <a:pt x="449" y="1"/>
                  </a:cubicBezTo>
                  <a:cubicBezTo>
                    <a:pt x="449" y="1"/>
                    <a:pt x="0" y="2208"/>
                    <a:pt x="1113" y="3535"/>
                  </a:cubicBezTo>
                  <a:lnTo>
                    <a:pt x="3813" y="1270"/>
                  </a:lnTo>
                  <a:cubicBezTo>
                    <a:pt x="2790" y="49"/>
                    <a:pt x="799" y="0"/>
                    <a:pt x="489"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8" name="Google Shape;2128;p32"/>
            <p:cNvGrpSpPr/>
            <p:nvPr/>
          </p:nvGrpSpPr>
          <p:grpSpPr>
            <a:xfrm>
              <a:off x="4872666" y="995259"/>
              <a:ext cx="1914595" cy="1340201"/>
              <a:chOff x="4872666" y="995259"/>
              <a:chExt cx="1914595" cy="1340201"/>
            </a:xfrm>
          </p:grpSpPr>
          <p:sp>
            <p:nvSpPr>
              <p:cNvPr id="2129" name="Google Shape;2129;p32"/>
              <p:cNvSpPr/>
              <p:nvPr/>
            </p:nvSpPr>
            <p:spPr>
              <a:xfrm>
                <a:off x="4973123" y="995259"/>
                <a:ext cx="1715007" cy="1340201"/>
              </a:xfrm>
              <a:custGeom>
                <a:avLst/>
                <a:gdLst/>
                <a:ahLst/>
                <a:cxnLst/>
                <a:rect l="l" t="t" r="r" b="b"/>
                <a:pathLst>
                  <a:path w="13060" h="10206" extrusionOk="0">
                    <a:moveTo>
                      <a:pt x="6589" y="0"/>
                    </a:moveTo>
                    <a:cubicBezTo>
                      <a:pt x="6300" y="0"/>
                      <a:pt x="6007" y="21"/>
                      <a:pt x="5713" y="63"/>
                    </a:cubicBezTo>
                    <a:cubicBezTo>
                      <a:pt x="2329" y="554"/>
                      <a:pt x="1" y="3797"/>
                      <a:pt x="399" y="6568"/>
                    </a:cubicBezTo>
                    <a:cubicBezTo>
                      <a:pt x="741" y="8947"/>
                      <a:pt x="2986" y="10205"/>
                      <a:pt x="5753" y="10205"/>
                    </a:cubicBezTo>
                    <a:cubicBezTo>
                      <a:pt x="6212" y="10205"/>
                      <a:pt x="6685" y="10171"/>
                      <a:pt x="7167" y="10101"/>
                    </a:cubicBezTo>
                    <a:cubicBezTo>
                      <a:pt x="10551" y="9610"/>
                      <a:pt x="13060" y="7565"/>
                      <a:pt x="12654" y="4794"/>
                    </a:cubicBezTo>
                    <a:cubicBezTo>
                      <a:pt x="12285" y="2262"/>
                      <a:pt x="9624" y="0"/>
                      <a:pt x="65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0" name="Google Shape;2130;p32"/>
              <p:cNvGrpSpPr/>
              <p:nvPr/>
            </p:nvGrpSpPr>
            <p:grpSpPr>
              <a:xfrm>
                <a:off x="4872666" y="1527484"/>
                <a:ext cx="1914595" cy="719084"/>
                <a:chOff x="4872666" y="1527484"/>
                <a:chExt cx="1914595" cy="719084"/>
              </a:xfrm>
            </p:grpSpPr>
            <p:sp>
              <p:nvSpPr>
                <p:cNvPr id="2131" name="Google Shape;2131;p32"/>
                <p:cNvSpPr/>
                <p:nvPr/>
              </p:nvSpPr>
              <p:spPr>
                <a:xfrm>
                  <a:off x="4935304" y="1810338"/>
                  <a:ext cx="281676" cy="263549"/>
                </a:xfrm>
                <a:custGeom>
                  <a:avLst/>
                  <a:gdLst/>
                  <a:ahLst/>
                  <a:cxnLst/>
                  <a:rect l="l" t="t" r="r" b="b"/>
                  <a:pathLst>
                    <a:path w="2145" h="2007" extrusionOk="0">
                      <a:moveTo>
                        <a:pt x="1938" y="0"/>
                      </a:moveTo>
                      <a:cubicBezTo>
                        <a:pt x="860" y="254"/>
                        <a:pt x="76" y="1072"/>
                        <a:pt x="0" y="2006"/>
                      </a:cubicBezTo>
                      <a:cubicBezTo>
                        <a:pt x="664" y="1736"/>
                        <a:pt x="1385" y="1539"/>
                        <a:pt x="2145" y="1429"/>
                      </a:cubicBezTo>
                      <a:lnTo>
                        <a:pt x="19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2"/>
                <p:cNvSpPr/>
                <p:nvPr/>
              </p:nvSpPr>
              <p:spPr>
                <a:xfrm>
                  <a:off x="5001487" y="1914866"/>
                  <a:ext cx="272352" cy="331702"/>
                </a:xfrm>
                <a:custGeom>
                  <a:avLst/>
                  <a:gdLst/>
                  <a:ahLst/>
                  <a:cxnLst/>
                  <a:rect l="l" t="t" r="r" b="b"/>
                  <a:pathLst>
                    <a:path w="2074" h="2526" extrusionOk="0">
                      <a:moveTo>
                        <a:pt x="1414" y="1"/>
                      </a:moveTo>
                      <a:cubicBezTo>
                        <a:pt x="477" y="591"/>
                        <a:pt x="0" y="1619"/>
                        <a:pt x="229" y="2525"/>
                      </a:cubicBezTo>
                      <a:cubicBezTo>
                        <a:pt x="770" y="2055"/>
                        <a:pt x="1390" y="1636"/>
                        <a:pt x="2073" y="1286"/>
                      </a:cubicBezTo>
                      <a:lnTo>
                        <a:pt x="14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2"/>
                <p:cNvSpPr/>
                <p:nvPr/>
              </p:nvSpPr>
              <p:spPr>
                <a:xfrm>
                  <a:off x="4872666" y="1739034"/>
                  <a:ext cx="342345" cy="189750"/>
                </a:xfrm>
                <a:custGeom>
                  <a:avLst/>
                  <a:gdLst/>
                  <a:ahLst/>
                  <a:cxnLst/>
                  <a:rect l="l" t="t" r="r" b="b"/>
                  <a:pathLst>
                    <a:path w="2607" h="1445" extrusionOk="0">
                      <a:moveTo>
                        <a:pt x="2013" y="0"/>
                      </a:moveTo>
                      <a:cubicBezTo>
                        <a:pt x="1153" y="0"/>
                        <a:pt x="380" y="393"/>
                        <a:pt x="0" y="1053"/>
                      </a:cubicBezTo>
                      <a:cubicBezTo>
                        <a:pt x="716" y="1093"/>
                        <a:pt x="1451" y="1221"/>
                        <a:pt x="2186" y="1444"/>
                      </a:cubicBezTo>
                      <a:lnTo>
                        <a:pt x="2606" y="62"/>
                      </a:lnTo>
                      <a:cubicBezTo>
                        <a:pt x="2406" y="20"/>
                        <a:pt x="2207" y="0"/>
                        <a:pt x="20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2"/>
                <p:cNvSpPr/>
                <p:nvPr/>
              </p:nvSpPr>
              <p:spPr>
                <a:xfrm>
                  <a:off x="6463957" y="1625183"/>
                  <a:ext cx="318839" cy="188437"/>
                </a:xfrm>
                <a:custGeom>
                  <a:avLst/>
                  <a:gdLst/>
                  <a:ahLst/>
                  <a:cxnLst/>
                  <a:rect l="l" t="t" r="r" b="b"/>
                  <a:pathLst>
                    <a:path w="2428" h="1435" extrusionOk="0">
                      <a:moveTo>
                        <a:pt x="165" y="1"/>
                      </a:moveTo>
                      <a:cubicBezTo>
                        <a:pt x="110" y="1"/>
                        <a:pt x="55" y="2"/>
                        <a:pt x="0" y="5"/>
                      </a:cubicBezTo>
                      <a:lnTo>
                        <a:pt x="207" y="1434"/>
                      </a:lnTo>
                      <a:cubicBezTo>
                        <a:pt x="665" y="1368"/>
                        <a:pt x="1118" y="1337"/>
                        <a:pt x="1562" y="1337"/>
                      </a:cubicBezTo>
                      <a:cubicBezTo>
                        <a:pt x="1855" y="1337"/>
                        <a:pt x="2144" y="1351"/>
                        <a:pt x="2428" y="1377"/>
                      </a:cubicBezTo>
                      <a:cubicBezTo>
                        <a:pt x="2106" y="548"/>
                        <a:pt x="1202" y="1"/>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2"/>
                <p:cNvSpPr/>
                <p:nvPr/>
              </p:nvSpPr>
              <p:spPr>
                <a:xfrm>
                  <a:off x="6461068" y="1725377"/>
                  <a:ext cx="278656" cy="273792"/>
                </a:xfrm>
                <a:custGeom>
                  <a:avLst/>
                  <a:gdLst/>
                  <a:ahLst/>
                  <a:cxnLst/>
                  <a:rect l="l" t="t" r="r" b="b"/>
                  <a:pathLst>
                    <a:path w="2122" h="2085" extrusionOk="0">
                      <a:moveTo>
                        <a:pt x="268" y="0"/>
                      </a:moveTo>
                      <a:lnTo>
                        <a:pt x="1" y="1420"/>
                      </a:lnTo>
                      <a:cubicBezTo>
                        <a:pt x="756" y="1561"/>
                        <a:pt x="1469" y="1789"/>
                        <a:pt x="2121" y="2085"/>
                      </a:cubicBezTo>
                      <a:cubicBezTo>
                        <a:pt x="2081" y="1150"/>
                        <a:pt x="1333" y="300"/>
                        <a:pt x="2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2"/>
                <p:cNvSpPr/>
                <p:nvPr/>
              </p:nvSpPr>
              <p:spPr>
                <a:xfrm>
                  <a:off x="6422067" y="1527484"/>
                  <a:ext cx="365194" cy="203407"/>
                </a:xfrm>
                <a:custGeom>
                  <a:avLst/>
                  <a:gdLst/>
                  <a:ahLst/>
                  <a:cxnLst/>
                  <a:rect l="l" t="t" r="r" b="b"/>
                  <a:pathLst>
                    <a:path w="2781" h="1549" extrusionOk="0">
                      <a:moveTo>
                        <a:pt x="1313" y="1"/>
                      </a:moveTo>
                      <a:cubicBezTo>
                        <a:pt x="880" y="1"/>
                        <a:pt x="426" y="113"/>
                        <a:pt x="1" y="342"/>
                      </a:cubicBezTo>
                      <a:lnTo>
                        <a:pt x="795" y="1549"/>
                      </a:lnTo>
                      <a:cubicBezTo>
                        <a:pt x="1436" y="1126"/>
                        <a:pt x="2107" y="793"/>
                        <a:pt x="2781" y="552"/>
                      </a:cubicBezTo>
                      <a:cubicBezTo>
                        <a:pt x="2398" y="188"/>
                        <a:pt x="1873" y="1"/>
                        <a:pt x="13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37" name="Google Shape;2137;p32"/>
            <p:cNvSpPr/>
            <p:nvPr/>
          </p:nvSpPr>
          <p:spPr>
            <a:xfrm>
              <a:off x="5471074" y="1852885"/>
              <a:ext cx="768733" cy="228094"/>
            </a:xfrm>
            <a:custGeom>
              <a:avLst/>
              <a:gdLst/>
              <a:ahLst/>
              <a:cxnLst/>
              <a:rect l="l" t="t" r="r" b="b"/>
              <a:pathLst>
                <a:path w="5854" h="1737" extrusionOk="0">
                  <a:moveTo>
                    <a:pt x="5797" y="1"/>
                  </a:moveTo>
                  <a:cubicBezTo>
                    <a:pt x="5770" y="1"/>
                    <a:pt x="5750" y="18"/>
                    <a:pt x="5744" y="43"/>
                  </a:cubicBezTo>
                  <a:cubicBezTo>
                    <a:pt x="5605" y="658"/>
                    <a:pt x="5117" y="1115"/>
                    <a:pt x="4494" y="1205"/>
                  </a:cubicBezTo>
                  <a:cubicBezTo>
                    <a:pt x="4424" y="1215"/>
                    <a:pt x="4354" y="1220"/>
                    <a:pt x="4285" y="1220"/>
                  </a:cubicBezTo>
                  <a:cubicBezTo>
                    <a:pt x="3746" y="1220"/>
                    <a:pt x="3237" y="923"/>
                    <a:pt x="2975" y="441"/>
                  </a:cubicBezTo>
                  <a:cubicBezTo>
                    <a:pt x="2965" y="424"/>
                    <a:pt x="2949" y="414"/>
                    <a:pt x="2929" y="414"/>
                  </a:cubicBezTo>
                  <a:cubicBezTo>
                    <a:pt x="2926" y="414"/>
                    <a:pt x="2924" y="414"/>
                    <a:pt x="2921" y="414"/>
                  </a:cubicBezTo>
                  <a:cubicBezTo>
                    <a:pt x="2899" y="417"/>
                    <a:pt x="2882" y="434"/>
                    <a:pt x="2877" y="456"/>
                  </a:cubicBezTo>
                  <a:cubicBezTo>
                    <a:pt x="2745" y="1063"/>
                    <a:pt x="2247" y="1529"/>
                    <a:pt x="1634" y="1618"/>
                  </a:cubicBezTo>
                  <a:cubicBezTo>
                    <a:pt x="1562" y="1628"/>
                    <a:pt x="1490" y="1633"/>
                    <a:pt x="1419" y="1633"/>
                  </a:cubicBezTo>
                  <a:cubicBezTo>
                    <a:pt x="878" y="1633"/>
                    <a:pt x="378" y="1342"/>
                    <a:pt x="108" y="854"/>
                  </a:cubicBezTo>
                  <a:cubicBezTo>
                    <a:pt x="100" y="836"/>
                    <a:pt x="82" y="826"/>
                    <a:pt x="63" y="826"/>
                  </a:cubicBezTo>
                  <a:cubicBezTo>
                    <a:pt x="54" y="826"/>
                    <a:pt x="45" y="828"/>
                    <a:pt x="37" y="833"/>
                  </a:cubicBezTo>
                  <a:cubicBezTo>
                    <a:pt x="11" y="844"/>
                    <a:pt x="1" y="878"/>
                    <a:pt x="15" y="904"/>
                  </a:cubicBezTo>
                  <a:cubicBezTo>
                    <a:pt x="299" y="1419"/>
                    <a:pt x="848" y="1736"/>
                    <a:pt x="1426" y="1736"/>
                  </a:cubicBezTo>
                  <a:cubicBezTo>
                    <a:pt x="1499" y="1736"/>
                    <a:pt x="1574" y="1732"/>
                    <a:pt x="1649" y="1721"/>
                  </a:cubicBezTo>
                  <a:cubicBezTo>
                    <a:pt x="2263" y="1634"/>
                    <a:pt x="2769" y="1191"/>
                    <a:pt x="2948" y="601"/>
                  </a:cubicBezTo>
                  <a:cubicBezTo>
                    <a:pt x="3244" y="1053"/>
                    <a:pt x="3752" y="1326"/>
                    <a:pt x="4286" y="1326"/>
                  </a:cubicBezTo>
                  <a:cubicBezTo>
                    <a:pt x="4360" y="1326"/>
                    <a:pt x="4435" y="1320"/>
                    <a:pt x="4510" y="1310"/>
                  </a:cubicBezTo>
                  <a:cubicBezTo>
                    <a:pt x="5167" y="1218"/>
                    <a:pt x="5704" y="716"/>
                    <a:pt x="5848" y="66"/>
                  </a:cubicBezTo>
                  <a:cubicBezTo>
                    <a:pt x="5854" y="36"/>
                    <a:pt x="5836" y="9"/>
                    <a:pt x="5808" y="2"/>
                  </a:cubicBezTo>
                  <a:cubicBezTo>
                    <a:pt x="5804" y="1"/>
                    <a:pt x="5800" y="1"/>
                    <a:pt x="5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2"/>
            <p:cNvSpPr/>
            <p:nvPr/>
          </p:nvSpPr>
          <p:spPr>
            <a:xfrm>
              <a:off x="5843093" y="1870350"/>
              <a:ext cx="20092" cy="50819"/>
            </a:xfrm>
            <a:custGeom>
              <a:avLst/>
              <a:gdLst/>
              <a:ahLst/>
              <a:cxnLst/>
              <a:rect l="l" t="t" r="r" b="b"/>
              <a:pathLst>
                <a:path w="153" h="387" extrusionOk="0">
                  <a:moveTo>
                    <a:pt x="57" y="1"/>
                  </a:moveTo>
                  <a:cubicBezTo>
                    <a:pt x="54" y="1"/>
                    <a:pt x="52" y="1"/>
                    <a:pt x="49" y="1"/>
                  </a:cubicBezTo>
                  <a:cubicBezTo>
                    <a:pt x="21" y="6"/>
                    <a:pt x="1" y="33"/>
                    <a:pt x="5" y="61"/>
                  </a:cubicBezTo>
                  <a:lnTo>
                    <a:pt x="44" y="340"/>
                  </a:lnTo>
                  <a:cubicBezTo>
                    <a:pt x="48" y="367"/>
                    <a:pt x="69" y="387"/>
                    <a:pt x="95" y="387"/>
                  </a:cubicBezTo>
                  <a:cubicBezTo>
                    <a:pt x="98" y="387"/>
                    <a:pt x="101" y="386"/>
                    <a:pt x="105" y="386"/>
                  </a:cubicBezTo>
                  <a:cubicBezTo>
                    <a:pt x="134" y="380"/>
                    <a:pt x="152" y="353"/>
                    <a:pt x="149" y="324"/>
                  </a:cubicBezTo>
                  <a:lnTo>
                    <a:pt x="109" y="46"/>
                  </a:lnTo>
                  <a:cubicBezTo>
                    <a:pt x="105" y="20"/>
                    <a:pt x="83"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2"/>
            <p:cNvSpPr/>
            <p:nvPr/>
          </p:nvSpPr>
          <p:spPr>
            <a:xfrm>
              <a:off x="5701141" y="1719468"/>
              <a:ext cx="265130" cy="159679"/>
            </a:xfrm>
            <a:custGeom>
              <a:avLst/>
              <a:gdLst/>
              <a:ahLst/>
              <a:cxnLst/>
              <a:rect l="l" t="t" r="r" b="b"/>
              <a:pathLst>
                <a:path w="2019" h="1216" extrusionOk="0">
                  <a:moveTo>
                    <a:pt x="1854" y="1"/>
                  </a:moveTo>
                  <a:cubicBezTo>
                    <a:pt x="1668" y="1"/>
                    <a:pt x="1309" y="342"/>
                    <a:pt x="1017" y="385"/>
                  </a:cubicBezTo>
                  <a:cubicBezTo>
                    <a:pt x="992" y="389"/>
                    <a:pt x="966" y="390"/>
                    <a:pt x="939" y="390"/>
                  </a:cubicBezTo>
                  <a:cubicBezTo>
                    <a:pt x="685" y="390"/>
                    <a:pt x="358" y="246"/>
                    <a:pt x="172" y="246"/>
                  </a:cubicBezTo>
                  <a:cubicBezTo>
                    <a:pt x="98" y="246"/>
                    <a:pt x="46" y="270"/>
                    <a:pt x="31" y="335"/>
                  </a:cubicBezTo>
                  <a:cubicBezTo>
                    <a:pt x="1" y="478"/>
                    <a:pt x="98" y="604"/>
                    <a:pt x="186" y="692"/>
                  </a:cubicBezTo>
                  <a:cubicBezTo>
                    <a:pt x="405" y="908"/>
                    <a:pt x="873" y="1215"/>
                    <a:pt x="1106" y="1215"/>
                  </a:cubicBezTo>
                  <a:cubicBezTo>
                    <a:pt x="1117" y="1215"/>
                    <a:pt x="1128" y="1215"/>
                    <a:pt x="1137" y="1213"/>
                  </a:cubicBezTo>
                  <a:cubicBezTo>
                    <a:pt x="1354" y="1180"/>
                    <a:pt x="1746" y="725"/>
                    <a:pt x="1901" y="444"/>
                  </a:cubicBezTo>
                  <a:cubicBezTo>
                    <a:pt x="1960" y="332"/>
                    <a:pt x="2018" y="182"/>
                    <a:pt x="1950" y="57"/>
                  </a:cubicBezTo>
                  <a:cubicBezTo>
                    <a:pt x="1928" y="17"/>
                    <a:pt x="1895" y="1"/>
                    <a:pt x="1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2"/>
            <p:cNvSpPr/>
            <p:nvPr/>
          </p:nvSpPr>
          <p:spPr>
            <a:xfrm>
              <a:off x="5970864" y="1665365"/>
              <a:ext cx="526714" cy="221528"/>
            </a:xfrm>
            <a:custGeom>
              <a:avLst/>
              <a:gdLst/>
              <a:ahLst/>
              <a:cxnLst/>
              <a:rect l="l" t="t" r="r" b="b"/>
              <a:pathLst>
                <a:path w="4011" h="1687" extrusionOk="0">
                  <a:moveTo>
                    <a:pt x="3958" y="0"/>
                  </a:moveTo>
                  <a:cubicBezTo>
                    <a:pt x="2339" y="28"/>
                    <a:pt x="865" y="626"/>
                    <a:pt x="20" y="1600"/>
                  </a:cubicBezTo>
                  <a:cubicBezTo>
                    <a:pt x="0" y="1621"/>
                    <a:pt x="4" y="1655"/>
                    <a:pt x="26" y="1675"/>
                  </a:cubicBezTo>
                  <a:cubicBezTo>
                    <a:pt x="36" y="1684"/>
                    <a:pt x="49" y="1687"/>
                    <a:pt x="61" y="1687"/>
                  </a:cubicBezTo>
                  <a:cubicBezTo>
                    <a:pt x="76" y="1687"/>
                    <a:pt x="91" y="1682"/>
                    <a:pt x="100" y="1667"/>
                  </a:cubicBezTo>
                  <a:cubicBezTo>
                    <a:pt x="928" y="716"/>
                    <a:pt x="2370" y="132"/>
                    <a:pt x="3959" y="106"/>
                  </a:cubicBezTo>
                  <a:cubicBezTo>
                    <a:pt x="3988" y="106"/>
                    <a:pt x="4011" y="80"/>
                    <a:pt x="4011" y="52"/>
                  </a:cubicBezTo>
                  <a:cubicBezTo>
                    <a:pt x="4011" y="23"/>
                    <a:pt x="3987" y="0"/>
                    <a:pt x="3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2"/>
            <p:cNvSpPr/>
            <p:nvPr/>
          </p:nvSpPr>
          <p:spPr>
            <a:xfrm>
              <a:off x="6026936" y="1867198"/>
              <a:ext cx="471824" cy="78789"/>
            </a:xfrm>
            <a:custGeom>
              <a:avLst/>
              <a:gdLst/>
              <a:ahLst/>
              <a:cxnLst/>
              <a:rect l="l" t="t" r="r" b="b"/>
              <a:pathLst>
                <a:path w="3593" h="600" extrusionOk="0">
                  <a:moveTo>
                    <a:pt x="2187" y="1"/>
                  </a:moveTo>
                  <a:cubicBezTo>
                    <a:pt x="1386" y="1"/>
                    <a:pt x="639" y="170"/>
                    <a:pt x="36" y="499"/>
                  </a:cubicBezTo>
                  <a:cubicBezTo>
                    <a:pt x="9" y="512"/>
                    <a:pt x="0" y="547"/>
                    <a:pt x="14" y="571"/>
                  </a:cubicBezTo>
                  <a:cubicBezTo>
                    <a:pt x="23" y="589"/>
                    <a:pt x="41" y="599"/>
                    <a:pt x="61" y="599"/>
                  </a:cubicBezTo>
                  <a:cubicBezTo>
                    <a:pt x="69" y="599"/>
                    <a:pt x="77" y="598"/>
                    <a:pt x="86" y="595"/>
                  </a:cubicBezTo>
                  <a:cubicBezTo>
                    <a:pt x="674" y="272"/>
                    <a:pt x="1402" y="106"/>
                    <a:pt x="2184" y="106"/>
                  </a:cubicBezTo>
                  <a:cubicBezTo>
                    <a:pt x="2618" y="106"/>
                    <a:pt x="3069" y="158"/>
                    <a:pt x="3521" y="261"/>
                  </a:cubicBezTo>
                  <a:cubicBezTo>
                    <a:pt x="3526" y="262"/>
                    <a:pt x="3530" y="263"/>
                    <a:pt x="3534" y="263"/>
                  </a:cubicBezTo>
                  <a:cubicBezTo>
                    <a:pt x="3560" y="263"/>
                    <a:pt x="3579" y="245"/>
                    <a:pt x="3585" y="221"/>
                  </a:cubicBezTo>
                  <a:cubicBezTo>
                    <a:pt x="3592" y="192"/>
                    <a:pt x="3575" y="164"/>
                    <a:pt x="3547" y="157"/>
                  </a:cubicBezTo>
                  <a:cubicBezTo>
                    <a:pt x="3087" y="52"/>
                    <a:pt x="2629" y="1"/>
                    <a:pt x="2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2"/>
            <p:cNvSpPr/>
            <p:nvPr/>
          </p:nvSpPr>
          <p:spPr>
            <a:xfrm>
              <a:off x="5170229" y="1823864"/>
              <a:ext cx="565453" cy="99668"/>
            </a:xfrm>
            <a:custGeom>
              <a:avLst/>
              <a:gdLst/>
              <a:ahLst/>
              <a:cxnLst/>
              <a:rect l="l" t="t" r="r" b="b"/>
              <a:pathLst>
                <a:path w="4306" h="759" extrusionOk="0">
                  <a:moveTo>
                    <a:pt x="1778" y="0"/>
                  </a:moveTo>
                  <a:cubicBezTo>
                    <a:pt x="1216" y="0"/>
                    <a:pt x="629" y="80"/>
                    <a:pt x="46" y="243"/>
                  </a:cubicBezTo>
                  <a:cubicBezTo>
                    <a:pt x="16" y="251"/>
                    <a:pt x="0" y="280"/>
                    <a:pt x="7" y="308"/>
                  </a:cubicBezTo>
                  <a:cubicBezTo>
                    <a:pt x="15" y="333"/>
                    <a:pt x="37" y="348"/>
                    <a:pt x="61" y="348"/>
                  </a:cubicBezTo>
                  <a:cubicBezTo>
                    <a:pt x="65" y="348"/>
                    <a:pt x="69" y="348"/>
                    <a:pt x="73" y="347"/>
                  </a:cubicBezTo>
                  <a:cubicBezTo>
                    <a:pt x="648" y="187"/>
                    <a:pt x="1225" y="108"/>
                    <a:pt x="1778" y="108"/>
                  </a:cubicBezTo>
                  <a:cubicBezTo>
                    <a:pt x="2698" y="108"/>
                    <a:pt x="3552" y="326"/>
                    <a:pt x="4217" y="750"/>
                  </a:cubicBezTo>
                  <a:cubicBezTo>
                    <a:pt x="4225" y="755"/>
                    <a:pt x="4234" y="758"/>
                    <a:pt x="4245" y="758"/>
                  </a:cubicBezTo>
                  <a:cubicBezTo>
                    <a:pt x="4262" y="758"/>
                    <a:pt x="4281" y="750"/>
                    <a:pt x="4289" y="732"/>
                  </a:cubicBezTo>
                  <a:cubicBezTo>
                    <a:pt x="4305" y="707"/>
                    <a:pt x="4298" y="674"/>
                    <a:pt x="4274" y="658"/>
                  </a:cubicBezTo>
                  <a:cubicBezTo>
                    <a:pt x="3594" y="224"/>
                    <a:pt x="2720" y="0"/>
                    <a:pt x="1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2"/>
            <p:cNvSpPr/>
            <p:nvPr/>
          </p:nvSpPr>
          <p:spPr>
            <a:xfrm>
              <a:off x="5232867" y="1971069"/>
              <a:ext cx="465652" cy="111618"/>
            </a:xfrm>
            <a:custGeom>
              <a:avLst/>
              <a:gdLst/>
              <a:ahLst/>
              <a:cxnLst/>
              <a:rect l="l" t="t" r="r" b="b"/>
              <a:pathLst>
                <a:path w="3546" h="850" extrusionOk="0">
                  <a:moveTo>
                    <a:pt x="2697" y="0"/>
                  </a:moveTo>
                  <a:cubicBezTo>
                    <a:pt x="1842" y="0"/>
                    <a:pt x="908" y="259"/>
                    <a:pt x="34" y="749"/>
                  </a:cubicBezTo>
                  <a:cubicBezTo>
                    <a:pt x="9" y="764"/>
                    <a:pt x="0" y="798"/>
                    <a:pt x="14" y="822"/>
                  </a:cubicBezTo>
                  <a:cubicBezTo>
                    <a:pt x="23" y="841"/>
                    <a:pt x="43" y="849"/>
                    <a:pt x="62" y="849"/>
                  </a:cubicBezTo>
                  <a:cubicBezTo>
                    <a:pt x="70" y="849"/>
                    <a:pt x="79" y="848"/>
                    <a:pt x="87" y="841"/>
                  </a:cubicBezTo>
                  <a:cubicBezTo>
                    <a:pt x="946" y="360"/>
                    <a:pt x="1862" y="106"/>
                    <a:pt x="2699" y="106"/>
                  </a:cubicBezTo>
                  <a:cubicBezTo>
                    <a:pt x="2968" y="106"/>
                    <a:pt x="3229" y="132"/>
                    <a:pt x="3477" y="185"/>
                  </a:cubicBezTo>
                  <a:cubicBezTo>
                    <a:pt x="3480" y="186"/>
                    <a:pt x="3484" y="186"/>
                    <a:pt x="3487" y="186"/>
                  </a:cubicBezTo>
                  <a:cubicBezTo>
                    <a:pt x="3512" y="186"/>
                    <a:pt x="3535" y="169"/>
                    <a:pt x="3540" y="144"/>
                  </a:cubicBezTo>
                  <a:cubicBezTo>
                    <a:pt x="3545" y="115"/>
                    <a:pt x="3527" y="87"/>
                    <a:pt x="3498" y="83"/>
                  </a:cubicBezTo>
                  <a:cubicBezTo>
                    <a:pt x="3243" y="27"/>
                    <a:pt x="2974" y="0"/>
                    <a:pt x="26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2"/>
            <p:cNvSpPr/>
            <p:nvPr/>
          </p:nvSpPr>
          <p:spPr>
            <a:xfrm>
              <a:off x="6016694" y="1402996"/>
              <a:ext cx="289292" cy="223892"/>
            </a:xfrm>
            <a:custGeom>
              <a:avLst/>
              <a:gdLst/>
              <a:ahLst/>
              <a:cxnLst/>
              <a:rect l="l" t="t" r="r" b="b"/>
              <a:pathLst>
                <a:path w="2203" h="1705" extrusionOk="0">
                  <a:moveTo>
                    <a:pt x="1673" y="0"/>
                  </a:moveTo>
                  <a:cubicBezTo>
                    <a:pt x="881" y="0"/>
                    <a:pt x="41" y="435"/>
                    <a:pt x="11" y="1217"/>
                  </a:cubicBezTo>
                  <a:cubicBezTo>
                    <a:pt x="1" y="1436"/>
                    <a:pt x="79" y="1569"/>
                    <a:pt x="207" y="1640"/>
                  </a:cubicBezTo>
                  <a:cubicBezTo>
                    <a:pt x="289" y="1685"/>
                    <a:pt x="391" y="1705"/>
                    <a:pt x="504" y="1705"/>
                  </a:cubicBezTo>
                  <a:cubicBezTo>
                    <a:pt x="873" y="1705"/>
                    <a:pt x="1351" y="1497"/>
                    <a:pt x="1586" y="1306"/>
                  </a:cubicBezTo>
                  <a:cubicBezTo>
                    <a:pt x="1971" y="993"/>
                    <a:pt x="2188" y="532"/>
                    <a:pt x="2203" y="71"/>
                  </a:cubicBezTo>
                  <a:cubicBezTo>
                    <a:pt x="2036" y="23"/>
                    <a:pt x="1856" y="0"/>
                    <a:pt x="1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2"/>
            <p:cNvSpPr/>
            <p:nvPr/>
          </p:nvSpPr>
          <p:spPr>
            <a:xfrm>
              <a:off x="6085897" y="1414420"/>
              <a:ext cx="146419" cy="183184"/>
            </a:xfrm>
            <a:custGeom>
              <a:avLst/>
              <a:gdLst/>
              <a:ahLst/>
              <a:cxnLst/>
              <a:rect l="l" t="t" r="r" b="b"/>
              <a:pathLst>
                <a:path w="1115" h="1395" extrusionOk="0">
                  <a:moveTo>
                    <a:pt x="522" y="1"/>
                  </a:moveTo>
                  <a:cubicBezTo>
                    <a:pt x="519" y="1"/>
                    <a:pt x="516" y="1"/>
                    <a:pt x="513" y="1"/>
                  </a:cubicBezTo>
                  <a:cubicBezTo>
                    <a:pt x="319" y="5"/>
                    <a:pt x="156" y="158"/>
                    <a:pt x="99" y="327"/>
                  </a:cubicBezTo>
                  <a:cubicBezTo>
                    <a:pt x="1" y="611"/>
                    <a:pt x="84" y="996"/>
                    <a:pt x="295" y="1225"/>
                  </a:cubicBezTo>
                  <a:cubicBezTo>
                    <a:pt x="397" y="1333"/>
                    <a:pt x="538" y="1394"/>
                    <a:pt x="674" y="1394"/>
                  </a:cubicBezTo>
                  <a:cubicBezTo>
                    <a:pt x="817" y="1394"/>
                    <a:pt x="955" y="1328"/>
                    <a:pt x="1040" y="1180"/>
                  </a:cubicBezTo>
                  <a:cubicBezTo>
                    <a:pt x="1092" y="1089"/>
                    <a:pt x="1107" y="985"/>
                    <a:pt x="1109" y="883"/>
                  </a:cubicBezTo>
                  <a:cubicBezTo>
                    <a:pt x="1114" y="675"/>
                    <a:pt x="1069" y="464"/>
                    <a:pt x="956" y="284"/>
                  </a:cubicBezTo>
                  <a:cubicBezTo>
                    <a:pt x="866" y="136"/>
                    <a:pt x="708"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2"/>
            <p:cNvSpPr/>
            <p:nvPr/>
          </p:nvSpPr>
          <p:spPr>
            <a:xfrm>
              <a:off x="5284999" y="1535888"/>
              <a:ext cx="331577" cy="187387"/>
            </a:xfrm>
            <a:custGeom>
              <a:avLst/>
              <a:gdLst/>
              <a:ahLst/>
              <a:cxnLst/>
              <a:rect l="l" t="t" r="r" b="b"/>
              <a:pathLst>
                <a:path w="2525" h="1427" extrusionOk="0">
                  <a:moveTo>
                    <a:pt x="1188" y="0"/>
                  </a:moveTo>
                  <a:cubicBezTo>
                    <a:pt x="768" y="0"/>
                    <a:pt x="330" y="131"/>
                    <a:pt x="0" y="362"/>
                  </a:cubicBezTo>
                  <a:cubicBezTo>
                    <a:pt x="164" y="792"/>
                    <a:pt x="518" y="1158"/>
                    <a:pt x="982" y="1328"/>
                  </a:cubicBezTo>
                  <a:cubicBezTo>
                    <a:pt x="1146" y="1387"/>
                    <a:pt x="1386" y="1426"/>
                    <a:pt x="1625" y="1426"/>
                  </a:cubicBezTo>
                  <a:cubicBezTo>
                    <a:pt x="1935" y="1426"/>
                    <a:pt x="2246" y="1362"/>
                    <a:pt x="2396" y="1193"/>
                  </a:cubicBezTo>
                  <a:cubicBezTo>
                    <a:pt x="2495" y="1085"/>
                    <a:pt x="2524" y="935"/>
                    <a:pt x="2445" y="729"/>
                  </a:cubicBezTo>
                  <a:cubicBezTo>
                    <a:pt x="2248" y="222"/>
                    <a:pt x="1734" y="0"/>
                    <a:pt x="1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2"/>
            <p:cNvSpPr/>
            <p:nvPr/>
          </p:nvSpPr>
          <p:spPr>
            <a:xfrm>
              <a:off x="5380729" y="1533393"/>
              <a:ext cx="145237" cy="185417"/>
            </a:xfrm>
            <a:custGeom>
              <a:avLst/>
              <a:gdLst/>
              <a:ahLst/>
              <a:cxnLst/>
              <a:rect l="l" t="t" r="r" b="b"/>
              <a:pathLst>
                <a:path w="1106" h="1412" extrusionOk="0">
                  <a:moveTo>
                    <a:pt x="494" y="0"/>
                  </a:moveTo>
                  <a:cubicBezTo>
                    <a:pt x="454" y="0"/>
                    <a:pt x="413" y="6"/>
                    <a:pt x="373" y="19"/>
                  </a:cubicBezTo>
                  <a:cubicBezTo>
                    <a:pt x="192" y="76"/>
                    <a:pt x="85" y="257"/>
                    <a:pt x="46" y="429"/>
                  </a:cubicBezTo>
                  <a:cubicBezTo>
                    <a:pt x="1" y="638"/>
                    <a:pt x="25" y="853"/>
                    <a:pt x="99" y="1047"/>
                  </a:cubicBezTo>
                  <a:cubicBezTo>
                    <a:pt x="135" y="1141"/>
                    <a:pt x="182" y="1234"/>
                    <a:pt x="261" y="1304"/>
                  </a:cubicBezTo>
                  <a:cubicBezTo>
                    <a:pt x="346" y="1379"/>
                    <a:pt x="441" y="1412"/>
                    <a:pt x="536" y="1412"/>
                  </a:cubicBezTo>
                  <a:cubicBezTo>
                    <a:pt x="719" y="1412"/>
                    <a:pt x="896" y="1288"/>
                    <a:pt x="979" y="1104"/>
                  </a:cubicBezTo>
                  <a:cubicBezTo>
                    <a:pt x="1106" y="820"/>
                    <a:pt x="1059" y="427"/>
                    <a:pt x="872" y="190"/>
                  </a:cubicBezTo>
                  <a:cubicBezTo>
                    <a:pt x="786" y="80"/>
                    <a:pt x="642" y="0"/>
                    <a:pt x="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2"/>
            <p:cNvSpPr/>
            <p:nvPr/>
          </p:nvSpPr>
          <p:spPr>
            <a:xfrm>
              <a:off x="5365890" y="1101757"/>
              <a:ext cx="298879" cy="337086"/>
            </a:xfrm>
            <a:custGeom>
              <a:avLst/>
              <a:gdLst/>
              <a:ahLst/>
              <a:cxnLst/>
              <a:rect l="l" t="t" r="r" b="b"/>
              <a:pathLst>
                <a:path w="2276" h="2567" extrusionOk="0">
                  <a:moveTo>
                    <a:pt x="555" y="0"/>
                  </a:moveTo>
                  <a:cubicBezTo>
                    <a:pt x="364" y="110"/>
                    <a:pt x="179" y="229"/>
                    <a:pt x="1" y="354"/>
                  </a:cubicBezTo>
                  <a:cubicBezTo>
                    <a:pt x="188" y="487"/>
                    <a:pt x="409" y="609"/>
                    <a:pt x="531" y="706"/>
                  </a:cubicBezTo>
                  <a:cubicBezTo>
                    <a:pt x="1197" y="1243"/>
                    <a:pt x="1777" y="1869"/>
                    <a:pt x="2275" y="2566"/>
                  </a:cubicBezTo>
                  <a:cubicBezTo>
                    <a:pt x="1844" y="1634"/>
                    <a:pt x="1270" y="744"/>
                    <a:pt x="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2"/>
            <p:cNvSpPr/>
            <p:nvPr/>
          </p:nvSpPr>
          <p:spPr>
            <a:xfrm>
              <a:off x="5682100" y="998674"/>
              <a:ext cx="119105" cy="389874"/>
            </a:xfrm>
            <a:custGeom>
              <a:avLst/>
              <a:gdLst/>
              <a:ahLst/>
              <a:cxnLst/>
              <a:rect l="l" t="t" r="r" b="b"/>
              <a:pathLst>
                <a:path w="907" h="2969" extrusionOk="0">
                  <a:moveTo>
                    <a:pt x="606" y="0"/>
                  </a:moveTo>
                  <a:cubicBezTo>
                    <a:pt x="507" y="9"/>
                    <a:pt x="411" y="21"/>
                    <a:pt x="313" y="36"/>
                  </a:cubicBezTo>
                  <a:cubicBezTo>
                    <a:pt x="207" y="51"/>
                    <a:pt x="103" y="67"/>
                    <a:pt x="0" y="89"/>
                  </a:cubicBezTo>
                  <a:cubicBezTo>
                    <a:pt x="83" y="241"/>
                    <a:pt x="170" y="386"/>
                    <a:pt x="213" y="493"/>
                  </a:cubicBezTo>
                  <a:cubicBezTo>
                    <a:pt x="534" y="1288"/>
                    <a:pt x="738" y="2119"/>
                    <a:pt x="834" y="2969"/>
                  </a:cubicBezTo>
                  <a:cubicBezTo>
                    <a:pt x="907" y="1983"/>
                    <a:pt x="846" y="967"/>
                    <a:pt x="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2"/>
            <p:cNvSpPr/>
            <p:nvPr/>
          </p:nvSpPr>
          <p:spPr>
            <a:xfrm>
              <a:off x="5920964" y="1013118"/>
              <a:ext cx="160995" cy="381470"/>
            </a:xfrm>
            <a:custGeom>
              <a:avLst/>
              <a:gdLst/>
              <a:ahLst/>
              <a:cxnLst/>
              <a:rect l="l" t="t" r="r" b="b"/>
              <a:pathLst>
                <a:path w="1226" h="2905" extrusionOk="0">
                  <a:moveTo>
                    <a:pt x="651" y="0"/>
                  </a:moveTo>
                  <a:cubicBezTo>
                    <a:pt x="613" y="123"/>
                    <a:pt x="579" y="240"/>
                    <a:pt x="550" y="316"/>
                  </a:cubicBezTo>
                  <a:cubicBezTo>
                    <a:pt x="249" y="1152"/>
                    <a:pt x="66" y="2019"/>
                    <a:pt x="0" y="2904"/>
                  </a:cubicBezTo>
                  <a:cubicBezTo>
                    <a:pt x="259" y="1939"/>
                    <a:pt x="657" y="982"/>
                    <a:pt x="1225" y="149"/>
                  </a:cubicBezTo>
                  <a:cubicBezTo>
                    <a:pt x="1037" y="90"/>
                    <a:pt x="847" y="40"/>
                    <a:pt x="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2"/>
            <p:cNvSpPr/>
            <p:nvPr/>
          </p:nvSpPr>
          <p:spPr>
            <a:xfrm>
              <a:off x="5265433" y="2128649"/>
              <a:ext cx="1142331" cy="213650"/>
            </a:xfrm>
            <a:custGeom>
              <a:avLst/>
              <a:gdLst/>
              <a:ahLst/>
              <a:cxnLst/>
              <a:rect l="l" t="t" r="r" b="b"/>
              <a:pathLst>
                <a:path w="8699" h="1627" extrusionOk="0">
                  <a:moveTo>
                    <a:pt x="8638" y="1"/>
                  </a:moveTo>
                  <a:cubicBezTo>
                    <a:pt x="8627" y="1"/>
                    <a:pt x="8616" y="4"/>
                    <a:pt x="8606" y="12"/>
                  </a:cubicBezTo>
                  <a:cubicBezTo>
                    <a:pt x="7642" y="722"/>
                    <a:pt x="6372" y="1207"/>
                    <a:pt x="4934" y="1416"/>
                  </a:cubicBezTo>
                  <a:cubicBezTo>
                    <a:pt x="4448" y="1486"/>
                    <a:pt x="3973" y="1521"/>
                    <a:pt x="3514" y="1521"/>
                  </a:cubicBezTo>
                  <a:cubicBezTo>
                    <a:pt x="2198" y="1521"/>
                    <a:pt x="1014" y="1233"/>
                    <a:pt x="89" y="677"/>
                  </a:cubicBezTo>
                  <a:cubicBezTo>
                    <a:pt x="81" y="672"/>
                    <a:pt x="71" y="669"/>
                    <a:pt x="62" y="669"/>
                  </a:cubicBezTo>
                  <a:cubicBezTo>
                    <a:pt x="44" y="669"/>
                    <a:pt x="27" y="679"/>
                    <a:pt x="16" y="694"/>
                  </a:cubicBezTo>
                  <a:cubicBezTo>
                    <a:pt x="1" y="720"/>
                    <a:pt x="9" y="754"/>
                    <a:pt x="35" y="769"/>
                  </a:cubicBezTo>
                  <a:cubicBezTo>
                    <a:pt x="977" y="1334"/>
                    <a:pt x="2181" y="1627"/>
                    <a:pt x="3520" y="1627"/>
                  </a:cubicBezTo>
                  <a:cubicBezTo>
                    <a:pt x="3983" y="1627"/>
                    <a:pt x="4461" y="1593"/>
                    <a:pt x="4949" y="1521"/>
                  </a:cubicBezTo>
                  <a:cubicBezTo>
                    <a:pt x="6404" y="1311"/>
                    <a:pt x="7691" y="819"/>
                    <a:pt x="8670" y="98"/>
                  </a:cubicBezTo>
                  <a:cubicBezTo>
                    <a:pt x="8695" y="79"/>
                    <a:pt x="8699" y="46"/>
                    <a:pt x="8682" y="22"/>
                  </a:cubicBezTo>
                  <a:cubicBezTo>
                    <a:pt x="8671" y="8"/>
                    <a:pt x="8655" y="1"/>
                    <a:pt x="8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2"/>
            <p:cNvSpPr/>
            <p:nvPr/>
          </p:nvSpPr>
          <p:spPr>
            <a:xfrm>
              <a:off x="5101550" y="2586942"/>
              <a:ext cx="1706208" cy="1680175"/>
            </a:xfrm>
            <a:custGeom>
              <a:avLst/>
              <a:gdLst/>
              <a:ahLst/>
              <a:cxnLst/>
              <a:rect l="l" t="t" r="r" b="b"/>
              <a:pathLst>
                <a:path w="12993" h="12795" extrusionOk="0">
                  <a:moveTo>
                    <a:pt x="3358" y="0"/>
                  </a:moveTo>
                  <a:cubicBezTo>
                    <a:pt x="3308" y="0"/>
                    <a:pt x="3258" y="1"/>
                    <a:pt x="3206" y="4"/>
                  </a:cubicBezTo>
                  <a:cubicBezTo>
                    <a:pt x="2394" y="50"/>
                    <a:pt x="1623" y="516"/>
                    <a:pt x="1166" y="1237"/>
                  </a:cubicBezTo>
                  <a:cubicBezTo>
                    <a:pt x="1" y="3070"/>
                    <a:pt x="1052" y="5746"/>
                    <a:pt x="1787" y="7436"/>
                  </a:cubicBezTo>
                  <a:cubicBezTo>
                    <a:pt x="2111" y="8174"/>
                    <a:pt x="2418" y="8944"/>
                    <a:pt x="2918" y="9571"/>
                  </a:cubicBezTo>
                  <a:cubicBezTo>
                    <a:pt x="3482" y="10278"/>
                    <a:pt x="4228" y="10589"/>
                    <a:pt x="5092" y="10743"/>
                  </a:cubicBezTo>
                  <a:cubicBezTo>
                    <a:pt x="6512" y="10994"/>
                    <a:pt x="7004" y="10996"/>
                    <a:pt x="8348" y="11541"/>
                  </a:cubicBezTo>
                  <a:cubicBezTo>
                    <a:pt x="9062" y="11828"/>
                    <a:pt x="9858" y="12064"/>
                    <a:pt x="10481" y="12529"/>
                  </a:cubicBezTo>
                  <a:cubicBezTo>
                    <a:pt x="10715" y="12704"/>
                    <a:pt x="11002" y="12794"/>
                    <a:pt x="11287" y="12794"/>
                  </a:cubicBezTo>
                  <a:cubicBezTo>
                    <a:pt x="11696" y="12794"/>
                    <a:pt x="12098" y="12608"/>
                    <a:pt x="12323" y="12221"/>
                  </a:cubicBezTo>
                  <a:cubicBezTo>
                    <a:pt x="12992" y="11074"/>
                    <a:pt x="11844" y="9926"/>
                    <a:pt x="10968" y="9354"/>
                  </a:cubicBezTo>
                  <a:cubicBezTo>
                    <a:pt x="10392" y="8978"/>
                    <a:pt x="8636" y="8219"/>
                    <a:pt x="7203" y="7693"/>
                  </a:cubicBezTo>
                  <a:cubicBezTo>
                    <a:pt x="6449" y="7415"/>
                    <a:pt x="5878" y="6705"/>
                    <a:pt x="5848" y="5870"/>
                  </a:cubicBezTo>
                  <a:cubicBezTo>
                    <a:pt x="5825" y="5220"/>
                    <a:pt x="5792" y="3510"/>
                    <a:pt x="5752" y="2739"/>
                  </a:cubicBezTo>
                  <a:cubicBezTo>
                    <a:pt x="5672" y="1277"/>
                    <a:pt x="4846" y="0"/>
                    <a:pt x="3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2"/>
            <p:cNvSpPr/>
            <p:nvPr/>
          </p:nvSpPr>
          <p:spPr>
            <a:xfrm>
              <a:off x="5186118" y="3103933"/>
              <a:ext cx="592111" cy="900558"/>
            </a:xfrm>
            <a:custGeom>
              <a:avLst/>
              <a:gdLst/>
              <a:ahLst/>
              <a:cxnLst/>
              <a:rect l="l" t="t" r="r" b="b"/>
              <a:pathLst>
                <a:path w="4509" h="6858" extrusionOk="0">
                  <a:moveTo>
                    <a:pt x="58" y="0"/>
                  </a:moveTo>
                  <a:cubicBezTo>
                    <a:pt x="56" y="0"/>
                    <a:pt x="53" y="1"/>
                    <a:pt x="51" y="1"/>
                  </a:cubicBezTo>
                  <a:cubicBezTo>
                    <a:pt x="21" y="4"/>
                    <a:pt x="1" y="31"/>
                    <a:pt x="5" y="60"/>
                  </a:cubicBezTo>
                  <a:cubicBezTo>
                    <a:pt x="165" y="1268"/>
                    <a:pt x="647" y="2487"/>
                    <a:pt x="1097" y="3521"/>
                  </a:cubicBezTo>
                  <a:lnTo>
                    <a:pt x="1189" y="3731"/>
                  </a:lnTo>
                  <a:cubicBezTo>
                    <a:pt x="1477" y="4400"/>
                    <a:pt x="1777" y="5093"/>
                    <a:pt x="2234" y="5665"/>
                  </a:cubicBezTo>
                  <a:cubicBezTo>
                    <a:pt x="2748" y="6309"/>
                    <a:pt x="3430" y="6678"/>
                    <a:pt x="4441" y="6857"/>
                  </a:cubicBezTo>
                  <a:lnTo>
                    <a:pt x="4451" y="6857"/>
                  </a:lnTo>
                  <a:cubicBezTo>
                    <a:pt x="4475" y="6857"/>
                    <a:pt x="4498" y="6840"/>
                    <a:pt x="4503" y="6819"/>
                  </a:cubicBezTo>
                  <a:cubicBezTo>
                    <a:pt x="4508" y="6787"/>
                    <a:pt x="4488" y="6762"/>
                    <a:pt x="4460" y="6756"/>
                  </a:cubicBezTo>
                  <a:cubicBezTo>
                    <a:pt x="3475" y="6580"/>
                    <a:pt x="2812" y="6226"/>
                    <a:pt x="2317" y="5602"/>
                  </a:cubicBezTo>
                  <a:cubicBezTo>
                    <a:pt x="1868" y="5041"/>
                    <a:pt x="1571" y="4356"/>
                    <a:pt x="1284" y="3692"/>
                  </a:cubicBezTo>
                  <a:lnTo>
                    <a:pt x="1193" y="3479"/>
                  </a:lnTo>
                  <a:cubicBezTo>
                    <a:pt x="747" y="2453"/>
                    <a:pt x="269" y="1243"/>
                    <a:pt x="111" y="47"/>
                  </a:cubicBezTo>
                  <a:cubicBezTo>
                    <a:pt x="107" y="19"/>
                    <a:pt x="83" y="0"/>
                    <a:pt x="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2"/>
            <p:cNvSpPr/>
            <p:nvPr/>
          </p:nvSpPr>
          <p:spPr>
            <a:xfrm>
              <a:off x="5849659" y="2939131"/>
              <a:ext cx="700316" cy="883093"/>
            </a:xfrm>
            <a:custGeom>
              <a:avLst/>
              <a:gdLst/>
              <a:ahLst/>
              <a:cxnLst/>
              <a:rect l="l" t="t" r="r" b="b"/>
              <a:pathLst>
                <a:path w="5333" h="6725" extrusionOk="0">
                  <a:moveTo>
                    <a:pt x="55" y="1"/>
                  </a:moveTo>
                  <a:cubicBezTo>
                    <a:pt x="54" y="1"/>
                    <a:pt x="53" y="1"/>
                    <a:pt x="52" y="1"/>
                  </a:cubicBezTo>
                  <a:cubicBezTo>
                    <a:pt x="24" y="2"/>
                    <a:pt x="1" y="28"/>
                    <a:pt x="2" y="57"/>
                  </a:cubicBezTo>
                  <a:cubicBezTo>
                    <a:pt x="29" y="549"/>
                    <a:pt x="52" y="1445"/>
                    <a:pt x="71" y="2166"/>
                  </a:cubicBezTo>
                  <a:cubicBezTo>
                    <a:pt x="81" y="2584"/>
                    <a:pt x="91" y="2955"/>
                    <a:pt x="99" y="3188"/>
                  </a:cubicBezTo>
                  <a:cubicBezTo>
                    <a:pt x="129" y="4013"/>
                    <a:pt x="686" y="4764"/>
                    <a:pt x="1487" y="5058"/>
                  </a:cubicBezTo>
                  <a:cubicBezTo>
                    <a:pt x="2834" y="5554"/>
                    <a:pt x="4653" y="6328"/>
                    <a:pt x="5242" y="6715"/>
                  </a:cubicBezTo>
                  <a:cubicBezTo>
                    <a:pt x="5252" y="6720"/>
                    <a:pt x="5261" y="6725"/>
                    <a:pt x="5271" y="6725"/>
                  </a:cubicBezTo>
                  <a:cubicBezTo>
                    <a:pt x="5289" y="6725"/>
                    <a:pt x="5305" y="6717"/>
                    <a:pt x="5316" y="6699"/>
                  </a:cubicBezTo>
                  <a:cubicBezTo>
                    <a:pt x="5332" y="6676"/>
                    <a:pt x="5325" y="6642"/>
                    <a:pt x="5299" y="6626"/>
                  </a:cubicBezTo>
                  <a:cubicBezTo>
                    <a:pt x="4695" y="6229"/>
                    <a:pt x="2905" y="5468"/>
                    <a:pt x="1523" y="4958"/>
                  </a:cubicBezTo>
                  <a:cubicBezTo>
                    <a:pt x="763" y="4679"/>
                    <a:pt x="233" y="3966"/>
                    <a:pt x="205" y="3185"/>
                  </a:cubicBezTo>
                  <a:cubicBezTo>
                    <a:pt x="195" y="2951"/>
                    <a:pt x="186" y="2580"/>
                    <a:pt x="176" y="2164"/>
                  </a:cubicBezTo>
                  <a:cubicBezTo>
                    <a:pt x="158" y="1443"/>
                    <a:pt x="135" y="545"/>
                    <a:pt x="108" y="51"/>
                  </a:cubicBezTo>
                  <a:cubicBezTo>
                    <a:pt x="108" y="23"/>
                    <a:pt x="88" y="1"/>
                    <a:pt x="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2"/>
            <p:cNvSpPr/>
            <p:nvPr/>
          </p:nvSpPr>
          <p:spPr>
            <a:xfrm>
              <a:off x="6482079" y="4014479"/>
              <a:ext cx="140772" cy="259084"/>
            </a:xfrm>
            <a:custGeom>
              <a:avLst/>
              <a:gdLst/>
              <a:ahLst/>
              <a:cxnLst/>
              <a:rect l="l" t="t" r="r" b="b"/>
              <a:pathLst>
                <a:path w="1072" h="1973" extrusionOk="0">
                  <a:moveTo>
                    <a:pt x="63" y="0"/>
                  </a:moveTo>
                  <a:cubicBezTo>
                    <a:pt x="41" y="0"/>
                    <a:pt x="20" y="14"/>
                    <a:pt x="11" y="35"/>
                  </a:cubicBezTo>
                  <a:cubicBezTo>
                    <a:pt x="1" y="61"/>
                    <a:pt x="15" y="93"/>
                    <a:pt x="41" y="103"/>
                  </a:cubicBezTo>
                  <a:cubicBezTo>
                    <a:pt x="48" y="108"/>
                    <a:pt x="693" y="372"/>
                    <a:pt x="825" y="827"/>
                  </a:cubicBezTo>
                  <a:cubicBezTo>
                    <a:pt x="962" y="1301"/>
                    <a:pt x="807" y="1901"/>
                    <a:pt x="805" y="1907"/>
                  </a:cubicBezTo>
                  <a:cubicBezTo>
                    <a:pt x="797" y="1934"/>
                    <a:pt x="815" y="1964"/>
                    <a:pt x="843" y="1971"/>
                  </a:cubicBezTo>
                  <a:cubicBezTo>
                    <a:pt x="847" y="1972"/>
                    <a:pt x="852" y="1972"/>
                    <a:pt x="857" y="1972"/>
                  </a:cubicBezTo>
                  <a:cubicBezTo>
                    <a:pt x="880" y="1972"/>
                    <a:pt x="902" y="1957"/>
                    <a:pt x="907" y="1931"/>
                  </a:cubicBezTo>
                  <a:cubicBezTo>
                    <a:pt x="915" y="1907"/>
                    <a:pt x="1072" y="1298"/>
                    <a:pt x="926" y="794"/>
                  </a:cubicBezTo>
                  <a:cubicBezTo>
                    <a:pt x="780" y="292"/>
                    <a:pt x="109" y="15"/>
                    <a:pt x="81" y="3"/>
                  </a:cubicBezTo>
                  <a:cubicBezTo>
                    <a:pt x="75" y="1"/>
                    <a:pt x="69" y="0"/>
                    <a:pt x="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2"/>
            <p:cNvSpPr/>
            <p:nvPr/>
          </p:nvSpPr>
          <p:spPr>
            <a:xfrm>
              <a:off x="6602102" y="3956962"/>
              <a:ext cx="137358" cy="216407"/>
            </a:xfrm>
            <a:custGeom>
              <a:avLst/>
              <a:gdLst/>
              <a:ahLst/>
              <a:cxnLst/>
              <a:rect l="l" t="t" r="r" b="b"/>
              <a:pathLst>
                <a:path w="1046" h="1648" extrusionOk="0">
                  <a:moveTo>
                    <a:pt x="60" y="0"/>
                  </a:moveTo>
                  <a:cubicBezTo>
                    <a:pt x="39" y="0"/>
                    <a:pt x="19" y="13"/>
                    <a:pt x="11" y="33"/>
                  </a:cubicBezTo>
                  <a:cubicBezTo>
                    <a:pt x="1" y="60"/>
                    <a:pt x="12" y="92"/>
                    <a:pt x="39" y="103"/>
                  </a:cubicBezTo>
                  <a:cubicBezTo>
                    <a:pt x="45" y="106"/>
                    <a:pt x="673" y="377"/>
                    <a:pt x="823" y="827"/>
                  </a:cubicBezTo>
                  <a:cubicBezTo>
                    <a:pt x="897" y="1053"/>
                    <a:pt x="937" y="1311"/>
                    <a:pt x="939" y="1595"/>
                  </a:cubicBezTo>
                  <a:cubicBezTo>
                    <a:pt x="939" y="1625"/>
                    <a:pt x="963" y="1648"/>
                    <a:pt x="993" y="1648"/>
                  </a:cubicBezTo>
                  <a:cubicBezTo>
                    <a:pt x="1021" y="1648"/>
                    <a:pt x="1046" y="1625"/>
                    <a:pt x="1046" y="1594"/>
                  </a:cubicBezTo>
                  <a:cubicBezTo>
                    <a:pt x="1044" y="1298"/>
                    <a:pt x="1003" y="1030"/>
                    <a:pt x="924" y="794"/>
                  </a:cubicBezTo>
                  <a:cubicBezTo>
                    <a:pt x="759" y="297"/>
                    <a:pt x="106" y="17"/>
                    <a:pt x="81" y="4"/>
                  </a:cubicBezTo>
                  <a:cubicBezTo>
                    <a:pt x="74" y="2"/>
                    <a:pt x="67" y="0"/>
                    <a:pt x="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7" name="Google Shape;2157;p32"/>
          <p:cNvGrpSpPr/>
          <p:nvPr/>
        </p:nvGrpSpPr>
        <p:grpSpPr>
          <a:xfrm>
            <a:off x="1939901" y="1057561"/>
            <a:ext cx="494777" cy="444520"/>
            <a:chOff x="1871175" y="984299"/>
            <a:chExt cx="3905105" cy="3508444"/>
          </a:xfrm>
        </p:grpSpPr>
        <p:sp>
          <p:nvSpPr>
            <p:cNvPr id="2158" name="Google Shape;2158;p32"/>
            <p:cNvSpPr/>
            <p:nvPr/>
          </p:nvSpPr>
          <p:spPr>
            <a:xfrm>
              <a:off x="1871175" y="1020975"/>
              <a:ext cx="3905105" cy="3437350"/>
            </a:xfrm>
            <a:custGeom>
              <a:avLst/>
              <a:gdLst/>
              <a:ahLst/>
              <a:cxnLst/>
              <a:rect l="l" t="t" r="r" b="b"/>
              <a:pathLst>
                <a:path w="6921" h="6092" extrusionOk="0">
                  <a:moveTo>
                    <a:pt x="1771" y="0"/>
                  </a:moveTo>
                  <a:cubicBezTo>
                    <a:pt x="1488" y="0"/>
                    <a:pt x="1177" y="153"/>
                    <a:pt x="872" y="369"/>
                  </a:cubicBezTo>
                  <a:cubicBezTo>
                    <a:pt x="322" y="758"/>
                    <a:pt x="1" y="1206"/>
                    <a:pt x="389" y="1756"/>
                  </a:cubicBezTo>
                  <a:cubicBezTo>
                    <a:pt x="947" y="2542"/>
                    <a:pt x="1696" y="3362"/>
                    <a:pt x="2557" y="4120"/>
                  </a:cubicBezTo>
                  <a:cubicBezTo>
                    <a:pt x="3416" y="4881"/>
                    <a:pt x="4321" y="5524"/>
                    <a:pt x="5172" y="5981"/>
                  </a:cubicBezTo>
                  <a:cubicBezTo>
                    <a:pt x="5315" y="6057"/>
                    <a:pt x="5447" y="6091"/>
                    <a:pt x="5570" y="6091"/>
                  </a:cubicBezTo>
                  <a:cubicBezTo>
                    <a:pt x="5958" y="6091"/>
                    <a:pt x="6252" y="5748"/>
                    <a:pt x="6493" y="5297"/>
                  </a:cubicBezTo>
                  <a:cubicBezTo>
                    <a:pt x="6812" y="4701"/>
                    <a:pt x="6920" y="4147"/>
                    <a:pt x="6326" y="3829"/>
                  </a:cubicBezTo>
                  <a:cubicBezTo>
                    <a:pt x="5638" y="3461"/>
                    <a:pt x="4893" y="2929"/>
                    <a:pt x="4173" y="2293"/>
                  </a:cubicBezTo>
                  <a:cubicBezTo>
                    <a:pt x="3453" y="1657"/>
                    <a:pt x="2835" y="983"/>
                    <a:pt x="2382" y="345"/>
                  </a:cubicBezTo>
                  <a:cubicBezTo>
                    <a:pt x="2209" y="100"/>
                    <a:pt x="1999"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2"/>
            <p:cNvSpPr/>
            <p:nvPr/>
          </p:nvSpPr>
          <p:spPr>
            <a:xfrm>
              <a:off x="1924778" y="984299"/>
              <a:ext cx="3844731" cy="3508444"/>
            </a:xfrm>
            <a:custGeom>
              <a:avLst/>
              <a:gdLst/>
              <a:ahLst/>
              <a:cxnLst/>
              <a:rect l="l" t="t" r="r" b="b"/>
              <a:pathLst>
                <a:path w="6814" h="6218" extrusionOk="0">
                  <a:moveTo>
                    <a:pt x="5035" y="0"/>
                  </a:moveTo>
                  <a:cubicBezTo>
                    <a:pt x="4796" y="0"/>
                    <a:pt x="4579" y="105"/>
                    <a:pt x="4406" y="367"/>
                  </a:cubicBezTo>
                  <a:cubicBezTo>
                    <a:pt x="3978" y="1021"/>
                    <a:pt x="3381" y="1714"/>
                    <a:pt x="2684" y="2373"/>
                  </a:cubicBezTo>
                  <a:cubicBezTo>
                    <a:pt x="1985" y="3034"/>
                    <a:pt x="1258" y="3591"/>
                    <a:pt x="584" y="3982"/>
                  </a:cubicBezTo>
                  <a:cubicBezTo>
                    <a:pt x="0" y="4321"/>
                    <a:pt x="124" y="4871"/>
                    <a:pt x="464" y="5455"/>
                  </a:cubicBezTo>
                  <a:cubicBezTo>
                    <a:pt x="716" y="5889"/>
                    <a:pt x="1015" y="6218"/>
                    <a:pt x="1392" y="6218"/>
                  </a:cubicBezTo>
                  <a:cubicBezTo>
                    <a:pt x="1521" y="6218"/>
                    <a:pt x="1659" y="6179"/>
                    <a:pt x="1808" y="6093"/>
                  </a:cubicBezTo>
                  <a:cubicBezTo>
                    <a:pt x="2643" y="5610"/>
                    <a:pt x="3527" y="4936"/>
                    <a:pt x="4361" y="4148"/>
                  </a:cubicBezTo>
                  <a:cubicBezTo>
                    <a:pt x="5193" y="3358"/>
                    <a:pt x="5914" y="2516"/>
                    <a:pt x="6445" y="1708"/>
                  </a:cubicBezTo>
                  <a:cubicBezTo>
                    <a:pt x="6814" y="1145"/>
                    <a:pt x="6478" y="708"/>
                    <a:pt x="5917" y="339"/>
                  </a:cubicBezTo>
                  <a:cubicBezTo>
                    <a:pt x="5616" y="140"/>
                    <a:pt x="5310" y="0"/>
                    <a:pt x="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2"/>
            <p:cNvSpPr/>
            <p:nvPr/>
          </p:nvSpPr>
          <p:spPr>
            <a:xfrm>
              <a:off x="3186419" y="2111652"/>
              <a:ext cx="1455175" cy="1413421"/>
            </a:xfrm>
            <a:custGeom>
              <a:avLst/>
              <a:gdLst/>
              <a:ahLst/>
              <a:cxnLst/>
              <a:rect l="l" t="t" r="r" b="b"/>
              <a:pathLst>
                <a:path w="2579" h="2505" extrusionOk="0">
                  <a:moveTo>
                    <a:pt x="1495" y="0"/>
                  </a:moveTo>
                  <a:cubicBezTo>
                    <a:pt x="1432" y="0"/>
                    <a:pt x="1369" y="26"/>
                    <a:pt x="1322" y="75"/>
                  </a:cubicBezTo>
                  <a:cubicBezTo>
                    <a:pt x="1137" y="275"/>
                    <a:pt x="941" y="474"/>
                    <a:pt x="734" y="671"/>
                  </a:cubicBezTo>
                  <a:cubicBezTo>
                    <a:pt x="528" y="864"/>
                    <a:pt x="323" y="1045"/>
                    <a:pt x="116" y="1216"/>
                  </a:cubicBezTo>
                  <a:cubicBezTo>
                    <a:pt x="14" y="1300"/>
                    <a:pt x="0" y="1450"/>
                    <a:pt x="86" y="1549"/>
                  </a:cubicBezTo>
                  <a:lnTo>
                    <a:pt x="842" y="2424"/>
                  </a:lnTo>
                  <a:cubicBezTo>
                    <a:pt x="889" y="2477"/>
                    <a:pt x="954" y="2505"/>
                    <a:pt x="1020" y="2505"/>
                  </a:cubicBezTo>
                  <a:cubicBezTo>
                    <a:pt x="1071" y="2505"/>
                    <a:pt x="1122" y="2488"/>
                    <a:pt x="1164" y="2453"/>
                  </a:cubicBezTo>
                  <a:cubicBezTo>
                    <a:pt x="1392" y="2261"/>
                    <a:pt x="1621" y="2060"/>
                    <a:pt x="1843" y="1847"/>
                  </a:cubicBezTo>
                  <a:cubicBezTo>
                    <a:pt x="2070" y="1633"/>
                    <a:pt x="2289" y="1415"/>
                    <a:pt x="2493" y="1193"/>
                  </a:cubicBezTo>
                  <a:cubicBezTo>
                    <a:pt x="2579" y="1102"/>
                    <a:pt x="2574" y="958"/>
                    <a:pt x="2483" y="871"/>
                  </a:cubicBezTo>
                  <a:lnTo>
                    <a:pt x="1655" y="65"/>
                  </a:lnTo>
                  <a:cubicBezTo>
                    <a:pt x="1610" y="22"/>
                    <a:pt x="1553" y="0"/>
                    <a:pt x="149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2"/>
            <p:cNvSpPr/>
            <p:nvPr/>
          </p:nvSpPr>
          <p:spPr>
            <a:xfrm>
              <a:off x="3194882" y="2749243"/>
              <a:ext cx="1436555" cy="810249"/>
            </a:xfrm>
            <a:custGeom>
              <a:avLst/>
              <a:gdLst/>
              <a:ahLst/>
              <a:cxnLst/>
              <a:rect l="l" t="t" r="r" b="b"/>
              <a:pathLst>
                <a:path w="2546" h="1436" extrusionOk="0">
                  <a:moveTo>
                    <a:pt x="2478" y="1"/>
                  </a:moveTo>
                  <a:cubicBezTo>
                    <a:pt x="2462" y="1"/>
                    <a:pt x="2446" y="7"/>
                    <a:pt x="2434" y="21"/>
                  </a:cubicBezTo>
                  <a:cubicBezTo>
                    <a:pt x="2225" y="245"/>
                    <a:pt x="2007" y="465"/>
                    <a:pt x="1786" y="673"/>
                  </a:cubicBezTo>
                  <a:cubicBezTo>
                    <a:pt x="1563" y="884"/>
                    <a:pt x="1334" y="1086"/>
                    <a:pt x="1107" y="1276"/>
                  </a:cubicBezTo>
                  <a:cubicBezTo>
                    <a:pt x="1077" y="1301"/>
                    <a:pt x="1040" y="1313"/>
                    <a:pt x="1003" y="1313"/>
                  </a:cubicBezTo>
                  <a:cubicBezTo>
                    <a:pt x="954" y="1313"/>
                    <a:pt x="905" y="1293"/>
                    <a:pt x="870" y="1254"/>
                  </a:cubicBezTo>
                  <a:lnTo>
                    <a:pt x="114" y="378"/>
                  </a:lnTo>
                  <a:cubicBezTo>
                    <a:pt x="101" y="364"/>
                    <a:pt x="85" y="357"/>
                    <a:pt x="68" y="357"/>
                  </a:cubicBezTo>
                  <a:cubicBezTo>
                    <a:pt x="54" y="357"/>
                    <a:pt x="40" y="362"/>
                    <a:pt x="28" y="372"/>
                  </a:cubicBezTo>
                  <a:cubicBezTo>
                    <a:pt x="4" y="395"/>
                    <a:pt x="1" y="433"/>
                    <a:pt x="22" y="457"/>
                  </a:cubicBezTo>
                  <a:lnTo>
                    <a:pt x="779" y="1334"/>
                  </a:lnTo>
                  <a:cubicBezTo>
                    <a:pt x="836" y="1401"/>
                    <a:pt x="919" y="1436"/>
                    <a:pt x="1000" y="1436"/>
                  </a:cubicBezTo>
                  <a:cubicBezTo>
                    <a:pt x="1067" y="1436"/>
                    <a:pt x="1132" y="1414"/>
                    <a:pt x="1186" y="1368"/>
                  </a:cubicBezTo>
                  <a:cubicBezTo>
                    <a:pt x="1414" y="1177"/>
                    <a:pt x="1646" y="973"/>
                    <a:pt x="1870" y="762"/>
                  </a:cubicBezTo>
                  <a:cubicBezTo>
                    <a:pt x="2092" y="550"/>
                    <a:pt x="2312" y="329"/>
                    <a:pt x="2524" y="102"/>
                  </a:cubicBezTo>
                  <a:cubicBezTo>
                    <a:pt x="2545" y="78"/>
                    <a:pt x="2545" y="41"/>
                    <a:pt x="2519" y="16"/>
                  </a:cubicBezTo>
                  <a:cubicBezTo>
                    <a:pt x="2508" y="6"/>
                    <a:pt x="2493" y="1"/>
                    <a:pt x="2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2"/>
            <p:cNvSpPr/>
            <p:nvPr/>
          </p:nvSpPr>
          <p:spPr>
            <a:xfrm>
              <a:off x="2906556" y="2564172"/>
              <a:ext cx="2205614" cy="1893025"/>
            </a:xfrm>
            <a:custGeom>
              <a:avLst/>
              <a:gdLst/>
              <a:ahLst/>
              <a:cxnLst/>
              <a:rect l="l" t="t" r="r" b="b"/>
              <a:pathLst>
                <a:path w="3909" h="3355" extrusionOk="0">
                  <a:moveTo>
                    <a:pt x="3841" y="1"/>
                  </a:moveTo>
                  <a:cubicBezTo>
                    <a:pt x="3823" y="1"/>
                    <a:pt x="3806" y="8"/>
                    <a:pt x="3794" y="22"/>
                  </a:cubicBezTo>
                  <a:cubicBezTo>
                    <a:pt x="3427" y="457"/>
                    <a:pt x="3018" y="890"/>
                    <a:pt x="2579" y="1304"/>
                  </a:cubicBezTo>
                  <a:cubicBezTo>
                    <a:pt x="1747" y="2089"/>
                    <a:pt x="869" y="2760"/>
                    <a:pt x="38" y="3241"/>
                  </a:cubicBezTo>
                  <a:cubicBezTo>
                    <a:pt x="9" y="3257"/>
                    <a:pt x="1" y="3296"/>
                    <a:pt x="16" y="3324"/>
                  </a:cubicBezTo>
                  <a:cubicBezTo>
                    <a:pt x="26" y="3343"/>
                    <a:pt x="46" y="3354"/>
                    <a:pt x="68" y="3354"/>
                  </a:cubicBezTo>
                  <a:cubicBezTo>
                    <a:pt x="79" y="3354"/>
                    <a:pt x="89" y="3350"/>
                    <a:pt x="101" y="3347"/>
                  </a:cubicBezTo>
                  <a:cubicBezTo>
                    <a:pt x="939" y="2860"/>
                    <a:pt x="1825" y="2183"/>
                    <a:pt x="2663" y="1392"/>
                  </a:cubicBezTo>
                  <a:cubicBezTo>
                    <a:pt x="3103" y="975"/>
                    <a:pt x="3516" y="540"/>
                    <a:pt x="3887" y="100"/>
                  </a:cubicBezTo>
                  <a:cubicBezTo>
                    <a:pt x="3909" y="73"/>
                    <a:pt x="3906" y="36"/>
                    <a:pt x="3880" y="14"/>
                  </a:cubicBezTo>
                  <a:cubicBezTo>
                    <a:pt x="3868" y="5"/>
                    <a:pt x="3854" y="1"/>
                    <a:pt x="3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2"/>
            <p:cNvSpPr/>
            <p:nvPr/>
          </p:nvSpPr>
          <p:spPr>
            <a:xfrm>
              <a:off x="2714714" y="1843637"/>
              <a:ext cx="1199574" cy="1091240"/>
            </a:xfrm>
            <a:custGeom>
              <a:avLst/>
              <a:gdLst/>
              <a:ahLst/>
              <a:cxnLst/>
              <a:rect l="l" t="t" r="r" b="b"/>
              <a:pathLst>
                <a:path w="2126" h="1934" extrusionOk="0">
                  <a:moveTo>
                    <a:pt x="2058" y="1"/>
                  </a:moveTo>
                  <a:cubicBezTo>
                    <a:pt x="2041" y="1"/>
                    <a:pt x="2024" y="7"/>
                    <a:pt x="2013" y="21"/>
                  </a:cubicBezTo>
                  <a:cubicBezTo>
                    <a:pt x="1773" y="285"/>
                    <a:pt x="1513" y="550"/>
                    <a:pt x="1242" y="807"/>
                  </a:cubicBezTo>
                  <a:cubicBezTo>
                    <a:pt x="845" y="1183"/>
                    <a:pt x="438" y="1526"/>
                    <a:pt x="34" y="1825"/>
                  </a:cubicBezTo>
                  <a:cubicBezTo>
                    <a:pt x="6" y="1845"/>
                    <a:pt x="1" y="1883"/>
                    <a:pt x="21" y="1910"/>
                  </a:cubicBezTo>
                  <a:cubicBezTo>
                    <a:pt x="31" y="1925"/>
                    <a:pt x="51" y="1934"/>
                    <a:pt x="69" y="1934"/>
                  </a:cubicBezTo>
                  <a:cubicBezTo>
                    <a:pt x="81" y="1934"/>
                    <a:pt x="94" y="1931"/>
                    <a:pt x="106" y="1921"/>
                  </a:cubicBezTo>
                  <a:cubicBezTo>
                    <a:pt x="515" y="1620"/>
                    <a:pt x="926" y="1274"/>
                    <a:pt x="1327" y="896"/>
                  </a:cubicBezTo>
                  <a:cubicBezTo>
                    <a:pt x="1600" y="636"/>
                    <a:pt x="1863" y="369"/>
                    <a:pt x="2104" y="101"/>
                  </a:cubicBezTo>
                  <a:cubicBezTo>
                    <a:pt x="2125" y="76"/>
                    <a:pt x="2122" y="36"/>
                    <a:pt x="2098" y="15"/>
                  </a:cubicBezTo>
                  <a:cubicBezTo>
                    <a:pt x="2087" y="5"/>
                    <a:pt x="2072" y="1"/>
                    <a:pt x="2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4" name="Google Shape;2164;p32"/>
          <p:cNvSpPr/>
          <p:nvPr/>
        </p:nvSpPr>
        <p:spPr>
          <a:xfrm>
            <a:off x="7707775" y="1289449"/>
            <a:ext cx="185100" cy="185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5" name="Google Shape;2165;p32"/>
          <p:cNvGrpSpPr/>
          <p:nvPr/>
        </p:nvGrpSpPr>
        <p:grpSpPr>
          <a:xfrm rot="3600121">
            <a:off x="4382557" y="851897"/>
            <a:ext cx="191561" cy="411321"/>
            <a:chOff x="4576975" y="1448100"/>
            <a:chExt cx="292800" cy="628700"/>
          </a:xfrm>
        </p:grpSpPr>
        <p:sp>
          <p:nvSpPr>
            <p:cNvPr id="2166" name="Google Shape;2166;p32"/>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7" name="Google Shape;2167;p32"/>
            <p:cNvGrpSpPr/>
            <p:nvPr/>
          </p:nvGrpSpPr>
          <p:grpSpPr>
            <a:xfrm>
              <a:off x="4576975" y="1448100"/>
              <a:ext cx="292800" cy="146400"/>
              <a:chOff x="4584725" y="1420525"/>
              <a:chExt cx="292800" cy="146400"/>
            </a:xfrm>
          </p:grpSpPr>
          <p:sp>
            <p:nvSpPr>
              <p:cNvPr id="2168" name="Google Shape;2168;p32"/>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2"/>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32"/>
            <p:cNvGrpSpPr/>
            <p:nvPr/>
          </p:nvGrpSpPr>
          <p:grpSpPr>
            <a:xfrm>
              <a:off x="4576975" y="1930400"/>
              <a:ext cx="292800" cy="146400"/>
              <a:chOff x="4584725" y="1420525"/>
              <a:chExt cx="292800" cy="146400"/>
            </a:xfrm>
          </p:grpSpPr>
          <p:sp>
            <p:nvSpPr>
              <p:cNvPr id="2171" name="Google Shape;2171;p32"/>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2"/>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3" name="Google Shape;2173;p32"/>
          <p:cNvGrpSpPr/>
          <p:nvPr/>
        </p:nvGrpSpPr>
        <p:grpSpPr>
          <a:xfrm>
            <a:off x="7038194" y="3638173"/>
            <a:ext cx="392582" cy="240021"/>
            <a:chOff x="4596061" y="4300930"/>
            <a:chExt cx="280917" cy="171762"/>
          </a:xfrm>
        </p:grpSpPr>
        <p:sp>
          <p:nvSpPr>
            <p:cNvPr id="2174" name="Google Shape;2174;p32"/>
            <p:cNvSpPr/>
            <p:nvPr/>
          </p:nvSpPr>
          <p:spPr>
            <a:xfrm>
              <a:off x="4624573" y="4300930"/>
              <a:ext cx="217963" cy="167208"/>
            </a:xfrm>
            <a:custGeom>
              <a:avLst/>
              <a:gdLst/>
              <a:ahLst/>
              <a:cxnLst/>
              <a:rect l="l" t="t" r="r" b="b"/>
              <a:pathLst>
                <a:path w="2538" h="1947" extrusionOk="0">
                  <a:moveTo>
                    <a:pt x="1268" y="0"/>
                  </a:moveTo>
                  <a:cubicBezTo>
                    <a:pt x="567" y="0"/>
                    <a:pt x="0" y="568"/>
                    <a:pt x="0" y="1269"/>
                  </a:cubicBezTo>
                  <a:cubicBezTo>
                    <a:pt x="0" y="1518"/>
                    <a:pt x="73" y="1749"/>
                    <a:pt x="196" y="1946"/>
                  </a:cubicBezTo>
                  <a:lnTo>
                    <a:pt x="2342" y="1946"/>
                  </a:lnTo>
                  <a:cubicBezTo>
                    <a:pt x="2465" y="1749"/>
                    <a:pt x="2537" y="1519"/>
                    <a:pt x="2537" y="1269"/>
                  </a:cubicBezTo>
                  <a:cubicBezTo>
                    <a:pt x="2537" y="568"/>
                    <a:pt x="1971" y="0"/>
                    <a:pt x="1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2"/>
            <p:cNvSpPr/>
            <p:nvPr/>
          </p:nvSpPr>
          <p:spPr>
            <a:xfrm>
              <a:off x="4806127" y="4463332"/>
              <a:ext cx="70851" cy="9361"/>
            </a:xfrm>
            <a:custGeom>
              <a:avLst/>
              <a:gdLst/>
              <a:ahLst/>
              <a:cxnLst/>
              <a:rect l="l" t="t" r="r" b="b"/>
              <a:pathLst>
                <a:path w="825" h="109" extrusionOk="0">
                  <a:moveTo>
                    <a:pt x="1" y="1"/>
                  </a:moveTo>
                  <a:lnTo>
                    <a:pt x="1" y="108"/>
                  </a:lnTo>
                  <a:lnTo>
                    <a:pt x="825" y="108"/>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2"/>
            <p:cNvSpPr/>
            <p:nvPr/>
          </p:nvSpPr>
          <p:spPr>
            <a:xfrm>
              <a:off x="4596061" y="4463332"/>
              <a:ext cx="168840" cy="9361"/>
            </a:xfrm>
            <a:custGeom>
              <a:avLst/>
              <a:gdLst/>
              <a:ahLst/>
              <a:cxnLst/>
              <a:rect l="l" t="t" r="r" b="b"/>
              <a:pathLst>
                <a:path w="1966" h="109" extrusionOk="0">
                  <a:moveTo>
                    <a:pt x="1" y="1"/>
                  </a:moveTo>
                  <a:lnTo>
                    <a:pt x="1" y="108"/>
                  </a:lnTo>
                  <a:lnTo>
                    <a:pt x="1966" y="108"/>
                  </a:lnTo>
                  <a:lnTo>
                    <a:pt x="19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7" name="Google Shape;2177;p32"/>
          <p:cNvGrpSpPr/>
          <p:nvPr/>
        </p:nvGrpSpPr>
        <p:grpSpPr>
          <a:xfrm>
            <a:off x="6618271" y="3832159"/>
            <a:ext cx="286842" cy="204498"/>
            <a:chOff x="7330360" y="4550845"/>
            <a:chExt cx="205254" cy="146342"/>
          </a:xfrm>
        </p:grpSpPr>
        <p:sp>
          <p:nvSpPr>
            <p:cNvPr id="2178" name="Google Shape;2178;p32"/>
            <p:cNvSpPr/>
            <p:nvPr/>
          </p:nvSpPr>
          <p:spPr>
            <a:xfrm>
              <a:off x="7330360" y="4550845"/>
              <a:ext cx="141702" cy="141702"/>
            </a:xfrm>
            <a:custGeom>
              <a:avLst/>
              <a:gdLst/>
              <a:ahLst/>
              <a:cxnLst/>
              <a:rect l="l" t="t" r="r" b="b"/>
              <a:pathLst>
                <a:path w="1650" h="1650" extrusionOk="0">
                  <a:moveTo>
                    <a:pt x="824" y="0"/>
                  </a:moveTo>
                  <a:cubicBezTo>
                    <a:pt x="369" y="0"/>
                    <a:pt x="0" y="368"/>
                    <a:pt x="0" y="824"/>
                  </a:cubicBezTo>
                  <a:cubicBezTo>
                    <a:pt x="0" y="1279"/>
                    <a:pt x="369" y="1649"/>
                    <a:pt x="824" y="1649"/>
                  </a:cubicBezTo>
                  <a:cubicBezTo>
                    <a:pt x="1280" y="1649"/>
                    <a:pt x="1650" y="1279"/>
                    <a:pt x="1650" y="824"/>
                  </a:cubicBezTo>
                  <a:cubicBezTo>
                    <a:pt x="1650" y="368"/>
                    <a:pt x="1280" y="0"/>
                    <a:pt x="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2"/>
            <p:cNvSpPr/>
            <p:nvPr/>
          </p:nvSpPr>
          <p:spPr>
            <a:xfrm>
              <a:off x="7355609" y="4687911"/>
              <a:ext cx="180004" cy="9275"/>
            </a:xfrm>
            <a:custGeom>
              <a:avLst/>
              <a:gdLst/>
              <a:ahLst/>
              <a:cxnLst/>
              <a:rect l="l" t="t" r="r" b="b"/>
              <a:pathLst>
                <a:path w="2096" h="108" extrusionOk="0">
                  <a:moveTo>
                    <a:pt x="1" y="0"/>
                  </a:moveTo>
                  <a:lnTo>
                    <a:pt x="1" y="107"/>
                  </a:lnTo>
                  <a:lnTo>
                    <a:pt x="2095" y="107"/>
                  </a:lnTo>
                  <a:lnTo>
                    <a:pt x="20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67685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7"/>
        <p:cNvGrpSpPr/>
        <p:nvPr/>
      </p:nvGrpSpPr>
      <p:grpSpPr>
        <a:xfrm>
          <a:off x="0" y="0"/>
          <a:ext cx="0" cy="0"/>
          <a:chOff x="0" y="0"/>
          <a:chExt cx="0" cy="0"/>
        </a:xfrm>
      </p:grpSpPr>
      <p:sp>
        <p:nvSpPr>
          <p:cNvPr id="1968" name="Google Shape;1968;p31"/>
          <p:cNvSpPr txBox="1">
            <a:spLocks noGrp="1"/>
          </p:cNvSpPr>
          <p:nvPr>
            <p:ph type="title"/>
          </p:nvPr>
        </p:nvSpPr>
        <p:spPr>
          <a:xfrm>
            <a:off x="713225" y="765653"/>
            <a:ext cx="365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Introduction</a:t>
            </a:r>
            <a:endParaRPr dirty="0">
              <a:solidFill>
                <a:schemeClr val="dk2"/>
              </a:solidFill>
            </a:endParaRPr>
          </a:p>
        </p:txBody>
      </p:sp>
      <p:sp>
        <p:nvSpPr>
          <p:cNvPr id="1969" name="Google Shape;1969;p31"/>
          <p:cNvSpPr txBox="1">
            <a:spLocks noGrp="1"/>
          </p:cNvSpPr>
          <p:nvPr>
            <p:ph type="subTitle" idx="1"/>
          </p:nvPr>
        </p:nvSpPr>
        <p:spPr>
          <a:xfrm>
            <a:off x="478111" y="2013775"/>
            <a:ext cx="4128427" cy="184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Pet clinics are regarded as one of the most essential clinics owing to the significance of animal health since many people own pets and expose their children to these animals on a regular basis. Furthermore, the necessity for transforming the outdated pet clinical systems and actual demand has increased because of the new generation of produced technology. That’s why we created two interfaces which are a clinic pet website and a pharmacy alongside the main clinic system.</a:t>
            </a:r>
            <a:endParaRPr dirty="0"/>
          </a:p>
        </p:txBody>
      </p:sp>
      <p:sp>
        <p:nvSpPr>
          <p:cNvPr id="4" name="Picture Placeholder 3">
            <a:extLst>
              <a:ext uri="{FF2B5EF4-FFF2-40B4-BE49-F238E27FC236}">
                <a16:creationId xmlns:a16="http://schemas.microsoft.com/office/drawing/2014/main" id="{3FF783F8-4513-0237-0A91-A1D9B2885910}"/>
              </a:ext>
            </a:extLst>
          </p:cNvPr>
          <p:cNvSpPr>
            <a:spLocks noGrp="1"/>
          </p:cNvSpPr>
          <p:nvPr>
            <p:ph type="pic" idx="2"/>
          </p:nvPr>
        </p:nvSpPr>
        <p:spPr/>
      </p:sp>
      <p:pic>
        <p:nvPicPr>
          <p:cNvPr id="5" name="Picture 4" descr="A logo for a pet clinic&#10;&#10;Description automatically generated with low confidence">
            <a:extLst>
              <a:ext uri="{FF2B5EF4-FFF2-40B4-BE49-F238E27FC236}">
                <a16:creationId xmlns:a16="http://schemas.microsoft.com/office/drawing/2014/main" id="{9BF8C287-0BA5-47AA-16F1-1FB44C7B36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2669" y="764528"/>
            <a:ext cx="3599909" cy="36108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5" name="Google Shape;2185;p3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solidFill>
                <a:schemeClr val="dk2"/>
              </a:solidFill>
            </a:endParaRPr>
          </a:p>
        </p:txBody>
      </p:sp>
      <p:sp>
        <p:nvSpPr>
          <p:cNvPr id="2187" name="Google Shape;2187;p33"/>
          <p:cNvSpPr txBox="1">
            <a:spLocks noGrp="1"/>
          </p:cNvSpPr>
          <p:nvPr>
            <p:ph type="subTitle" idx="2"/>
          </p:nvPr>
        </p:nvSpPr>
        <p:spPr>
          <a:xfrm>
            <a:off x="1500908" y="2301518"/>
            <a:ext cx="6046579" cy="171907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The Pet history can't be found by using the old way of clinical systems</a:t>
            </a:r>
          </a:p>
          <a:p>
            <a:pPr marL="171450" lvl="0" indent="-171450" algn="l" rtl="0">
              <a:spcBef>
                <a:spcPts val="0"/>
              </a:spcBef>
              <a:spcAft>
                <a:spcPts val="0"/>
              </a:spcAft>
              <a:buFont typeface="Arial" panose="020B0604020202020204" pitchFamily="34" charset="0"/>
              <a:buChar char="•"/>
            </a:pPr>
            <a:r>
              <a:rPr lang="en-US" dirty="0"/>
              <a:t>The necessity for transforming the outdated pet clinical systems and actual demand has increased as a result of the new generation of produced technology.</a:t>
            </a:r>
          </a:p>
          <a:p>
            <a:pPr marL="171450" lvl="0" indent="-171450" algn="l" rtl="0">
              <a:spcBef>
                <a:spcPts val="0"/>
              </a:spcBef>
              <a:spcAft>
                <a:spcPts val="0"/>
              </a:spcAft>
              <a:buFont typeface="Arial" panose="020B0604020202020204" pitchFamily="34" charset="0"/>
              <a:buChar char="•"/>
            </a:pPr>
            <a:r>
              <a:rPr lang="en-US" dirty="0"/>
              <a:t>The system is required to keep track of patients, appointments, procedures, and medicines.</a:t>
            </a:r>
          </a:p>
        </p:txBody>
      </p:sp>
      <p:sp>
        <p:nvSpPr>
          <p:cNvPr id="2188" name="Google Shape;2188;p33"/>
          <p:cNvSpPr txBox="1">
            <a:spLocks noGrp="1"/>
          </p:cNvSpPr>
          <p:nvPr>
            <p:ph type="subTitle" idx="3"/>
          </p:nvPr>
        </p:nvSpPr>
        <p:spPr>
          <a:xfrm>
            <a:off x="1500908" y="1546091"/>
            <a:ext cx="27979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Problem definition</a:t>
            </a:r>
            <a:endParaRPr dirty="0"/>
          </a:p>
        </p:txBody>
      </p:sp>
      <p:sp>
        <p:nvSpPr>
          <p:cNvPr id="2189" name="Google Shape;2189;p33"/>
          <p:cNvSpPr/>
          <p:nvPr/>
        </p:nvSpPr>
        <p:spPr>
          <a:xfrm>
            <a:off x="471400" y="1506972"/>
            <a:ext cx="692590" cy="666000"/>
          </a:xfrm>
          <a:prstGeom prst="roundRect">
            <a:avLst>
              <a:gd name="adj" fmla="val 16667"/>
            </a:avLst>
          </a:prstGeom>
          <a:solidFill>
            <a:schemeClr val="accent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91" name="Google Shape;2191;p33"/>
          <p:cNvGrpSpPr/>
          <p:nvPr/>
        </p:nvGrpSpPr>
        <p:grpSpPr>
          <a:xfrm>
            <a:off x="626087" y="1600182"/>
            <a:ext cx="370863" cy="479580"/>
            <a:chOff x="2883350" y="1638200"/>
            <a:chExt cx="264775" cy="353100"/>
          </a:xfrm>
        </p:grpSpPr>
        <p:sp>
          <p:nvSpPr>
            <p:cNvPr id="2192" name="Google Shape;2192;p33"/>
            <p:cNvSpPr/>
            <p:nvPr/>
          </p:nvSpPr>
          <p:spPr>
            <a:xfrm>
              <a:off x="2883350" y="1638200"/>
              <a:ext cx="264775" cy="353100"/>
            </a:xfrm>
            <a:custGeom>
              <a:avLst/>
              <a:gdLst/>
              <a:ahLst/>
              <a:cxnLst/>
              <a:rect l="l" t="t" r="r" b="b"/>
              <a:pathLst>
                <a:path w="10591" h="14124" extrusionOk="0">
                  <a:moveTo>
                    <a:pt x="5293" y="831"/>
                  </a:moveTo>
                  <a:cubicBezTo>
                    <a:pt x="5646" y="831"/>
                    <a:pt x="5936" y="1119"/>
                    <a:pt x="5936" y="1476"/>
                  </a:cubicBezTo>
                  <a:lnTo>
                    <a:pt x="5936" y="2065"/>
                  </a:lnTo>
                  <a:cubicBezTo>
                    <a:pt x="5936" y="2420"/>
                    <a:pt x="5648" y="2710"/>
                    <a:pt x="5293" y="2710"/>
                  </a:cubicBezTo>
                  <a:cubicBezTo>
                    <a:pt x="4938" y="2710"/>
                    <a:pt x="4648" y="2422"/>
                    <a:pt x="4648" y="2065"/>
                  </a:cubicBezTo>
                  <a:lnTo>
                    <a:pt x="4648" y="1476"/>
                  </a:lnTo>
                  <a:cubicBezTo>
                    <a:pt x="4648" y="1121"/>
                    <a:pt x="4936" y="831"/>
                    <a:pt x="5293" y="831"/>
                  </a:cubicBezTo>
                  <a:close/>
                  <a:moveTo>
                    <a:pt x="7977" y="3951"/>
                  </a:moveTo>
                  <a:lnTo>
                    <a:pt x="7977" y="11583"/>
                  </a:lnTo>
                  <a:lnTo>
                    <a:pt x="2606" y="11583"/>
                  </a:lnTo>
                  <a:lnTo>
                    <a:pt x="2606" y="3951"/>
                  </a:lnTo>
                  <a:close/>
                  <a:moveTo>
                    <a:pt x="9752" y="2185"/>
                  </a:moveTo>
                  <a:lnTo>
                    <a:pt x="9752" y="13292"/>
                  </a:lnTo>
                  <a:lnTo>
                    <a:pt x="827" y="13292"/>
                  </a:lnTo>
                  <a:lnTo>
                    <a:pt x="827" y="2185"/>
                  </a:lnTo>
                  <a:lnTo>
                    <a:pt x="3823" y="2186"/>
                  </a:lnTo>
                  <a:cubicBezTo>
                    <a:pt x="3852" y="2551"/>
                    <a:pt x="4016" y="2879"/>
                    <a:pt x="4262" y="3121"/>
                  </a:cubicBezTo>
                  <a:lnTo>
                    <a:pt x="1774" y="3121"/>
                  </a:lnTo>
                  <a:lnTo>
                    <a:pt x="1774" y="12415"/>
                  </a:lnTo>
                  <a:lnTo>
                    <a:pt x="8807" y="12415"/>
                  </a:lnTo>
                  <a:lnTo>
                    <a:pt x="8807" y="3121"/>
                  </a:lnTo>
                  <a:lnTo>
                    <a:pt x="6318" y="3121"/>
                  </a:lnTo>
                  <a:cubicBezTo>
                    <a:pt x="6565" y="2879"/>
                    <a:pt x="6729" y="2552"/>
                    <a:pt x="6759" y="2186"/>
                  </a:cubicBezTo>
                  <a:lnTo>
                    <a:pt x="9752" y="2185"/>
                  </a:lnTo>
                  <a:close/>
                  <a:moveTo>
                    <a:pt x="5294" y="1"/>
                  </a:moveTo>
                  <a:cubicBezTo>
                    <a:pt x="4522" y="1"/>
                    <a:pt x="3886" y="599"/>
                    <a:pt x="3826" y="1355"/>
                  </a:cubicBezTo>
                  <a:lnTo>
                    <a:pt x="0" y="1353"/>
                  </a:lnTo>
                  <a:lnTo>
                    <a:pt x="0" y="14124"/>
                  </a:lnTo>
                  <a:lnTo>
                    <a:pt x="10590" y="14124"/>
                  </a:lnTo>
                  <a:lnTo>
                    <a:pt x="10590" y="1353"/>
                  </a:lnTo>
                  <a:lnTo>
                    <a:pt x="6762" y="1355"/>
                  </a:lnTo>
                  <a:cubicBezTo>
                    <a:pt x="6699" y="598"/>
                    <a:pt x="6065" y="1"/>
                    <a:pt x="5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a:off x="2969750" y="1757525"/>
              <a:ext cx="46600" cy="46600"/>
            </a:xfrm>
            <a:custGeom>
              <a:avLst/>
              <a:gdLst/>
              <a:ahLst/>
              <a:cxnLst/>
              <a:rect l="l" t="t" r="r" b="b"/>
              <a:pathLst>
                <a:path w="1864" h="1864" extrusionOk="0">
                  <a:moveTo>
                    <a:pt x="516" y="1"/>
                  </a:moveTo>
                  <a:lnTo>
                    <a:pt x="516" y="516"/>
                  </a:lnTo>
                  <a:lnTo>
                    <a:pt x="0" y="516"/>
                  </a:lnTo>
                  <a:lnTo>
                    <a:pt x="0" y="1348"/>
                  </a:lnTo>
                  <a:lnTo>
                    <a:pt x="516" y="1348"/>
                  </a:lnTo>
                  <a:lnTo>
                    <a:pt x="516" y="1863"/>
                  </a:lnTo>
                  <a:lnTo>
                    <a:pt x="1348" y="1863"/>
                  </a:lnTo>
                  <a:lnTo>
                    <a:pt x="1348" y="1348"/>
                  </a:lnTo>
                  <a:lnTo>
                    <a:pt x="1863" y="1348"/>
                  </a:lnTo>
                  <a:lnTo>
                    <a:pt x="1863" y="516"/>
                  </a:lnTo>
                  <a:lnTo>
                    <a:pt x="1348" y="516"/>
                  </a:lnTo>
                  <a:lnTo>
                    <a:pt x="13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a:off x="2993000" y="1834325"/>
              <a:ext cx="60725" cy="20800"/>
            </a:xfrm>
            <a:custGeom>
              <a:avLst/>
              <a:gdLst/>
              <a:ahLst/>
              <a:cxnLst/>
              <a:rect l="l" t="t" r="r" b="b"/>
              <a:pathLst>
                <a:path w="2429" h="832" extrusionOk="0">
                  <a:moveTo>
                    <a:pt x="0" y="0"/>
                  </a:moveTo>
                  <a:lnTo>
                    <a:pt x="0" y="832"/>
                  </a:lnTo>
                  <a:lnTo>
                    <a:pt x="2429" y="832"/>
                  </a:lnTo>
                  <a:lnTo>
                    <a:pt x="2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a:off x="2993000" y="1880725"/>
              <a:ext cx="60725" cy="20800"/>
            </a:xfrm>
            <a:custGeom>
              <a:avLst/>
              <a:gdLst/>
              <a:ahLst/>
              <a:cxnLst/>
              <a:rect l="l" t="t" r="r" b="b"/>
              <a:pathLst>
                <a:path w="2429" h="832" extrusionOk="0">
                  <a:moveTo>
                    <a:pt x="0" y="1"/>
                  </a:moveTo>
                  <a:lnTo>
                    <a:pt x="0" y="831"/>
                  </a:lnTo>
                  <a:lnTo>
                    <a:pt x="2429" y="831"/>
                  </a:lnTo>
                  <a:lnTo>
                    <a:pt x="24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3" name="Google Shape;2203;p33"/>
          <p:cNvSpPr/>
          <p:nvPr/>
        </p:nvSpPr>
        <p:spPr>
          <a:xfrm>
            <a:off x="2160548" y="4419340"/>
            <a:ext cx="156000" cy="156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34"/>
          <p:cNvSpPr txBox="1">
            <a:spLocks noGrp="1"/>
          </p:cNvSpPr>
          <p:nvPr>
            <p:ph type="title"/>
          </p:nvPr>
        </p:nvSpPr>
        <p:spPr>
          <a:xfrm>
            <a:off x="720000" y="539500"/>
            <a:ext cx="7704000" cy="65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solidFill>
                <a:schemeClr val="dk2"/>
              </a:solidFill>
            </a:endParaRPr>
          </a:p>
        </p:txBody>
      </p:sp>
      <p:sp>
        <p:nvSpPr>
          <p:cNvPr id="14" name="Google Shape;2184;p33">
            <a:extLst>
              <a:ext uri="{FF2B5EF4-FFF2-40B4-BE49-F238E27FC236}">
                <a16:creationId xmlns:a16="http://schemas.microsoft.com/office/drawing/2014/main" id="{75555FC3-197D-AA7B-5534-C24CEA89E207}"/>
              </a:ext>
            </a:extLst>
          </p:cNvPr>
          <p:cNvSpPr txBox="1">
            <a:spLocks/>
          </p:cNvSpPr>
          <p:nvPr/>
        </p:nvSpPr>
        <p:spPr>
          <a:xfrm>
            <a:off x="1041589" y="1512617"/>
            <a:ext cx="2505600" cy="55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2"/>
              </a:buClr>
              <a:buSzPts val="2400"/>
              <a:buFont typeface="Bebas Neue"/>
              <a:buNone/>
              <a:defRPr sz="2200" b="0" i="1" u="none" strike="noStrike" cap="none">
                <a:solidFill>
                  <a:schemeClr val="dk1"/>
                </a:solidFill>
                <a:latin typeface="Plus Jakarta Sans Medium"/>
                <a:ea typeface="Plus Jakarta Sans Medium"/>
                <a:cs typeface="Plus Jakarta Sans Medium"/>
                <a:sym typeface="Plus Jakarta Sans Medium"/>
              </a:defRPr>
            </a:lvl1pPr>
            <a:lvl2pPr marL="914400" marR="0" lvl="1"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2pPr>
            <a:lvl3pPr marL="1371600" marR="0" lvl="2"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3pPr>
            <a:lvl4pPr marL="1828800" marR="0" lvl="3"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4pPr>
            <a:lvl5pPr marL="2286000" marR="0" lvl="4"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5pPr>
            <a:lvl6pPr marL="2743200" marR="0" lvl="5"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6pPr>
            <a:lvl7pPr marL="3200400" marR="0" lvl="6"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7pPr>
            <a:lvl8pPr marL="3657600" marR="0" lvl="7"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8pPr>
            <a:lvl9pPr marL="4114800" marR="0" lvl="8" indent="-3048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9pPr>
          </a:lstStyle>
          <a:p>
            <a:pPr marL="0" indent="0"/>
            <a:r>
              <a:rPr lang="en-US" dirty="0"/>
              <a:t>Objective</a:t>
            </a:r>
          </a:p>
        </p:txBody>
      </p:sp>
      <p:sp>
        <p:nvSpPr>
          <p:cNvPr id="15" name="Google Shape;2186;p33">
            <a:extLst>
              <a:ext uri="{FF2B5EF4-FFF2-40B4-BE49-F238E27FC236}">
                <a16:creationId xmlns:a16="http://schemas.microsoft.com/office/drawing/2014/main" id="{BCA88BB2-21B6-4459-24D3-B0D1FDF3B9F6}"/>
              </a:ext>
            </a:extLst>
          </p:cNvPr>
          <p:cNvSpPr txBox="1">
            <a:spLocks noGrp="1"/>
          </p:cNvSpPr>
          <p:nvPr>
            <p:ph type="subTitle" idx="1"/>
          </p:nvPr>
        </p:nvSpPr>
        <p:spPr>
          <a:xfrm>
            <a:off x="1611332" y="2172972"/>
            <a:ext cx="5807035" cy="14295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Provide decision support for doctors.</a:t>
            </a:r>
          </a:p>
          <a:p>
            <a:pPr marL="171450" lvl="0" indent="-171450" algn="l" rtl="0">
              <a:spcBef>
                <a:spcPts val="0"/>
              </a:spcBef>
              <a:spcAft>
                <a:spcPts val="0"/>
              </a:spcAft>
              <a:buFont typeface="Arial" panose="020B0604020202020204" pitchFamily="34" charset="0"/>
              <a:buChar char="•"/>
            </a:pPr>
            <a:r>
              <a:rPr lang="en-US" dirty="0"/>
              <a:t>Developing independent systems with the functionality each department in the hospital need, while connecting and integrating all of these systems to make data exchange between them easier.</a:t>
            </a:r>
          </a:p>
          <a:p>
            <a:pPr marL="171450" lvl="0" indent="-171450" algn="l" rtl="0">
              <a:spcBef>
                <a:spcPts val="0"/>
              </a:spcBef>
              <a:spcAft>
                <a:spcPts val="0"/>
              </a:spcAft>
              <a:buFont typeface="Arial" panose="020B0604020202020204" pitchFamily="34" charset="0"/>
              <a:buChar char="•"/>
            </a:pPr>
            <a:r>
              <a:rPr lang="en-US" dirty="0"/>
              <a:t>Coordinating the workflow of the veterinarians, including keeping track of the animals, appointments, treatments, and medications.</a:t>
            </a:r>
          </a:p>
          <a:p>
            <a:pPr marL="171450" lvl="0" indent="-171450" algn="l" rtl="0">
              <a:spcBef>
                <a:spcPts val="0"/>
              </a:spcBef>
              <a:spcAft>
                <a:spcPts val="0"/>
              </a:spcAft>
              <a:buFont typeface="Arial" panose="020B0604020202020204" pitchFamily="34" charset="0"/>
              <a:buChar char="•"/>
            </a:pPr>
            <a:r>
              <a:rPr lang="en-US" dirty="0"/>
              <a:t>Each Pet's profile is saved in the system database, making it simple to locate, manage, and update regularly.</a:t>
            </a:r>
          </a:p>
          <a:p>
            <a:pPr marL="171450" lvl="0" indent="-171450" algn="l" rtl="0">
              <a:spcBef>
                <a:spcPts val="0"/>
              </a:spcBef>
              <a:spcAft>
                <a:spcPts val="0"/>
              </a:spcAft>
              <a:buFont typeface="Arial" panose="020B0604020202020204" pitchFamily="34" charset="0"/>
              <a:buChar char="•"/>
            </a:pPr>
            <a:r>
              <a:rPr lang="en-US" dirty="0"/>
              <a:t>Supporting more data formats makes it easier to integrate software and achieve interoperability in the healthcare sector. </a:t>
            </a:r>
          </a:p>
        </p:txBody>
      </p:sp>
      <p:sp>
        <p:nvSpPr>
          <p:cNvPr id="29" name="Google Shape;2189;p33">
            <a:extLst>
              <a:ext uri="{FF2B5EF4-FFF2-40B4-BE49-F238E27FC236}">
                <a16:creationId xmlns:a16="http://schemas.microsoft.com/office/drawing/2014/main" id="{6C56E3F4-534E-D1EA-7597-C98D53EDF6D1}"/>
              </a:ext>
            </a:extLst>
          </p:cNvPr>
          <p:cNvSpPr/>
          <p:nvPr/>
        </p:nvSpPr>
        <p:spPr>
          <a:xfrm>
            <a:off x="471400" y="1506972"/>
            <a:ext cx="692590" cy="666000"/>
          </a:xfrm>
          <a:prstGeom prst="roundRect">
            <a:avLst>
              <a:gd name="adj" fmla="val 16667"/>
            </a:avLst>
          </a:prstGeom>
          <a:solidFill>
            <a:schemeClr val="accent6"/>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2196;p33">
            <a:extLst>
              <a:ext uri="{FF2B5EF4-FFF2-40B4-BE49-F238E27FC236}">
                <a16:creationId xmlns:a16="http://schemas.microsoft.com/office/drawing/2014/main" id="{0A04E2BF-8C6B-C557-0C85-C0DDE4824E06}"/>
              </a:ext>
            </a:extLst>
          </p:cNvPr>
          <p:cNvGrpSpPr/>
          <p:nvPr/>
        </p:nvGrpSpPr>
        <p:grpSpPr>
          <a:xfrm>
            <a:off x="593674" y="1594479"/>
            <a:ext cx="448042" cy="425074"/>
            <a:chOff x="3424800" y="2142175"/>
            <a:chExt cx="352900" cy="341425"/>
          </a:xfrm>
        </p:grpSpPr>
        <p:sp>
          <p:nvSpPr>
            <p:cNvPr id="17" name="Google Shape;2197;p33">
              <a:extLst>
                <a:ext uri="{FF2B5EF4-FFF2-40B4-BE49-F238E27FC236}">
                  <a16:creationId xmlns:a16="http://schemas.microsoft.com/office/drawing/2014/main" id="{DDE7784F-478C-B228-E8D7-07DBCED10904}"/>
                </a:ext>
              </a:extLst>
            </p:cNvPr>
            <p:cNvSpPr/>
            <p:nvPr/>
          </p:nvSpPr>
          <p:spPr>
            <a:xfrm>
              <a:off x="3424800" y="2142175"/>
              <a:ext cx="352900" cy="341425"/>
            </a:xfrm>
            <a:custGeom>
              <a:avLst/>
              <a:gdLst/>
              <a:ahLst/>
              <a:cxnLst/>
              <a:rect l="l" t="t" r="r" b="b"/>
              <a:pathLst>
                <a:path w="14116" h="13657" extrusionOk="0">
                  <a:moveTo>
                    <a:pt x="8787" y="807"/>
                  </a:moveTo>
                  <a:cubicBezTo>
                    <a:pt x="9200" y="807"/>
                    <a:pt x="9586" y="968"/>
                    <a:pt x="9878" y="1259"/>
                  </a:cubicBezTo>
                  <a:cubicBezTo>
                    <a:pt x="10171" y="1552"/>
                    <a:pt x="10329" y="1937"/>
                    <a:pt x="10329" y="2350"/>
                  </a:cubicBezTo>
                  <a:cubicBezTo>
                    <a:pt x="10329" y="2761"/>
                    <a:pt x="10171" y="3147"/>
                    <a:pt x="9882" y="3437"/>
                  </a:cubicBezTo>
                  <a:lnTo>
                    <a:pt x="9881" y="3438"/>
                  </a:lnTo>
                  <a:lnTo>
                    <a:pt x="9876" y="3443"/>
                  </a:lnTo>
                  <a:lnTo>
                    <a:pt x="9862" y="3455"/>
                  </a:lnTo>
                  <a:lnTo>
                    <a:pt x="9572" y="3739"/>
                  </a:lnTo>
                  <a:lnTo>
                    <a:pt x="10146" y="4323"/>
                  </a:lnTo>
                  <a:lnTo>
                    <a:pt x="10434" y="4024"/>
                  </a:lnTo>
                  <a:cubicBezTo>
                    <a:pt x="10437" y="4018"/>
                    <a:pt x="10443" y="4015"/>
                    <a:pt x="10446" y="4008"/>
                  </a:cubicBezTo>
                  <a:lnTo>
                    <a:pt x="10451" y="4005"/>
                  </a:lnTo>
                  <a:cubicBezTo>
                    <a:pt x="10752" y="3704"/>
                    <a:pt x="11146" y="3553"/>
                    <a:pt x="11541" y="3553"/>
                  </a:cubicBezTo>
                  <a:cubicBezTo>
                    <a:pt x="11936" y="3553"/>
                    <a:pt x="12331" y="3704"/>
                    <a:pt x="12632" y="4005"/>
                  </a:cubicBezTo>
                  <a:cubicBezTo>
                    <a:pt x="13233" y="4607"/>
                    <a:pt x="13233" y="5583"/>
                    <a:pt x="12632" y="6186"/>
                  </a:cubicBezTo>
                  <a:cubicBezTo>
                    <a:pt x="12331" y="6487"/>
                    <a:pt x="11936" y="6637"/>
                    <a:pt x="11541" y="6637"/>
                  </a:cubicBezTo>
                  <a:cubicBezTo>
                    <a:pt x="11146" y="6637"/>
                    <a:pt x="10752" y="6487"/>
                    <a:pt x="10451" y="6186"/>
                  </a:cubicBezTo>
                  <a:lnTo>
                    <a:pt x="9937" y="5672"/>
                  </a:lnTo>
                  <a:lnTo>
                    <a:pt x="5901" y="9708"/>
                  </a:lnTo>
                  <a:lnTo>
                    <a:pt x="6415" y="10222"/>
                  </a:lnTo>
                  <a:cubicBezTo>
                    <a:pt x="6706" y="10515"/>
                    <a:pt x="6867" y="10899"/>
                    <a:pt x="6867" y="11312"/>
                  </a:cubicBezTo>
                  <a:cubicBezTo>
                    <a:pt x="6867" y="11725"/>
                    <a:pt x="6706" y="12111"/>
                    <a:pt x="6415" y="12402"/>
                  </a:cubicBezTo>
                  <a:cubicBezTo>
                    <a:pt x="6122" y="12695"/>
                    <a:pt x="5738" y="12854"/>
                    <a:pt x="5325" y="12854"/>
                  </a:cubicBezTo>
                  <a:cubicBezTo>
                    <a:pt x="4912" y="12854"/>
                    <a:pt x="4526" y="12695"/>
                    <a:pt x="4234" y="12402"/>
                  </a:cubicBezTo>
                  <a:cubicBezTo>
                    <a:pt x="3942" y="12111"/>
                    <a:pt x="3783" y="11725"/>
                    <a:pt x="3783" y="11312"/>
                  </a:cubicBezTo>
                  <a:cubicBezTo>
                    <a:pt x="3783" y="10899"/>
                    <a:pt x="3942" y="10515"/>
                    <a:pt x="4234" y="10222"/>
                  </a:cubicBezTo>
                  <a:lnTo>
                    <a:pt x="3661" y="9658"/>
                  </a:lnTo>
                  <a:cubicBezTo>
                    <a:pt x="3361" y="9958"/>
                    <a:pt x="2966" y="10109"/>
                    <a:pt x="2571" y="10109"/>
                  </a:cubicBezTo>
                  <a:cubicBezTo>
                    <a:pt x="2176" y="10109"/>
                    <a:pt x="1781" y="9958"/>
                    <a:pt x="1481" y="9658"/>
                  </a:cubicBezTo>
                  <a:cubicBezTo>
                    <a:pt x="879" y="9055"/>
                    <a:pt x="879" y="8078"/>
                    <a:pt x="1481" y="7477"/>
                  </a:cubicBezTo>
                  <a:cubicBezTo>
                    <a:pt x="1781" y="7176"/>
                    <a:pt x="2176" y="7025"/>
                    <a:pt x="2571" y="7025"/>
                  </a:cubicBezTo>
                  <a:cubicBezTo>
                    <a:pt x="2966" y="7025"/>
                    <a:pt x="3361" y="7176"/>
                    <a:pt x="3661" y="7477"/>
                  </a:cubicBezTo>
                  <a:lnTo>
                    <a:pt x="4220" y="8035"/>
                  </a:lnTo>
                  <a:lnTo>
                    <a:pt x="8256" y="3999"/>
                  </a:lnTo>
                  <a:lnTo>
                    <a:pt x="7697" y="3440"/>
                  </a:lnTo>
                  <a:cubicBezTo>
                    <a:pt x="7406" y="3149"/>
                    <a:pt x="7245" y="2762"/>
                    <a:pt x="7245" y="2350"/>
                  </a:cubicBezTo>
                  <a:cubicBezTo>
                    <a:pt x="7245" y="1937"/>
                    <a:pt x="7406" y="1552"/>
                    <a:pt x="7697" y="1259"/>
                  </a:cubicBezTo>
                  <a:cubicBezTo>
                    <a:pt x="7990" y="968"/>
                    <a:pt x="8375" y="807"/>
                    <a:pt x="8787" y="807"/>
                  </a:cubicBezTo>
                  <a:close/>
                  <a:moveTo>
                    <a:pt x="8794" y="1"/>
                  </a:moveTo>
                  <a:cubicBezTo>
                    <a:pt x="8166" y="1"/>
                    <a:pt x="7579" y="244"/>
                    <a:pt x="7135" y="688"/>
                  </a:cubicBezTo>
                  <a:cubicBezTo>
                    <a:pt x="6691" y="1131"/>
                    <a:pt x="6448" y="1719"/>
                    <a:pt x="6448" y="2346"/>
                  </a:cubicBezTo>
                  <a:cubicBezTo>
                    <a:pt x="6448" y="2969"/>
                    <a:pt x="6686" y="3554"/>
                    <a:pt x="7125" y="3996"/>
                  </a:cubicBezTo>
                  <a:lnTo>
                    <a:pt x="4224" y="6896"/>
                  </a:lnTo>
                  <a:cubicBezTo>
                    <a:pt x="3768" y="6445"/>
                    <a:pt x="3172" y="6220"/>
                    <a:pt x="2575" y="6220"/>
                  </a:cubicBezTo>
                  <a:cubicBezTo>
                    <a:pt x="1974" y="6220"/>
                    <a:pt x="1373" y="6448"/>
                    <a:pt x="915" y="6906"/>
                  </a:cubicBezTo>
                  <a:cubicBezTo>
                    <a:pt x="1" y="7820"/>
                    <a:pt x="1" y="9307"/>
                    <a:pt x="915" y="10222"/>
                  </a:cubicBezTo>
                  <a:cubicBezTo>
                    <a:pt x="1374" y="10678"/>
                    <a:pt x="1976" y="10907"/>
                    <a:pt x="2576" y="10907"/>
                  </a:cubicBezTo>
                  <a:cubicBezTo>
                    <a:pt x="2725" y="10907"/>
                    <a:pt x="2874" y="10893"/>
                    <a:pt x="3021" y="10865"/>
                  </a:cubicBezTo>
                  <a:lnTo>
                    <a:pt x="3021" y="10865"/>
                  </a:lnTo>
                  <a:cubicBezTo>
                    <a:pt x="2991" y="11008"/>
                    <a:pt x="2977" y="11158"/>
                    <a:pt x="2977" y="11310"/>
                  </a:cubicBezTo>
                  <a:cubicBezTo>
                    <a:pt x="2977" y="11937"/>
                    <a:pt x="3222" y="12525"/>
                    <a:pt x="3666" y="12969"/>
                  </a:cubicBezTo>
                  <a:cubicBezTo>
                    <a:pt x="4110" y="13413"/>
                    <a:pt x="4697" y="13656"/>
                    <a:pt x="5325" y="13656"/>
                  </a:cubicBezTo>
                  <a:cubicBezTo>
                    <a:pt x="5949" y="13656"/>
                    <a:pt x="6540" y="13413"/>
                    <a:pt x="6982" y="12969"/>
                  </a:cubicBezTo>
                  <a:cubicBezTo>
                    <a:pt x="7426" y="12525"/>
                    <a:pt x="7671" y="11937"/>
                    <a:pt x="7671" y="11310"/>
                  </a:cubicBezTo>
                  <a:cubicBezTo>
                    <a:pt x="7671" y="10711"/>
                    <a:pt x="7446" y="10144"/>
                    <a:pt x="7037" y="9708"/>
                  </a:cubicBezTo>
                  <a:lnTo>
                    <a:pt x="9940" y="6804"/>
                  </a:lnTo>
                  <a:cubicBezTo>
                    <a:pt x="10390" y="7225"/>
                    <a:pt x="10966" y="7436"/>
                    <a:pt x="11543" y="7436"/>
                  </a:cubicBezTo>
                  <a:cubicBezTo>
                    <a:pt x="12144" y="7436"/>
                    <a:pt x="12744" y="7207"/>
                    <a:pt x="13202" y="6750"/>
                  </a:cubicBezTo>
                  <a:cubicBezTo>
                    <a:pt x="14116" y="5837"/>
                    <a:pt x="14116" y="4350"/>
                    <a:pt x="13202" y="3435"/>
                  </a:cubicBezTo>
                  <a:cubicBezTo>
                    <a:pt x="12743" y="2978"/>
                    <a:pt x="12142" y="2749"/>
                    <a:pt x="11543" y="2749"/>
                  </a:cubicBezTo>
                  <a:cubicBezTo>
                    <a:pt x="11393" y="2749"/>
                    <a:pt x="11244" y="2764"/>
                    <a:pt x="11097" y="2792"/>
                  </a:cubicBezTo>
                  <a:cubicBezTo>
                    <a:pt x="11125" y="2649"/>
                    <a:pt x="11139" y="2498"/>
                    <a:pt x="11139" y="2346"/>
                  </a:cubicBezTo>
                  <a:cubicBezTo>
                    <a:pt x="11139" y="1719"/>
                    <a:pt x="10896" y="1131"/>
                    <a:pt x="10452" y="688"/>
                  </a:cubicBezTo>
                  <a:cubicBezTo>
                    <a:pt x="10009" y="244"/>
                    <a:pt x="9420" y="1"/>
                    <a:pt x="87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98;p33">
              <a:extLst>
                <a:ext uri="{FF2B5EF4-FFF2-40B4-BE49-F238E27FC236}">
                  <a16:creationId xmlns:a16="http://schemas.microsoft.com/office/drawing/2014/main" id="{A8F5F437-9F2D-E4B3-38ED-56715397B17C}"/>
                </a:ext>
              </a:extLst>
            </p:cNvPr>
            <p:cNvSpPr/>
            <p:nvPr/>
          </p:nvSpPr>
          <p:spPr>
            <a:xfrm>
              <a:off x="3476450" y="2345825"/>
              <a:ext cx="20575" cy="20100"/>
            </a:xfrm>
            <a:custGeom>
              <a:avLst/>
              <a:gdLst/>
              <a:ahLst/>
              <a:cxnLst/>
              <a:rect l="l" t="t" r="r" b="b"/>
              <a:pathLst>
                <a:path w="823" h="804" extrusionOk="0">
                  <a:moveTo>
                    <a:pt x="411" y="1"/>
                  </a:moveTo>
                  <a:cubicBezTo>
                    <a:pt x="201" y="1"/>
                    <a:pt x="0" y="185"/>
                    <a:pt x="11" y="401"/>
                  </a:cubicBezTo>
                  <a:cubicBezTo>
                    <a:pt x="20" y="619"/>
                    <a:pt x="187" y="803"/>
                    <a:pt x="411" y="803"/>
                  </a:cubicBezTo>
                  <a:cubicBezTo>
                    <a:pt x="622" y="803"/>
                    <a:pt x="823" y="618"/>
                    <a:pt x="813" y="401"/>
                  </a:cubicBezTo>
                  <a:cubicBezTo>
                    <a:pt x="802" y="183"/>
                    <a:pt x="636"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99;p33">
              <a:extLst>
                <a:ext uri="{FF2B5EF4-FFF2-40B4-BE49-F238E27FC236}">
                  <a16:creationId xmlns:a16="http://schemas.microsoft.com/office/drawing/2014/main" id="{1AF04F3D-02B4-5DC1-33FA-27F2DC6C75FA}"/>
                </a:ext>
              </a:extLst>
            </p:cNvPr>
            <p:cNvSpPr/>
            <p:nvPr/>
          </p:nvSpPr>
          <p:spPr>
            <a:xfrm>
              <a:off x="3547125" y="2416525"/>
              <a:ext cx="20575" cy="20075"/>
            </a:xfrm>
            <a:custGeom>
              <a:avLst/>
              <a:gdLst/>
              <a:ahLst/>
              <a:cxnLst/>
              <a:rect l="l" t="t" r="r" b="b"/>
              <a:pathLst>
                <a:path w="823" h="803" extrusionOk="0">
                  <a:moveTo>
                    <a:pt x="412" y="0"/>
                  </a:moveTo>
                  <a:cubicBezTo>
                    <a:pt x="201" y="0"/>
                    <a:pt x="0" y="184"/>
                    <a:pt x="11" y="400"/>
                  </a:cubicBezTo>
                  <a:cubicBezTo>
                    <a:pt x="19" y="617"/>
                    <a:pt x="186" y="802"/>
                    <a:pt x="412" y="802"/>
                  </a:cubicBezTo>
                  <a:cubicBezTo>
                    <a:pt x="622" y="802"/>
                    <a:pt x="823" y="617"/>
                    <a:pt x="813" y="400"/>
                  </a:cubicBezTo>
                  <a:cubicBezTo>
                    <a:pt x="802" y="182"/>
                    <a:pt x="636"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00;p33">
              <a:extLst>
                <a:ext uri="{FF2B5EF4-FFF2-40B4-BE49-F238E27FC236}">
                  <a16:creationId xmlns:a16="http://schemas.microsoft.com/office/drawing/2014/main" id="{6B09F33E-F97B-24F7-0ECC-0FB3A21BB496}"/>
                </a:ext>
              </a:extLst>
            </p:cNvPr>
            <p:cNvSpPr/>
            <p:nvPr/>
          </p:nvSpPr>
          <p:spPr>
            <a:xfrm>
              <a:off x="3634700" y="2188250"/>
              <a:ext cx="20575" cy="20075"/>
            </a:xfrm>
            <a:custGeom>
              <a:avLst/>
              <a:gdLst/>
              <a:ahLst/>
              <a:cxnLst/>
              <a:rect l="l" t="t" r="r" b="b"/>
              <a:pathLst>
                <a:path w="823" h="803" extrusionOk="0">
                  <a:moveTo>
                    <a:pt x="412" y="0"/>
                  </a:moveTo>
                  <a:cubicBezTo>
                    <a:pt x="201" y="0"/>
                    <a:pt x="0" y="186"/>
                    <a:pt x="10" y="402"/>
                  </a:cubicBezTo>
                  <a:cubicBezTo>
                    <a:pt x="21" y="619"/>
                    <a:pt x="187" y="802"/>
                    <a:pt x="412" y="802"/>
                  </a:cubicBezTo>
                  <a:cubicBezTo>
                    <a:pt x="622" y="802"/>
                    <a:pt x="823" y="619"/>
                    <a:pt x="812" y="402"/>
                  </a:cubicBezTo>
                  <a:cubicBezTo>
                    <a:pt x="803" y="184"/>
                    <a:pt x="636" y="0"/>
                    <a:pt x="4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01;p33">
              <a:extLst>
                <a:ext uri="{FF2B5EF4-FFF2-40B4-BE49-F238E27FC236}">
                  <a16:creationId xmlns:a16="http://schemas.microsoft.com/office/drawing/2014/main" id="{FA80DE73-F17D-15E8-8790-27C3A4F39106}"/>
                </a:ext>
              </a:extLst>
            </p:cNvPr>
            <p:cNvSpPr/>
            <p:nvPr/>
          </p:nvSpPr>
          <p:spPr>
            <a:xfrm>
              <a:off x="3705375" y="2258875"/>
              <a:ext cx="20575" cy="20075"/>
            </a:xfrm>
            <a:custGeom>
              <a:avLst/>
              <a:gdLst/>
              <a:ahLst/>
              <a:cxnLst/>
              <a:rect l="l" t="t" r="r" b="b"/>
              <a:pathLst>
                <a:path w="823" h="803" extrusionOk="0">
                  <a:moveTo>
                    <a:pt x="412" y="1"/>
                  </a:moveTo>
                  <a:cubicBezTo>
                    <a:pt x="201" y="1"/>
                    <a:pt x="0" y="186"/>
                    <a:pt x="10" y="403"/>
                  </a:cubicBezTo>
                  <a:cubicBezTo>
                    <a:pt x="18" y="621"/>
                    <a:pt x="186" y="803"/>
                    <a:pt x="412" y="803"/>
                  </a:cubicBezTo>
                  <a:cubicBezTo>
                    <a:pt x="622" y="803"/>
                    <a:pt x="823" y="618"/>
                    <a:pt x="812" y="403"/>
                  </a:cubicBezTo>
                  <a:cubicBezTo>
                    <a:pt x="803" y="185"/>
                    <a:pt x="636"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02;p33">
              <a:extLst>
                <a:ext uri="{FF2B5EF4-FFF2-40B4-BE49-F238E27FC236}">
                  <a16:creationId xmlns:a16="http://schemas.microsoft.com/office/drawing/2014/main" id="{89B5B9B9-4677-3896-B198-E8FDCFAF36AF}"/>
                </a:ext>
              </a:extLst>
            </p:cNvPr>
            <p:cNvSpPr/>
            <p:nvPr/>
          </p:nvSpPr>
          <p:spPr>
            <a:xfrm>
              <a:off x="3568525" y="2281575"/>
              <a:ext cx="65375" cy="65350"/>
            </a:xfrm>
            <a:custGeom>
              <a:avLst/>
              <a:gdLst/>
              <a:ahLst/>
              <a:cxnLst/>
              <a:rect l="l" t="t" r="r" b="b"/>
              <a:pathLst>
                <a:path w="2615" h="2614" extrusionOk="0">
                  <a:moveTo>
                    <a:pt x="2046" y="1"/>
                  </a:moveTo>
                  <a:lnTo>
                    <a:pt x="1" y="2045"/>
                  </a:lnTo>
                  <a:lnTo>
                    <a:pt x="570" y="2613"/>
                  </a:lnTo>
                  <a:lnTo>
                    <a:pt x="2615" y="569"/>
                  </a:lnTo>
                  <a:lnTo>
                    <a:pt x="20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8"/>
        <p:cNvGrpSpPr/>
        <p:nvPr/>
      </p:nvGrpSpPr>
      <p:grpSpPr>
        <a:xfrm>
          <a:off x="0" y="0"/>
          <a:ext cx="0" cy="0"/>
          <a:chOff x="0" y="0"/>
          <a:chExt cx="0" cy="0"/>
        </a:xfrm>
      </p:grpSpPr>
      <p:sp>
        <p:nvSpPr>
          <p:cNvPr id="2019" name="Google Shape;2019;p32"/>
          <p:cNvSpPr/>
          <p:nvPr/>
        </p:nvSpPr>
        <p:spPr>
          <a:xfrm rot="354600">
            <a:off x="4621008" y="3568204"/>
            <a:ext cx="2299287" cy="621847"/>
          </a:xfrm>
          <a:custGeom>
            <a:avLst/>
            <a:gdLst/>
            <a:ahLst/>
            <a:cxnLst/>
            <a:rect l="l" t="t" r="r" b="b"/>
            <a:pathLst>
              <a:path w="100211" h="28157" extrusionOk="0">
                <a:moveTo>
                  <a:pt x="89465" y="9298"/>
                </a:moveTo>
                <a:cubicBezTo>
                  <a:pt x="82642" y="13919"/>
                  <a:pt x="65929" y="26573"/>
                  <a:pt x="52671" y="27955"/>
                </a:cubicBezTo>
                <a:cubicBezTo>
                  <a:pt x="39413" y="29337"/>
                  <a:pt x="17474" y="21520"/>
                  <a:pt x="9916" y="17590"/>
                </a:cubicBezTo>
                <a:cubicBezTo>
                  <a:pt x="2358" y="13660"/>
                  <a:pt x="-6624" y="7269"/>
                  <a:pt x="7325" y="4375"/>
                </a:cubicBezTo>
                <a:cubicBezTo>
                  <a:pt x="21274" y="1482"/>
                  <a:pt x="79921" y="-591"/>
                  <a:pt x="93611" y="229"/>
                </a:cubicBezTo>
                <a:cubicBezTo>
                  <a:pt x="107301" y="1050"/>
                  <a:pt x="96288" y="4677"/>
                  <a:pt x="89465" y="9298"/>
                </a:cubicBezTo>
                <a:close/>
              </a:path>
            </a:pathLst>
          </a:custGeom>
          <a:solidFill>
            <a:srgbClr val="FFFFFF">
              <a:alpha val="27039"/>
            </a:srgbClr>
          </a:solidFill>
          <a:ln>
            <a:noFill/>
          </a:ln>
        </p:spPr>
      </p:sp>
      <p:sp>
        <p:nvSpPr>
          <p:cNvPr id="2020" name="Google Shape;2020;p32"/>
          <p:cNvSpPr/>
          <p:nvPr/>
        </p:nvSpPr>
        <p:spPr>
          <a:xfrm>
            <a:off x="5358600" y="954576"/>
            <a:ext cx="3355325" cy="2923630"/>
          </a:xfrm>
          <a:custGeom>
            <a:avLst/>
            <a:gdLst/>
            <a:ahLst/>
            <a:cxnLst/>
            <a:rect l="l" t="t" r="r" b="b"/>
            <a:pathLst>
              <a:path w="66766" h="58173" extrusionOk="0">
                <a:moveTo>
                  <a:pt x="43805" y="0"/>
                </a:moveTo>
                <a:cubicBezTo>
                  <a:pt x="40650" y="0"/>
                  <a:pt x="37272" y="524"/>
                  <a:pt x="33757" y="1634"/>
                </a:cubicBezTo>
                <a:cubicBezTo>
                  <a:pt x="22442" y="5205"/>
                  <a:pt x="0" y="15981"/>
                  <a:pt x="6495" y="32064"/>
                </a:cubicBezTo>
                <a:cubicBezTo>
                  <a:pt x="10610" y="45495"/>
                  <a:pt x="23195" y="58173"/>
                  <a:pt x="36938" y="58173"/>
                </a:cubicBezTo>
                <a:cubicBezTo>
                  <a:pt x="38927" y="58173"/>
                  <a:pt x="40941" y="57907"/>
                  <a:pt x="42956" y="57340"/>
                </a:cubicBezTo>
                <a:cubicBezTo>
                  <a:pt x="55020" y="53945"/>
                  <a:pt x="64486" y="36808"/>
                  <a:pt x="65576" y="23796"/>
                </a:cubicBezTo>
                <a:cubicBezTo>
                  <a:pt x="66765" y="9604"/>
                  <a:pt x="57322" y="0"/>
                  <a:pt x="4380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2"/>
          <p:cNvSpPr txBox="1">
            <a:spLocks noGrp="1"/>
          </p:cNvSpPr>
          <p:nvPr>
            <p:ph type="title"/>
          </p:nvPr>
        </p:nvSpPr>
        <p:spPr>
          <a:xfrm>
            <a:off x="304595" y="2718014"/>
            <a:ext cx="4401651" cy="174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Methodology</a:t>
            </a:r>
            <a:endParaRPr dirty="0">
              <a:solidFill>
                <a:schemeClr val="dk2"/>
              </a:solidFill>
            </a:endParaRPr>
          </a:p>
        </p:txBody>
      </p:sp>
      <p:sp>
        <p:nvSpPr>
          <p:cNvPr id="2022" name="Google Shape;2022;p32"/>
          <p:cNvSpPr txBox="1">
            <a:spLocks noGrp="1"/>
          </p:cNvSpPr>
          <p:nvPr>
            <p:ph type="title" idx="2"/>
          </p:nvPr>
        </p:nvSpPr>
        <p:spPr>
          <a:xfrm>
            <a:off x="1370850" y="1280799"/>
            <a:ext cx="1632900" cy="13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157" name="Google Shape;2157;p32"/>
          <p:cNvGrpSpPr/>
          <p:nvPr/>
        </p:nvGrpSpPr>
        <p:grpSpPr>
          <a:xfrm>
            <a:off x="1939901" y="1057561"/>
            <a:ext cx="494777" cy="444520"/>
            <a:chOff x="1871175" y="984299"/>
            <a:chExt cx="3905105" cy="3508444"/>
          </a:xfrm>
        </p:grpSpPr>
        <p:sp>
          <p:nvSpPr>
            <p:cNvPr id="2158" name="Google Shape;2158;p32"/>
            <p:cNvSpPr/>
            <p:nvPr/>
          </p:nvSpPr>
          <p:spPr>
            <a:xfrm>
              <a:off x="1871175" y="1020975"/>
              <a:ext cx="3905105" cy="3437350"/>
            </a:xfrm>
            <a:custGeom>
              <a:avLst/>
              <a:gdLst/>
              <a:ahLst/>
              <a:cxnLst/>
              <a:rect l="l" t="t" r="r" b="b"/>
              <a:pathLst>
                <a:path w="6921" h="6092" extrusionOk="0">
                  <a:moveTo>
                    <a:pt x="1771" y="0"/>
                  </a:moveTo>
                  <a:cubicBezTo>
                    <a:pt x="1488" y="0"/>
                    <a:pt x="1177" y="153"/>
                    <a:pt x="872" y="369"/>
                  </a:cubicBezTo>
                  <a:cubicBezTo>
                    <a:pt x="322" y="758"/>
                    <a:pt x="1" y="1206"/>
                    <a:pt x="389" y="1756"/>
                  </a:cubicBezTo>
                  <a:cubicBezTo>
                    <a:pt x="947" y="2542"/>
                    <a:pt x="1696" y="3362"/>
                    <a:pt x="2557" y="4120"/>
                  </a:cubicBezTo>
                  <a:cubicBezTo>
                    <a:pt x="3416" y="4881"/>
                    <a:pt x="4321" y="5524"/>
                    <a:pt x="5172" y="5981"/>
                  </a:cubicBezTo>
                  <a:cubicBezTo>
                    <a:pt x="5315" y="6057"/>
                    <a:pt x="5447" y="6091"/>
                    <a:pt x="5570" y="6091"/>
                  </a:cubicBezTo>
                  <a:cubicBezTo>
                    <a:pt x="5958" y="6091"/>
                    <a:pt x="6252" y="5748"/>
                    <a:pt x="6493" y="5297"/>
                  </a:cubicBezTo>
                  <a:cubicBezTo>
                    <a:pt x="6812" y="4701"/>
                    <a:pt x="6920" y="4147"/>
                    <a:pt x="6326" y="3829"/>
                  </a:cubicBezTo>
                  <a:cubicBezTo>
                    <a:pt x="5638" y="3461"/>
                    <a:pt x="4893" y="2929"/>
                    <a:pt x="4173" y="2293"/>
                  </a:cubicBezTo>
                  <a:cubicBezTo>
                    <a:pt x="3453" y="1657"/>
                    <a:pt x="2835" y="983"/>
                    <a:pt x="2382" y="345"/>
                  </a:cubicBezTo>
                  <a:cubicBezTo>
                    <a:pt x="2209" y="100"/>
                    <a:pt x="1999"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2"/>
            <p:cNvSpPr/>
            <p:nvPr/>
          </p:nvSpPr>
          <p:spPr>
            <a:xfrm>
              <a:off x="1924778" y="984299"/>
              <a:ext cx="3844731" cy="3508444"/>
            </a:xfrm>
            <a:custGeom>
              <a:avLst/>
              <a:gdLst/>
              <a:ahLst/>
              <a:cxnLst/>
              <a:rect l="l" t="t" r="r" b="b"/>
              <a:pathLst>
                <a:path w="6814" h="6218" extrusionOk="0">
                  <a:moveTo>
                    <a:pt x="5035" y="0"/>
                  </a:moveTo>
                  <a:cubicBezTo>
                    <a:pt x="4796" y="0"/>
                    <a:pt x="4579" y="105"/>
                    <a:pt x="4406" y="367"/>
                  </a:cubicBezTo>
                  <a:cubicBezTo>
                    <a:pt x="3978" y="1021"/>
                    <a:pt x="3381" y="1714"/>
                    <a:pt x="2684" y="2373"/>
                  </a:cubicBezTo>
                  <a:cubicBezTo>
                    <a:pt x="1985" y="3034"/>
                    <a:pt x="1258" y="3591"/>
                    <a:pt x="584" y="3982"/>
                  </a:cubicBezTo>
                  <a:cubicBezTo>
                    <a:pt x="0" y="4321"/>
                    <a:pt x="124" y="4871"/>
                    <a:pt x="464" y="5455"/>
                  </a:cubicBezTo>
                  <a:cubicBezTo>
                    <a:pt x="716" y="5889"/>
                    <a:pt x="1015" y="6218"/>
                    <a:pt x="1392" y="6218"/>
                  </a:cubicBezTo>
                  <a:cubicBezTo>
                    <a:pt x="1521" y="6218"/>
                    <a:pt x="1659" y="6179"/>
                    <a:pt x="1808" y="6093"/>
                  </a:cubicBezTo>
                  <a:cubicBezTo>
                    <a:pt x="2643" y="5610"/>
                    <a:pt x="3527" y="4936"/>
                    <a:pt x="4361" y="4148"/>
                  </a:cubicBezTo>
                  <a:cubicBezTo>
                    <a:pt x="5193" y="3358"/>
                    <a:pt x="5914" y="2516"/>
                    <a:pt x="6445" y="1708"/>
                  </a:cubicBezTo>
                  <a:cubicBezTo>
                    <a:pt x="6814" y="1145"/>
                    <a:pt x="6478" y="708"/>
                    <a:pt x="5917" y="339"/>
                  </a:cubicBezTo>
                  <a:cubicBezTo>
                    <a:pt x="5616" y="140"/>
                    <a:pt x="5310" y="0"/>
                    <a:pt x="5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2"/>
            <p:cNvSpPr/>
            <p:nvPr/>
          </p:nvSpPr>
          <p:spPr>
            <a:xfrm>
              <a:off x="3186419" y="2111652"/>
              <a:ext cx="1455175" cy="1413421"/>
            </a:xfrm>
            <a:custGeom>
              <a:avLst/>
              <a:gdLst/>
              <a:ahLst/>
              <a:cxnLst/>
              <a:rect l="l" t="t" r="r" b="b"/>
              <a:pathLst>
                <a:path w="2579" h="2505" extrusionOk="0">
                  <a:moveTo>
                    <a:pt x="1495" y="0"/>
                  </a:moveTo>
                  <a:cubicBezTo>
                    <a:pt x="1432" y="0"/>
                    <a:pt x="1369" y="26"/>
                    <a:pt x="1322" y="75"/>
                  </a:cubicBezTo>
                  <a:cubicBezTo>
                    <a:pt x="1137" y="275"/>
                    <a:pt x="941" y="474"/>
                    <a:pt x="734" y="671"/>
                  </a:cubicBezTo>
                  <a:cubicBezTo>
                    <a:pt x="528" y="864"/>
                    <a:pt x="323" y="1045"/>
                    <a:pt x="116" y="1216"/>
                  </a:cubicBezTo>
                  <a:cubicBezTo>
                    <a:pt x="14" y="1300"/>
                    <a:pt x="0" y="1450"/>
                    <a:pt x="86" y="1549"/>
                  </a:cubicBezTo>
                  <a:lnTo>
                    <a:pt x="842" y="2424"/>
                  </a:lnTo>
                  <a:cubicBezTo>
                    <a:pt x="889" y="2477"/>
                    <a:pt x="954" y="2505"/>
                    <a:pt x="1020" y="2505"/>
                  </a:cubicBezTo>
                  <a:cubicBezTo>
                    <a:pt x="1071" y="2505"/>
                    <a:pt x="1122" y="2488"/>
                    <a:pt x="1164" y="2453"/>
                  </a:cubicBezTo>
                  <a:cubicBezTo>
                    <a:pt x="1392" y="2261"/>
                    <a:pt x="1621" y="2060"/>
                    <a:pt x="1843" y="1847"/>
                  </a:cubicBezTo>
                  <a:cubicBezTo>
                    <a:pt x="2070" y="1633"/>
                    <a:pt x="2289" y="1415"/>
                    <a:pt x="2493" y="1193"/>
                  </a:cubicBezTo>
                  <a:cubicBezTo>
                    <a:pt x="2579" y="1102"/>
                    <a:pt x="2574" y="958"/>
                    <a:pt x="2483" y="871"/>
                  </a:cubicBezTo>
                  <a:lnTo>
                    <a:pt x="1655" y="65"/>
                  </a:lnTo>
                  <a:cubicBezTo>
                    <a:pt x="1610" y="22"/>
                    <a:pt x="1553" y="0"/>
                    <a:pt x="1495" y="0"/>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2"/>
            <p:cNvSpPr/>
            <p:nvPr/>
          </p:nvSpPr>
          <p:spPr>
            <a:xfrm>
              <a:off x="3194882" y="2749243"/>
              <a:ext cx="1436555" cy="810249"/>
            </a:xfrm>
            <a:custGeom>
              <a:avLst/>
              <a:gdLst/>
              <a:ahLst/>
              <a:cxnLst/>
              <a:rect l="l" t="t" r="r" b="b"/>
              <a:pathLst>
                <a:path w="2546" h="1436" extrusionOk="0">
                  <a:moveTo>
                    <a:pt x="2478" y="1"/>
                  </a:moveTo>
                  <a:cubicBezTo>
                    <a:pt x="2462" y="1"/>
                    <a:pt x="2446" y="7"/>
                    <a:pt x="2434" y="21"/>
                  </a:cubicBezTo>
                  <a:cubicBezTo>
                    <a:pt x="2225" y="245"/>
                    <a:pt x="2007" y="465"/>
                    <a:pt x="1786" y="673"/>
                  </a:cubicBezTo>
                  <a:cubicBezTo>
                    <a:pt x="1563" y="884"/>
                    <a:pt x="1334" y="1086"/>
                    <a:pt x="1107" y="1276"/>
                  </a:cubicBezTo>
                  <a:cubicBezTo>
                    <a:pt x="1077" y="1301"/>
                    <a:pt x="1040" y="1313"/>
                    <a:pt x="1003" y="1313"/>
                  </a:cubicBezTo>
                  <a:cubicBezTo>
                    <a:pt x="954" y="1313"/>
                    <a:pt x="905" y="1293"/>
                    <a:pt x="870" y="1254"/>
                  </a:cubicBezTo>
                  <a:lnTo>
                    <a:pt x="114" y="378"/>
                  </a:lnTo>
                  <a:cubicBezTo>
                    <a:pt x="101" y="364"/>
                    <a:pt x="85" y="357"/>
                    <a:pt x="68" y="357"/>
                  </a:cubicBezTo>
                  <a:cubicBezTo>
                    <a:pt x="54" y="357"/>
                    <a:pt x="40" y="362"/>
                    <a:pt x="28" y="372"/>
                  </a:cubicBezTo>
                  <a:cubicBezTo>
                    <a:pt x="4" y="395"/>
                    <a:pt x="1" y="433"/>
                    <a:pt x="22" y="457"/>
                  </a:cubicBezTo>
                  <a:lnTo>
                    <a:pt x="779" y="1334"/>
                  </a:lnTo>
                  <a:cubicBezTo>
                    <a:pt x="836" y="1401"/>
                    <a:pt x="919" y="1436"/>
                    <a:pt x="1000" y="1436"/>
                  </a:cubicBezTo>
                  <a:cubicBezTo>
                    <a:pt x="1067" y="1436"/>
                    <a:pt x="1132" y="1414"/>
                    <a:pt x="1186" y="1368"/>
                  </a:cubicBezTo>
                  <a:cubicBezTo>
                    <a:pt x="1414" y="1177"/>
                    <a:pt x="1646" y="973"/>
                    <a:pt x="1870" y="762"/>
                  </a:cubicBezTo>
                  <a:cubicBezTo>
                    <a:pt x="2092" y="550"/>
                    <a:pt x="2312" y="329"/>
                    <a:pt x="2524" y="102"/>
                  </a:cubicBezTo>
                  <a:cubicBezTo>
                    <a:pt x="2545" y="78"/>
                    <a:pt x="2545" y="41"/>
                    <a:pt x="2519" y="16"/>
                  </a:cubicBezTo>
                  <a:cubicBezTo>
                    <a:pt x="2508" y="6"/>
                    <a:pt x="2493" y="1"/>
                    <a:pt x="2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2"/>
            <p:cNvSpPr/>
            <p:nvPr/>
          </p:nvSpPr>
          <p:spPr>
            <a:xfrm>
              <a:off x="2906556" y="2564172"/>
              <a:ext cx="2205614" cy="1893025"/>
            </a:xfrm>
            <a:custGeom>
              <a:avLst/>
              <a:gdLst/>
              <a:ahLst/>
              <a:cxnLst/>
              <a:rect l="l" t="t" r="r" b="b"/>
              <a:pathLst>
                <a:path w="3909" h="3355" extrusionOk="0">
                  <a:moveTo>
                    <a:pt x="3841" y="1"/>
                  </a:moveTo>
                  <a:cubicBezTo>
                    <a:pt x="3823" y="1"/>
                    <a:pt x="3806" y="8"/>
                    <a:pt x="3794" y="22"/>
                  </a:cubicBezTo>
                  <a:cubicBezTo>
                    <a:pt x="3427" y="457"/>
                    <a:pt x="3018" y="890"/>
                    <a:pt x="2579" y="1304"/>
                  </a:cubicBezTo>
                  <a:cubicBezTo>
                    <a:pt x="1747" y="2089"/>
                    <a:pt x="869" y="2760"/>
                    <a:pt x="38" y="3241"/>
                  </a:cubicBezTo>
                  <a:cubicBezTo>
                    <a:pt x="9" y="3257"/>
                    <a:pt x="1" y="3296"/>
                    <a:pt x="16" y="3324"/>
                  </a:cubicBezTo>
                  <a:cubicBezTo>
                    <a:pt x="26" y="3343"/>
                    <a:pt x="46" y="3354"/>
                    <a:pt x="68" y="3354"/>
                  </a:cubicBezTo>
                  <a:cubicBezTo>
                    <a:pt x="79" y="3354"/>
                    <a:pt x="89" y="3350"/>
                    <a:pt x="101" y="3347"/>
                  </a:cubicBezTo>
                  <a:cubicBezTo>
                    <a:pt x="939" y="2860"/>
                    <a:pt x="1825" y="2183"/>
                    <a:pt x="2663" y="1392"/>
                  </a:cubicBezTo>
                  <a:cubicBezTo>
                    <a:pt x="3103" y="975"/>
                    <a:pt x="3516" y="540"/>
                    <a:pt x="3887" y="100"/>
                  </a:cubicBezTo>
                  <a:cubicBezTo>
                    <a:pt x="3909" y="73"/>
                    <a:pt x="3906" y="36"/>
                    <a:pt x="3880" y="14"/>
                  </a:cubicBezTo>
                  <a:cubicBezTo>
                    <a:pt x="3868" y="5"/>
                    <a:pt x="3854" y="1"/>
                    <a:pt x="38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2"/>
            <p:cNvSpPr/>
            <p:nvPr/>
          </p:nvSpPr>
          <p:spPr>
            <a:xfrm>
              <a:off x="2714714" y="1843637"/>
              <a:ext cx="1199574" cy="1091240"/>
            </a:xfrm>
            <a:custGeom>
              <a:avLst/>
              <a:gdLst/>
              <a:ahLst/>
              <a:cxnLst/>
              <a:rect l="l" t="t" r="r" b="b"/>
              <a:pathLst>
                <a:path w="2126" h="1934" extrusionOk="0">
                  <a:moveTo>
                    <a:pt x="2058" y="1"/>
                  </a:moveTo>
                  <a:cubicBezTo>
                    <a:pt x="2041" y="1"/>
                    <a:pt x="2024" y="7"/>
                    <a:pt x="2013" y="21"/>
                  </a:cubicBezTo>
                  <a:cubicBezTo>
                    <a:pt x="1773" y="285"/>
                    <a:pt x="1513" y="550"/>
                    <a:pt x="1242" y="807"/>
                  </a:cubicBezTo>
                  <a:cubicBezTo>
                    <a:pt x="845" y="1183"/>
                    <a:pt x="438" y="1526"/>
                    <a:pt x="34" y="1825"/>
                  </a:cubicBezTo>
                  <a:cubicBezTo>
                    <a:pt x="6" y="1845"/>
                    <a:pt x="1" y="1883"/>
                    <a:pt x="21" y="1910"/>
                  </a:cubicBezTo>
                  <a:cubicBezTo>
                    <a:pt x="31" y="1925"/>
                    <a:pt x="51" y="1934"/>
                    <a:pt x="69" y="1934"/>
                  </a:cubicBezTo>
                  <a:cubicBezTo>
                    <a:pt x="81" y="1934"/>
                    <a:pt x="94" y="1931"/>
                    <a:pt x="106" y="1921"/>
                  </a:cubicBezTo>
                  <a:cubicBezTo>
                    <a:pt x="515" y="1620"/>
                    <a:pt x="926" y="1274"/>
                    <a:pt x="1327" y="896"/>
                  </a:cubicBezTo>
                  <a:cubicBezTo>
                    <a:pt x="1600" y="636"/>
                    <a:pt x="1863" y="369"/>
                    <a:pt x="2104" y="101"/>
                  </a:cubicBezTo>
                  <a:cubicBezTo>
                    <a:pt x="2125" y="76"/>
                    <a:pt x="2122" y="36"/>
                    <a:pt x="2098" y="15"/>
                  </a:cubicBezTo>
                  <a:cubicBezTo>
                    <a:pt x="2087" y="5"/>
                    <a:pt x="2072" y="1"/>
                    <a:pt x="20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5" name="Google Shape;2165;p32"/>
          <p:cNvGrpSpPr/>
          <p:nvPr/>
        </p:nvGrpSpPr>
        <p:grpSpPr>
          <a:xfrm rot="3600121">
            <a:off x="4382557" y="851897"/>
            <a:ext cx="191561" cy="411321"/>
            <a:chOff x="4576975" y="1448100"/>
            <a:chExt cx="292800" cy="628700"/>
          </a:xfrm>
        </p:grpSpPr>
        <p:sp>
          <p:nvSpPr>
            <p:cNvPr id="2166" name="Google Shape;2166;p32"/>
            <p:cNvSpPr/>
            <p:nvPr/>
          </p:nvSpPr>
          <p:spPr>
            <a:xfrm>
              <a:off x="4678975" y="1494575"/>
              <a:ext cx="88800" cy="5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7" name="Google Shape;2167;p32"/>
            <p:cNvGrpSpPr/>
            <p:nvPr/>
          </p:nvGrpSpPr>
          <p:grpSpPr>
            <a:xfrm>
              <a:off x="4576975" y="1448100"/>
              <a:ext cx="292800" cy="146400"/>
              <a:chOff x="4584725" y="1420525"/>
              <a:chExt cx="292800" cy="146400"/>
            </a:xfrm>
          </p:grpSpPr>
          <p:sp>
            <p:nvSpPr>
              <p:cNvPr id="2168" name="Google Shape;2168;p32"/>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2"/>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0" name="Google Shape;2170;p32"/>
            <p:cNvGrpSpPr/>
            <p:nvPr/>
          </p:nvGrpSpPr>
          <p:grpSpPr>
            <a:xfrm>
              <a:off x="4576975" y="1930400"/>
              <a:ext cx="292800" cy="146400"/>
              <a:chOff x="4584725" y="1420525"/>
              <a:chExt cx="292800" cy="146400"/>
            </a:xfrm>
          </p:grpSpPr>
          <p:sp>
            <p:nvSpPr>
              <p:cNvPr id="2171" name="Google Shape;2171;p32"/>
              <p:cNvSpPr/>
              <p:nvPr/>
            </p:nvSpPr>
            <p:spPr>
              <a:xfrm>
                <a:off x="45847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2"/>
              <p:cNvSpPr/>
              <p:nvPr/>
            </p:nvSpPr>
            <p:spPr>
              <a:xfrm>
                <a:off x="4731125" y="1420525"/>
                <a:ext cx="146400" cy="14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89" name="Google Shape;2281;p37">
            <a:extLst>
              <a:ext uri="{FF2B5EF4-FFF2-40B4-BE49-F238E27FC236}">
                <a16:creationId xmlns:a16="http://schemas.microsoft.com/office/drawing/2014/main" id="{A3A3687A-2C56-AFFF-8B4B-F9A1E344D53D}"/>
              </a:ext>
            </a:extLst>
          </p:cNvPr>
          <p:cNvSpPr/>
          <p:nvPr/>
        </p:nvSpPr>
        <p:spPr>
          <a:xfrm>
            <a:off x="6946200" y="3306363"/>
            <a:ext cx="1973921" cy="290238"/>
          </a:xfrm>
          <a:custGeom>
            <a:avLst/>
            <a:gdLst/>
            <a:ahLst/>
            <a:cxnLst/>
            <a:rect l="l" t="t" r="r" b="b"/>
            <a:pathLst>
              <a:path w="72778" h="10701" extrusionOk="0">
                <a:moveTo>
                  <a:pt x="61567" y="1"/>
                </a:moveTo>
                <a:cubicBezTo>
                  <a:pt x="60984" y="1"/>
                  <a:pt x="60402" y="16"/>
                  <a:pt x="59823" y="42"/>
                </a:cubicBezTo>
                <a:cubicBezTo>
                  <a:pt x="50156" y="476"/>
                  <a:pt x="40461" y="636"/>
                  <a:pt x="30761" y="636"/>
                </a:cubicBezTo>
                <a:cubicBezTo>
                  <a:pt x="26217" y="636"/>
                  <a:pt x="21672" y="601"/>
                  <a:pt x="17127" y="543"/>
                </a:cubicBezTo>
                <a:cubicBezTo>
                  <a:pt x="16154" y="530"/>
                  <a:pt x="15177" y="516"/>
                  <a:pt x="14199" y="516"/>
                </a:cubicBezTo>
                <a:cubicBezTo>
                  <a:pt x="11689" y="516"/>
                  <a:pt x="9177" y="610"/>
                  <a:pt x="6707" y="1070"/>
                </a:cubicBezTo>
                <a:cubicBezTo>
                  <a:pt x="4173" y="1542"/>
                  <a:pt x="1049" y="1573"/>
                  <a:pt x="423" y="4804"/>
                </a:cubicBezTo>
                <a:cubicBezTo>
                  <a:pt x="1" y="6969"/>
                  <a:pt x="1618" y="8753"/>
                  <a:pt x="3374" y="9723"/>
                </a:cubicBezTo>
                <a:cubicBezTo>
                  <a:pt x="3625" y="9862"/>
                  <a:pt x="3882" y="9979"/>
                  <a:pt x="4147" y="10079"/>
                </a:cubicBezTo>
                <a:cubicBezTo>
                  <a:pt x="4923" y="10371"/>
                  <a:pt x="5752" y="10497"/>
                  <a:pt x="6583" y="10497"/>
                </a:cubicBezTo>
                <a:lnTo>
                  <a:pt x="45806" y="10497"/>
                </a:lnTo>
                <a:cubicBezTo>
                  <a:pt x="49859" y="10497"/>
                  <a:pt x="54014" y="10701"/>
                  <a:pt x="58135" y="10701"/>
                </a:cubicBezTo>
                <a:cubicBezTo>
                  <a:pt x="60512" y="10701"/>
                  <a:pt x="62878" y="10633"/>
                  <a:pt x="65207" y="10419"/>
                </a:cubicBezTo>
                <a:cubicBezTo>
                  <a:pt x="67265" y="10230"/>
                  <a:pt x="69386" y="9265"/>
                  <a:pt x="70931" y="7897"/>
                </a:cubicBezTo>
                <a:cubicBezTo>
                  <a:pt x="71832" y="7098"/>
                  <a:pt x="72538" y="6006"/>
                  <a:pt x="72619" y="4804"/>
                </a:cubicBezTo>
                <a:cubicBezTo>
                  <a:pt x="72777" y="2435"/>
                  <a:pt x="69500" y="1316"/>
                  <a:pt x="67725" y="788"/>
                </a:cubicBezTo>
                <a:cubicBezTo>
                  <a:pt x="65733" y="193"/>
                  <a:pt x="63645" y="1"/>
                  <a:pt x="61567" y="1"/>
                </a:cubicBezTo>
                <a:close/>
              </a:path>
            </a:pathLst>
          </a:custGeom>
          <a:solidFill>
            <a:srgbClr val="FFFFFF">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0" name="Google Shape;2285;p37">
            <a:extLst>
              <a:ext uri="{FF2B5EF4-FFF2-40B4-BE49-F238E27FC236}">
                <a16:creationId xmlns:a16="http://schemas.microsoft.com/office/drawing/2014/main" id="{B3B791D2-6910-A61F-23EC-A692905F99A3}"/>
              </a:ext>
            </a:extLst>
          </p:cNvPr>
          <p:cNvGrpSpPr/>
          <p:nvPr/>
        </p:nvGrpSpPr>
        <p:grpSpPr>
          <a:xfrm>
            <a:off x="5180894" y="2049368"/>
            <a:ext cx="1626425" cy="1448068"/>
            <a:chOff x="1719325" y="1422056"/>
            <a:chExt cx="3838624" cy="3417673"/>
          </a:xfrm>
        </p:grpSpPr>
        <p:sp>
          <p:nvSpPr>
            <p:cNvPr id="2291" name="Google Shape;2286;p37">
              <a:extLst>
                <a:ext uri="{FF2B5EF4-FFF2-40B4-BE49-F238E27FC236}">
                  <a16:creationId xmlns:a16="http://schemas.microsoft.com/office/drawing/2014/main" id="{F774DFD7-38DC-26F6-BDE0-F7262BACDA02}"/>
                </a:ext>
              </a:extLst>
            </p:cNvPr>
            <p:cNvSpPr/>
            <p:nvPr/>
          </p:nvSpPr>
          <p:spPr>
            <a:xfrm>
              <a:off x="4504390" y="2922816"/>
              <a:ext cx="436821" cy="1479090"/>
            </a:xfrm>
            <a:custGeom>
              <a:avLst/>
              <a:gdLst/>
              <a:ahLst/>
              <a:cxnLst/>
              <a:rect l="l" t="t" r="r" b="b"/>
              <a:pathLst>
                <a:path w="3909" h="13236" extrusionOk="0">
                  <a:moveTo>
                    <a:pt x="3249" y="0"/>
                  </a:moveTo>
                  <a:cubicBezTo>
                    <a:pt x="2908" y="0"/>
                    <a:pt x="2380" y="252"/>
                    <a:pt x="1943" y="252"/>
                  </a:cubicBezTo>
                  <a:cubicBezTo>
                    <a:pt x="1913" y="252"/>
                    <a:pt x="1882" y="251"/>
                    <a:pt x="1852" y="248"/>
                  </a:cubicBezTo>
                  <a:cubicBezTo>
                    <a:pt x="1836" y="247"/>
                    <a:pt x="1819" y="246"/>
                    <a:pt x="1802" y="246"/>
                  </a:cubicBezTo>
                  <a:cubicBezTo>
                    <a:pt x="1204" y="246"/>
                    <a:pt x="728" y="1245"/>
                    <a:pt x="556" y="1700"/>
                  </a:cubicBezTo>
                  <a:cubicBezTo>
                    <a:pt x="140" y="2803"/>
                    <a:pt x="115" y="4009"/>
                    <a:pt x="98" y="5190"/>
                  </a:cubicBezTo>
                  <a:cubicBezTo>
                    <a:pt x="75" y="6632"/>
                    <a:pt x="53" y="8076"/>
                    <a:pt x="29" y="9518"/>
                  </a:cubicBezTo>
                  <a:cubicBezTo>
                    <a:pt x="13" y="10489"/>
                    <a:pt x="1" y="11478"/>
                    <a:pt x="273" y="12410"/>
                  </a:cubicBezTo>
                  <a:cubicBezTo>
                    <a:pt x="343" y="12650"/>
                    <a:pt x="442" y="12895"/>
                    <a:pt x="636" y="13050"/>
                  </a:cubicBezTo>
                  <a:cubicBezTo>
                    <a:pt x="823" y="13197"/>
                    <a:pt x="1065" y="13235"/>
                    <a:pt x="1308" y="13235"/>
                  </a:cubicBezTo>
                  <a:cubicBezTo>
                    <a:pt x="1399" y="13235"/>
                    <a:pt x="1489" y="13230"/>
                    <a:pt x="1577" y="13223"/>
                  </a:cubicBezTo>
                  <a:cubicBezTo>
                    <a:pt x="2069" y="13186"/>
                    <a:pt x="2561" y="13116"/>
                    <a:pt x="3043" y="13017"/>
                  </a:cubicBezTo>
                  <a:cubicBezTo>
                    <a:pt x="3186" y="12989"/>
                    <a:pt x="3334" y="12956"/>
                    <a:pt x="3447" y="12863"/>
                  </a:cubicBezTo>
                  <a:cubicBezTo>
                    <a:pt x="3716" y="12643"/>
                    <a:pt x="3647" y="12186"/>
                    <a:pt x="3400" y="11942"/>
                  </a:cubicBezTo>
                  <a:cubicBezTo>
                    <a:pt x="3155" y="11697"/>
                    <a:pt x="2798" y="11609"/>
                    <a:pt x="2461" y="11532"/>
                  </a:cubicBezTo>
                  <a:cubicBezTo>
                    <a:pt x="2743" y="9441"/>
                    <a:pt x="3005" y="7345"/>
                    <a:pt x="3263" y="5247"/>
                  </a:cubicBezTo>
                  <a:cubicBezTo>
                    <a:pt x="3400" y="4123"/>
                    <a:pt x="3908" y="1289"/>
                    <a:pt x="3573" y="213"/>
                  </a:cubicBezTo>
                  <a:cubicBezTo>
                    <a:pt x="3524" y="54"/>
                    <a:pt x="3406" y="0"/>
                    <a:pt x="32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87;p37">
              <a:extLst>
                <a:ext uri="{FF2B5EF4-FFF2-40B4-BE49-F238E27FC236}">
                  <a16:creationId xmlns:a16="http://schemas.microsoft.com/office/drawing/2014/main" id="{0728F520-3F2E-5436-EB19-E1622B2C6EC9}"/>
                </a:ext>
              </a:extLst>
            </p:cNvPr>
            <p:cNvSpPr/>
            <p:nvPr/>
          </p:nvSpPr>
          <p:spPr>
            <a:xfrm>
              <a:off x="4538808" y="2983718"/>
              <a:ext cx="385976" cy="544993"/>
            </a:xfrm>
            <a:custGeom>
              <a:avLst/>
              <a:gdLst/>
              <a:ahLst/>
              <a:cxnLst/>
              <a:rect l="l" t="t" r="r" b="b"/>
              <a:pathLst>
                <a:path w="3454" h="4877" extrusionOk="0">
                  <a:moveTo>
                    <a:pt x="3336" y="0"/>
                  </a:moveTo>
                  <a:lnTo>
                    <a:pt x="3336" y="0"/>
                  </a:lnTo>
                  <a:cubicBezTo>
                    <a:pt x="3316" y="6"/>
                    <a:pt x="3296" y="12"/>
                    <a:pt x="3276" y="19"/>
                  </a:cubicBezTo>
                  <a:cubicBezTo>
                    <a:pt x="2637" y="226"/>
                    <a:pt x="2468" y="734"/>
                    <a:pt x="2234" y="1304"/>
                  </a:cubicBezTo>
                  <a:cubicBezTo>
                    <a:pt x="2178" y="1440"/>
                    <a:pt x="2111" y="1568"/>
                    <a:pt x="2011" y="1677"/>
                  </a:cubicBezTo>
                  <a:cubicBezTo>
                    <a:pt x="1786" y="1912"/>
                    <a:pt x="1474" y="1935"/>
                    <a:pt x="1226" y="2119"/>
                  </a:cubicBezTo>
                  <a:cubicBezTo>
                    <a:pt x="988" y="2296"/>
                    <a:pt x="799" y="2647"/>
                    <a:pt x="616" y="2884"/>
                  </a:cubicBezTo>
                  <a:cubicBezTo>
                    <a:pt x="364" y="3210"/>
                    <a:pt x="102" y="3556"/>
                    <a:pt x="52" y="3962"/>
                  </a:cubicBezTo>
                  <a:cubicBezTo>
                    <a:pt x="1" y="4369"/>
                    <a:pt x="259" y="4846"/>
                    <a:pt x="669" y="4875"/>
                  </a:cubicBezTo>
                  <a:cubicBezTo>
                    <a:pt x="683" y="4876"/>
                    <a:pt x="696" y="4876"/>
                    <a:pt x="710" y="4876"/>
                  </a:cubicBezTo>
                  <a:cubicBezTo>
                    <a:pt x="855" y="4876"/>
                    <a:pt x="998" y="4831"/>
                    <a:pt x="1145" y="4821"/>
                  </a:cubicBezTo>
                  <a:cubicBezTo>
                    <a:pt x="1161" y="4820"/>
                    <a:pt x="1178" y="4819"/>
                    <a:pt x="1194" y="4819"/>
                  </a:cubicBezTo>
                  <a:cubicBezTo>
                    <a:pt x="1312" y="4819"/>
                    <a:pt x="1430" y="4838"/>
                    <a:pt x="1547" y="4838"/>
                  </a:cubicBezTo>
                  <a:cubicBezTo>
                    <a:pt x="1606" y="4838"/>
                    <a:pt x="1665" y="4834"/>
                    <a:pt x="1723" y="4819"/>
                  </a:cubicBezTo>
                  <a:cubicBezTo>
                    <a:pt x="2131" y="4721"/>
                    <a:pt x="2277" y="4232"/>
                    <a:pt x="2522" y="3890"/>
                  </a:cubicBezTo>
                  <a:cubicBezTo>
                    <a:pt x="2687" y="3661"/>
                    <a:pt x="2905" y="3490"/>
                    <a:pt x="3144" y="3334"/>
                  </a:cubicBezTo>
                  <a:cubicBezTo>
                    <a:pt x="3296" y="2213"/>
                    <a:pt x="3453" y="838"/>
                    <a:pt x="3336"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88;p37">
              <a:extLst>
                <a:ext uri="{FF2B5EF4-FFF2-40B4-BE49-F238E27FC236}">
                  <a16:creationId xmlns:a16="http://schemas.microsoft.com/office/drawing/2014/main" id="{2A6A4F5D-7D96-5DBB-8785-175A3247CFEB}"/>
                </a:ext>
              </a:extLst>
            </p:cNvPr>
            <p:cNvSpPr/>
            <p:nvPr/>
          </p:nvSpPr>
          <p:spPr>
            <a:xfrm>
              <a:off x="4506737" y="3906523"/>
              <a:ext cx="374689" cy="495600"/>
            </a:xfrm>
            <a:custGeom>
              <a:avLst/>
              <a:gdLst/>
              <a:ahLst/>
              <a:cxnLst/>
              <a:rect l="l" t="t" r="r" b="b"/>
              <a:pathLst>
                <a:path w="3353" h="4435" extrusionOk="0">
                  <a:moveTo>
                    <a:pt x="640" y="1"/>
                  </a:moveTo>
                  <a:cubicBezTo>
                    <a:pt x="600" y="1"/>
                    <a:pt x="559" y="8"/>
                    <a:pt x="519" y="24"/>
                  </a:cubicBezTo>
                  <a:cubicBezTo>
                    <a:pt x="182" y="159"/>
                    <a:pt x="69" y="943"/>
                    <a:pt x="1" y="1534"/>
                  </a:cubicBezTo>
                  <a:cubicBezTo>
                    <a:pt x="7" y="2237"/>
                    <a:pt x="55" y="2936"/>
                    <a:pt x="254" y="3610"/>
                  </a:cubicBezTo>
                  <a:cubicBezTo>
                    <a:pt x="322" y="3849"/>
                    <a:pt x="421" y="4096"/>
                    <a:pt x="615" y="4249"/>
                  </a:cubicBezTo>
                  <a:cubicBezTo>
                    <a:pt x="802" y="4395"/>
                    <a:pt x="1042" y="4434"/>
                    <a:pt x="1285" y="4434"/>
                  </a:cubicBezTo>
                  <a:cubicBezTo>
                    <a:pt x="1376" y="4434"/>
                    <a:pt x="1467" y="4429"/>
                    <a:pt x="1556" y="4421"/>
                  </a:cubicBezTo>
                  <a:cubicBezTo>
                    <a:pt x="2041" y="4384"/>
                    <a:pt x="2527" y="4317"/>
                    <a:pt x="3004" y="4220"/>
                  </a:cubicBezTo>
                  <a:cubicBezTo>
                    <a:pt x="3352" y="3458"/>
                    <a:pt x="2070" y="3470"/>
                    <a:pt x="1764" y="3168"/>
                  </a:cubicBezTo>
                  <a:cubicBezTo>
                    <a:pt x="1626" y="3028"/>
                    <a:pt x="1477" y="2865"/>
                    <a:pt x="1484" y="2669"/>
                  </a:cubicBezTo>
                  <a:cubicBezTo>
                    <a:pt x="1489" y="2572"/>
                    <a:pt x="1532" y="2479"/>
                    <a:pt x="1547" y="2385"/>
                  </a:cubicBezTo>
                  <a:cubicBezTo>
                    <a:pt x="1586" y="2147"/>
                    <a:pt x="1457" y="1923"/>
                    <a:pt x="1362" y="1694"/>
                  </a:cubicBezTo>
                  <a:cubicBezTo>
                    <a:pt x="1313" y="1583"/>
                    <a:pt x="1275" y="1469"/>
                    <a:pt x="1267" y="1349"/>
                  </a:cubicBezTo>
                  <a:cubicBezTo>
                    <a:pt x="1253" y="1122"/>
                    <a:pt x="1353" y="895"/>
                    <a:pt x="1307" y="672"/>
                  </a:cubicBezTo>
                  <a:cubicBezTo>
                    <a:pt x="1283" y="549"/>
                    <a:pt x="1215" y="441"/>
                    <a:pt x="1142" y="338"/>
                  </a:cubicBezTo>
                  <a:cubicBezTo>
                    <a:pt x="1021" y="170"/>
                    <a:pt x="834" y="1"/>
                    <a:pt x="640"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89;p37">
              <a:extLst>
                <a:ext uri="{FF2B5EF4-FFF2-40B4-BE49-F238E27FC236}">
                  <a16:creationId xmlns:a16="http://schemas.microsoft.com/office/drawing/2014/main" id="{0576177D-E1D2-50D8-C4D5-4849F2D60BC1}"/>
                </a:ext>
              </a:extLst>
            </p:cNvPr>
            <p:cNvSpPr/>
            <p:nvPr/>
          </p:nvSpPr>
          <p:spPr>
            <a:xfrm>
              <a:off x="1719325" y="3512839"/>
              <a:ext cx="1953793" cy="1326890"/>
            </a:xfrm>
            <a:custGeom>
              <a:avLst/>
              <a:gdLst/>
              <a:ahLst/>
              <a:cxnLst/>
              <a:rect l="l" t="t" r="r" b="b"/>
              <a:pathLst>
                <a:path w="17484" h="11874" extrusionOk="0">
                  <a:moveTo>
                    <a:pt x="8537" y="1"/>
                  </a:moveTo>
                  <a:cubicBezTo>
                    <a:pt x="8149" y="1"/>
                    <a:pt x="7767" y="135"/>
                    <a:pt x="7404" y="281"/>
                  </a:cubicBezTo>
                  <a:cubicBezTo>
                    <a:pt x="5591" y="1015"/>
                    <a:pt x="3949" y="2122"/>
                    <a:pt x="2447" y="3372"/>
                  </a:cubicBezTo>
                  <a:cubicBezTo>
                    <a:pt x="1289" y="4336"/>
                    <a:pt x="77" y="5940"/>
                    <a:pt x="57" y="7566"/>
                  </a:cubicBezTo>
                  <a:cubicBezTo>
                    <a:pt x="1" y="7873"/>
                    <a:pt x="31" y="8194"/>
                    <a:pt x="101" y="8500"/>
                  </a:cubicBezTo>
                  <a:cubicBezTo>
                    <a:pt x="371" y="9699"/>
                    <a:pt x="1237" y="10747"/>
                    <a:pt x="2367" y="11234"/>
                  </a:cubicBezTo>
                  <a:cubicBezTo>
                    <a:pt x="2928" y="11477"/>
                    <a:pt x="3539" y="11584"/>
                    <a:pt x="4146" y="11662"/>
                  </a:cubicBezTo>
                  <a:cubicBezTo>
                    <a:pt x="5345" y="11817"/>
                    <a:pt x="6527" y="11784"/>
                    <a:pt x="7727" y="11812"/>
                  </a:cubicBezTo>
                  <a:cubicBezTo>
                    <a:pt x="8523" y="11831"/>
                    <a:pt x="9346" y="11873"/>
                    <a:pt x="10162" y="11873"/>
                  </a:cubicBezTo>
                  <a:cubicBezTo>
                    <a:pt x="10819" y="11873"/>
                    <a:pt x="11472" y="11846"/>
                    <a:pt x="12103" y="11758"/>
                  </a:cubicBezTo>
                  <a:cubicBezTo>
                    <a:pt x="13557" y="11557"/>
                    <a:pt x="15084" y="11789"/>
                    <a:pt x="16484" y="11263"/>
                  </a:cubicBezTo>
                  <a:cubicBezTo>
                    <a:pt x="17188" y="10996"/>
                    <a:pt x="17483" y="10286"/>
                    <a:pt x="17160" y="9583"/>
                  </a:cubicBezTo>
                  <a:cubicBezTo>
                    <a:pt x="16913" y="9047"/>
                    <a:pt x="16395" y="8680"/>
                    <a:pt x="15855" y="8440"/>
                  </a:cubicBezTo>
                  <a:cubicBezTo>
                    <a:pt x="14976" y="8044"/>
                    <a:pt x="14005" y="7909"/>
                    <a:pt x="13044" y="7823"/>
                  </a:cubicBezTo>
                  <a:cubicBezTo>
                    <a:pt x="11635" y="7697"/>
                    <a:pt x="10221" y="7667"/>
                    <a:pt x="8807" y="7667"/>
                  </a:cubicBezTo>
                  <a:cubicBezTo>
                    <a:pt x="7619" y="7667"/>
                    <a:pt x="6431" y="7688"/>
                    <a:pt x="5244" y="7692"/>
                  </a:cubicBezTo>
                  <a:cubicBezTo>
                    <a:pt x="4416" y="7692"/>
                    <a:pt x="4124" y="7226"/>
                    <a:pt x="4096" y="6636"/>
                  </a:cubicBezTo>
                  <a:cubicBezTo>
                    <a:pt x="4183" y="6379"/>
                    <a:pt x="4359" y="6124"/>
                    <a:pt x="4537" y="5920"/>
                  </a:cubicBezTo>
                  <a:cubicBezTo>
                    <a:pt x="4913" y="5484"/>
                    <a:pt x="5288" y="5002"/>
                    <a:pt x="5746" y="4659"/>
                  </a:cubicBezTo>
                  <a:cubicBezTo>
                    <a:pt x="6288" y="4253"/>
                    <a:pt x="6853" y="3879"/>
                    <a:pt x="7438" y="3540"/>
                  </a:cubicBezTo>
                  <a:cubicBezTo>
                    <a:pt x="8021" y="3203"/>
                    <a:pt x="8635" y="2888"/>
                    <a:pt x="9080" y="2383"/>
                  </a:cubicBezTo>
                  <a:cubicBezTo>
                    <a:pt x="9524" y="1879"/>
                    <a:pt x="9763" y="1119"/>
                    <a:pt x="9453" y="521"/>
                  </a:cubicBezTo>
                  <a:cubicBezTo>
                    <a:pt x="9367" y="354"/>
                    <a:pt x="9237" y="204"/>
                    <a:pt x="9072" y="114"/>
                  </a:cubicBezTo>
                  <a:cubicBezTo>
                    <a:pt x="8952" y="50"/>
                    <a:pt x="8816" y="19"/>
                    <a:pt x="8679" y="7"/>
                  </a:cubicBezTo>
                  <a:cubicBezTo>
                    <a:pt x="8632" y="3"/>
                    <a:pt x="8585" y="1"/>
                    <a:pt x="8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0;p37">
              <a:extLst>
                <a:ext uri="{FF2B5EF4-FFF2-40B4-BE49-F238E27FC236}">
                  <a16:creationId xmlns:a16="http://schemas.microsoft.com/office/drawing/2014/main" id="{AE3DF346-4E34-4497-E7C0-377C49775589}"/>
                </a:ext>
              </a:extLst>
            </p:cNvPr>
            <p:cNvSpPr/>
            <p:nvPr/>
          </p:nvSpPr>
          <p:spPr>
            <a:xfrm>
              <a:off x="2357958" y="3732198"/>
              <a:ext cx="282609" cy="300713"/>
            </a:xfrm>
            <a:custGeom>
              <a:avLst/>
              <a:gdLst/>
              <a:ahLst/>
              <a:cxnLst/>
              <a:rect l="l" t="t" r="r" b="b"/>
              <a:pathLst>
                <a:path w="2529" h="2691" extrusionOk="0">
                  <a:moveTo>
                    <a:pt x="1955" y="0"/>
                  </a:moveTo>
                  <a:cubicBezTo>
                    <a:pt x="1895" y="0"/>
                    <a:pt x="1830" y="17"/>
                    <a:pt x="1761" y="54"/>
                  </a:cubicBezTo>
                  <a:cubicBezTo>
                    <a:pt x="1575" y="153"/>
                    <a:pt x="1454" y="410"/>
                    <a:pt x="1294" y="547"/>
                  </a:cubicBezTo>
                  <a:cubicBezTo>
                    <a:pt x="1067" y="741"/>
                    <a:pt x="787" y="861"/>
                    <a:pt x="573" y="1070"/>
                  </a:cubicBezTo>
                  <a:cubicBezTo>
                    <a:pt x="296" y="1339"/>
                    <a:pt x="166" y="1722"/>
                    <a:pt x="74" y="2096"/>
                  </a:cubicBezTo>
                  <a:cubicBezTo>
                    <a:pt x="29" y="2286"/>
                    <a:pt x="0" y="2503"/>
                    <a:pt x="39" y="2690"/>
                  </a:cubicBezTo>
                  <a:cubicBezTo>
                    <a:pt x="580" y="2286"/>
                    <a:pt x="1144" y="1912"/>
                    <a:pt x="1728" y="1575"/>
                  </a:cubicBezTo>
                  <a:cubicBezTo>
                    <a:pt x="1988" y="1424"/>
                    <a:pt x="2257" y="1277"/>
                    <a:pt x="2513" y="1115"/>
                  </a:cubicBezTo>
                  <a:cubicBezTo>
                    <a:pt x="2514" y="1095"/>
                    <a:pt x="2514" y="1077"/>
                    <a:pt x="2516" y="1058"/>
                  </a:cubicBezTo>
                  <a:cubicBezTo>
                    <a:pt x="2528" y="743"/>
                    <a:pt x="2352" y="0"/>
                    <a:pt x="1955"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1;p37">
              <a:extLst>
                <a:ext uri="{FF2B5EF4-FFF2-40B4-BE49-F238E27FC236}">
                  <a16:creationId xmlns:a16="http://schemas.microsoft.com/office/drawing/2014/main" id="{386177D3-E1FA-A43F-8FF1-5C1591750CC7}"/>
                </a:ext>
              </a:extLst>
            </p:cNvPr>
            <p:cNvSpPr/>
            <p:nvPr/>
          </p:nvSpPr>
          <p:spPr>
            <a:xfrm>
              <a:off x="2895013" y="3958821"/>
              <a:ext cx="888169" cy="469004"/>
            </a:xfrm>
            <a:custGeom>
              <a:avLst/>
              <a:gdLst/>
              <a:ahLst/>
              <a:cxnLst/>
              <a:rect l="l" t="t" r="r" b="b"/>
              <a:pathLst>
                <a:path w="7948" h="4197" extrusionOk="0">
                  <a:moveTo>
                    <a:pt x="3039" y="0"/>
                  </a:moveTo>
                  <a:cubicBezTo>
                    <a:pt x="2432" y="0"/>
                    <a:pt x="1635" y="650"/>
                    <a:pt x="1257" y="946"/>
                  </a:cubicBezTo>
                  <a:cubicBezTo>
                    <a:pt x="887" y="1236"/>
                    <a:pt x="544" y="1567"/>
                    <a:pt x="303" y="1969"/>
                  </a:cubicBezTo>
                  <a:cubicBezTo>
                    <a:pt x="123" y="2267"/>
                    <a:pt x="0" y="2625"/>
                    <a:pt x="79" y="2965"/>
                  </a:cubicBezTo>
                  <a:cubicBezTo>
                    <a:pt x="203" y="3495"/>
                    <a:pt x="763" y="3799"/>
                    <a:pt x="1291" y="3926"/>
                  </a:cubicBezTo>
                  <a:cubicBezTo>
                    <a:pt x="1823" y="4058"/>
                    <a:pt x="2377" y="4079"/>
                    <a:pt x="2927" y="4100"/>
                  </a:cubicBezTo>
                  <a:cubicBezTo>
                    <a:pt x="3682" y="4129"/>
                    <a:pt x="4435" y="4174"/>
                    <a:pt x="5189" y="4174"/>
                  </a:cubicBezTo>
                  <a:cubicBezTo>
                    <a:pt x="5233" y="4174"/>
                    <a:pt x="5277" y="4174"/>
                    <a:pt x="5320" y="4173"/>
                  </a:cubicBezTo>
                  <a:cubicBezTo>
                    <a:pt x="6028" y="4170"/>
                    <a:pt x="6886" y="4196"/>
                    <a:pt x="7486" y="3746"/>
                  </a:cubicBezTo>
                  <a:cubicBezTo>
                    <a:pt x="7760" y="3539"/>
                    <a:pt x="7947" y="3181"/>
                    <a:pt x="7849" y="2852"/>
                  </a:cubicBezTo>
                  <a:cubicBezTo>
                    <a:pt x="7790" y="2653"/>
                    <a:pt x="7633" y="2493"/>
                    <a:pt x="7453" y="2388"/>
                  </a:cubicBezTo>
                  <a:cubicBezTo>
                    <a:pt x="7273" y="2284"/>
                    <a:pt x="7069" y="2230"/>
                    <a:pt x="6866" y="2183"/>
                  </a:cubicBezTo>
                  <a:cubicBezTo>
                    <a:pt x="6134" y="2015"/>
                    <a:pt x="5383" y="1942"/>
                    <a:pt x="4631" y="1942"/>
                  </a:cubicBezTo>
                  <a:cubicBezTo>
                    <a:pt x="4351" y="1942"/>
                    <a:pt x="4070" y="1952"/>
                    <a:pt x="3791" y="1972"/>
                  </a:cubicBezTo>
                  <a:cubicBezTo>
                    <a:pt x="3921" y="1962"/>
                    <a:pt x="3961" y="1088"/>
                    <a:pt x="3942" y="975"/>
                  </a:cubicBezTo>
                  <a:cubicBezTo>
                    <a:pt x="3887" y="637"/>
                    <a:pt x="3700" y="317"/>
                    <a:pt x="3420" y="115"/>
                  </a:cubicBezTo>
                  <a:cubicBezTo>
                    <a:pt x="3308" y="35"/>
                    <a:pt x="3178" y="0"/>
                    <a:pt x="3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2;p37">
              <a:extLst>
                <a:ext uri="{FF2B5EF4-FFF2-40B4-BE49-F238E27FC236}">
                  <a16:creationId xmlns:a16="http://schemas.microsoft.com/office/drawing/2014/main" id="{89E2128B-EBB7-911D-CA11-9293A10AF861}"/>
                </a:ext>
              </a:extLst>
            </p:cNvPr>
            <p:cNvSpPr/>
            <p:nvPr/>
          </p:nvSpPr>
          <p:spPr>
            <a:xfrm>
              <a:off x="2507587" y="2309549"/>
              <a:ext cx="1877135" cy="1441319"/>
            </a:xfrm>
            <a:custGeom>
              <a:avLst/>
              <a:gdLst/>
              <a:ahLst/>
              <a:cxnLst/>
              <a:rect l="l" t="t" r="r" b="b"/>
              <a:pathLst>
                <a:path w="16798" h="12898" extrusionOk="0">
                  <a:moveTo>
                    <a:pt x="13287" y="1"/>
                  </a:moveTo>
                  <a:cubicBezTo>
                    <a:pt x="13201" y="1"/>
                    <a:pt x="13116" y="23"/>
                    <a:pt x="13061" y="86"/>
                  </a:cubicBezTo>
                  <a:cubicBezTo>
                    <a:pt x="12972" y="186"/>
                    <a:pt x="12994" y="339"/>
                    <a:pt x="13022" y="469"/>
                  </a:cubicBezTo>
                  <a:cubicBezTo>
                    <a:pt x="12970" y="424"/>
                    <a:pt x="12902" y="401"/>
                    <a:pt x="12833" y="401"/>
                  </a:cubicBezTo>
                  <a:cubicBezTo>
                    <a:pt x="12779" y="401"/>
                    <a:pt x="12724" y="415"/>
                    <a:pt x="12678" y="445"/>
                  </a:cubicBezTo>
                  <a:cubicBezTo>
                    <a:pt x="12575" y="513"/>
                    <a:pt x="12525" y="652"/>
                    <a:pt x="12562" y="770"/>
                  </a:cubicBezTo>
                  <a:cubicBezTo>
                    <a:pt x="12432" y="752"/>
                    <a:pt x="12304" y="736"/>
                    <a:pt x="12173" y="719"/>
                  </a:cubicBezTo>
                  <a:cubicBezTo>
                    <a:pt x="12141" y="714"/>
                    <a:pt x="12108" y="710"/>
                    <a:pt x="12076" y="710"/>
                  </a:cubicBezTo>
                  <a:cubicBezTo>
                    <a:pt x="12033" y="710"/>
                    <a:pt x="11991" y="717"/>
                    <a:pt x="11954" y="740"/>
                  </a:cubicBezTo>
                  <a:cubicBezTo>
                    <a:pt x="11758" y="859"/>
                    <a:pt x="12098" y="1119"/>
                    <a:pt x="12168" y="1209"/>
                  </a:cubicBezTo>
                  <a:cubicBezTo>
                    <a:pt x="12164" y="1213"/>
                    <a:pt x="12158" y="1216"/>
                    <a:pt x="12154" y="1220"/>
                  </a:cubicBezTo>
                  <a:cubicBezTo>
                    <a:pt x="11813" y="1440"/>
                    <a:pt x="11357" y="1540"/>
                    <a:pt x="10959" y="1577"/>
                  </a:cubicBezTo>
                  <a:cubicBezTo>
                    <a:pt x="10508" y="1620"/>
                    <a:pt x="10009" y="1613"/>
                    <a:pt x="9622" y="1885"/>
                  </a:cubicBezTo>
                  <a:cubicBezTo>
                    <a:pt x="9564" y="1927"/>
                    <a:pt x="9505" y="1998"/>
                    <a:pt x="9538" y="2061"/>
                  </a:cubicBezTo>
                  <a:cubicBezTo>
                    <a:pt x="9444" y="2078"/>
                    <a:pt x="9351" y="2105"/>
                    <a:pt x="9263" y="2138"/>
                  </a:cubicBezTo>
                  <a:cubicBezTo>
                    <a:pt x="9235" y="2147"/>
                    <a:pt x="9208" y="2157"/>
                    <a:pt x="9191" y="2178"/>
                  </a:cubicBezTo>
                  <a:cubicBezTo>
                    <a:pt x="9130" y="2247"/>
                    <a:pt x="9203" y="2350"/>
                    <a:pt x="9271" y="2411"/>
                  </a:cubicBezTo>
                  <a:cubicBezTo>
                    <a:pt x="9261" y="2409"/>
                    <a:pt x="9251" y="2408"/>
                    <a:pt x="9242" y="2408"/>
                  </a:cubicBezTo>
                  <a:cubicBezTo>
                    <a:pt x="9102" y="2408"/>
                    <a:pt x="8981" y="2573"/>
                    <a:pt x="9034" y="2706"/>
                  </a:cubicBezTo>
                  <a:cubicBezTo>
                    <a:pt x="9084" y="2828"/>
                    <a:pt x="9123" y="2828"/>
                    <a:pt x="9044" y="2955"/>
                  </a:cubicBezTo>
                  <a:cubicBezTo>
                    <a:pt x="8984" y="3052"/>
                    <a:pt x="8873" y="3119"/>
                    <a:pt x="8779" y="3176"/>
                  </a:cubicBezTo>
                  <a:cubicBezTo>
                    <a:pt x="8393" y="3418"/>
                    <a:pt x="7993" y="3635"/>
                    <a:pt x="7581" y="3830"/>
                  </a:cubicBezTo>
                  <a:cubicBezTo>
                    <a:pt x="7532" y="3853"/>
                    <a:pt x="7485" y="3874"/>
                    <a:pt x="7431" y="3876"/>
                  </a:cubicBezTo>
                  <a:cubicBezTo>
                    <a:pt x="7427" y="3876"/>
                    <a:pt x="7423" y="3876"/>
                    <a:pt x="7419" y="3876"/>
                  </a:cubicBezTo>
                  <a:cubicBezTo>
                    <a:pt x="7353" y="3876"/>
                    <a:pt x="7293" y="3844"/>
                    <a:pt x="7232" y="3819"/>
                  </a:cubicBezTo>
                  <a:cubicBezTo>
                    <a:pt x="7163" y="3789"/>
                    <a:pt x="7090" y="3776"/>
                    <a:pt x="7014" y="3776"/>
                  </a:cubicBezTo>
                  <a:cubicBezTo>
                    <a:pt x="6807" y="3776"/>
                    <a:pt x="6585" y="3872"/>
                    <a:pt x="6417" y="3976"/>
                  </a:cubicBezTo>
                  <a:cubicBezTo>
                    <a:pt x="6366" y="4009"/>
                    <a:pt x="6310" y="4049"/>
                    <a:pt x="6297" y="4110"/>
                  </a:cubicBezTo>
                  <a:cubicBezTo>
                    <a:pt x="6271" y="4227"/>
                    <a:pt x="6408" y="4310"/>
                    <a:pt x="6521" y="4353"/>
                  </a:cubicBezTo>
                  <a:cubicBezTo>
                    <a:pt x="6123" y="4453"/>
                    <a:pt x="5732" y="4583"/>
                    <a:pt x="5355" y="4745"/>
                  </a:cubicBezTo>
                  <a:cubicBezTo>
                    <a:pt x="5250" y="4790"/>
                    <a:pt x="5139" y="4844"/>
                    <a:pt x="5079" y="4941"/>
                  </a:cubicBezTo>
                  <a:cubicBezTo>
                    <a:pt x="5062" y="4968"/>
                    <a:pt x="5051" y="5002"/>
                    <a:pt x="5058" y="5032"/>
                  </a:cubicBezTo>
                  <a:cubicBezTo>
                    <a:pt x="5068" y="5082"/>
                    <a:pt x="5122" y="5109"/>
                    <a:pt x="5168" y="5127"/>
                  </a:cubicBezTo>
                  <a:cubicBezTo>
                    <a:pt x="5300" y="5181"/>
                    <a:pt x="5433" y="5224"/>
                    <a:pt x="5572" y="5258"/>
                  </a:cubicBezTo>
                  <a:cubicBezTo>
                    <a:pt x="5315" y="5412"/>
                    <a:pt x="5075" y="5632"/>
                    <a:pt x="4801" y="5755"/>
                  </a:cubicBezTo>
                  <a:cubicBezTo>
                    <a:pt x="4565" y="5861"/>
                    <a:pt x="4382" y="5905"/>
                    <a:pt x="4168" y="6076"/>
                  </a:cubicBezTo>
                  <a:cubicBezTo>
                    <a:pt x="4010" y="6209"/>
                    <a:pt x="3853" y="6350"/>
                    <a:pt x="3696" y="6490"/>
                  </a:cubicBezTo>
                  <a:cubicBezTo>
                    <a:pt x="3427" y="6729"/>
                    <a:pt x="3156" y="6964"/>
                    <a:pt x="2842" y="7140"/>
                  </a:cubicBezTo>
                  <a:cubicBezTo>
                    <a:pt x="2787" y="7170"/>
                    <a:pt x="2727" y="7201"/>
                    <a:pt x="2688" y="7251"/>
                  </a:cubicBezTo>
                  <a:cubicBezTo>
                    <a:pt x="2570" y="7394"/>
                    <a:pt x="2628" y="7612"/>
                    <a:pt x="2526" y="7762"/>
                  </a:cubicBezTo>
                  <a:cubicBezTo>
                    <a:pt x="2442" y="7887"/>
                    <a:pt x="2281" y="7932"/>
                    <a:pt x="2142" y="7969"/>
                  </a:cubicBezTo>
                  <a:cubicBezTo>
                    <a:pt x="1966" y="8021"/>
                    <a:pt x="1878" y="8101"/>
                    <a:pt x="1735" y="8225"/>
                  </a:cubicBezTo>
                  <a:cubicBezTo>
                    <a:pt x="1675" y="8279"/>
                    <a:pt x="1614" y="8332"/>
                    <a:pt x="1545" y="8375"/>
                  </a:cubicBezTo>
                  <a:cubicBezTo>
                    <a:pt x="1460" y="8426"/>
                    <a:pt x="1364" y="8458"/>
                    <a:pt x="1271" y="8491"/>
                  </a:cubicBezTo>
                  <a:cubicBezTo>
                    <a:pt x="807" y="8666"/>
                    <a:pt x="382" y="8967"/>
                    <a:pt x="120" y="9389"/>
                  </a:cubicBezTo>
                  <a:cubicBezTo>
                    <a:pt x="299" y="9414"/>
                    <a:pt x="477" y="9437"/>
                    <a:pt x="656" y="9463"/>
                  </a:cubicBezTo>
                  <a:cubicBezTo>
                    <a:pt x="450" y="9593"/>
                    <a:pt x="262" y="9748"/>
                    <a:pt x="96" y="9924"/>
                  </a:cubicBezTo>
                  <a:cubicBezTo>
                    <a:pt x="49" y="9973"/>
                    <a:pt x="0" y="10040"/>
                    <a:pt x="27" y="10103"/>
                  </a:cubicBezTo>
                  <a:cubicBezTo>
                    <a:pt x="47" y="10150"/>
                    <a:pt x="102" y="10168"/>
                    <a:pt x="150" y="10185"/>
                  </a:cubicBezTo>
                  <a:cubicBezTo>
                    <a:pt x="262" y="10218"/>
                    <a:pt x="372" y="10254"/>
                    <a:pt x="482" y="10288"/>
                  </a:cubicBezTo>
                  <a:cubicBezTo>
                    <a:pt x="481" y="10288"/>
                    <a:pt x="480" y="10288"/>
                    <a:pt x="480" y="10288"/>
                  </a:cubicBezTo>
                  <a:cubicBezTo>
                    <a:pt x="435" y="10288"/>
                    <a:pt x="469" y="10759"/>
                    <a:pt x="486" y="10802"/>
                  </a:cubicBezTo>
                  <a:cubicBezTo>
                    <a:pt x="539" y="10931"/>
                    <a:pt x="657" y="11026"/>
                    <a:pt x="757" y="11122"/>
                  </a:cubicBezTo>
                  <a:cubicBezTo>
                    <a:pt x="960" y="11313"/>
                    <a:pt x="1205" y="11450"/>
                    <a:pt x="1450" y="11583"/>
                  </a:cubicBezTo>
                  <a:cubicBezTo>
                    <a:pt x="2633" y="12231"/>
                    <a:pt x="3914" y="12898"/>
                    <a:pt x="5236" y="12898"/>
                  </a:cubicBezTo>
                  <a:cubicBezTo>
                    <a:pt x="5433" y="12898"/>
                    <a:pt x="5630" y="12883"/>
                    <a:pt x="5829" y="12851"/>
                  </a:cubicBezTo>
                  <a:cubicBezTo>
                    <a:pt x="6544" y="12737"/>
                    <a:pt x="7204" y="12406"/>
                    <a:pt x="7831" y="12040"/>
                  </a:cubicBezTo>
                  <a:cubicBezTo>
                    <a:pt x="8886" y="11420"/>
                    <a:pt x="9877" y="10691"/>
                    <a:pt x="10778" y="9864"/>
                  </a:cubicBezTo>
                  <a:cubicBezTo>
                    <a:pt x="12282" y="8486"/>
                    <a:pt x="13576" y="6817"/>
                    <a:pt x="15381" y="5865"/>
                  </a:cubicBezTo>
                  <a:cubicBezTo>
                    <a:pt x="15861" y="5611"/>
                    <a:pt x="16410" y="5374"/>
                    <a:pt x="16634" y="4881"/>
                  </a:cubicBezTo>
                  <a:cubicBezTo>
                    <a:pt x="16797" y="4526"/>
                    <a:pt x="16752" y="4111"/>
                    <a:pt x="16692" y="3725"/>
                  </a:cubicBezTo>
                  <a:cubicBezTo>
                    <a:pt x="16496" y="2455"/>
                    <a:pt x="16002" y="1457"/>
                    <a:pt x="14935" y="703"/>
                  </a:cubicBezTo>
                  <a:cubicBezTo>
                    <a:pt x="14640" y="492"/>
                    <a:pt x="14249" y="363"/>
                    <a:pt x="13920" y="206"/>
                  </a:cubicBezTo>
                  <a:cubicBezTo>
                    <a:pt x="13755" y="126"/>
                    <a:pt x="13585" y="45"/>
                    <a:pt x="13403" y="12"/>
                  </a:cubicBezTo>
                  <a:cubicBezTo>
                    <a:pt x="13366" y="5"/>
                    <a:pt x="13326" y="1"/>
                    <a:pt x="13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3;p37">
              <a:extLst>
                <a:ext uri="{FF2B5EF4-FFF2-40B4-BE49-F238E27FC236}">
                  <a16:creationId xmlns:a16="http://schemas.microsoft.com/office/drawing/2014/main" id="{194DE7E8-8F5D-54E3-A6A3-813ADA8A5FF6}"/>
                </a:ext>
              </a:extLst>
            </p:cNvPr>
            <p:cNvSpPr/>
            <p:nvPr/>
          </p:nvSpPr>
          <p:spPr>
            <a:xfrm>
              <a:off x="2522673" y="2117680"/>
              <a:ext cx="2588296" cy="2042297"/>
            </a:xfrm>
            <a:custGeom>
              <a:avLst/>
              <a:gdLst/>
              <a:ahLst/>
              <a:cxnLst/>
              <a:rect l="l" t="t" r="r" b="b"/>
              <a:pathLst>
                <a:path w="23162" h="18276" extrusionOk="0">
                  <a:moveTo>
                    <a:pt x="14344" y="840"/>
                  </a:moveTo>
                  <a:cubicBezTo>
                    <a:pt x="14424" y="840"/>
                    <a:pt x="14509" y="891"/>
                    <a:pt x="14573" y="931"/>
                  </a:cubicBezTo>
                  <a:cubicBezTo>
                    <a:pt x="14812" y="1080"/>
                    <a:pt x="14529" y="1438"/>
                    <a:pt x="14363" y="1618"/>
                  </a:cubicBezTo>
                  <a:cubicBezTo>
                    <a:pt x="14192" y="1659"/>
                    <a:pt x="14021" y="1702"/>
                    <a:pt x="13848" y="1743"/>
                  </a:cubicBezTo>
                  <a:cubicBezTo>
                    <a:pt x="13828" y="1749"/>
                    <a:pt x="13808" y="1752"/>
                    <a:pt x="13788" y="1758"/>
                  </a:cubicBezTo>
                  <a:cubicBezTo>
                    <a:pt x="13808" y="1678"/>
                    <a:pt x="13828" y="1595"/>
                    <a:pt x="13845" y="1515"/>
                  </a:cubicBezTo>
                  <a:cubicBezTo>
                    <a:pt x="13867" y="1465"/>
                    <a:pt x="13891" y="1414"/>
                    <a:pt x="13915" y="1365"/>
                  </a:cubicBezTo>
                  <a:cubicBezTo>
                    <a:pt x="13989" y="1217"/>
                    <a:pt x="14071" y="1061"/>
                    <a:pt x="14179" y="938"/>
                  </a:cubicBezTo>
                  <a:cubicBezTo>
                    <a:pt x="14222" y="890"/>
                    <a:pt x="14272" y="842"/>
                    <a:pt x="14338" y="840"/>
                  </a:cubicBezTo>
                  <a:cubicBezTo>
                    <a:pt x="14340" y="840"/>
                    <a:pt x="14342" y="840"/>
                    <a:pt x="14344" y="840"/>
                  </a:cubicBezTo>
                  <a:close/>
                  <a:moveTo>
                    <a:pt x="13567" y="258"/>
                  </a:moveTo>
                  <a:cubicBezTo>
                    <a:pt x="13581" y="258"/>
                    <a:pt x="13595" y="263"/>
                    <a:pt x="13608" y="274"/>
                  </a:cubicBezTo>
                  <a:cubicBezTo>
                    <a:pt x="13662" y="321"/>
                    <a:pt x="13671" y="441"/>
                    <a:pt x="13680" y="504"/>
                  </a:cubicBezTo>
                  <a:cubicBezTo>
                    <a:pt x="13708" y="704"/>
                    <a:pt x="13694" y="911"/>
                    <a:pt x="13662" y="1109"/>
                  </a:cubicBezTo>
                  <a:cubicBezTo>
                    <a:pt x="13644" y="1218"/>
                    <a:pt x="13622" y="1327"/>
                    <a:pt x="13598" y="1436"/>
                  </a:cubicBezTo>
                  <a:cubicBezTo>
                    <a:pt x="13541" y="1576"/>
                    <a:pt x="13492" y="1719"/>
                    <a:pt x="13457" y="1866"/>
                  </a:cubicBezTo>
                  <a:cubicBezTo>
                    <a:pt x="13397" y="1895"/>
                    <a:pt x="13341" y="1929"/>
                    <a:pt x="13291" y="1968"/>
                  </a:cubicBezTo>
                  <a:cubicBezTo>
                    <a:pt x="13257" y="1748"/>
                    <a:pt x="13230" y="1529"/>
                    <a:pt x="13215" y="1308"/>
                  </a:cubicBezTo>
                  <a:cubicBezTo>
                    <a:pt x="13200" y="990"/>
                    <a:pt x="13213" y="620"/>
                    <a:pt x="13427" y="360"/>
                  </a:cubicBezTo>
                  <a:cubicBezTo>
                    <a:pt x="13457" y="324"/>
                    <a:pt x="13513" y="258"/>
                    <a:pt x="13567" y="258"/>
                  </a:cubicBezTo>
                  <a:close/>
                  <a:moveTo>
                    <a:pt x="11434" y="1522"/>
                  </a:moveTo>
                  <a:cubicBezTo>
                    <a:pt x="11436" y="1522"/>
                    <a:pt x="11437" y="1522"/>
                    <a:pt x="11438" y="1522"/>
                  </a:cubicBezTo>
                  <a:cubicBezTo>
                    <a:pt x="11486" y="1528"/>
                    <a:pt x="11538" y="1601"/>
                    <a:pt x="11559" y="1635"/>
                  </a:cubicBezTo>
                  <a:cubicBezTo>
                    <a:pt x="11638" y="1758"/>
                    <a:pt x="11641" y="1908"/>
                    <a:pt x="11633" y="2046"/>
                  </a:cubicBezTo>
                  <a:cubicBezTo>
                    <a:pt x="11626" y="2196"/>
                    <a:pt x="11606" y="2345"/>
                    <a:pt x="11578" y="2492"/>
                  </a:cubicBezTo>
                  <a:cubicBezTo>
                    <a:pt x="11542" y="2672"/>
                    <a:pt x="11488" y="2846"/>
                    <a:pt x="11422" y="3016"/>
                  </a:cubicBezTo>
                  <a:cubicBezTo>
                    <a:pt x="11421" y="3016"/>
                    <a:pt x="11421" y="3017"/>
                    <a:pt x="11419" y="3017"/>
                  </a:cubicBezTo>
                  <a:cubicBezTo>
                    <a:pt x="11401" y="2939"/>
                    <a:pt x="11381" y="2860"/>
                    <a:pt x="11359" y="2781"/>
                  </a:cubicBezTo>
                  <a:cubicBezTo>
                    <a:pt x="11321" y="2642"/>
                    <a:pt x="11276" y="2500"/>
                    <a:pt x="11221" y="2363"/>
                  </a:cubicBezTo>
                  <a:cubicBezTo>
                    <a:pt x="11222" y="2209"/>
                    <a:pt x="11232" y="2056"/>
                    <a:pt x="11254" y="1903"/>
                  </a:cubicBezTo>
                  <a:cubicBezTo>
                    <a:pt x="11271" y="1801"/>
                    <a:pt x="11292" y="1688"/>
                    <a:pt x="11351" y="1601"/>
                  </a:cubicBezTo>
                  <a:cubicBezTo>
                    <a:pt x="11367" y="1576"/>
                    <a:pt x="11404" y="1522"/>
                    <a:pt x="11434" y="1522"/>
                  </a:cubicBezTo>
                  <a:close/>
                  <a:moveTo>
                    <a:pt x="10536" y="1814"/>
                  </a:moveTo>
                  <a:cubicBezTo>
                    <a:pt x="10581" y="1814"/>
                    <a:pt x="10649" y="1906"/>
                    <a:pt x="10674" y="1938"/>
                  </a:cubicBezTo>
                  <a:cubicBezTo>
                    <a:pt x="10795" y="2079"/>
                    <a:pt x="10888" y="2243"/>
                    <a:pt x="10962" y="2415"/>
                  </a:cubicBezTo>
                  <a:cubicBezTo>
                    <a:pt x="10962" y="2483"/>
                    <a:pt x="10962" y="2554"/>
                    <a:pt x="10965" y="2624"/>
                  </a:cubicBezTo>
                  <a:cubicBezTo>
                    <a:pt x="10974" y="2803"/>
                    <a:pt x="10988" y="2987"/>
                    <a:pt x="11034" y="3161"/>
                  </a:cubicBezTo>
                  <a:cubicBezTo>
                    <a:pt x="11037" y="3176"/>
                    <a:pt x="11041" y="3193"/>
                    <a:pt x="11045" y="3208"/>
                  </a:cubicBezTo>
                  <a:cubicBezTo>
                    <a:pt x="10781" y="2934"/>
                    <a:pt x="10600" y="2589"/>
                    <a:pt x="10528" y="2209"/>
                  </a:cubicBezTo>
                  <a:cubicBezTo>
                    <a:pt x="10508" y="2108"/>
                    <a:pt x="10495" y="2000"/>
                    <a:pt x="10500" y="1896"/>
                  </a:cubicBezTo>
                  <a:cubicBezTo>
                    <a:pt x="10501" y="1863"/>
                    <a:pt x="10497" y="1822"/>
                    <a:pt x="10530" y="1815"/>
                  </a:cubicBezTo>
                  <a:cubicBezTo>
                    <a:pt x="10532" y="1814"/>
                    <a:pt x="10534" y="1814"/>
                    <a:pt x="10536" y="1814"/>
                  </a:cubicBezTo>
                  <a:close/>
                  <a:moveTo>
                    <a:pt x="8612" y="3765"/>
                  </a:moveTo>
                  <a:cubicBezTo>
                    <a:pt x="8642" y="3765"/>
                    <a:pt x="8667" y="3783"/>
                    <a:pt x="8679" y="3829"/>
                  </a:cubicBezTo>
                  <a:cubicBezTo>
                    <a:pt x="8708" y="3945"/>
                    <a:pt x="8615" y="4095"/>
                    <a:pt x="8565" y="4194"/>
                  </a:cubicBezTo>
                  <a:cubicBezTo>
                    <a:pt x="8467" y="4393"/>
                    <a:pt x="8347" y="4581"/>
                    <a:pt x="8210" y="4756"/>
                  </a:cubicBezTo>
                  <a:cubicBezTo>
                    <a:pt x="8211" y="4669"/>
                    <a:pt x="8214" y="4581"/>
                    <a:pt x="8218" y="4493"/>
                  </a:cubicBezTo>
                  <a:cubicBezTo>
                    <a:pt x="8232" y="4274"/>
                    <a:pt x="8282" y="4029"/>
                    <a:pt x="8444" y="3865"/>
                  </a:cubicBezTo>
                  <a:cubicBezTo>
                    <a:pt x="8481" y="3827"/>
                    <a:pt x="8555" y="3765"/>
                    <a:pt x="8612" y="3765"/>
                  </a:cubicBezTo>
                  <a:close/>
                  <a:moveTo>
                    <a:pt x="8000" y="4201"/>
                  </a:moveTo>
                  <a:cubicBezTo>
                    <a:pt x="7957" y="4395"/>
                    <a:pt x="7957" y="4593"/>
                    <a:pt x="7954" y="4792"/>
                  </a:cubicBezTo>
                  <a:cubicBezTo>
                    <a:pt x="7953" y="4786"/>
                    <a:pt x="7950" y="4783"/>
                    <a:pt x="7947" y="4778"/>
                  </a:cubicBezTo>
                  <a:cubicBezTo>
                    <a:pt x="7938" y="4593"/>
                    <a:pt x="7953" y="4409"/>
                    <a:pt x="7993" y="4231"/>
                  </a:cubicBezTo>
                  <a:cubicBezTo>
                    <a:pt x="7994" y="4221"/>
                    <a:pt x="7997" y="4211"/>
                    <a:pt x="8000" y="4201"/>
                  </a:cubicBezTo>
                  <a:close/>
                  <a:moveTo>
                    <a:pt x="6775" y="4194"/>
                  </a:moveTo>
                  <a:cubicBezTo>
                    <a:pt x="6815" y="4194"/>
                    <a:pt x="6885" y="4222"/>
                    <a:pt x="6909" y="4229"/>
                  </a:cubicBezTo>
                  <a:cubicBezTo>
                    <a:pt x="6972" y="4251"/>
                    <a:pt x="7030" y="4281"/>
                    <a:pt x="7084" y="4315"/>
                  </a:cubicBezTo>
                  <a:cubicBezTo>
                    <a:pt x="7197" y="4385"/>
                    <a:pt x="7297" y="4479"/>
                    <a:pt x="7380" y="4582"/>
                  </a:cubicBezTo>
                  <a:cubicBezTo>
                    <a:pt x="7540" y="4782"/>
                    <a:pt x="7641" y="5022"/>
                    <a:pt x="7733" y="5260"/>
                  </a:cubicBezTo>
                  <a:lnTo>
                    <a:pt x="7686" y="5293"/>
                  </a:lnTo>
                  <a:cubicBezTo>
                    <a:pt x="7658" y="5282"/>
                    <a:pt x="7631" y="5270"/>
                    <a:pt x="7617" y="5264"/>
                  </a:cubicBezTo>
                  <a:cubicBezTo>
                    <a:pt x="7376" y="5166"/>
                    <a:pt x="7140" y="5030"/>
                    <a:pt x="6967" y="4832"/>
                  </a:cubicBezTo>
                  <a:cubicBezTo>
                    <a:pt x="6893" y="4746"/>
                    <a:pt x="6829" y="4648"/>
                    <a:pt x="6787" y="4541"/>
                  </a:cubicBezTo>
                  <a:cubicBezTo>
                    <a:pt x="6766" y="4486"/>
                    <a:pt x="6682" y="4251"/>
                    <a:pt x="6752" y="4199"/>
                  </a:cubicBezTo>
                  <a:cubicBezTo>
                    <a:pt x="6757" y="4195"/>
                    <a:pt x="6765" y="4194"/>
                    <a:pt x="6775" y="4194"/>
                  </a:cubicBezTo>
                  <a:close/>
                  <a:moveTo>
                    <a:pt x="4993" y="6060"/>
                  </a:moveTo>
                  <a:cubicBezTo>
                    <a:pt x="5007" y="6060"/>
                    <a:pt x="5021" y="6062"/>
                    <a:pt x="5037" y="6068"/>
                  </a:cubicBezTo>
                  <a:cubicBezTo>
                    <a:pt x="5284" y="6165"/>
                    <a:pt x="5265" y="6555"/>
                    <a:pt x="5210" y="6758"/>
                  </a:cubicBezTo>
                  <a:cubicBezTo>
                    <a:pt x="5188" y="6839"/>
                    <a:pt x="5155" y="6915"/>
                    <a:pt x="5118" y="6991"/>
                  </a:cubicBezTo>
                  <a:cubicBezTo>
                    <a:pt x="5096" y="6986"/>
                    <a:pt x="5073" y="6984"/>
                    <a:pt x="5050" y="6984"/>
                  </a:cubicBezTo>
                  <a:cubicBezTo>
                    <a:pt x="4925" y="6984"/>
                    <a:pt x="4795" y="7043"/>
                    <a:pt x="4673" y="7128"/>
                  </a:cubicBezTo>
                  <a:cubicBezTo>
                    <a:pt x="4667" y="6961"/>
                    <a:pt x="4673" y="6792"/>
                    <a:pt x="4703" y="6627"/>
                  </a:cubicBezTo>
                  <a:cubicBezTo>
                    <a:pt x="4727" y="6492"/>
                    <a:pt x="4766" y="6358"/>
                    <a:pt x="4824" y="6235"/>
                  </a:cubicBezTo>
                  <a:cubicBezTo>
                    <a:pt x="4857" y="6164"/>
                    <a:pt x="4908" y="6060"/>
                    <a:pt x="4993" y="6060"/>
                  </a:cubicBezTo>
                  <a:close/>
                  <a:moveTo>
                    <a:pt x="3820" y="5987"/>
                  </a:moveTo>
                  <a:cubicBezTo>
                    <a:pt x="3823" y="5991"/>
                    <a:pt x="3832" y="5993"/>
                    <a:pt x="3846" y="6004"/>
                  </a:cubicBezTo>
                  <a:cubicBezTo>
                    <a:pt x="3868" y="6021"/>
                    <a:pt x="3890" y="6035"/>
                    <a:pt x="3912" y="6051"/>
                  </a:cubicBezTo>
                  <a:cubicBezTo>
                    <a:pt x="3963" y="6094"/>
                    <a:pt x="4010" y="6143"/>
                    <a:pt x="4053" y="6194"/>
                  </a:cubicBezTo>
                  <a:cubicBezTo>
                    <a:pt x="4132" y="6290"/>
                    <a:pt x="4194" y="6400"/>
                    <a:pt x="4244" y="6512"/>
                  </a:cubicBezTo>
                  <a:cubicBezTo>
                    <a:pt x="4356" y="6772"/>
                    <a:pt x="4397" y="7058"/>
                    <a:pt x="4426" y="7341"/>
                  </a:cubicBezTo>
                  <a:cubicBezTo>
                    <a:pt x="4420" y="7349"/>
                    <a:pt x="4413" y="7355"/>
                    <a:pt x="4406" y="7362"/>
                  </a:cubicBezTo>
                  <a:cubicBezTo>
                    <a:pt x="4390" y="7379"/>
                    <a:pt x="4373" y="7399"/>
                    <a:pt x="4356" y="7418"/>
                  </a:cubicBezTo>
                  <a:cubicBezTo>
                    <a:pt x="4090" y="7215"/>
                    <a:pt x="3899" y="6922"/>
                    <a:pt x="3819" y="6592"/>
                  </a:cubicBezTo>
                  <a:cubicBezTo>
                    <a:pt x="3792" y="6485"/>
                    <a:pt x="3780" y="6377"/>
                    <a:pt x="3780" y="6264"/>
                  </a:cubicBezTo>
                  <a:cubicBezTo>
                    <a:pt x="3780" y="6201"/>
                    <a:pt x="3770" y="6047"/>
                    <a:pt x="3820" y="5987"/>
                  </a:cubicBezTo>
                  <a:close/>
                  <a:moveTo>
                    <a:pt x="1944" y="7874"/>
                  </a:moveTo>
                  <a:cubicBezTo>
                    <a:pt x="2149" y="7874"/>
                    <a:pt x="2258" y="8234"/>
                    <a:pt x="2288" y="8396"/>
                  </a:cubicBezTo>
                  <a:cubicBezTo>
                    <a:pt x="2348" y="8710"/>
                    <a:pt x="2334" y="9031"/>
                    <a:pt x="2260" y="9338"/>
                  </a:cubicBezTo>
                  <a:lnTo>
                    <a:pt x="2128" y="9459"/>
                  </a:lnTo>
                  <a:cubicBezTo>
                    <a:pt x="2021" y="9264"/>
                    <a:pt x="1920" y="9067"/>
                    <a:pt x="1831" y="8864"/>
                  </a:cubicBezTo>
                  <a:cubicBezTo>
                    <a:pt x="1714" y="8600"/>
                    <a:pt x="1493" y="8124"/>
                    <a:pt x="1820" y="7914"/>
                  </a:cubicBezTo>
                  <a:cubicBezTo>
                    <a:pt x="1865" y="7886"/>
                    <a:pt x="1906" y="7874"/>
                    <a:pt x="1944" y="7874"/>
                  </a:cubicBezTo>
                  <a:close/>
                  <a:moveTo>
                    <a:pt x="871" y="8532"/>
                  </a:moveTo>
                  <a:cubicBezTo>
                    <a:pt x="948" y="8532"/>
                    <a:pt x="1081" y="8652"/>
                    <a:pt x="1126" y="8694"/>
                  </a:cubicBezTo>
                  <a:cubicBezTo>
                    <a:pt x="1262" y="8821"/>
                    <a:pt x="1390" y="8957"/>
                    <a:pt x="1512" y="9097"/>
                  </a:cubicBezTo>
                  <a:cubicBezTo>
                    <a:pt x="1663" y="9271"/>
                    <a:pt x="1800" y="9457"/>
                    <a:pt x="1927" y="9648"/>
                  </a:cubicBezTo>
                  <a:cubicBezTo>
                    <a:pt x="1890" y="9684"/>
                    <a:pt x="1853" y="9718"/>
                    <a:pt x="1817" y="9752"/>
                  </a:cubicBezTo>
                  <a:cubicBezTo>
                    <a:pt x="1659" y="9655"/>
                    <a:pt x="1507" y="9549"/>
                    <a:pt x="1367" y="9431"/>
                  </a:cubicBezTo>
                  <a:cubicBezTo>
                    <a:pt x="1133" y="9234"/>
                    <a:pt x="826" y="8957"/>
                    <a:pt x="815" y="8626"/>
                  </a:cubicBezTo>
                  <a:cubicBezTo>
                    <a:pt x="813" y="8557"/>
                    <a:pt x="836" y="8532"/>
                    <a:pt x="871" y="8532"/>
                  </a:cubicBezTo>
                  <a:close/>
                  <a:moveTo>
                    <a:pt x="13570" y="0"/>
                  </a:moveTo>
                  <a:cubicBezTo>
                    <a:pt x="13533" y="0"/>
                    <a:pt x="13495" y="7"/>
                    <a:pt x="13458" y="20"/>
                  </a:cubicBezTo>
                  <a:cubicBezTo>
                    <a:pt x="13308" y="76"/>
                    <a:pt x="13200" y="213"/>
                    <a:pt x="13126" y="348"/>
                  </a:cubicBezTo>
                  <a:cubicBezTo>
                    <a:pt x="12970" y="630"/>
                    <a:pt x="12943" y="961"/>
                    <a:pt x="12958" y="1275"/>
                  </a:cubicBezTo>
                  <a:cubicBezTo>
                    <a:pt x="12977" y="1646"/>
                    <a:pt x="13034" y="2018"/>
                    <a:pt x="13104" y="2382"/>
                  </a:cubicBezTo>
                  <a:cubicBezTo>
                    <a:pt x="13106" y="2654"/>
                    <a:pt x="13251" y="2951"/>
                    <a:pt x="13128" y="3197"/>
                  </a:cubicBezTo>
                  <a:cubicBezTo>
                    <a:pt x="13048" y="3357"/>
                    <a:pt x="12869" y="3438"/>
                    <a:pt x="12687" y="3438"/>
                  </a:cubicBezTo>
                  <a:cubicBezTo>
                    <a:pt x="12593" y="3438"/>
                    <a:pt x="12498" y="3417"/>
                    <a:pt x="12416" y="3374"/>
                  </a:cubicBezTo>
                  <a:cubicBezTo>
                    <a:pt x="12177" y="3251"/>
                    <a:pt x="12029" y="3001"/>
                    <a:pt x="11936" y="2750"/>
                  </a:cubicBezTo>
                  <a:cubicBezTo>
                    <a:pt x="11986" y="2560"/>
                    <a:pt x="12033" y="2372"/>
                    <a:pt x="12056" y="2176"/>
                  </a:cubicBezTo>
                  <a:cubicBezTo>
                    <a:pt x="12087" y="1893"/>
                    <a:pt x="12063" y="1561"/>
                    <a:pt x="11890" y="1322"/>
                  </a:cubicBezTo>
                  <a:cubicBezTo>
                    <a:pt x="11788" y="1182"/>
                    <a:pt x="11631" y="1083"/>
                    <a:pt x="11472" y="1083"/>
                  </a:cubicBezTo>
                  <a:cubicBezTo>
                    <a:pt x="11380" y="1083"/>
                    <a:pt x="11288" y="1117"/>
                    <a:pt x="11207" y="1195"/>
                  </a:cubicBezTo>
                  <a:cubicBezTo>
                    <a:pt x="11038" y="1355"/>
                    <a:pt x="10974" y="1619"/>
                    <a:pt x="10944" y="1858"/>
                  </a:cubicBezTo>
                  <a:cubicBezTo>
                    <a:pt x="10867" y="1752"/>
                    <a:pt x="10778" y="1644"/>
                    <a:pt x="10660" y="1588"/>
                  </a:cubicBezTo>
                  <a:cubicBezTo>
                    <a:pt x="10615" y="1566"/>
                    <a:pt x="10568" y="1556"/>
                    <a:pt x="10523" y="1556"/>
                  </a:cubicBezTo>
                  <a:cubicBezTo>
                    <a:pt x="10424" y="1556"/>
                    <a:pt x="10332" y="1606"/>
                    <a:pt x="10281" y="1705"/>
                  </a:cubicBezTo>
                  <a:cubicBezTo>
                    <a:pt x="10207" y="1853"/>
                    <a:pt x="10244" y="2055"/>
                    <a:pt x="10270" y="2212"/>
                  </a:cubicBezTo>
                  <a:cubicBezTo>
                    <a:pt x="10296" y="2382"/>
                    <a:pt x="10344" y="2546"/>
                    <a:pt x="10410" y="2704"/>
                  </a:cubicBezTo>
                  <a:cubicBezTo>
                    <a:pt x="10538" y="3014"/>
                    <a:pt x="10737" y="3290"/>
                    <a:pt x="10988" y="3510"/>
                  </a:cubicBezTo>
                  <a:cubicBezTo>
                    <a:pt x="11144" y="4039"/>
                    <a:pt x="10970" y="4673"/>
                    <a:pt x="10503" y="4970"/>
                  </a:cubicBezTo>
                  <a:cubicBezTo>
                    <a:pt x="10342" y="5073"/>
                    <a:pt x="10152" y="5121"/>
                    <a:pt x="9962" y="5121"/>
                  </a:cubicBezTo>
                  <a:cubicBezTo>
                    <a:pt x="9525" y="5121"/>
                    <a:pt x="9081" y="4868"/>
                    <a:pt x="8958" y="4446"/>
                  </a:cubicBezTo>
                  <a:cubicBezTo>
                    <a:pt x="8915" y="4479"/>
                    <a:pt x="8871" y="4508"/>
                    <a:pt x="8828" y="4539"/>
                  </a:cubicBezTo>
                  <a:cubicBezTo>
                    <a:pt x="8995" y="4282"/>
                    <a:pt x="9193" y="3954"/>
                    <a:pt x="9023" y="3654"/>
                  </a:cubicBezTo>
                  <a:cubicBezTo>
                    <a:pt x="8921" y="3471"/>
                    <a:pt x="8726" y="3381"/>
                    <a:pt x="8527" y="3381"/>
                  </a:cubicBezTo>
                  <a:cubicBezTo>
                    <a:pt x="8436" y="3381"/>
                    <a:pt x="8345" y="3400"/>
                    <a:pt x="8261" y="3437"/>
                  </a:cubicBezTo>
                  <a:cubicBezTo>
                    <a:pt x="7965" y="3568"/>
                    <a:pt x="7803" y="3874"/>
                    <a:pt x="7740" y="4179"/>
                  </a:cubicBezTo>
                  <a:cubicBezTo>
                    <a:pt x="7726" y="4251"/>
                    <a:pt x="7716" y="4322"/>
                    <a:pt x="7707" y="4393"/>
                  </a:cubicBezTo>
                  <a:cubicBezTo>
                    <a:pt x="7668" y="4345"/>
                    <a:pt x="7630" y="4299"/>
                    <a:pt x="7590" y="4254"/>
                  </a:cubicBezTo>
                  <a:cubicBezTo>
                    <a:pt x="7398" y="4037"/>
                    <a:pt x="7145" y="3850"/>
                    <a:pt x="6851" y="3850"/>
                  </a:cubicBezTo>
                  <a:cubicBezTo>
                    <a:pt x="6811" y="3850"/>
                    <a:pt x="6770" y="3854"/>
                    <a:pt x="6729" y="3861"/>
                  </a:cubicBezTo>
                  <a:cubicBezTo>
                    <a:pt x="6386" y="3924"/>
                    <a:pt x="6215" y="4261"/>
                    <a:pt x="6298" y="4586"/>
                  </a:cubicBezTo>
                  <a:cubicBezTo>
                    <a:pt x="6390" y="4949"/>
                    <a:pt x="6739" y="5244"/>
                    <a:pt x="7062" y="5406"/>
                  </a:cubicBezTo>
                  <a:cubicBezTo>
                    <a:pt x="7143" y="5444"/>
                    <a:pt x="7226" y="5479"/>
                    <a:pt x="7310" y="5506"/>
                  </a:cubicBezTo>
                  <a:cubicBezTo>
                    <a:pt x="7276" y="5524"/>
                    <a:pt x="7244" y="5544"/>
                    <a:pt x="7210" y="5563"/>
                  </a:cubicBezTo>
                  <a:cubicBezTo>
                    <a:pt x="7501" y="5796"/>
                    <a:pt x="7594" y="6224"/>
                    <a:pt x="7490" y="6584"/>
                  </a:cubicBezTo>
                  <a:cubicBezTo>
                    <a:pt x="7387" y="6942"/>
                    <a:pt x="7116" y="7235"/>
                    <a:pt x="6799" y="7436"/>
                  </a:cubicBezTo>
                  <a:cubicBezTo>
                    <a:pt x="6592" y="7568"/>
                    <a:pt x="6330" y="7653"/>
                    <a:pt x="6085" y="7653"/>
                  </a:cubicBezTo>
                  <a:cubicBezTo>
                    <a:pt x="5853" y="7653"/>
                    <a:pt x="5638" y="7576"/>
                    <a:pt x="5500" y="7390"/>
                  </a:cubicBezTo>
                  <a:cubicBezTo>
                    <a:pt x="5438" y="7306"/>
                    <a:pt x="5397" y="7205"/>
                    <a:pt x="5331" y="7123"/>
                  </a:cubicBezTo>
                  <a:cubicBezTo>
                    <a:pt x="5497" y="6814"/>
                    <a:pt x="5578" y="6471"/>
                    <a:pt x="5425" y="6127"/>
                  </a:cubicBezTo>
                  <a:cubicBezTo>
                    <a:pt x="5348" y="5955"/>
                    <a:pt x="5174" y="5800"/>
                    <a:pt x="4986" y="5800"/>
                  </a:cubicBezTo>
                  <a:cubicBezTo>
                    <a:pt x="4934" y="5800"/>
                    <a:pt x="4881" y="5812"/>
                    <a:pt x="4828" y="5838"/>
                  </a:cubicBezTo>
                  <a:cubicBezTo>
                    <a:pt x="4633" y="5938"/>
                    <a:pt x="4536" y="6201"/>
                    <a:pt x="4483" y="6420"/>
                  </a:cubicBezTo>
                  <a:cubicBezTo>
                    <a:pt x="4420" y="6271"/>
                    <a:pt x="4340" y="6135"/>
                    <a:pt x="4236" y="6013"/>
                  </a:cubicBezTo>
                  <a:cubicBezTo>
                    <a:pt x="4149" y="5907"/>
                    <a:pt x="4015" y="5767"/>
                    <a:pt x="3876" y="5731"/>
                  </a:cubicBezTo>
                  <a:cubicBezTo>
                    <a:pt x="3850" y="5725"/>
                    <a:pt x="3827" y="5722"/>
                    <a:pt x="3805" y="5722"/>
                  </a:cubicBezTo>
                  <a:cubicBezTo>
                    <a:pt x="3530" y="5722"/>
                    <a:pt x="3512" y="6169"/>
                    <a:pt x="3526" y="6370"/>
                  </a:cubicBezTo>
                  <a:cubicBezTo>
                    <a:pt x="3546" y="6657"/>
                    <a:pt x="3639" y="6941"/>
                    <a:pt x="3796" y="7183"/>
                  </a:cubicBezTo>
                  <a:cubicBezTo>
                    <a:pt x="3912" y="7365"/>
                    <a:pt x="4062" y="7523"/>
                    <a:pt x="4236" y="7650"/>
                  </a:cubicBezTo>
                  <a:cubicBezTo>
                    <a:pt x="4219" y="7785"/>
                    <a:pt x="4289" y="7913"/>
                    <a:pt x="4339" y="8040"/>
                  </a:cubicBezTo>
                  <a:cubicBezTo>
                    <a:pt x="4536" y="8548"/>
                    <a:pt x="4367" y="9197"/>
                    <a:pt x="3905" y="9487"/>
                  </a:cubicBezTo>
                  <a:cubicBezTo>
                    <a:pt x="3752" y="9582"/>
                    <a:pt x="3573" y="9628"/>
                    <a:pt x="3394" y="9628"/>
                  </a:cubicBezTo>
                  <a:cubicBezTo>
                    <a:pt x="3060" y="9628"/>
                    <a:pt x="2724" y="9471"/>
                    <a:pt x="2555" y="9190"/>
                  </a:cubicBezTo>
                  <a:cubicBezTo>
                    <a:pt x="2591" y="8958"/>
                    <a:pt x="2597" y="8725"/>
                    <a:pt x="2565" y="8494"/>
                  </a:cubicBezTo>
                  <a:cubicBezTo>
                    <a:pt x="2530" y="8216"/>
                    <a:pt x="2458" y="7894"/>
                    <a:pt x="2220" y="7716"/>
                  </a:cubicBezTo>
                  <a:cubicBezTo>
                    <a:pt x="2134" y="7652"/>
                    <a:pt x="2039" y="7623"/>
                    <a:pt x="1946" y="7623"/>
                  </a:cubicBezTo>
                  <a:cubicBezTo>
                    <a:pt x="1771" y="7623"/>
                    <a:pt x="1601" y="7725"/>
                    <a:pt x="1497" y="7885"/>
                  </a:cubicBezTo>
                  <a:cubicBezTo>
                    <a:pt x="1337" y="8130"/>
                    <a:pt x="1390" y="8421"/>
                    <a:pt x="1484" y="8686"/>
                  </a:cubicBezTo>
                  <a:cubicBezTo>
                    <a:pt x="1462" y="8663"/>
                    <a:pt x="1440" y="8637"/>
                    <a:pt x="1416" y="8614"/>
                  </a:cubicBezTo>
                  <a:cubicBezTo>
                    <a:pt x="1300" y="8498"/>
                    <a:pt x="1178" y="8359"/>
                    <a:pt x="1020" y="8300"/>
                  </a:cubicBezTo>
                  <a:cubicBezTo>
                    <a:pt x="975" y="8283"/>
                    <a:pt x="927" y="8274"/>
                    <a:pt x="879" y="8274"/>
                  </a:cubicBezTo>
                  <a:cubicBezTo>
                    <a:pt x="785" y="8274"/>
                    <a:pt x="693" y="8308"/>
                    <a:pt x="629" y="8383"/>
                  </a:cubicBezTo>
                  <a:cubicBezTo>
                    <a:pt x="526" y="8504"/>
                    <a:pt x="551" y="8684"/>
                    <a:pt x="592" y="8823"/>
                  </a:cubicBezTo>
                  <a:cubicBezTo>
                    <a:pt x="681" y="9135"/>
                    <a:pt x="916" y="9382"/>
                    <a:pt x="1158" y="9589"/>
                  </a:cubicBezTo>
                  <a:cubicBezTo>
                    <a:pt x="1320" y="9728"/>
                    <a:pt x="1492" y="9853"/>
                    <a:pt x="1672" y="9963"/>
                  </a:cubicBezTo>
                  <a:cubicBezTo>
                    <a:pt x="1940" y="10383"/>
                    <a:pt x="1951" y="10956"/>
                    <a:pt x="1692" y="11381"/>
                  </a:cubicBezTo>
                  <a:cubicBezTo>
                    <a:pt x="1452" y="11775"/>
                    <a:pt x="997" y="12021"/>
                    <a:pt x="539" y="12021"/>
                  </a:cubicBezTo>
                  <a:cubicBezTo>
                    <a:pt x="481" y="12021"/>
                    <a:pt x="424" y="12017"/>
                    <a:pt x="367" y="12009"/>
                  </a:cubicBezTo>
                  <a:lnTo>
                    <a:pt x="367" y="12009"/>
                  </a:lnTo>
                  <a:cubicBezTo>
                    <a:pt x="1" y="13342"/>
                    <a:pt x="80" y="14744"/>
                    <a:pt x="1497" y="15341"/>
                  </a:cubicBezTo>
                  <a:cubicBezTo>
                    <a:pt x="2077" y="15588"/>
                    <a:pt x="2712" y="15686"/>
                    <a:pt x="3289" y="15943"/>
                  </a:cubicBezTo>
                  <a:cubicBezTo>
                    <a:pt x="3782" y="16162"/>
                    <a:pt x="4224" y="16496"/>
                    <a:pt x="4569" y="16911"/>
                  </a:cubicBezTo>
                  <a:cubicBezTo>
                    <a:pt x="4834" y="17231"/>
                    <a:pt x="5048" y="17601"/>
                    <a:pt x="5381" y="17851"/>
                  </a:cubicBezTo>
                  <a:cubicBezTo>
                    <a:pt x="5835" y="18193"/>
                    <a:pt x="6439" y="18253"/>
                    <a:pt x="7010" y="18270"/>
                  </a:cubicBezTo>
                  <a:cubicBezTo>
                    <a:pt x="7130" y="18274"/>
                    <a:pt x="7249" y="18275"/>
                    <a:pt x="7368" y="18275"/>
                  </a:cubicBezTo>
                  <a:cubicBezTo>
                    <a:pt x="8811" y="18275"/>
                    <a:pt x="10251" y="18053"/>
                    <a:pt x="11631" y="17631"/>
                  </a:cubicBezTo>
                  <a:cubicBezTo>
                    <a:pt x="15600" y="16416"/>
                    <a:pt x="18834" y="13552"/>
                    <a:pt x="20897" y="9999"/>
                  </a:cubicBezTo>
                  <a:cubicBezTo>
                    <a:pt x="21454" y="9041"/>
                    <a:pt x="21874" y="8006"/>
                    <a:pt x="22224" y="6956"/>
                  </a:cubicBezTo>
                  <a:cubicBezTo>
                    <a:pt x="22404" y="6414"/>
                    <a:pt x="22566" y="5866"/>
                    <a:pt x="22718" y="5316"/>
                  </a:cubicBezTo>
                  <a:cubicBezTo>
                    <a:pt x="22825" y="4925"/>
                    <a:pt x="23162" y="4215"/>
                    <a:pt x="23086" y="3821"/>
                  </a:cubicBezTo>
                  <a:cubicBezTo>
                    <a:pt x="23012" y="3453"/>
                    <a:pt x="22666" y="3214"/>
                    <a:pt x="22345" y="3017"/>
                  </a:cubicBezTo>
                  <a:cubicBezTo>
                    <a:pt x="21166" y="2295"/>
                    <a:pt x="19915" y="1703"/>
                    <a:pt x="18546" y="1499"/>
                  </a:cubicBezTo>
                  <a:cubicBezTo>
                    <a:pt x="17782" y="1385"/>
                    <a:pt x="17021" y="1371"/>
                    <a:pt x="16252" y="1351"/>
                  </a:cubicBezTo>
                  <a:cubicBezTo>
                    <a:pt x="16215" y="1350"/>
                    <a:pt x="16178" y="1349"/>
                    <a:pt x="16142" y="1349"/>
                  </a:cubicBezTo>
                  <a:cubicBezTo>
                    <a:pt x="15669" y="1349"/>
                    <a:pt x="15219" y="1424"/>
                    <a:pt x="14768" y="1524"/>
                  </a:cubicBezTo>
                  <a:cubicBezTo>
                    <a:pt x="14843" y="1404"/>
                    <a:pt x="14900" y="1274"/>
                    <a:pt x="14919" y="1139"/>
                  </a:cubicBezTo>
                  <a:cubicBezTo>
                    <a:pt x="14939" y="985"/>
                    <a:pt x="14886" y="838"/>
                    <a:pt x="14760" y="744"/>
                  </a:cubicBezTo>
                  <a:cubicBezTo>
                    <a:pt x="14645" y="658"/>
                    <a:pt x="14490" y="581"/>
                    <a:pt x="14343" y="581"/>
                  </a:cubicBezTo>
                  <a:cubicBezTo>
                    <a:pt x="14330" y="581"/>
                    <a:pt x="14317" y="581"/>
                    <a:pt x="14303" y="583"/>
                  </a:cubicBezTo>
                  <a:cubicBezTo>
                    <a:pt x="14164" y="597"/>
                    <a:pt x="14049" y="685"/>
                    <a:pt x="13955" y="797"/>
                  </a:cubicBezTo>
                  <a:cubicBezTo>
                    <a:pt x="13957" y="754"/>
                    <a:pt x="13957" y="710"/>
                    <a:pt x="13955" y="667"/>
                  </a:cubicBezTo>
                  <a:cubicBezTo>
                    <a:pt x="13949" y="503"/>
                    <a:pt x="13934" y="310"/>
                    <a:pt x="13848" y="166"/>
                  </a:cubicBezTo>
                  <a:cubicBezTo>
                    <a:pt x="13788" y="60"/>
                    <a:pt x="13682" y="0"/>
                    <a:pt x="13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4;p37">
              <a:extLst>
                <a:ext uri="{FF2B5EF4-FFF2-40B4-BE49-F238E27FC236}">
                  <a16:creationId xmlns:a16="http://schemas.microsoft.com/office/drawing/2014/main" id="{9FD80A8F-27C8-813C-0C0A-D862465AB382}"/>
                </a:ext>
              </a:extLst>
            </p:cNvPr>
            <p:cNvSpPr/>
            <p:nvPr/>
          </p:nvSpPr>
          <p:spPr>
            <a:xfrm>
              <a:off x="4137861" y="2247865"/>
              <a:ext cx="485208" cy="392122"/>
            </a:xfrm>
            <a:custGeom>
              <a:avLst/>
              <a:gdLst/>
              <a:ahLst/>
              <a:cxnLst/>
              <a:rect l="l" t="t" r="r" b="b"/>
              <a:pathLst>
                <a:path w="4342" h="3509" extrusionOk="0">
                  <a:moveTo>
                    <a:pt x="838" y="0"/>
                  </a:moveTo>
                  <a:cubicBezTo>
                    <a:pt x="590" y="0"/>
                    <a:pt x="347" y="47"/>
                    <a:pt x="211" y="157"/>
                  </a:cubicBezTo>
                  <a:cubicBezTo>
                    <a:pt x="14" y="320"/>
                    <a:pt x="1" y="624"/>
                    <a:pt x="85" y="888"/>
                  </a:cubicBezTo>
                  <a:cubicBezTo>
                    <a:pt x="135" y="1045"/>
                    <a:pt x="216" y="1185"/>
                    <a:pt x="314" y="1272"/>
                  </a:cubicBezTo>
                  <a:cubicBezTo>
                    <a:pt x="432" y="1378"/>
                    <a:pt x="588" y="1458"/>
                    <a:pt x="642" y="1608"/>
                  </a:cubicBezTo>
                  <a:cubicBezTo>
                    <a:pt x="696" y="1762"/>
                    <a:pt x="622" y="1948"/>
                    <a:pt x="703" y="2088"/>
                  </a:cubicBezTo>
                  <a:cubicBezTo>
                    <a:pt x="845" y="2335"/>
                    <a:pt x="1263" y="2195"/>
                    <a:pt x="1474" y="2385"/>
                  </a:cubicBezTo>
                  <a:cubicBezTo>
                    <a:pt x="1661" y="2552"/>
                    <a:pt x="1579" y="2857"/>
                    <a:pt x="1646" y="3100"/>
                  </a:cubicBezTo>
                  <a:cubicBezTo>
                    <a:pt x="1712" y="3339"/>
                    <a:pt x="1957" y="3509"/>
                    <a:pt x="2202" y="3509"/>
                  </a:cubicBezTo>
                  <a:cubicBezTo>
                    <a:pt x="2247" y="3509"/>
                    <a:pt x="2292" y="3503"/>
                    <a:pt x="2335" y="3491"/>
                  </a:cubicBezTo>
                  <a:cubicBezTo>
                    <a:pt x="2529" y="3438"/>
                    <a:pt x="2709" y="3283"/>
                    <a:pt x="2896" y="3283"/>
                  </a:cubicBezTo>
                  <a:cubicBezTo>
                    <a:pt x="2929" y="3283"/>
                    <a:pt x="2962" y="3288"/>
                    <a:pt x="2995" y="3298"/>
                  </a:cubicBezTo>
                  <a:cubicBezTo>
                    <a:pt x="3058" y="3318"/>
                    <a:pt x="3112" y="3358"/>
                    <a:pt x="3169" y="3393"/>
                  </a:cubicBezTo>
                  <a:cubicBezTo>
                    <a:pt x="3274" y="3453"/>
                    <a:pt x="3402" y="3483"/>
                    <a:pt x="3531" y="3483"/>
                  </a:cubicBezTo>
                  <a:cubicBezTo>
                    <a:pt x="3691" y="3483"/>
                    <a:pt x="3851" y="3437"/>
                    <a:pt x="3970" y="3343"/>
                  </a:cubicBezTo>
                  <a:cubicBezTo>
                    <a:pt x="4341" y="3049"/>
                    <a:pt x="3913" y="2957"/>
                    <a:pt x="3793" y="2652"/>
                  </a:cubicBezTo>
                  <a:cubicBezTo>
                    <a:pt x="3765" y="2579"/>
                    <a:pt x="3759" y="2499"/>
                    <a:pt x="3726" y="2429"/>
                  </a:cubicBezTo>
                  <a:cubicBezTo>
                    <a:pt x="3570" y="2105"/>
                    <a:pt x="3083" y="2069"/>
                    <a:pt x="2915" y="1751"/>
                  </a:cubicBezTo>
                  <a:cubicBezTo>
                    <a:pt x="2764" y="1464"/>
                    <a:pt x="2921" y="1100"/>
                    <a:pt x="2751" y="814"/>
                  </a:cubicBezTo>
                  <a:cubicBezTo>
                    <a:pt x="2537" y="453"/>
                    <a:pt x="1880" y="347"/>
                    <a:pt x="1524" y="142"/>
                  </a:cubicBezTo>
                  <a:cubicBezTo>
                    <a:pt x="1375" y="54"/>
                    <a:pt x="1104" y="0"/>
                    <a:pt x="838"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295;p37">
              <a:extLst>
                <a:ext uri="{FF2B5EF4-FFF2-40B4-BE49-F238E27FC236}">
                  <a16:creationId xmlns:a16="http://schemas.microsoft.com/office/drawing/2014/main" id="{8E06188D-EE10-9CA9-E144-C21AA7680E3F}"/>
                </a:ext>
              </a:extLst>
            </p:cNvPr>
            <p:cNvSpPr/>
            <p:nvPr/>
          </p:nvSpPr>
          <p:spPr>
            <a:xfrm>
              <a:off x="4078970" y="1570121"/>
              <a:ext cx="1478978" cy="1109094"/>
            </a:xfrm>
            <a:custGeom>
              <a:avLst/>
              <a:gdLst/>
              <a:ahLst/>
              <a:cxnLst/>
              <a:rect l="l" t="t" r="r" b="b"/>
              <a:pathLst>
                <a:path w="13235" h="9925" extrusionOk="0">
                  <a:moveTo>
                    <a:pt x="6475" y="1"/>
                  </a:moveTo>
                  <a:cubicBezTo>
                    <a:pt x="6156" y="1"/>
                    <a:pt x="5837" y="26"/>
                    <a:pt x="5521" y="83"/>
                  </a:cubicBezTo>
                  <a:cubicBezTo>
                    <a:pt x="4590" y="248"/>
                    <a:pt x="3726" y="684"/>
                    <a:pt x="2981" y="1256"/>
                  </a:cubicBezTo>
                  <a:cubicBezTo>
                    <a:pt x="2300" y="1782"/>
                    <a:pt x="1613" y="2299"/>
                    <a:pt x="1199" y="3081"/>
                  </a:cubicBezTo>
                  <a:cubicBezTo>
                    <a:pt x="1032" y="3395"/>
                    <a:pt x="916" y="3734"/>
                    <a:pt x="746" y="4046"/>
                  </a:cubicBezTo>
                  <a:cubicBezTo>
                    <a:pt x="575" y="4359"/>
                    <a:pt x="332" y="4649"/>
                    <a:pt x="1" y="4777"/>
                  </a:cubicBezTo>
                  <a:cubicBezTo>
                    <a:pt x="241" y="5089"/>
                    <a:pt x="629" y="5275"/>
                    <a:pt x="1020" y="5275"/>
                  </a:cubicBezTo>
                  <a:cubicBezTo>
                    <a:pt x="1036" y="5275"/>
                    <a:pt x="1052" y="5275"/>
                    <a:pt x="1068" y="5274"/>
                  </a:cubicBezTo>
                  <a:lnTo>
                    <a:pt x="1068" y="5274"/>
                  </a:lnTo>
                  <a:cubicBezTo>
                    <a:pt x="911" y="5488"/>
                    <a:pt x="622" y="5530"/>
                    <a:pt x="346" y="5530"/>
                  </a:cubicBezTo>
                  <a:cubicBezTo>
                    <a:pt x="297" y="5530"/>
                    <a:pt x="247" y="5529"/>
                    <a:pt x="199" y="5527"/>
                  </a:cubicBezTo>
                  <a:lnTo>
                    <a:pt x="199" y="5527"/>
                  </a:lnTo>
                  <a:cubicBezTo>
                    <a:pt x="358" y="5734"/>
                    <a:pt x="571" y="5887"/>
                    <a:pt x="812" y="5987"/>
                  </a:cubicBezTo>
                  <a:cubicBezTo>
                    <a:pt x="637" y="5994"/>
                    <a:pt x="481" y="6105"/>
                    <a:pt x="291" y="6105"/>
                  </a:cubicBezTo>
                  <a:cubicBezTo>
                    <a:pt x="288" y="6105"/>
                    <a:pt x="284" y="6105"/>
                    <a:pt x="281" y="6105"/>
                  </a:cubicBezTo>
                  <a:lnTo>
                    <a:pt x="281" y="6105"/>
                  </a:lnTo>
                  <a:cubicBezTo>
                    <a:pt x="257" y="6144"/>
                    <a:pt x="285" y="6194"/>
                    <a:pt x="315" y="6227"/>
                  </a:cubicBezTo>
                  <a:cubicBezTo>
                    <a:pt x="478" y="6412"/>
                    <a:pt x="686" y="6552"/>
                    <a:pt x="916" y="6641"/>
                  </a:cubicBezTo>
                  <a:cubicBezTo>
                    <a:pt x="972" y="6662"/>
                    <a:pt x="1225" y="6703"/>
                    <a:pt x="1223" y="6761"/>
                  </a:cubicBezTo>
                  <a:cubicBezTo>
                    <a:pt x="1220" y="6850"/>
                    <a:pt x="923" y="6889"/>
                    <a:pt x="858" y="6909"/>
                  </a:cubicBezTo>
                  <a:cubicBezTo>
                    <a:pt x="1063" y="7205"/>
                    <a:pt x="1285" y="7494"/>
                    <a:pt x="1537" y="7750"/>
                  </a:cubicBezTo>
                  <a:cubicBezTo>
                    <a:pt x="1900" y="8114"/>
                    <a:pt x="2325" y="8408"/>
                    <a:pt x="2762" y="8674"/>
                  </a:cubicBezTo>
                  <a:cubicBezTo>
                    <a:pt x="2894" y="8754"/>
                    <a:pt x="3021" y="8838"/>
                    <a:pt x="3149" y="8918"/>
                  </a:cubicBezTo>
                  <a:cubicBezTo>
                    <a:pt x="3413" y="9088"/>
                    <a:pt x="3678" y="9251"/>
                    <a:pt x="3976" y="9368"/>
                  </a:cubicBezTo>
                  <a:cubicBezTo>
                    <a:pt x="4923" y="9739"/>
                    <a:pt x="5940" y="9924"/>
                    <a:pt x="6957" y="9924"/>
                  </a:cubicBezTo>
                  <a:cubicBezTo>
                    <a:pt x="7445" y="9924"/>
                    <a:pt x="7934" y="9881"/>
                    <a:pt x="8415" y="9796"/>
                  </a:cubicBezTo>
                  <a:cubicBezTo>
                    <a:pt x="9153" y="9666"/>
                    <a:pt x="9876" y="9436"/>
                    <a:pt x="10551" y="9105"/>
                  </a:cubicBezTo>
                  <a:cubicBezTo>
                    <a:pt x="11424" y="8677"/>
                    <a:pt x="12132" y="7983"/>
                    <a:pt x="12589" y="7122"/>
                  </a:cubicBezTo>
                  <a:cubicBezTo>
                    <a:pt x="12651" y="7002"/>
                    <a:pt x="13165" y="5574"/>
                    <a:pt x="13147" y="5574"/>
                  </a:cubicBezTo>
                  <a:lnTo>
                    <a:pt x="13147" y="5574"/>
                  </a:lnTo>
                  <a:cubicBezTo>
                    <a:pt x="13076" y="5575"/>
                    <a:pt x="13003" y="5580"/>
                    <a:pt x="12931" y="5581"/>
                  </a:cubicBezTo>
                  <a:cubicBezTo>
                    <a:pt x="13014" y="5441"/>
                    <a:pt x="13074" y="5288"/>
                    <a:pt x="13110" y="5130"/>
                  </a:cubicBezTo>
                  <a:lnTo>
                    <a:pt x="13110" y="5130"/>
                  </a:lnTo>
                  <a:cubicBezTo>
                    <a:pt x="12950" y="5188"/>
                    <a:pt x="12782" y="5219"/>
                    <a:pt x="12613" y="5219"/>
                  </a:cubicBezTo>
                  <a:cubicBezTo>
                    <a:pt x="12602" y="5219"/>
                    <a:pt x="12591" y="5219"/>
                    <a:pt x="12580" y="5218"/>
                  </a:cubicBezTo>
                  <a:cubicBezTo>
                    <a:pt x="12873" y="4866"/>
                    <a:pt x="13096" y="4456"/>
                    <a:pt x="13234" y="4018"/>
                  </a:cubicBezTo>
                  <a:cubicBezTo>
                    <a:pt x="12517" y="3809"/>
                    <a:pt x="12433" y="3302"/>
                    <a:pt x="12179" y="2717"/>
                  </a:cubicBezTo>
                  <a:cubicBezTo>
                    <a:pt x="11908" y="2096"/>
                    <a:pt x="11418" y="1535"/>
                    <a:pt x="10848" y="1168"/>
                  </a:cubicBezTo>
                  <a:cubicBezTo>
                    <a:pt x="10427" y="896"/>
                    <a:pt x="9951" y="725"/>
                    <a:pt x="9475" y="570"/>
                  </a:cubicBezTo>
                  <a:cubicBezTo>
                    <a:pt x="8504" y="255"/>
                    <a:pt x="7487" y="1"/>
                    <a:pt x="6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296;p37">
              <a:extLst>
                <a:ext uri="{FF2B5EF4-FFF2-40B4-BE49-F238E27FC236}">
                  <a16:creationId xmlns:a16="http://schemas.microsoft.com/office/drawing/2014/main" id="{29C1B199-C2A8-270C-C8E7-B3137D23C20C}"/>
                </a:ext>
              </a:extLst>
            </p:cNvPr>
            <p:cNvSpPr/>
            <p:nvPr/>
          </p:nvSpPr>
          <p:spPr>
            <a:xfrm>
              <a:off x="5053849" y="1993641"/>
              <a:ext cx="267859" cy="171532"/>
            </a:xfrm>
            <a:custGeom>
              <a:avLst/>
              <a:gdLst/>
              <a:ahLst/>
              <a:cxnLst/>
              <a:rect l="l" t="t" r="r" b="b"/>
              <a:pathLst>
                <a:path w="2397" h="1535" extrusionOk="0">
                  <a:moveTo>
                    <a:pt x="1518" y="1"/>
                  </a:moveTo>
                  <a:cubicBezTo>
                    <a:pt x="844" y="1"/>
                    <a:pt x="181" y="308"/>
                    <a:pt x="45" y="956"/>
                  </a:cubicBezTo>
                  <a:cubicBezTo>
                    <a:pt x="1" y="1171"/>
                    <a:pt x="57" y="1314"/>
                    <a:pt x="171" y="1406"/>
                  </a:cubicBezTo>
                  <a:cubicBezTo>
                    <a:pt x="286" y="1498"/>
                    <a:pt x="463" y="1535"/>
                    <a:pt x="657" y="1535"/>
                  </a:cubicBezTo>
                  <a:cubicBezTo>
                    <a:pt x="987" y="1535"/>
                    <a:pt x="1368" y="1428"/>
                    <a:pt x="1586" y="1304"/>
                  </a:cubicBezTo>
                  <a:cubicBezTo>
                    <a:pt x="2016" y="1060"/>
                    <a:pt x="2307" y="640"/>
                    <a:pt x="2397" y="189"/>
                  </a:cubicBezTo>
                  <a:cubicBezTo>
                    <a:pt x="2135" y="64"/>
                    <a:pt x="1825" y="1"/>
                    <a:pt x="1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297;p37">
              <a:extLst>
                <a:ext uri="{FF2B5EF4-FFF2-40B4-BE49-F238E27FC236}">
                  <a16:creationId xmlns:a16="http://schemas.microsoft.com/office/drawing/2014/main" id="{AFFAC840-7775-7817-4710-FF5547EC2B26}"/>
                </a:ext>
              </a:extLst>
            </p:cNvPr>
            <p:cNvSpPr/>
            <p:nvPr/>
          </p:nvSpPr>
          <p:spPr>
            <a:xfrm>
              <a:off x="5125591" y="1994647"/>
              <a:ext cx="121470" cy="157787"/>
            </a:xfrm>
            <a:custGeom>
              <a:avLst/>
              <a:gdLst/>
              <a:ahLst/>
              <a:cxnLst/>
              <a:rect l="l" t="t" r="r" b="b"/>
              <a:pathLst>
                <a:path w="1087" h="1412" extrusionOk="0">
                  <a:moveTo>
                    <a:pt x="550" y="0"/>
                  </a:moveTo>
                  <a:cubicBezTo>
                    <a:pt x="378" y="0"/>
                    <a:pt x="220" y="115"/>
                    <a:pt x="143" y="256"/>
                  </a:cubicBezTo>
                  <a:cubicBezTo>
                    <a:pt x="0" y="523"/>
                    <a:pt x="17" y="915"/>
                    <a:pt x="189" y="1175"/>
                  </a:cubicBezTo>
                  <a:cubicBezTo>
                    <a:pt x="286" y="1322"/>
                    <a:pt x="447" y="1411"/>
                    <a:pt x="607" y="1411"/>
                  </a:cubicBezTo>
                  <a:cubicBezTo>
                    <a:pt x="724" y="1411"/>
                    <a:pt x="840" y="1363"/>
                    <a:pt x="930" y="1254"/>
                  </a:cubicBezTo>
                  <a:cubicBezTo>
                    <a:pt x="995" y="1174"/>
                    <a:pt x="1028" y="1073"/>
                    <a:pt x="1048" y="974"/>
                  </a:cubicBezTo>
                  <a:cubicBezTo>
                    <a:pt x="1087" y="768"/>
                    <a:pt x="1077" y="554"/>
                    <a:pt x="995" y="356"/>
                  </a:cubicBezTo>
                  <a:cubicBezTo>
                    <a:pt x="930" y="193"/>
                    <a:pt x="795" y="32"/>
                    <a:pt x="605" y="5"/>
                  </a:cubicBezTo>
                  <a:cubicBezTo>
                    <a:pt x="587" y="2"/>
                    <a:pt x="568" y="0"/>
                    <a:pt x="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298;p37">
              <a:extLst>
                <a:ext uri="{FF2B5EF4-FFF2-40B4-BE49-F238E27FC236}">
                  <a16:creationId xmlns:a16="http://schemas.microsoft.com/office/drawing/2014/main" id="{60977FED-85DF-CDDD-D23E-64921132CC73}"/>
                </a:ext>
              </a:extLst>
            </p:cNvPr>
            <p:cNvSpPr/>
            <p:nvPr/>
          </p:nvSpPr>
          <p:spPr>
            <a:xfrm>
              <a:off x="4223235" y="1468207"/>
              <a:ext cx="388658" cy="445984"/>
            </a:xfrm>
            <a:custGeom>
              <a:avLst/>
              <a:gdLst/>
              <a:ahLst/>
              <a:cxnLst/>
              <a:rect l="l" t="t" r="r" b="b"/>
              <a:pathLst>
                <a:path w="3478" h="3991" extrusionOk="0">
                  <a:moveTo>
                    <a:pt x="696" y="0"/>
                  </a:moveTo>
                  <a:cubicBezTo>
                    <a:pt x="533" y="0"/>
                    <a:pt x="369" y="51"/>
                    <a:pt x="259" y="169"/>
                  </a:cubicBezTo>
                  <a:cubicBezTo>
                    <a:pt x="151" y="289"/>
                    <a:pt x="112" y="458"/>
                    <a:pt x="95" y="618"/>
                  </a:cubicBezTo>
                  <a:cubicBezTo>
                    <a:pt x="1" y="1476"/>
                    <a:pt x="346" y="2324"/>
                    <a:pt x="359" y="3186"/>
                  </a:cubicBezTo>
                  <a:cubicBezTo>
                    <a:pt x="362" y="3385"/>
                    <a:pt x="352" y="3596"/>
                    <a:pt x="460" y="3760"/>
                  </a:cubicBezTo>
                  <a:cubicBezTo>
                    <a:pt x="564" y="3915"/>
                    <a:pt x="758" y="3990"/>
                    <a:pt x="946" y="3990"/>
                  </a:cubicBezTo>
                  <a:cubicBezTo>
                    <a:pt x="962" y="3990"/>
                    <a:pt x="978" y="3990"/>
                    <a:pt x="994" y="3989"/>
                  </a:cubicBezTo>
                  <a:cubicBezTo>
                    <a:pt x="1196" y="3974"/>
                    <a:pt x="1386" y="3886"/>
                    <a:pt x="1561" y="3785"/>
                  </a:cubicBezTo>
                  <a:cubicBezTo>
                    <a:pt x="2210" y="3413"/>
                    <a:pt x="3296" y="2502"/>
                    <a:pt x="3386" y="1689"/>
                  </a:cubicBezTo>
                  <a:cubicBezTo>
                    <a:pt x="3477" y="860"/>
                    <a:pt x="1931" y="491"/>
                    <a:pt x="1343" y="204"/>
                  </a:cubicBezTo>
                  <a:cubicBezTo>
                    <a:pt x="1167" y="118"/>
                    <a:pt x="989" y="32"/>
                    <a:pt x="796" y="7"/>
                  </a:cubicBezTo>
                  <a:cubicBezTo>
                    <a:pt x="763" y="2"/>
                    <a:pt x="730" y="0"/>
                    <a:pt x="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299;p37">
              <a:extLst>
                <a:ext uri="{FF2B5EF4-FFF2-40B4-BE49-F238E27FC236}">
                  <a16:creationId xmlns:a16="http://schemas.microsoft.com/office/drawing/2014/main" id="{73F349DB-C760-0E3F-5A86-82346692E97A}"/>
                </a:ext>
              </a:extLst>
            </p:cNvPr>
            <p:cNvSpPr/>
            <p:nvPr/>
          </p:nvSpPr>
          <p:spPr>
            <a:xfrm>
              <a:off x="5025019" y="1422056"/>
              <a:ext cx="374913" cy="419612"/>
            </a:xfrm>
            <a:custGeom>
              <a:avLst/>
              <a:gdLst/>
              <a:ahLst/>
              <a:cxnLst/>
              <a:rect l="l" t="t" r="r" b="b"/>
              <a:pathLst>
                <a:path w="3355" h="3755" extrusionOk="0">
                  <a:moveTo>
                    <a:pt x="2685" y="1"/>
                  </a:moveTo>
                  <a:cubicBezTo>
                    <a:pt x="2573" y="1"/>
                    <a:pt x="2459" y="23"/>
                    <a:pt x="2358" y="65"/>
                  </a:cubicBezTo>
                  <a:cubicBezTo>
                    <a:pt x="2041" y="200"/>
                    <a:pt x="1808" y="478"/>
                    <a:pt x="1574" y="731"/>
                  </a:cubicBezTo>
                  <a:cubicBezTo>
                    <a:pt x="1183" y="1153"/>
                    <a:pt x="1" y="1806"/>
                    <a:pt x="8" y="2429"/>
                  </a:cubicBezTo>
                  <a:cubicBezTo>
                    <a:pt x="15" y="3181"/>
                    <a:pt x="1360" y="3629"/>
                    <a:pt x="1942" y="3725"/>
                  </a:cubicBezTo>
                  <a:cubicBezTo>
                    <a:pt x="2044" y="3743"/>
                    <a:pt x="2150" y="3755"/>
                    <a:pt x="2254" y="3755"/>
                  </a:cubicBezTo>
                  <a:cubicBezTo>
                    <a:pt x="2427" y="3755"/>
                    <a:pt x="2597" y="3722"/>
                    <a:pt x="2742" y="3629"/>
                  </a:cubicBezTo>
                  <a:cubicBezTo>
                    <a:pt x="3037" y="3441"/>
                    <a:pt x="3137" y="3061"/>
                    <a:pt x="3197" y="2716"/>
                  </a:cubicBezTo>
                  <a:cubicBezTo>
                    <a:pt x="3309" y="2047"/>
                    <a:pt x="3354" y="1369"/>
                    <a:pt x="3330" y="694"/>
                  </a:cubicBezTo>
                  <a:cubicBezTo>
                    <a:pt x="3324" y="565"/>
                    <a:pt x="3319" y="431"/>
                    <a:pt x="3263" y="315"/>
                  </a:cubicBezTo>
                  <a:cubicBezTo>
                    <a:pt x="3162" y="102"/>
                    <a:pt x="2926" y="1"/>
                    <a:pt x="26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0;p37">
              <a:extLst>
                <a:ext uri="{FF2B5EF4-FFF2-40B4-BE49-F238E27FC236}">
                  <a16:creationId xmlns:a16="http://schemas.microsoft.com/office/drawing/2014/main" id="{4F1C8480-3549-824A-A280-D8A5DBF30787}"/>
                </a:ext>
              </a:extLst>
            </p:cNvPr>
            <p:cNvSpPr/>
            <p:nvPr/>
          </p:nvSpPr>
          <p:spPr>
            <a:xfrm>
              <a:off x="4440918" y="1993641"/>
              <a:ext cx="267635" cy="171532"/>
            </a:xfrm>
            <a:custGeom>
              <a:avLst/>
              <a:gdLst/>
              <a:ahLst/>
              <a:cxnLst/>
              <a:rect l="l" t="t" r="r" b="b"/>
              <a:pathLst>
                <a:path w="2395" h="1535" extrusionOk="0">
                  <a:moveTo>
                    <a:pt x="878" y="1"/>
                  </a:moveTo>
                  <a:cubicBezTo>
                    <a:pt x="571" y="1"/>
                    <a:pt x="262" y="64"/>
                    <a:pt x="0" y="189"/>
                  </a:cubicBezTo>
                  <a:cubicBezTo>
                    <a:pt x="89" y="640"/>
                    <a:pt x="380" y="1060"/>
                    <a:pt x="810" y="1304"/>
                  </a:cubicBezTo>
                  <a:cubicBezTo>
                    <a:pt x="1029" y="1428"/>
                    <a:pt x="1409" y="1535"/>
                    <a:pt x="1740" y="1535"/>
                  </a:cubicBezTo>
                  <a:cubicBezTo>
                    <a:pt x="1933" y="1535"/>
                    <a:pt x="2109" y="1498"/>
                    <a:pt x="2225" y="1406"/>
                  </a:cubicBezTo>
                  <a:cubicBezTo>
                    <a:pt x="2339" y="1314"/>
                    <a:pt x="2395" y="1171"/>
                    <a:pt x="2350" y="956"/>
                  </a:cubicBezTo>
                  <a:cubicBezTo>
                    <a:pt x="2215" y="308"/>
                    <a:pt x="1551" y="1"/>
                    <a:pt x="8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1;p37">
              <a:extLst>
                <a:ext uri="{FF2B5EF4-FFF2-40B4-BE49-F238E27FC236}">
                  <a16:creationId xmlns:a16="http://schemas.microsoft.com/office/drawing/2014/main" id="{73027653-861C-FECA-5DA8-9490CC01E485}"/>
                </a:ext>
              </a:extLst>
            </p:cNvPr>
            <p:cNvSpPr/>
            <p:nvPr/>
          </p:nvSpPr>
          <p:spPr>
            <a:xfrm>
              <a:off x="4515453" y="1994647"/>
              <a:ext cx="121470" cy="157787"/>
            </a:xfrm>
            <a:custGeom>
              <a:avLst/>
              <a:gdLst/>
              <a:ahLst/>
              <a:cxnLst/>
              <a:rect l="l" t="t" r="r" b="b"/>
              <a:pathLst>
                <a:path w="1087" h="1412" extrusionOk="0">
                  <a:moveTo>
                    <a:pt x="537" y="0"/>
                  </a:moveTo>
                  <a:cubicBezTo>
                    <a:pt x="519" y="0"/>
                    <a:pt x="500" y="2"/>
                    <a:pt x="481" y="5"/>
                  </a:cubicBezTo>
                  <a:cubicBezTo>
                    <a:pt x="291" y="32"/>
                    <a:pt x="157" y="193"/>
                    <a:pt x="91" y="356"/>
                  </a:cubicBezTo>
                  <a:cubicBezTo>
                    <a:pt x="10" y="554"/>
                    <a:pt x="0" y="768"/>
                    <a:pt x="39" y="974"/>
                  </a:cubicBezTo>
                  <a:cubicBezTo>
                    <a:pt x="59" y="1073"/>
                    <a:pt x="91" y="1174"/>
                    <a:pt x="157" y="1254"/>
                  </a:cubicBezTo>
                  <a:cubicBezTo>
                    <a:pt x="247" y="1363"/>
                    <a:pt x="363" y="1411"/>
                    <a:pt x="481" y="1411"/>
                  </a:cubicBezTo>
                  <a:cubicBezTo>
                    <a:pt x="640" y="1411"/>
                    <a:pt x="800" y="1322"/>
                    <a:pt x="898" y="1175"/>
                  </a:cubicBezTo>
                  <a:cubicBezTo>
                    <a:pt x="1069" y="915"/>
                    <a:pt x="1087" y="523"/>
                    <a:pt x="944" y="256"/>
                  </a:cubicBezTo>
                  <a:cubicBezTo>
                    <a:pt x="867" y="115"/>
                    <a:pt x="709" y="0"/>
                    <a:pt x="5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2;p37">
              <a:extLst>
                <a:ext uri="{FF2B5EF4-FFF2-40B4-BE49-F238E27FC236}">
                  <a16:creationId xmlns:a16="http://schemas.microsoft.com/office/drawing/2014/main" id="{C05B319A-FC43-7E1C-E818-EA64FBF9AF48}"/>
                </a:ext>
              </a:extLst>
            </p:cNvPr>
            <p:cNvSpPr/>
            <p:nvPr/>
          </p:nvSpPr>
          <p:spPr>
            <a:xfrm>
              <a:off x="5184928" y="1502067"/>
              <a:ext cx="193882" cy="267077"/>
            </a:xfrm>
            <a:custGeom>
              <a:avLst/>
              <a:gdLst/>
              <a:ahLst/>
              <a:cxnLst/>
              <a:rect l="l" t="t" r="r" b="b"/>
              <a:pathLst>
                <a:path w="1735" h="2390" extrusionOk="0">
                  <a:moveTo>
                    <a:pt x="1497" y="1"/>
                  </a:moveTo>
                  <a:cubicBezTo>
                    <a:pt x="1462" y="1"/>
                    <a:pt x="1435" y="23"/>
                    <a:pt x="1411" y="45"/>
                  </a:cubicBezTo>
                  <a:cubicBezTo>
                    <a:pt x="1347" y="101"/>
                    <a:pt x="1121" y="305"/>
                    <a:pt x="964" y="479"/>
                  </a:cubicBezTo>
                  <a:cubicBezTo>
                    <a:pt x="875" y="579"/>
                    <a:pt x="807" y="670"/>
                    <a:pt x="804" y="720"/>
                  </a:cubicBezTo>
                  <a:lnTo>
                    <a:pt x="804" y="720"/>
                  </a:lnTo>
                  <a:cubicBezTo>
                    <a:pt x="807" y="653"/>
                    <a:pt x="795" y="584"/>
                    <a:pt x="771" y="520"/>
                  </a:cubicBezTo>
                  <a:cubicBezTo>
                    <a:pt x="759" y="516"/>
                    <a:pt x="747" y="515"/>
                    <a:pt x="735" y="515"/>
                  </a:cubicBezTo>
                  <a:cubicBezTo>
                    <a:pt x="654" y="515"/>
                    <a:pt x="582" y="595"/>
                    <a:pt x="533" y="669"/>
                  </a:cubicBezTo>
                  <a:cubicBezTo>
                    <a:pt x="356" y="927"/>
                    <a:pt x="179" y="1186"/>
                    <a:pt x="0" y="1444"/>
                  </a:cubicBezTo>
                  <a:cubicBezTo>
                    <a:pt x="311" y="1625"/>
                    <a:pt x="634" y="1744"/>
                    <a:pt x="961" y="1894"/>
                  </a:cubicBezTo>
                  <a:cubicBezTo>
                    <a:pt x="1207" y="2007"/>
                    <a:pt x="1385" y="2185"/>
                    <a:pt x="1559" y="2389"/>
                  </a:cubicBezTo>
                  <a:cubicBezTo>
                    <a:pt x="1499" y="1637"/>
                    <a:pt x="1735" y="876"/>
                    <a:pt x="1598" y="135"/>
                  </a:cubicBezTo>
                  <a:cubicBezTo>
                    <a:pt x="1588" y="73"/>
                    <a:pt x="1557" y="1"/>
                    <a:pt x="1497"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3;p37">
              <a:extLst>
                <a:ext uri="{FF2B5EF4-FFF2-40B4-BE49-F238E27FC236}">
                  <a16:creationId xmlns:a16="http://schemas.microsoft.com/office/drawing/2014/main" id="{71DF49CF-3114-2AF8-5FB1-93471F31A663}"/>
                </a:ext>
              </a:extLst>
            </p:cNvPr>
            <p:cNvSpPr/>
            <p:nvPr/>
          </p:nvSpPr>
          <p:spPr>
            <a:xfrm>
              <a:off x="4277544" y="1555817"/>
              <a:ext cx="152759" cy="230982"/>
            </a:xfrm>
            <a:custGeom>
              <a:avLst/>
              <a:gdLst/>
              <a:ahLst/>
              <a:cxnLst/>
              <a:rect l="l" t="t" r="r" b="b"/>
              <a:pathLst>
                <a:path w="1367" h="2067" extrusionOk="0">
                  <a:moveTo>
                    <a:pt x="154" y="1"/>
                  </a:moveTo>
                  <a:cubicBezTo>
                    <a:pt x="134" y="1"/>
                    <a:pt x="117" y="8"/>
                    <a:pt x="109" y="26"/>
                  </a:cubicBezTo>
                  <a:cubicBezTo>
                    <a:pt x="103" y="38"/>
                    <a:pt x="103" y="49"/>
                    <a:pt x="103" y="62"/>
                  </a:cubicBezTo>
                  <a:cubicBezTo>
                    <a:pt x="97" y="401"/>
                    <a:pt x="130" y="742"/>
                    <a:pt x="201" y="1074"/>
                  </a:cubicBezTo>
                  <a:cubicBezTo>
                    <a:pt x="186" y="1036"/>
                    <a:pt x="166" y="996"/>
                    <a:pt x="133" y="972"/>
                  </a:cubicBezTo>
                  <a:cubicBezTo>
                    <a:pt x="117" y="960"/>
                    <a:pt x="97" y="954"/>
                    <a:pt x="77" y="954"/>
                  </a:cubicBezTo>
                  <a:cubicBezTo>
                    <a:pt x="55" y="954"/>
                    <a:pt x="34" y="962"/>
                    <a:pt x="22" y="979"/>
                  </a:cubicBezTo>
                  <a:cubicBezTo>
                    <a:pt x="0" y="1010"/>
                    <a:pt x="10" y="1050"/>
                    <a:pt x="22" y="1084"/>
                  </a:cubicBezTo>
                  <a:cubicBezTo>
                    <a:pt x="123" y="1411"/>
                    <a:pt x="224" y="1738"/>
                    <a:pt x="329" y="2067"/>
                  </a:cubicBezTo>
                  <a:cubicBezTo>
                    <a:pt x="487" y="1925"/>
                    <a:pt x="647" y="1784"/>
                    <a:pt x="808" y="1646"/>
                  </a:cubicBezTo>
                  <a:cubicBezTo>
                    <a:pt x="928" y="1541"/>
                    <a:pt x="1222" y="1376"/>
                    <a:pt x="1285" y="1234"/>
                  </a:cubicBezTo>
                  <a:cubicBezTo>
                    <a:pt x="1367" y="1034"/>
                    <a:pt x="934" y="585"/>
                    <a:pt x="780" y="425"/>
                  </a:cubicBezTo>
                  <a:cubicBezTo>
                    <a:pt x="623" y="262"/>
                    <a:pt x="429" y="142"/>
                    <a:pt x="233" y="26"/>
                  </a:cubicBezTo>
                  <a:cubicBezTo>
                    <a:pt x="210" y="13"/>
                    <a:pt x="180" y="1"/>
                    <a:pt x="154"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4;p37">
              <a:extLst>
                <a:ext uri="{FF2B5EF4-FFF2-40B4-BE49-F238E27FC236}">
                  <a16:creationId xmlns:a16="http://schemas.microsoft.com/office/drawing/2014/main" id="{9EEDF5E1-B5F5-8B0C-F9C8-17B2C70F4F13}"/>
                </a:ext>
              </a:extLst>
            </p:cNvPr>
            <p:cNvSpPr/>
            <p:nvPr/>
          </p:nvSpPr>
          <p:spPr>
            <a:xfrm>
              <a:off x="3893135" y="2953993"/>
              <a:ext cx="920464" cy="1662468"/>
            </a:xfrm>
            <a:custGeom>
              <a:avLst/>
              <a:gdLst/>
              <a:ahLst/>
              <a:cxnLst/>
              <a:rect l="l" t="t" r="r" b="b"/>
              <a:pathLst>
                <a:path w="8237" h="14877" extrusionOk="0">
                  <a:moveTo>
                    <a:pt x="3212" y="0"/>
                  </a:moveTo>
                  <a:cubicBezTo>
                    <a:pt x="2529" y="0"/>
                    <a:pt x="1844" y="265"/>
                    <a:pt x="1306" y="806"/>
                  </a:cubicBezTo>
                  <a:cubicBezTo>
                    <a:pt x="889" y="1227"/>
                    <a:pt x="573" y="1741"/>
                    <a:pt x="370" y="2297"/>
                  </a:cubicBezTo>
                  <a:cubicBezTo>
                    <a:pt x="1" y="3306"/>
                    <a:pt x="5" y="4457"/>
                    <a:pt x="436" y="5445"/>
                  </a:cubicBezTo>
                  <a:cubicBezTo>
                    <a:pt x="630" y="5889"/>
                    <a:pt x="900" y="6295"/>
                    <a:pt x="1123" y="6724"/>
                  </a:cubicBezTo>
                  <a:cubicBezTo>
                    <a:pt x="1620" y="7672"/>
                    <a:pt x="1822" y="8730"/>
                    <a:pt x="2225" y="9701"/>
                  </a:cubicBezTo>
                  <a:cubicBezTo>
                    <a:pt x="2632" y="10685"/>
                    <a:pt x="2990" y="11677"/>
                    <a:pt x="3279" y="12708"/>
                  </a:cubicBezTo>
                  <a:cubicBezTo>
                    <a:pt x="3419" y="13207"/>
                    <a:pt x="3556" y="13726"/>
                    <a:pt x="3893" y="14116"/>
                  </a:cubicBezTo>
                  <a:cubicBezTo>
                    <a:pt x="4479" y="14793"/>
                    <a:pt x="5469" y="14877"/>
                    <a:pt x="6379" y="14877"/>
                  </a:cubicBezTo>
                  <a:cubicBezTo>
                    <a:pt x="6444" y="14877"/>
                    <a:pt x="6509" y="14876"/>
                    <a:pt x="6573" y="14876"/>
                  </a:cubicBezTo>
                  <a:cubicBezTo>
                    <a:pt x="7083" y="14870"/>
                    <a:pt x="7695" y="14806"/>
                    <a:pt x="7929" y="14350"/>
                  </a:cubicBezTo>
                  <a:cubicBezTo>
                    <a:pt x="8236" y="13755"/>
                    <a:pt x="7669" y="13160"/>
                    <a:pt x="7215" y="12857"/>
                  </a:cubicBezTo>
                  <a:cubicBezTo>
                    <a:pt x="7060" y="12753"/>
                    <a:pt x="6903" y="12645"/>
                    <a:pt x="6734" y="12563"/>
                  </a:cubicBezTo>
                  <a:cubicBezTo>
                    <a:pt x="6648" y="12520"/>
                    <a:pt x="6361" y="12467"/>
                    <a:pt x="6313" y="12391"/>
                  </a:cubicBezTo>
                  <a:cubicBezTo>
                    <a:pt x="6247" y="12287"/>
                    <a:pt x="6374" y="11837"/>
                    <a:pt x="6387" y="11707"/>
                  </a:cubicBezTo>
                  <a:cubicBezTo>
                    <a:pt x="6409" y="11499"/>
                    <a:pt x="6426" y="11288"/>
                    <a:pt x="6441" y="11078"/>
                  </a:cubicBezTo>
                  <a:cubicBezTo>
                    <a:pt x="6510" y="10195"/>
                    <a:pt x="6537" y="9310"/>
                    <a:pt x="6524" y="8426"/>
                  </a:cubicBezTo>
                  <a:cubicBezTo>
                    <a:pt x="6513" y="7768"/>
                    <a:pt x="6453" y="7141"/>
                    <a:pt x="6473" y="6489"/>
                  </a:cubicBezTo>
                  <a:cubicBezTo>
                    <a:pt x="6494" y="5783"/>
                    <a:pt x="6491" y="5077"/>
                    <a:pt x="6433" y="4371"/>
                  </a:cubicBezTo>
                  <a:cubicBezTo>
                    <a:pt x="6420" y="4220"/>
                    <a:pt x="6404" y="4070"/>
                    <a:pt x="6387" y="3919"/>
                  </a:cubicBezTo>
                  <a:cubicBezTo>
                    <a:pt x="6260" y="2859"/>
                    <a:pt x="5967" y="1778"/>
                    <a:pt x="5273" y="967"/>
                  </a:cubicBezTo>
                  <a:cubicBezTo>
                    <a:pt x="4726" y="328"/>
                    <a:pt x="3970" y="0"/>
                    <a:pt x="3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05;p37">
              <a:extLst>
                <a:ext uri="{FF2B5EF4-FFF2-40B4-BE49-F238E27FC236}">
                  <a16:creationId xmlns:a16="http://schemas.microsoft.com/office/drawing/2014/main" id="{F7B523D9-3D3B-BD3C-9E69-D7B20CF748A6}"/>
                </a:ext>
              </a:extLst>
            </p:cNvPr>
            <p:cNvSpPr/>
            <p:nvPr/>
          </p:nvSpPr>
          <p:spPr>
            <a:xfrm>
              <a:off x="2524684" y="3539770"/>
              <a:ext cx="1146753" cy="947284"/>
            </a:xfrm>
            <a:custGeom>
              <a:avLst/>
              <a:gdLst/>
              <a:ahLst/>
              <a:cxnLst/>
              <a:rect l="l" t="t" r="r" b="b"/>
              <a:pathLst>
                <a:path w="10262" h="8477" extrusionOk="0">
                  <a:moveTo>
                    <a:pt x="1236" y="1"/>
                  </a:moveTo>
                  <a:cubicBezTo>
                    <a:pt x="950" y="1"/>
                    <a:pt x="664" y="6"/>
                    <a:pt x="378" y="12"/>
                  </a:cubicBezTo>
                  <a:cubicBezTo>
                    <a:pt x="280" y="13"/>
                    <a:pt x="166" y="22"/>
                    <a:pt x="103" y="99"/>
                  </a:cubicBezTo>
                  <a:cubicBezTo>
                    <a:pt x="60" y="152"/>
                    <a:pt x="53" y="227"/>
                    <a:pt x="47" y="297"/>
                  </a:cubicBezTo>
                  <a:cubicBezTo>
                    <a:pt x="0" y="987"/>
                    <a:pt x="62" y="1555"/>
                    <a:pt x="94" y="2250"/>
                  </a:cubicBezTo>
                  <a:cubicBezTo>
                    <a:pt x="121" y="2834"/>
                    <a:pt x="194" y="3414"/>
                    <a:pt x="289" y="3991"/>
                  </a:cubicBezTo>
                  <a:cubicBezTo>
                    <a:pt x="378" y="4534"/>
                    <a:pt x="507" y="4972"/>
                    <a:pt x="386" y="5537"/>
                  </a:cubicBezTo>
                  <a:cubicBezTo>
                    <a:pt x="314" y="5873"/>
                    <a:pt x="186" y="6194"/>
                    <a:pt x="129" y="6531"/>
                  </a:cubicBezTo>
                  <a:cubicBezTo>
                    <a:pt x="52" y="6989"/>
                    <a:pt x="119" y="7486"/>
                    <a:pt x="381" y="7870"/>
                  </a:cubicBezTo>
                  <a:cubicBezTo>
                    <a:pt x="574" y="8153"/>
                    <a:pt x="837" y="8300"/>
                    <a:pt x="1150" y="8416"/>
                  </a:cubicBezTo>
                  <a:cubicBezTo>
                    <a:pt x="1267" y="8460"/>
                    <a:pt x="1362" y="8477"/>
                    <a:pt x="1449" y="8477"/>
                  </a:cubicBezTo>
                  <a:cubicBezTo>
                    <a:pt x="1632" y="8477"/>
                    <a:pt x="1780" y="8402"/>
                    <a:pt x="2030" y="8352"/>
                  </a:cubicBezTo>
                  <a:cubicBezTo>
                    <a:pt x="2108" y="8336"/>
                    <a:pt x="2186" y="8330"/>
                    <a:pt x="2263" y="8330"/>
                  </a:cubicBezTo>
                  <a:cubicBezTo>
                    <a:pt x="2470" y="8330"/>
                    <a:pt x="2675" y="8371"/>
                    <a:pt x="2884" y="8371"/>
                  </a:cubicBezTo>
                  <a:cubicBezTo>
                    <a:pt x="2963" y="8371"/>
                    <a:pt x="3043" y="8365"/>
                    <a:pt x="3123" y="8349"/>
                  </a:cubicBezTo>
                  <a:cubicBezTo>
                    <a:pt x="3277" y="8316"/>
                    <a:pt x="3430" y="8306"/>
                    <a:pt x="3585" y="8306"/>
                  </a:cubicBezTo>
                  <a:cubicBezTo>
                    <a:pt x="3779" y="8306"/>
                    <a:pt x="3975" y="8321"/>
                    <a:pt x="4179" y="8323"/>
                  </a:cubicBezTo>
                  <a:cubicBezTo>
                    <a:pt x="4333" y="8324"/>
                    <a:pt x="4488" y="8325"/>
                    <a:pt x="4642" y="8325"/>
                  </a:cubicBezTo>
                  <a:cubicBezTo>
                    <a:pt x="5487" y="8325"/>
                    <a:pt x="6332" y="8307"/>
                    <a:pt x="7176" y="8287"/>
                  </a:cubicBezTo>
                  <a:cubicBezTo>
                    <a:pt x="7655" y="8277"/>
                    <a:pt x="8133" y="8266"/>
                    <a:pt x="8607" y="8216"/>
                  </a:cubicBezTo>
                  <a:cubicBezTo>
                    <a:pt x="9204" y="8156"/>
                    <a:pt x="10262" y="8013"/>
                    <a:pt x="10076" y="7156"/>
                  </a:cubicBezTo>
                  <a:cubicBezTo>
                    <a:pt x="10003" y="6818"/>
                    <a:pt x="9705" y="6565"/>
                    <a:pt x="9381" y="6450"/>
                  </a:cubicBezTo>
                  <a:cubicBezTo>
                    <a:pt x="9055" y="6333"/>
                    <a:pt x="8703" y="6331"/>
                    <a:pt x="8357" y="6330"/>
                  </a:cubicBezTo>
                  <a:cubicBezTo>
                    <a:pt x="7372" y="6325"/>
                    <a:pt x="6385" y="6323"/>
                    <a:pt x="5400" y="6318"/>
                  </a:cubicBezTo>
                  <a:cubicBezTo>
                    <a:pt x="5463" y="6280"/>
                    <a:pt x="5523" y="6236"/>
                    <a:pt x="5586" y="6188"/>
                  </a:cubicBezTo>
                  <a:cubicBezTo>
                    <a:pt x="6625" y="5403"/>
                    <a:pt x="7142" y="4111"/>
                    <a:pt x="6648" y="2863"/>
                  </a:cubicBezTo>
                  <a:cubicBezTo>
                    <a:pt x="6125" y="1547"/>
                    <a:pt x="5055" y="630"/>
                    <a:pt x="3691" y="262"/>
                  </a:cubicBezTo>
                  <a:cubicBezTo>
                    <a:pt x="3677" y="257"/>
                    <a:pt x="3664" y="254"/>
                    <a:pt x="3650" y="250"/>
                  </a:cubicBezTo>
                  <a:cubicBezTo>
                    <a:pt x="2864" y="44"/>
                    <a:pt x="2050" y="1"/>
                    <a:pt x="12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06;p37">
              <a:extLst>
                <a:ext uri="{FF2B5EF4-FFF2-40B4-BE49-F238E27FC236}">
                  <a16:creationId xmlns:a16="http://schemas.microsoft.com/office/drawing/2014/main" id="{39FA10CA-5F95-3DD7-A4A0-FF6F75D9E513}"/>
                </a:ext>
              </a:extLst>
            </p:cNvPr>
            <p:cNvSpPr/>
            <p:nvPr/>
          </p:nvSpPr>
          <p:spPr>
            <a:xfrm>
              <a:off x="3796474" y="3948987"/>
              <a:ext cx="61461" cy="61573"/>
            </a:xfrm>
            <a:custGeom>
              <a:avLst/>
              <a:gdLst/>
              <a:ahLst/>
              <a:cxnLst/>
              <a:rect l="l" t="t" r="r" b="b"/>
              <a:pathLst>
                <a:path w="550" h="551" extrusionOk="0">
                  <a:moveTo>
                    <a:pt x="274" y="1"/>
                  </a:moveTo>
                  <a:cubicBezTo>
                    <a:pt x="123" y="1"/>
                    <a:pt x="0" y="125"/>
                    <a:pt x="0" y="276"/>
                  </a:cubicBezTo>
                  <a:cubicBezTo>
                    <a:pt x="0" y="428"/>
                    <a:pt x="123" y="550"/>
                    <a:pt x="274" y="550"/>
                  </a:cubicBezTo>
                  <a:cubicBezTo>
                    <a:pt x="427" y="550"/>
                    <a:pt x="550" y="428"/>
                    <a:pt x="550" y="276"/>
                  </a:cubicBezTo>
                  <a:cubicBezTo>
                    <a:pt x="550" y="125"/>
                    <a:pt x="427"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2" name="Google Shape;2307;p37">
              <a:extLst>
                <a:ext uri="{FF2B5EF4-FFF2-40B4-BE49-F238E27FC236}">
                  <a16:creationId xmlns:a16="http://schemas.microsoft.com/office/drawing/2014/main" id="{98C5CD48-498C-60FB-3B9A-9CDDB4868A41}"/>
                </a:ext>
              </a:extLst>
            </p:cNvPr>
            <p:cNvGrpSpPr/>
            <p:nvPr/>
          </p:nvGrpSpPr>
          <p:grpSpPr>
            <a:xfrm>
              <a:off x="2782484" y="2398276"/>
              <a:ext cx="2133694" cy="1648043"/>
              <a:chOff x="2782484" y="2398276"/>
              <a:chExt cx="2133694" cy="1648043"/>
            </a:xfrm>
          </p:grpSpPr>
          <p:sp>
            <p:nvSpPr>
              <p:cNvPr id="2328" name="Google Shape;2308;p37">
                <a:extLst>
                  <a:ext uri="{FF2B5EF4-FFF2-40B4-BE49-F238E27FC236}">
                    <a16:creationId xmlns:a16="http://schemas.microsoft.com/office/drawing/2014/main" id="{487C3033-4139-E794-98C7-9E122322A506}"/>
                  </a:ext>
                </a:extLst>
              </p:cNvPr>
              <p:cNvSpPr/>
              <p:nvPr/>
            </p:nvSpPr>
            <p:spPr>
              <a:xfrm>
                <a:off x="3060287" y="3144075"/>
                <a:ext cx="61573" cy="61461"/>
              </a:xfrm>
              <a:custGeom>
                <a:avLst/>
                <a:gdLst/>
                <a:ahLst/>
                <a:cxnLst/>
                <a:rect l="l" t="t" r="r" b="b"/>
                <a:pathLst>
                  <a:path w="551" h="550" extrusionOk="0">
                    <a:moveTo>
                      <a:pt x="274" y="0"/>
                    </a:moveTo>
                    <a:cubicBezTo>
                      <a:pt x="123" y="0"/>
                      <a:pt x="0" y="123"/>
                      <a:pt x="0" y="276"/>
                    </a:cubicBezTo>
                    <a:cubicBezTo>
                      <a:pt x="0" y="427"/>
                      <a:pt x="123" y="550"/>
                      <a:pt x="274" y="550"/>
                    </a:cubicBezTo>
                    <a:cubicBezTo>
                      <a:pt x="427" y="550"/>
                      <a:pt x="550" y="427"/>
                      <a:pt x="550" y="276"/>
                    </a:cubicBezTo>
                    <a:cubicBezTo>
                      <a:pt x="550" y="123"/>
                      <a:pt x="427"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09;p37">
                <a:extLst>
                  <a:ext uri="{FF2B5EF4-FFF2-40B4-BE49-F238E27FC236}">
                    <a16:creationId xmlns:a16="http://schemas.microsoft.com/office/drawing/2014/main" id="{FB6F90F1-167C-6D7A-FDDA-16F541AD5035}"/>
                  </a:ext>
                </a:extLst>
              </p:cNvPr>
              <p:cNvSpPr/>
              <p:nvPr/>
            </p:nvSpPr>
            <p:spPr>
              <a:xfrm>
                <a:off x="3413630" y="3353377"/>
                <a:ext cx="61573" cy="61573"/>
              </a:xfrm>
              <a:custGeom>
                <a:avLst/>
                <a:gdLst/>
                <a:ahLst/>
                <a:cxnLst/>
                <a:rect l="l" t="t" r="r" b="b"/>
                <a:pathLst>
                  <a:path w="551" h="551" extrusionOk="0">
                    <a:moveTo>
                      <a:pt x="277" y="1"/>
                    </a:moveTo>
                    <a:cubicBezTo>
                      <a:pt x="124" y="1"/>
                      <a:pt x="1" y="123"/>
                      <a:pt x="1" y="275"/>
                    </a:cubicBezTo>
                    <a:cubicBezTo>
                      <a:pt x="1" y="426"/>
                      <a:pt x="124" y="550"/>
                      <a:pt x="277" y="550"/>
                    </a:cubicBezTo>
                    <a:cubicBezTo>
                      <a:pt x="428" y="550"/>
                      <a:pt x="551" y="426"/>
                      <a:pt x="551" y="275"/>
                    </a:cubicBezTo>
                    <a:cubicBezTo>
                      <a:pt x="551" y="123"/>
                      <a:pt x="428"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10;p37">
                <a:extLst>
                  <a:ext uri="{FF2B5EF4-FFF2-40B4-BE49-F238E27FC236}">
                    <a16:creationId xmlns:a16="http://schemas.microsoft.com/office/drawing/2014/main" id="{C737ABF5-A966-576D-2F3F-1A3F18A5FD26}"/>
                  </a:ext>
                </a:extLst>
              </p:cNvPr>
              <p:cNvSpPr/>
              <p:nvPr/>
            </p:nvSpPr>
            <p:spPr>
              <a:xfrm>
                <a:off x="3720822" y="3060935"/>
                <a:ext cx="61573" cy="61573"/>
              </a:xfrm>
              <a:custGeom>
                <a:avLst/>
                <a:gdLst/>
                <a:ahLst/>
                <a:cxnLst/>
                <a:rect l="l" t="t" r="r" b="b"/>
                <a:pathLst>
                  <a:path w="551" h="551" extrusionOk="0">
                    <a:moveTo>
                      <a:pt x="276" y="0"/>
                    </a:moveTo>
                    <a:cubicBezTo>
                      <a:pt x="123" y="0"/>
                      <a:pt x="1" y="123"/>
                      <a:pt x="1" y="276"/>
                    </a:cubicBezTo>
                    <a:cubicBezTo>
                      <a:pt x="1" y="427"/>
                      <a:pt x="123" y="550"/>
                      <a:pt x="276" y="550"/>
                    </a:cubicBezTo>
                    <a:cubicBezTo>
                      <a:pt x="427" y="550"/>
                      <a:pt x="550" y="427"/>
                      <a:pt x="550" y="276"/>
                    </a:cubicBezTo>
                    <a:cubicBezTo>
                      <a:pt x="550" y="123"/>
                      <a:pt x="427"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11;p37">
                <a:extLst>
                  <a:ext uri="{FF2B5EF4-FFF2-40B4-BE49-F238E27FC236}">
                    <a16:creationId xmlns:a16="http://schemas.microsoft.com/office/drawing/2014/main" id="{D270DD4C-463E-F01A-F733-3DB1E9504CCD}"/>
                  </a:ext>
                </a:extLst>
              </p:cNvPr>
              <p:cNvSpPr/>
              <p:nvPr/>
            </p:nvSpPr>
            <p:spPr>
              <a:xfrm>
                <a:off x="3475091" y="3984746"/>
                <a:ext cx="61573" cy="61573"/>
              </a:xfrm>
              <a:custGeom>
                <a:avLst/>
                <a:gdLst/>
                <a:ahLst/>
                <a:cxnLst/>
                <a:rect l="l" t="t" r="r" b="b"/>
                <a:pathLst>
                  <a:path w="551" h="551" extrusionOk="0">
                    <a:moveTo>
                      <a:pt x="275" y="0"/>
                    </a:moveTo>
                    <a:cubicBezTo>
                      <a:pt x="123" y="0"/>
                      <a:pt x="1" y="123"/>
                      <a:pt x="1" y="276"/>
                    </a:cubicBezTo>
                    <a:cubicBezTo>
                      <a:pt x="1" y="427"/>
                      <a:pt x="123" y="550"/>
                      <a:pt x="275" y="550"/>
                    </a:cubicBezTo>
                    <a:cubicBezTo>
                      <a:pt x="428" y="550"/>
                      <a:pt x="550" y="427"/>
                      <a:pt x="550" y="276"/>
                    </a:cubicBezTo>
                    <a:cubicBezTo>
                      <a:pt x="550" y="123"/>
                      <a:pt x="428" y="0"/>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12;p37">
                <a:extLst>
                  <a:ext uri="{FF2B5EF4-FFF2-40B4-BE49-F238E27FC236}">
                    <a16:creationId xmlns:a16="http://schemas.microsoft.com/office/drawing/2014/main" id="{67A02A5E-6D98-D1F5-A331-57FED4B364A1}"/>
                  </a:ext>
                </a:extLst>
              </p:cNvPr>
              <p:cNvSpPr/>
              <p:nvPr/>
            </p:nvSpPr>
            <p:spPr>
              <a:xfrm>
                <a:off x="4650108" y="3301861"/>
                <a:ext cx="61461" cy="61573"/>
              </a:xfrm>
              <a:custGeom>
                <a:avLst/>
                <a:gdLst/>
                <a:ahLst/>
                <a:cxnLst/>
                <a:rect l="l" t="t" r="r" b="b"/>
                <a:pathLst>
                  <a:path w="550" h="551" extrusionOk="0">
                    <a:moveTo>
                      <a:pt x="274" y="0"/>
                    </a:moveTo>
                    <a:cubicBezTo>
                      <a:pt x="123" y="0"/>
                      <a:pt x="0" y="123"/>
                      <a:pt x="0" y="275"/>
                    </a:cubicBezTo>
                    <a:cubicBezTo>
                      <a:pt x="0" y="427"/>
                      <a:pt x="123" y="550"/>
                      <a:pt x="274" y="550"/>
                    </a:cubicBezTo>
                    <a:cubicBezTo>
                      <a:pt x="427" y="550"/>
                      <a:pt x="550" y="427"/>
                      <a:pt x="550" y="275"/>
                    </a:cubicBezTo>
                    <a:cubicBezTo>
                      <a:pt x="550" y="123"/>
                      <a:pt x="427"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13;p37">
                <a:extLst>
                  <a:ext uri="{FF2B5EF4-FFF2-40B4-BE49-F238E27FC236}">
                    <a16:creationId xmlns:a16="http://schemas.microsoft.com/office/drawing/2014/main" id="{C743ADDC-BB3F-F9BB-1236-930C53714C87}"/>
                  </a:ext>
                </a:extLst>
              </p:cNvPr>
              <p:cNvSpPr/>
              <p:nvPr/>
            </p:nvSpPr>
            <p:spPr>
              <a:xfrm>
                <a:off x="3731326" y="3353377"/>
                <a:ext cx="61573" cy="61573"/>
              </a:xfrm>
              <a:custGeom>
                <a:avLst/>
                <a:gdLst/>
                <a:ahLst/>
                <a:cxnLst/>
                <a:rect l="l" t="t" r="r" b="b"/>
                <a:pathLst>
                  <a:path w="551" h="551" extrusionOk="0">
                    <a:moveTo>
                      <a:pt x="276" y="1"/>
                    </a:moveTo>
                    <a:cubicBezTo>
                      <a:pt x="125" y="1"/>
                      <a:pt x="1" y="123"/>
                      <a:pt x="1" y="275"/>
                    </a:cubicBezTo>
                    <a:cubicBezTo>
                      <a:pt x="1" y="426"/>
                      <a:pt x="125" y="550"/>
                      <a:pt x="276" y="550"/>
                    </a:cubicBezTo>
                    <a:cubicBezTo>
                      <a:pt x="428" y="550"/>
                      <a:pt x="550" y="426"/>
                      <a:pt x="550" y="275"/>
                    </a:cubicBezTo>
                    <a:cubicBezTo>
                      <a:pt x="550" y="123"/>
                      <a:pt x="428"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14;p37">
                <a:extLst>
                  <a:ext uri="{FF2B5EF4-FFF2-40B4-BE49-F238E27FC236}">
                    <a16:creationId xmlns:a16="http://schemas.microsoft.com/office/drawing/2014/main" id="{225E8609-B198-C188-6945-E3B39D9BCA24}"/>
                  </a:ext>
                </a:extLst>
              </p:cNvPr>
              <p:cNvSpPr/>
              <p:nvPr/>
            </p:nvSpPr>
            <p:spPr>
              <a:xfrm>
                <a:off x="4600940" y="2953993"/>
                <a:ext cx="61573" cy="61573"/>
              </a:xfrm>
              <a:custGeom>
                <a:avLst/>
                <a:gdLst/>
                <a:ahLst/>
                <a:cxnLst/>
                <a:rect l="l" t="t" r="r" b="b"/>
                <a:pathLst>
                  <a:path w="551" h="551" extrusionOk="0">
                    <a:moveTo>
                      <a:pt x="276" y="1"/>
                    </a:moveTo>
                    <a:cubicBezTo>
                      <a:pt x="125" y="1"/>
                      <a:pt x="0" y="124"/>
                      <a:pt x="0" y="275"/>
                    </a:cubicBezTo>
                    <a:cubicBezTo>
                      <a:pt x="0" y="428"/>
                      <a:pt x="125" y="550"/>
                      <a:pt x="276" y="550"/>
                    </a:cubicBezTo>
                    <a:cubicBezTo>
                      <a:pt x="427" y="550"/>
                      <a:pt x="550" y="428"/>
                      <a:pt x="550" y="275"/>
                    </a:cubicBezTo>
                    <a:cubicBezTo>
                      <a:pt x="550" y="124"/>
                      <a:pt x="427"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15;p37">
                <a:extLst>
                  <a:ext uri="{FF2B5EF4-FFF2-40B4-BE49-F238E27FC236}">
                    <a16:creationId xmlns:a16="http://schemas.microsoft.com/office/drawing/2014/main" id="{13198B72-12C7-3B43-9773-94EDDCC7E396}"/>
                  </a:ext>
                </a:extLst>
              </p:cNvPr>
              <p:cNvSpPr/>
              <p:nvPr/>
            </p:nvSpPr>
            <p:spPr>
              <a:xfrm>
                <a:off x="3621591" y="3588939"/>
                <a:ext cx="61573" cy="61461"/>
              </a:xfrm>
              <a:custGeom>
                <a:avLst/>
                <a:gdLst/>
                <a:ahLst/>
                <a:cxnLst/>
                <a:rect l="l" t="t" r="r" b="b"/>
                <a:pathLst>
                  <a:path w="551" h="550" extrusionOk="0">
                    <a:moveTo>
                      <a:pt x="275" y="0"/>
                    </a:moveTo>
                    <a:cubicBezTo>
                      <a:pt x="123" y="0"/>
                      <a:pt x="0" y="123"/>
                      <a:pt x="0" y="274"/>
                    </a:cubicBezTo>
                    <a:cubicBezTo>
                      <a:pt x="0" y="427"/>
                      <a:pt x="123" y="550"/>
                      <a:pt x="275" y="550"/>
                    </a:cubicBezTo>
                    <a:cubicBezTo>
                      <a:pt x="426" y="550"/>
                      <a:pt x="550" y="427"/>
                      <a:pt x="550" y="274"/>
                    </a:cubicBezTo>
                    <a:cubicBezTo>
                      <a:pt x="550" y="123"/>
                      <a:pt x="426" y="0"/>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16;p37">
                <a:extLst>
                  <a:ext uri="{FF2B5EF4-FFF2-40B4-BE49-F238E27FC236}">
                    <a16:creationId xmlns:a16="http://schemas.microsoft.com/office/drawing/2014/main" id="{5B81556A-B04A-1DF8-2AB9-517FCAC34F57}"/>
                  </a:ext>
                </a:extLst>
              </p:cNvPr>
              <p:cNvSpPr/>
              <p:nvPr/>
            </p:nvSpPr>
            <p:spPr>
              <a:xfrm>
                <a:off x="3356080" y="3030316"/>
                <a:ext cx="61573" cy="61461"/>
              </a:xfrm>
              <a:custGeom>
                <a:avLst/>
                <a:gdLst/>
                <a:ahLst/>
                <a:cxnLst/>
                <a:rect l="l" t="t" r="r" b="b"/>
                <a:pathLst>
                  <a:path w="551" h="550" extrusionOk="0">
                    <a:moveTo>
                      <a:pt x="275" y="0"/>
                    </a:moveTo>
                    <a:cubicBezTo>
                      <a:pt x="123" y="0"/>
                      <a:pt x="0" y="123"/>
                      <a:pt x="0" y="274"/>
                    </a:cubicBezTo>
                    <a:cubicBezTo>
                      <a:pt x="0" y="426"/>
                      <a:pt x="123" y="550"/>
                      <a:pt x="275" y="550"/>
                    </a:cubicBezTo>
                    <a:cubicBezTo>
                      <a:pt x="427" y="550"/>
                      <a:pt x="550" y="426"/>
                      <a:pt x="550" y="274"/>
                    </a:cubicBezTo>
                    <a:cubicBezTo>
                      <a:pt x="550" y="123"/>
                      <a:pt x="427" y="0"/>
                      <a:pt x="2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17;p37">
                <a:extLst>
                  <a:ext uri="{FF2B5EF4-FFF2-40B4-BE49-F238E27FC236}">
                    <a16:creationId xmlns:a16="http://schemas.microsoft.com/office/drawing/2014/main" id="{DCA84C7A-C13B-98A8-C4C4-5C0CFF424EC0}"/>
                  </a:ext>
                </a:extLst>
              </p:cNvPr>
              <p:cNvSpPr/>
              <p:nvPr/>
            </p:nvSpPr>
            <p:spPr>
              <a:xfrm>
                <a:off x="4113277" y="2739551"/>
                <a:ext cx="61573" cy="61573"/>
              </a:xfrm>
              <a:custGeom>
                <a:avLst/>
                <a:gdLst/>
                <a:ahLst/>
                <a:cxnLst/>
                <a:rect l="l" t="t" r="r" b="b"/>
                <a:pathLst>
                  <a:path w="551" h="551" extrusionOk="0">
                    <a:moveTo>
                      <a:pt x="277" y="1"/>
                    </a:moveTo>
                    <a:cubicBezTo>
                      <a:pt x="124" y="1"/>
                      <a:pt x="1" y="124"/>
                      <a:pt x="1" y="276"/>
                    </a:cubicBezTo>
                    <a:cubicBezTo>
                      <a:pt x="1" y="428"/>
                      <a:pt x="124" y="550"/>
                      <a:pt x="277" y="550"/>
                    </a:cubicBezTo>
                    <a:cubicBezTo>
                      <a:pt x="428" y="550"/>
                      <a:pt x="551" y="428"/>
                      <a:pt x="551" y="276"/>
                    </a:cubicBezTo>
                    <a:cubicBezTo>
                      <a:pt x="551" y="124"/>
                      <a:pt x="428" y="1"/>
                      <a:pt x="2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18;p37">
                <a:extLst>
                  <a:ext uri="{FF2B5EF4-FFF2-40B4-BE49-F238E27FC236}">
                    <a16:creationId xmlns:a16="http://schemas.microsoft.com/office/drawing/2014/main" id="{4478B418-7559-B497-83B6-38D89FD95297}"/>
                  </a:ext>
                </a:extLst>
              </p:cNvPr>
              <p:cNvSpPr/>
              <p:nvPr/>
            </p:nvSpPr>
            <p:spPr>
              <a:xfrm>
                <a:off x="4506625" y="2678426"/>
                <a:ext cx="61573" cy="61573"/>
              </a:xfrm>
              <a:custGeom>
                <a:avLst/>
                <a:gdLst/>
                <a:ahLst/>
                <a:cxnLst/>
                <a:rect l="l" t="t" r="r" b="b"/>
                <a:pathLst>
                  <a:path w="551" h="551" extrusionOk="0">
                    <a:moveTo>
                      <a:pt x="276" y="1"/>
                    </a:moveTo>
                    <a:cubicBezTo>
                      <a:pt x="123" y="1"/>
                      <a:pt x="1" y="124"/>
                      <a:pt x="1" y="275"/>
                    </a:cubicBezTo>
                    <a:cubicBezTo>
                      <a:pt x="1" y="426"/>
                      <a:pt x="123" y="551"/>
                      <a:pt x="276" y="551"/>
                    </a:cubicBezTo>
                    <a:cubicBezTo>
                      <a:pt x="427" y="551"/>
                      <a:pt x="550" y="426"/>
                      <a:pt x="550" y="275"/>
                    </a:cubicBezTo>
                    <a:cubicBezTo>
                      <a:pt x="550" y="124"/>
                      <a:pt x="427"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19;p37">
                <a:extLst>
                  <a:ext uri="{FF2B5EF4-FFF2-40B4-BE49-F238E27FC236}">
                    <a16:creationId xmlns:a16="http://schemas.microsoft.com/office/drawing/2014/main" id="{49CAD9D6-87B5-C700-3DE9-D8356191C329}"/>
                  </a:ext>
                </a:extLst>
              </p:cNvPr>
              <p:cNvSpPr/>
              <p:nvPr/>
            </p:nvSpPr>
            <p:spPr>
              <a:xfrm>
                <a:off x="4113277" y="2398276"/>
                <a:ext cx="61573" cy="61573"/>
              </a:xfrm>
              <a:custGeom>
                <a:avLst/>
                <a:gdLst/>
                <a:ahLst/>
                <a:cxnLst/>
                <a:rect l="l" t="t" r="r" b="b"/>
                <a:pathLst>
                  <a:path w="551" h="551" extrusionOk="0">
                    <a:moveTo>
                      <a:pt x="275" y="1"/>
                    </a:moveTo>
                    <a:cubicBezTo>
                      <a:pt x="124" y="1"/>
                      <a:pt x="1" y="125"/>
                      <a:pt x="1" y="276"/>
                    </a:cubicBezTo>
                    <a:cubicBezTo>
                      <a:pt x="1" y="428"/>
                      <a:pt x="124" y="550"/>
                      <a:pt x="275" y="550"/>
                    </a:cubicBezTo>
                    <a:cubicBezTo>
                      <a:pt x="428" y="550"/>
                      <a:pt x="551" y="428"/>
                      <a:pt x="551" y="276"/>
                    </a:cubicBezTo>
                    <a:cubicBezTo>
                      <a:pt x="551" y="125"/>
                      <a:pt x="428"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20;p37">
                <a:extLst>
                  <a:ext uri="{FF2B5EF4-FFF2-40B4-BE49-F238E27FC236}">
                    <a16:creationId xmlns:a16="http://schemas.microsoft.com/office/drawing/2014/main" id="{4466CF05-9FD8-CB62-2457-0DA739FC8763}"/>
                  </a:ext>
                </a:extLst>
              </p:cNvPr>
              <p:cNvSpPr/>
              <p:nvPr/>
            </p:nvSpPr>
            <p:spPr>
              <a:xfrm>
                <a:off x="4854605" y="2861355"/>
                <a:ext cx="61573" cy="61461"/>
              </a:xfrm>
              <a:custGeom>
                <a:avLst/>
                <a:gdLst/>
                <a:ahLst/>
                <a:cxnLst/>
                <a:rect l="l" t="t" r="r" b="b"/>
                <a:pathLst>
                  <a:path w="551" h="550" extrusionOk="0">
                    <a:moveTo>
                      <a:pt x="276" y="0"/>
                    </a:moveTo>
                    <a:cubicBezTo>
                      <a:pt x="125" y="0"/>
                      <a:pt x="1" y="123"/>
                      <a:pt x="1" y="274"/>
                    </a:cubicBezTo>
                    <a:cubicBezTo>
                      <a:pt x="1" y="426"/>
                      <a:pt x="125" y="550"/>
                      <a:pt x="276" y="550"/>
                    </a:cubicBezTo>
                    <a:cubicBezTo>
                      <a:pt x="428" y="550"/>
                      <a:pt x="550" y="426"/>
                      <a:pt x="550" y="274"/>
                    </a:cubicBezTo>
                    <a:cubicBezTo>
                      <a:pt x="550" y="123"/>
                      <a:pt x="428" y="2"/>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21;p37">
                <a:extLst>
                  <a:ext uri="{FF2B5EF4-FFF2-40B4-BE49-F238E27FC236}">
                    <a16:creationId xmlns:a16="http://schemas.microsoft.com/office/drawing/2014/main" id="{879DB966-46A2-8C0C-3FDA-76B7A6D586C5}"/>
                  </a:ext>
                </a:extLst>
              </p:cNvPr>
              <p:cNvSpPr/>
              <p:nvPr/>
            </p:nvSpPr>
            <p:spPr>
              <a:xfrm>
                <a:off x="3811895" y="2678426"/>
                <a:ext cx="61573" cy="61461"/>
              </a:xfrm>
              <a:custGeom>
                <a:avLst/>
                <a:gdLst/>
                <a:ahLst/>
                <a:cxnLst/>
                <a:rect l="l" t="t" r="r" b="b"/>
                <a:pathLst>
                  <a:path w="551" h="550" extrusionOk="0">
                    <a:moveTo>
                      <a:pt x="276" y="1"/>
                    </a:moveTo>
                    <a:cubicBezTo>
                      <a:pt x="125" y="1"/>
                      <a:pt x="1" y="124"/>
                      <a:pt x="1" y="275"/>
                    </a:cubicBezTo>
                    <a:cubicBezTo>
                      <a:pt x="1" y="426"/>
                      <a:pt x="125" y="549"/>
                      <a:pt x="276" y="549"/>
                    </a:cubicBezTo>
                    <a:cubicBezTo>
                      <a:pt x="428" y="549"/>
                      <a:pt x="550" y="426"/>
                      <a:pt x="550" y="275"/>
                    </a:cubicBezTo>
                    <a:cubicBezTo>
                      <a:pt x="550" y="124"/>
                      <a:pt x="428"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22;p37">
                <a:extLst>
                  <a:ext uri="{FF2B5EF4-FFF2-40B4-BE49-F238E27FC236}">
                    <a16:creationId xmlns:a16="http://schemas.microsoft.com/office/drawing/2014/main" id="{DC735C9D-EA3B-746C-4088-455D8E9DC7C7}"/>
                  </a:ext>
                </a:extLst>
              </p:cNvPr>
              <p:cNvSpPr/>
              <p:nvPr/>
            </p:nvSpPr>
            <p:spPr>
              <a:xfrm>
                <a:off x="3077943" y="3404892"/>
                <a:ext cx="61573" cy="61573"/>
              </a:xfrm>
              <a:custGeom>
                <a:avLst/>
                <a:gdLst/>
                <a:ahLst/>
                <a:cxnLst/>
                <a:rect l="l" t="t" r="r" b="b"/>
                <a:pathLst>
                  <a:path w="551" h="551" extrusionOk="0">
                    <a:moveTo>
                      <a:pt x="276" y="1"/>
                    </a:moveTo>
                    <a:cubicBezTo>
                      <a:pt x="125" y="1"/>
                      <a:pt x="1" y="125"/>
                      <a:pt x="1" y="276"/>
                    </a:cubicBezTo>
                    <a:cubicBezTo>
                      <a:pt x="1" y="428"/>
                      <a:pt x="125" y="550"/>
                      <a:pt x="276" y="550"/>
                    </a:cubicBezTo>
                    <a:cubicBezTo>
                      <a:pt x="428" y="550"/>
                      <a:pt x="551" y="428"/>
                      <a:pt x="551" y="276"/>
                    </a:cubicBezTo>
                    <a:cubicBezTo>
                      <a:pt x="551" y="125"/>
                      <a:pt x="428"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23;p37">
                <a:extLst>
                  <a:ext uri="{FF2B5EF4-FFF2-40B4-BE49-F238E27FC236}">
                    <a16:creationId xmlns:a16="http://schemas.microsoft.com/office/drawing/2014/main" id="{18BB9EB6-1074-F036-EBC6-B8F8276FD322}"/>
                  </a:ext>
                </a:extLst>
              </p:cNvPr>
              <p:cNvSpPr/>
              <p:nvPr/>
            </p:nvSpPr>
            <p:spPr>
              <a:xfrm>
                <a:off x="3313617" y="3730075"/>
                <a:ext cx="61573" cy="61573"/>
              </a:xfrm>
              <a:custGeom>
                <a:avLst/>
                <a:gdLst/>
                <a:ahLst/>
                <a:cxnLst/>
                <a:rect l="l" t="t" r="r" b="b"/>
                <a:pathLst>
                  <a:path w="551" h="551" extrusionOk="0">
                    <a:moveTo>
                      <a:pt x="275" y="1"/>
                    </a:moveTo>
                    <a:cubicBezTo>
                      <a:pt x="123" y="1"/>
                      <a:pt x="1" y="123"/>
                      <a:pt x="1" y="275"/>
                    </a:cubicBezTo>
                    <a:cubicBezTo>
                      <a:pt x="1" y="428"/>
                      <a:pt x="123" y="550"/>
                      <a:pt x="275" y="550"/>
                    </a:cubicBezTo>
                    <a:cubicBezTo>
                      <a:pt x="426" y="550"/>
                      <a:pt x="550" y="428"/>
                      <a:pt x="550" y="275"/>
                    </a:cubicBezTo>
                    <a:cubicBezTo>
                      <a:pt x="550" y="123"/>
                      <a:pt x="426"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24;p37">
                <a:extLst>
                  <a:ext uri="{FF2B5EF4-FFF2-40B4-BE49-F238E27FC236}">
                    <a16:creationId xmlns:a16="http://schemas.microsoft.com/office/drawing/2014/main" id="{55E2154D-5ED7-9240-020B-F27CAA27E5A4}"/>
                  </a:ext>
                </a:extLst>
              </p:cNvPr>
              <p:cNvSpPr/>
              <p:nvPr/>
            </p:nvSpPr>
            <p:spPr>
              <a:xfrm>
                <a:off x="3923419" y="3699345"/>
                <a:ext cx="61573" cy="61461"/>
              </a:xfrm>
              <a:custGeom>
                <a:avLst/>
                <a:gdLst/>
                <a:ahLst/>
                <a:cxnLst/>
                <a:rect l="l" t="t" r="r" b="b"/>
                <a:pathLst>
                  <a:path w="551" h="550" extrusionOk="0">
                    <a:moveTo>
                      <a:pt x="276" y="0"/>
                    </a:moveTo>
                    <a:cubicBezTo>
                      <a:pt x="124" y="0"/>
                      <a:pt x="1" y="124"/>
                      <a:pt x="1" y="276"/>
                    </a:cubicBezTo>
                    <a:cubicBezTo>
                      <a:pt x="1" y="427"/>
                      <a:pt x="124" y="550"/>
                      <a:pt x="276" y="550"/>
                    </a:cubicBezTo>
                    <a:cubicBezTo>
                      <a:pt x="428" y="550"/>
                      <a:pt x="551" y="427"/>
                      <a:pt x="551" y="276"/>
                    </a:cubicBezTo>
                    <a:cubicBezTo>
                      <a:pt x="551" y="124"/>
                      <a:pt x="428"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25;p37">
                <a:extLst>
                  <a:ext uri="{FF2B5EF4-FFF2-40B4-BE49-F238E27FC236}">
                    <a16:creationId xmlns:a16="http://schemas.microsoft.com/office/drawing/2014/main" id="{6CE46598-3C02-D0A7-B721-503B09FF2C0D}"/>
                  </a:ext>
                </a:extLst>
              </p:cNvPr>
              <p:cNvSpPr/>
              <p:nvPr/>
            </p:nvSpPr>
            <p:spPr>
              <a:xfrm>
                <a:off x="3529400" y="2708933"/>
                <a:ext cx="61461" cy="61573"/>
              </a:xfrm>
              <a:custGeom>
                <a:avLst/>
                <a:gdLst/>
                <a:ahLst/>
                <a:cxnLst/>
                <a:rect l="l" t="t" r="r" b="b"/>
                <a:pathLst>
                  <a:path w="550" h="551" extrusionOk="0">
                    <a:moveTo>
                      <a:pt x="276" y="1"/>
                    </a:moveTo>
                    <a:cubicBezTo>
                      <a:pt x="123" y="1"/>
                      <a:pt x="0" y="123"/>
                      <a:pt x="0" y="275"/>
                    </a:cubicBezTo>
                    <a:cubicBezTo>
                      <a:pt x="0" y="428"/>
                      <a:pt x="123" y="550"/>
                      <a:pt x="276" y="550"/>
                    </a:cubicBezTo>
                    <a:cubicBezTo>
                      <a:pt x="427" y="550"/>
                      <a:pt x="550" y="428"/>
                      <a:pt x="550" y="275"/>
                    </a:cubicBezTo>
                    <a:cubicBezTo>
                      <a:pt x="550" y="123"/>
                      <a:pt x="427" y="1"/>
                      <a:pt x="2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26;p37">
                <a:extLst>
                  <a:ext uri="{FF2B5EF4-FFF2-40B4-BE49-F238E27FC236}">
                    <a16:creationId xmlns:a16="http://schemas.microsoft.com/office/drawing/2014/main" id="{6E1E0AC3-A095-0E85-6BDB-7560324CE1CB}"/>
                  </a:ext>
                </a:extLst>
              </p:cNvPr>
              <p:cNvSpPr/>
              <p:nvPr/>
            </p:nvSpPr>
            <p:spPr>
              <a:xfrm>
                <a:off x="2782484" y="3404892"/>
                <a:ext cx="61573" cy="61573"/>
              </a:xfrm>
              <a:custGeom>
                <a:avLst/>
                <a:gdLst/>
                <a:ahLst/>
                <a:cxnLst/>
                <a:rect l="l" t="t" r="r" b="b"/>
                <a:pathLst>
                  <a:path w="551" h="551" extrusionOk="0">
                    <a:moveTo>
                      <a:pt x="275" y="1"/>
                    </a:moveTo>
                    <a:cubicBezTo>
                      <a:pt x="123" y="1"/>
                      <a:pt x="0" y="125"/>
                      <a:pt x="0" y="276"/>
                    </a:cubicBezTo>
                    <a:cubicBezTo>
                      <a:pt x="0" y="428"/>
                      <a:pt x="123" y="550"/>
                      <a:pt x="275" y="550"/>
                    </a:cubicBezTo>
                    <a:cubicBezTo>
                      <a:pt x="427" y="550"/>
                      <a:pt x="550" y="428"/>
                      <a:pt x="550" y="276"/>
                    </a:cubicBezTo>
                    <a:cubicBezTo>
                      <a:pt x="550" y="125"/>
                      <a:pt x="427" y="1"/>
                      <a:pt x="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3" name="Google Shape;2327;p37">
              <a:extLst>
                <a:ext uri="{FF2B5EF4-FFF2-40B4-BE49-F238E27FC236}">
                  <a16:creationId xmlns:a16="http://schemas.microsoft.com/office/drawing/2014/main" id="{0F7A801D-E3A2-E4EF-5FBA-100B0667AE18}"/>
                </a:ext>
              </a:extLst>
            </p:cNvPr>
            <p:cNvGrpSpPr/>
            <p:nvPr/>
          </p:nvGrpSpPr>
          <p:grpSpPr>
            <a:xfrm>
              <a:off x="2525131" y="2264962"/>
              <a:ext cx="2537548" cy="2157721"/>
              <a:chOff x="2525131" y="2264962"/>
              <a:chExt cx="2537548" cy="2157721"/>
            </a:xfrm>
          </p:grpSpPr>
          <p:sp>
            <p:nvSpPr>
              <p:cNvPr id="2323" name="Google Shape;2328;p37">
                <a:extLst>
                  <a:ext uri="{FF2B5EF4-FFF2-40B4-BE49-F238E27FC236}">
                    <a16:creationId xmlns:a16="http://schemas.microsoft.com/office/drawing/2014/main" id="{27A1800C-0221-9737-F86B-8DFBF576C10E}"/>
                  </a:ext>
                </a:extLst>
              </p:cNvPr>
              <p:cNvSpPr/>
              <p:nvPr/>
            </p:nvSpPr>
            <p:spPr>
              <a:xfrm>
                <a:off x="4739617" y="4196283"/>
                <a:ext cx="31066" cy="25478"/>
              </a:xfrm>
              <a:custGeom>
                <a:avLst/>
                <a:gdLst/>
                <a:ahLst/>
                <a:cxnLst/>
                <a:rect l="l" t="t" r="r" b="b"/>
                <a:pathLst>
                  <a:path w="278" h="228" extrusionOk="0">
                    <a:moveTo>
                      <a:pt x="223" y="1"/>
                    </a:moveTo>
                    <a:lnTo>
                      <a:pt x="0" y="135"/>
                    </a:lnTo>
                    <a:lnTo>
                      <a:pt x="54" y="228"/>
                    </a:lnTo>
                    <a:lnTo>
                      <a:pt x="277" y="94"/>
                    </a:lnTo>
                    <a:lnTo>
                      <a:pt x="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9;p37">
                <a:extLst>
                  <a:ext uri="{FF2B5EF4-FFF2-40B4-BE49-F238E27FC236}">
                    <a16:creationId xmlns:a16="http://schemas.microsoft.com/office/drawing/2014/main" id="{9FC4AE25-D784-1116-E8E1-2E1FA364517D}"/>
                  </a:ext>
                </a:extLst>
              </p:cNvPr>
              <p:cNvSpPr/>
              <p:nvPr/>
            </p:nvSpPr>
            <p:spPr>
              <a:xfrm>
                <a:off x="4747887" y="2264962"/>
                <a:ext cx="314793" cy="232658"/>
              </a:xfrm>
              <a:custGeom>
                <a:avLst/>
                <a:gdLst/>
                <a:ahLst/>
                <a:cxnLst/>
                <a:rect l="l" t="t" r="r" b="b"/>
                <a:pathLst>
                  <a:path w="2817" h="2082" extrusionOk="0">
                    <a:moveTo>
                      <a:pt x="1890" y="0"/>
                    </a:moveTo>
                    <a:cubicBezTo>
                      <a:pt x="1825" y="0"/>
                      <a:pt x="1755" y="24"/>
                      <a:pt x="1690" y="43"/>
                    </a:cubicBezTo>
                    <a:cubicBezTo>
                      <a:pt x="1558" y="81"/>
                      <a:pt x="1425" y="86"/>
                      <a:pt x="1293" y="86"/>
                    </a:cubicBezTo>
                    <a:cubicBezTo>
                      <a:pt x="1246" y="86"/>
                      <a:pt x="1198" y="86"/>
                      <a:pt x="1151" y="86"/>
                    </a:cubicBezTo>
                    <a:cubicBezTo>
                      <a:pt x="1050" y="86"/>
                      <a:pt x="948" y="89"/>
                      <a:pt x="847" y="107"/>
                    </a:cubicBezTo>
                    <a:cubicBezTo>
                      <a:pt x="819" y="113"/>
                      <a:pt x="787" y="118"/>
                      <a:pt x="764" y="140"/>
                    </a:cubicBezTo>
                    <a:cubicBezTo>
                      <a:pt x="754" y="148"/>
                      <a:pt x="747" y="160"/>
                      <a:pt x="743" y="171"/>
                    </a:cubicBezTo>
                    <a:cubicBezTo>
                      <a:pt x="731" y="207"/>
                      <a:pt x="740" y="253"/>
                      <a:pt x="761" y="284"/>
                    </a:cubicBezTo>
                    <a:cubicBezTo>
                      <a:pt x="791" y="327"/>
                      <a:pt x="840" y="354"/>
                      <a:pt x="884" y="383"/>
                    </a:cubicBezTo>
                    <a:cubicBezTo>
                      <a:pt x="1007" y="461"/>
                      <a:pt x="1118" y="561"/>
                      <a:pt x="1210" y="677"/>
                    </a:cubicBezTo>
                    <a:cubicBezTo>
                      <a:pt x="1235" y="712"/>
                      <a:pt x="1264" y="750"/>
                      <a:pt x="1303" y="771"/>
                    </a:cubicBezTo>
                    <a:cubicBezTo>
                      <a:pt x="1291" y="1125"/>
                      <a:pt x="1177" y="1439"/>
                      <a:pt x="976" y="1661"/>
                    </a:cubicBezTo>
                    <a:cubicBezTo>
                      <a:pt x="792" y="1862"/>
                      <a:pt x="532" y="1977"/>
                      <a:pt x="285" y="1977"/>
                    </a:cubicBezTo>
                    <a:cubicBezTo>
                      <a:pt x="199" y="1977"/>
                      <a:pt x="115" y="1963"/>
                      <a:pt x="36" y="1935"/>
                    </a:cubicBezTo>
                    <a:lnTo>
                      <a:pt x="0" y="2035"/>
                    </a:lnTo>
                    <a:cubicBezTo>
                      <a:pt x="90" y="2067"/>
                      <a:pt x="186" y="2082"/>
                      <a:pt x="283" y="2082"/>
                    </a:cubicBezTo>
                    <a:cubicBezTo>
                      <a:pt x="562" y="2082"/>
                      <a:pt x="853" y="1955"/>
                      <a:pt x="1056" y="1730"/>
                    </a:cubicBezTo>
                    <a:cubicBezTo>
                      <a:pt x="1213" y="1555"/>
                      <a:pt x="1321" y="1331"/>
                      <a:pt x="1375" y="1077"/>
                    </a:cubicBezTo>
                    <a:cubicBezTo>
                      <a:pt x="1407" y="1259"/>
                      <a:pt x="1460" y="1455"/>
                      <a:pt x="1582" y="1612"/>
                    </a:cubicBezTo>
                    <a:cubicBezTo>
                      <a:pt x="1714" y="1780"/>
                      <a:pt x="1927" y="1899"/>
                      <a:pt x="2181" y="1945"/>
                    </a:cubicBezTo>
                    <a:cubicBezTo>
                      <a:pt x="2232" y="1954"/>
                      <a:pt x="2287" y="1959"/>
                      <a:pt x="2343" y="1959"/>
                    </a:cubicBezTo>
                    <a:cubicBezTo>
                      <a:pt x="2526" y="1959"/>
                      <a:pt x="2715" y="1903"/>
                      <a:pt x="2816" y="1742"/>
                    </a:cubicBezTo>
                    <a:lnTo>
                      <a:pt x="2723" y="1685"/>
                    </a:lnTo>
                    <a:cubicBezTo>
                      <a:pt x="2645" y="1808"/>
                      <a:pt x="2491" y="1852"/>
                      <a:pt x="2341" y="1852"/>
                    </a:cubicBezTo>
                    <a:cubicBezTo>
                      <a:pt x="2291" y="1852"/>
                      <a:pt x="2242" y="1847"/>
                      <a:pt x="2196" y="1839"/>
                    </a:cubicBezTo>
                    <a:cubicBezTo>
                      <a:pt x="1968" y="1798"/>
                      <a:pt x="1779" y="1693"/>
                      <a:pt x="1662" y="1546"/>
                    </a:cubicBezTo>
                    <a:cubicBezTo>
                      <a:pt x="1520" y="1364"/>
                      <a:pt x="1484" y="1118"/>
                      <a:pt x="1452" y="899"/>
                    </a:cubicBezTo>
                    <a:cubicBezTo>
                      <a:pt x="1448" y="871"/>
                      <a:pt x="1444" y="842"/>
                      <a:pt x="1438" y="814"/>
                    </a:cubicBezTo>
                    <a:cubicBezTo>
                      <a:pt x="1435" y="804"/>
                      <a:pt x="1434" y="795"/>
                      <a:pt x="1432" y="784"/>
                    </a:cubicBezTo>
                    <a:cubicBezTo>
                      <a:pt x="1557" y="754"/>
                      <a:pt x="1690" y="632"/>
                      <a:pt x="1778" y="581"/>
                    </a:cubicBezTo>
                    <a:cubicBezTo>
                      <a:pt x="1884" y="518"/>
                      <a:pt x="1992" y="450"/>
                      <a:pt x="2052" y="343"/>
                    </a:cubicBezTo>
                    <a:cubicBezTo>
                      <a:pt x="2111" y="236"/>
                      <a:pt x="2095" y="77"/>
                      <a:pt x="1985" y="21"/>
                    </a:cubicBezTo>
                    <a:cubicBezTo>
                      <a:pt x="1955" y="6"/>
                      <a:pt x="1923" y="0"/>
                      <a:pt x="18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30;p37">
                <a:extLst>
                  <a:ext uri="{FF2B5EF4-FFF2-40B4-BE49-F238E27FC236}">
                    <a16:creationId xmlns:a16="http://schemas.microsoft.com/office/drawing/2014/main" id="{0BE593D5-E46A-7EE1-8852-92078401A46B}"/>
                  </a:ext>
                </a:extLst>
              </p:cNvPr>
              <p:cNvSpPr/>
              <p:nvPr/>
            </p:nvSpPr>
            <p:spPr>
              <a:xfrm>
                <a:off x="4591665" y="3547369"/>
                <a:ext cx="144154" cy="869060"/>
              </a:xfrm>
              <a:custGeom>
                <a:avLst/>
                <a:gdLst/>
                <a:ahLst/>
                <a:cxnLst/>
                <a:rect l="l" t="t" r="r" b="b"/>
                <a:pathLst>
                  <a:path w="1290" h="7777" extrusionOk="0">
                    <a:moveTo>
                      <a:pt x="206" y="1"/>
                    </a:moveTo>
                    <a:lnTo>
                      <a:pt x="102" y="9"/>
                    </a:lnTo>
                    <a:cubicBezTo>
                      <a:pt x="286" y="2364"/>
                      <a:pt x="253" y="4750"/>
                      <a:pt x="5" y="7100"/>
                    </a:cubicBezTo>
                    <a:lnTo>
                      <a:pt x="1" y="7143"/>
                    </a:lnTo>
                    <a:lnTo>
                      <a:pt x="41" y="7157"/>
                    </a:lnTo>
                    <a:cubicBezTo>
                      <a:pt x="466" y="7303"/>
                      <a:pt x="866" y="7511"/>
                      <a:pt x="1228" y="7777"/>
                    </a:cubicBezTo>
                    <a:lnTo>
                      <a:pt x="1290" y="7691"/>
                    </a:lnTo>
                    <a:cubicBezTo>
                      <a:pt x="930" y="7427"/>
                      <a:pt x="536" y="7218"/>
                      <a:pt x="115" y="7070"/>
                    </a:cubicBezTo>
                    <a:cubicBezTo>
                      <a:pt x="359" y="4727"/>
                      <a:pt x="389" y="2348"/>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31;p37">
                <a:extLst>
                  <a:ext uri="{FF2B5EF4-FFF2-40B4-BE49-F238E27FC236}">
                    <a16:creationId xmlns:a16="http://schemas.microsoft.com/office/drawing/2014/main" id="{C11EAFE1-8A12-C08E-A433-097DCA1986F0}"/>
                  </a:ext>
                </a:extLst>
              </p:cNvPr>
              <p:cNvSpPr/>
              <p:nvPr/>
            </p:nvSpPr>
            <p:spPr>
              <a:xfrm>
                <a:off x="3083865" y="4140410"/>
                <a:ext cx="575835" cy="282274"/>
              </a:xfrm>
              <a:custGeom>
                <a:avLst/>
                <a:gdLst/>
                <a:ahLst/>
                <a:cxnLst/>
                <a:rect l="l" t="t" r="r" b="b"/>
                <a:pathLst>
                  <a:path w="5153" h="2526" extrusionOk="0">
                    <a:moveTo>
                      <a:pt x="1267" y="1"/>
                    </a:moveTo>
                    <a:cubicBezTo>
                      <a:pt x="983" y="369"/>
                      <a:pt x="622" y="686"/>
                      <a:pt x="222" y="922"/>
                    </a:cubicBezTo>
                    <a:lnTo>
                      <a:pt x="1" y="1053"/>
                    </a:lnTo>
                    <a:lnTo>
                      <a:pt x="255" y="1020"/>
                    </a:lnTo>
                    <a:cubicBezTo>
                      <a:pt x="1174" y="906"/>
                      <a:pt x="1929" y="852"/>
                      <a:pt x="2616" y="852"/>
                    </a:cubicBezTo>
                    <a:cubicBezTo>
                      <a:pt x="2842" y="852"/>
                      <a:pt x="3059" y="857"/>
                      <a:pt x="3273" y="869"/>
                    </a:cubicBezTo>
                    <a:cubicBezTo>
                      <a:pt x="3582" y="886"/>
                      <a:pt x="3909" y="918"/>
                      <a:pt x="4206" y="1029"/>
                    </a:cubicBezTo>
                    <a:cubicBezTo>
                      <a:pt x="4527" y="1150"/>
                      <a:pt x="4772" y="1357"/>
                      <a:pt x="4895" y="1612"/>
                    </a:cubicBezTo>
                    <a:cubicBezTo>
                      <a:pt x="5037" y="1899"/>
                      <a:pt x="5001" y="2246"/>
                      <a:pt x="4808" y="2454"/>
                    </a:cubicBezTo>
                    <a:lnTo>
                      <a:pt x="4887" y="2525"/>
                    </a:lnTo>
                    <a:cubicBezTo>
                      <a:pt x="5108" y="2285"/>
                      <a:pt x="5152" y="1890"/>
                      <a:pt x="4988" y="1564"/>
                    </a:cubicBezTo>
                    <a:cubicBezTo>
                      <a:pt x="4852" y="1286"/>
                      <a:pt x="4587" y="1062"/>
                      <a:pt x="4240" y="929"/>
                    </a:cubicBezTo>
                    <a:cubicBezTo>
                      <a:pt x="3930" y="813"/>
                      <a:pt x="3594" y="782"/>
                      <a:pt x="3279" y="763"/>
                    </a:cubicBezTo>
                    <a:cubicBezTo>
                      <a:pt x="3061" y="752"/>
                      <a:pt x="2838" y="746"/>
                      <a:pt x="2609" y="746"/>
                    </a:cubicBezTo>
                    <a:cubicBezTo>
                      <a:pt x="1979" y="746"/>
                      <a:pt x="1293" y="791"/>
                      <a:pt x="476" y="886"/>
                    </a:cubicBezTo>
                    <a:cubicBezTo>
                      <a:pt x="807" y="662"/>
                      <a:pt x="1107" y="382"/>
                      <a:pt x="1351" y="65"/>
                    </a:cubicBezTo>
                    <a:lnTo>
                      <a:pt x="1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32;p37">
                <a:extLst>
                  <a:ext uri="{FF2B5EF4-FFF2-40B4-BE49-F238E27FC236}">
                    <a16:creationId xmlns:a16="http://schemas.microsoft.com/office/drawing/2014/main" id="{E2D8BA8B-C0B1-80E9-8DC9-3A2F7B62ED53}"/>
                  </a:ext>
                </a:extLst>
              </p:cNvPr>
              <p:cNvSpPr/>
              <p:nvPr/>
            </p:nvSpPr>
            <p:spPr>
              <a:xfrm>
                <a:off x="2525131" y="3662580"/>
                <a:ext cx="22126" cy="246180"/>
              </a:xfrm>
              <a:custGeom>
                <a:avLst/>
                <a:gdLst/>
                <a:ahLst/>
                <a:cxnLst/>
                <a:rect l="l" t="t" r="r" b="b"/>
                <a:pathLst>
                  <a:path w="198" h="2203" extrusionOk="0">
                    <a:moveTo>
                      <a:pt x="8" y="1"/>
                    </a:moveTo>
                    <a:lnTo>
                      <a:pt x="8" y="1"/>
                    </a:lnTo>
                    <a:cubicBezTo>
                      <a:pt x="0" y="568"/>
                      <a:pt x="42" y="1636"/>
                      <a:pt x="90" y="2202"/>
                    </a:cubicBezTo>
                    <a:lnTo>
                      <a:pt x="197" y="2192"/>
                    </a:lnTo>
                    <a:cubicBezTo>
                      <a:pt x="149" y="1631"/>
                      <a:pt x="107" y="565"/>
                      <a:pt x="115" y="4"/>
                    </a:cubicBezTo>
                    <a:lnTo>
                      <a:pt x="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4" name="Google Shape;2333;p37">
              <a:extLst>
                <a:ext uri="{FF2B5EF4-FFF2-40B4-BE49-F238E27FC236}">
                  <a16:creationId xmlns:a16="http://schemas.microsoft.com/office/drawing/2014/main" id="{FC591007-7622-5FAE-26F6-3EBAD0B5E4E2}"/>
                </a:ext>
              </a:extLst>
            </p:cNvPr>
            <p:cNvSpPr/>
            <p:nvPr/>
          </p:nvSpPr>
          <p:spPr>
            <a:xfrm>
              <a:off x="3902522" y="3336838"/>
              <a:ext cx="402850" cy="629362"/>
            </a:xfrm>
            <a:custGeom>
              <a:avLst/>
              <a:gdLst/>
              <a:ahLst/>
              <a:cxnLst/>
              <a:rect l="l" t="t" r="r" b="b"/>
              <a:pathLst>
                <a:path w="3605" h="5632" extrusionOk="0">
                  <a:moveTo>
                    <a:pt x="706" y="0"/>
                  </a:moveTo>
                  <a:cubicBezTo>
                    <a:pt x="690" y="0"/>
                    <a:pt x="674" y="0"/>
                    <a:pt x="658" y="1"/>
                  </a:cubicBezTo>
                  <a:cubicBezTo>
                    <a:pt x="425" y="16"/>
                    <a:pt x="195" y="107"/>
                    <a:pt x="19" y="248"/>
                  </a:cubicBezTo>
                  <a:cubicBezTo>
                    <a:pt x="1" y="855"/>
                    <a:pt x="108" y="1464"/>
                    <a:pt x="352" y="2020"/>
                  </a:cubicBezTo>
                  <a:cubicBezTo>
                    <a:pt x="546" y="2464"/>
                    <a:pt x="816" y="2870"/>
                    <a:pt x="1039" y="3300"/>
                  </a:cubicBezTo>
                  <a:cubicBezTo>
                    <a:pt x="1427" y="4041"/>
                    <a:pt x="1637" y="4849"/>
                    <a:pt x="1901" y="5631"/>
                  </a:cubicBezTo>
                  <a:cubicBezTo>
                    <a:pt x="2044" y="5557"/>
                    <a:pt x="2171" y="5447"/>
                    <a:pt x="2274" y="5324"/>
                  </a:cubicBezTo>
                  <a:cubicBezTo>
                    <a:pt x="2459" y="5105"/>
                    <a:pt x="2594" y="4846"/>
                    <a:pt x="2771" y="4620"/>
                  </a:cubicBezTo>
                  <a:cubicBezTo>
                    <a:pt x="3015" y="4311"/>
                    <a:pt x="3349" y="4049"/>
                    <a:pt x="3470" y="3675"/>
                  </a:cubicBezTo>
                  <a:cubicBezTo>
                    <a:pt x="3605" y="3265"/>
                    <a:pt x="3445" y="2804"/>
                    <a:pt x="3163" y="2477"/>
                  </a:cubicBezTo>
                  <a:cubicBezTo>
                    <a:pt x="2881" y="2150"/>
                    <a:pt x="2494" y="1935"/>
                    <a:pt x="2107" y="1749"/>
                  </a:cubicBezTo>
                  <a:cubicBezTo>
                    <a:pt x="1906" y="1652"/>
                    <a:pt x="1684" y="1545"/>
                    <a:pt x="1587" y="1344"/>
                  </a:cubicBezTo>
                  <a:cubicBezTo>
                    <a:pt x="1477" y="1115"/>
                    <a:pt x="1563" y="838"/>
                    <a:pt x="1507" y="591"/>
                  </a:cubicBezTo>
                  <a:cubicBezTo>
                    <a:pt x="1431" y="240"/>
                    <a:pt x="1065" y="0"/>
                    <a:pt x="706"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34;p37">
              <a:extLst>
                <a:ext uri="{FF2B5EF4-FFF2-40B4-BE49-F238E27FC236}">
                  <a16:creationId xmlns:a16="http://schemas.microsoft.com/office/drawing/2014/main" id="{F897D774-74FA-A240-4F65-CCFCEC6AEFA2}"/>
                </a:ext>
              </a:extLst>
            </p:cNvPr>
            <p:cNvSpPr/>
            <p:nvPr/>
          </p:nvSpPr>
          <p:spPr>
            <a:xfrm>
              <a:off x="3498222" y="4526607"/>
              <a:ext cx="174885" cy="263389"/>
            </a:xfrm>
            <a:custGeom>
              <a:avLst/>
              <a:gdLst/>
              <a:ahLst/>
              <a:cxnLst/>
              <a:rect l="l" t="t" r="r" b="b"/>
              <a:pathLst>
                <a:path w="1565" h="2357" extrusionOk="0">
                  <a:moveTo>
                    <a:pt x="887" y="0"/>
                  </a:moveTo>
                  <a:cubicBezTo>
                    <a:pt x="743" y="224"/>
                    <a:pt x="619" y="453"/>
                    <a:pt x="542" y="560"/>
                  </a:cubicBezTo>
                  <a:cubicBezTo>
                    <a:pt x="233" y="983"/>
                    <a:pt x="48" y="1492"/>
                    <a:pt x="9" y="2016"/>
                  </a:cubicBezTo>
                  <a:cubicBezTo>
                    <a:pt x="2" y="2131"/>
                    <a:pt x="1" y="2245"/>
                    <a:pt x="12" y="2356"/>
                  </a:cubicBezTo>
                  <a:cubicBezTo>
                    <a:pt x="199" y="2311"/>
                    <a:pt x="386" y="2255"/>
                    <a:pt x="570" y="2185"/>
                  </a:cubicBezTo>
                  <a:cubicBezTo>
                    <a:pt x="1269" y="1924"/>
                    <a:pt x="1564" y="1214"/>
                    <a:pt x="1241" y="511"/>
                  </a:cubicBezTo>
                  <a:cubicBezTo>
                    <a:pt x="1154" y="320"/>
                    <a:pt x="1033" y="150"/>
                    <a:pt x="887"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35;p37">
              <a:extLst>
                <a:ext uri="{FF2B5EF4-FFF2-40B4-BE49-F238E27FC236}">
                  <a16:creationId xmlns:a16="http://schemas.microsoft.com/office/drawing/2014/main" id="{D6884C7C-EED4-FD1B-83D8-CE97E4AD9FCE}"/>
                </a:ext>
              </a:extLst>
            </p:cNvPr>
            <p:cNvSpPr/>
            <p:nvPr/>
          </p:nvSpPr>
          <p:spPr>
            <a:xfrm>
              <a:off x="3294284" y="4431175"/>
              <a:ext cx="237687" cy="382288"/>
            </a:xfrm>
            <a:custGeom>
              <a:avLst/>
              <a:gdLst/>
              <a:ahLst/>
              <a:cxnLst/>
              <a:rect l="l" t="t" r="r" b="b"/>
              <a:pathLst>
                <a:path w="2127" h="3421" extrusionOk="0">
                  <a:moveTo>
                    <a:pt x="1182" y="0"/>
                  </a:moveTo>
                  <a:cubicBezTo>
                    <a:pt x="1176" y="19"/>
                    <a:pt x="1173" y="40"/>
                    <a:pt x="1170" y="65"/>
                  </a:cubicBezTo>
                  <a:cubicBezTo>
                    <a:pt x="1123" y="446"/>
                    <a:pt x="1127" y="723"/>
                    <a:pt x="918" y="1087"/>
                  </a:cubicBezTo>
                  <a:cubicBezTo>
                    <a:pt x="726" y="1421"/>
                    <a:pt x="482" y="1724"/>
                    <a:pt x="308" y="2068"/>
                  </a:cubicBezTo>
                  <a:cubicBezTo>
                    <a:pt x="104" y="2475"/>
                    <a:pt x="1" y="2936"/>
                    <a:pt x="17" y="3392"/>
                  </a:cubicBezTo>
                  <a:cubicBezTo>
                    <a:pt x="17" y="3400"/>
                    <a:pt x="17" y="3410"/>
                    <a:pt x="18" y="3420"/>
                  </a:cubicBezTo>
                  <a:cubicBezTo>
                    <a:pt x="345" y="3407"/>
                    <a:pt x="671" y="3392"/>
                    <a:pt x="995" y="3356"/>
                  </a:cubicBezTo>
                  <a:cubicBezTo>
                    <a:pt x="1026" y="3246"/>
                    <a:pt x="1052" y="3132"/>
                    <a:pt x="1080" y="3022"/>
                  </a:cubicBezTo>
                  <a:cubicBezTo>
                    <a:pt x="1270" y="2302"/>
                    <a:pt x="1709" y="1678"/>
                    <a:pt x="1990" y="989"/>
                  </a:cubicBezTo>
                  <a:cubicBezTo>
                    <a:pt x="2066" y="804"/>
                    <a:pt x="2127" y="597"/>
                    <a:pt x="2120" y="403"/>
                  </a:cubicBezTo>
                  <a:cubicBezTo>
                    <a:pt x="2003" y="336"/>
                    <a:pt x="1881" y="275"/>
                    <a:pt x="1760" y="219"/>
                  </a:cubicBezTo>
                  <a:cubicBezTo>
                    <a:pt x="1572" y="136"/>
                    <a:pt x="1380" y="62"/>
                    <a:pt x="1182"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36;p37">
              <a:extLst>
                <a:ext uri="{FF2B5EF4-FFF2-40B4-BE49-F238E27FC236}">
                  <a16:creationId xmlns:a16="http://schemas.microsoft.com/office/drawing/2014/main" id="{7A27DE8F-E121-2657-D812-2D4BE7930DA4}"/>
                </a:ext>
              </a:extLst>
            </p:cNvPr>
            <p:cNvSpPr/>
            <p:nvPr/>
          </p:nvSpPr>
          <p:spPr>
            <a:xfrm>
              <a:off x="3088223" y="4393069"/>
              <a:ext cx="249756" cy="431345"/>
            </a:xfrm>
            <a:custGeom>
              <a:avLst/>
              <a:gdLst/>
              <a:ahLst/>
              <a:cxnLst/>
              <a:rect l="l" t="t" r="r" b="b"/>
              <a:pathLst>
                <a:path w="2235" h="3860" extrusionOk="0">
                  <a:moveTo>
                    <a:pt x="1325" y="0"/>
                  </a:moveTo>
                  <a:cubicBezTo>
                    <a:pt x="1278" y="87"/>
                    <a:pt x="1232" y="177"/>
                    <a:pt x="1187" y="266"/>
                  </a:cubicBezTo>
                  <a:cubicBezTo>
                    <a:pt x="614" y="1402"/>
                    <a:pt x="27" y="2597"/>
                    <a:pt x="0" y="3860"/>
                  </a:cubicBezTo>
                  <a:cubicBezTo>
                    <a:pt x="333" y="3820"/>
                    <a:pt x="668" y="3800"/>
                    <a:pt x="1007" y="3787"/>
                  </a:cubicBezTo>
                  <a:cubicBezTo>
                    <a:pt x="1015" y="3705"/>
                    <a:pt x="1023" y="3623"/>
                    <a:pt x="1030" y="3543"/>
                  </a:cubicBezTo>
                  <a:cubicBezTo>
                    <a:pt x="1137" y="2428"/>
                    <a:pt x="1665" y="1627"/>
                    <a:pt x="2075" y="628"/>
                  </a:cubicBezTo>
                  <a:cubicBezTo>
                    <a:pt x="2113" y="534"/>
                    <a:pt x="2182" y="344"/>
                    <a:pt x="2235" y="139"/>
                  </a:cubicBezTo>
                  <a:cubicBezTo>
                    <a:pt x="1935" y="80"/>
                    <a:pt x="1629" y="36"/>
                    <a:pt x="1325"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37;p37">
              <a:extLst>
                <a:ext uri="{FF2B5EF4-FFF2-40B4-BE49-F238E27FC236}">
                  <a16:creationId xmlns:a16="http://schemas.microsoft.com/office/drawing/2014/main" id="{869E8E76-4833-BC2E-2909-B0DC6ADCB06A}"/>
                </a:ext>
              </a:extLst>
            </p:cNvPr>
            <p:cNvSpPr/>
            <p:nvPr/>
          </p:nvSpPr>
          <p:spPr>
            <a:xfrm>
              <a:off x="2533065" y="4034027"/>
              <a:ext cx="568907" cy="347199"/>
            </a:xfrm>
            <a:custGeom>
              <a:avLst/>
              <a:gdLst/>
              <a:ahLst/>
              <a:cxnLst/>
              <a:rect l="l" t="t" r="r" b="b"/>
              <a:pathLst>
                <a:path w="5091" h="3107" extrusionOk="0">
                  <a:moveTo>
                    <a:pt x="361" y="0"/>
                  </a:moveTo>
                  <a:cubicBezTo>
                    <a:pt x="337" y="0"/>
                    <a:pt x="314" y="2"/>
                    <a:pt x="291" y="6"/>
                  </a:cubicBezTo>
                  <a:cubicBezTo>
                    <a:pt x="355" y="368"/>
                    <a:pt x="396" y="709"/>
                    <a:pt x="308" y="1116"/>
                  </a:cubicBezTo>
                  <a:cubicBezTo>
                    <a:pt x="236" y="1451"/>
                    <a:pt x="108" y="1773"/>
                    <a:pt x="51" y="2110"/>
                  </a:cubicBezTo>
                  <a:cubicBezTo>
                    <a:pt x="1" y="2408"/>
                    <a:pt x="12" y="2722"/>
                    <a:pt x="99" y="3012"/>
                  </a:cubicBezTo>
                  <a:cubicBezTo>
                    <a:pt x="587" y="3007"/>
                    <a:pt x="1075" y="3003"/>
                    <a:pt x="1562" y="3003"/>
                  </a:cubicBezTo>
                  <a:cubicBezTo>
                    <a:pt x="2741" y="3003"/>
                    <a:pt x="3918" y="3025"/>
                    <a:pt x="5091" y="3106"/>
                  </a:cubicBezTo>
                  <a:cubicBezTo>
                    <a:pt x="5032" y="2836"/>
                    <a:pt x="4795" y="2552"/>
                    <a:pt x="4470" y="2388"/>
                  </a:cubicBezTo>
                  <a:cubicBezTo>
                    <a:pt x="4159" y="2230"/>
                    <a:pt x="3808" y="2176"/>
                    <a:pt x="3459" y="2176"/>
                  </a:cubicBezTo>
                  <a:cubicBezTo>
                    <a:pt x="3445" y="2176"/>
                    <a:pt x="3431" y="2176"/>
                    <a:pt x="3418" y="2177"/>
                  </a:cubicBezTo>
                  <a:cubicBezTo>
                    <a:pt x="3346" y="2177"/>
                    <a:pt x="3272" y="2179"/>
                    <a:pt x="3197" y="2179"/>
                  </a:cubicBezTo>
                  <a:cubicBezTo>
                    <a:pt x="2948" y="2179"/>
                    <a:pt x="2697" y="2157"/>
                    <a:pt x="2531" y="1984"/>
                  </a:cubicBezTo>
                  <a:cubicBezTo>
                    <a:pt x="2434" y="1881"/>
                    <a:pt x="2391" y="1755"/>
                    <a:pt x="2367" y="1620"/>
                  </a:cubicBezTo>
                  <a:cubicBezTo>
                    <a:pt x="2325" y="1386"/>
                    <a:pt x="2342" y="1120"/>
                    <a:pt x="2250" y="899"/>
                  </a:cubicBezTo>
                  <a:cubicBezTo>
                    <a:pt x="2139" y="638"/>
                    <a:pt x="1857" y="466"/>
                    <a:pt x="1576" y="466"/>
                  </a:cubicBezTo>
                  <a:cubicBezTo>
                    <a:pt x="1513" y="466"/>
                    <a:pt x="1450" y="475"/>
                    <a:pt x="1389" y="493"/>
                  </a:cubicBezTo>
                  <a:cubicBezTo>
                    <a:pt x="1327" y="511"/>
                    <a:pt x="1266" y="538"/>
                    <a:pt x="1204" y="538"/>
                  </a:cubicBezTo>
                  <a:cubicBezTo>
                    <a:pt x="1192" y="538"/>
                    <a:pt x="1180" y="537"/>
                    <a:pt x="1167" y="535"/>
                  </a:cubicBezTo>
                  <a:cubicBezTo>
                    <a:pt x="1107" y="522"/>
                    <a:pt x="1060" y="480"/>
                    <a:pt x="1017" y="439"/>
                  </a:cubicBezTo>
                  <a:cubicBezTo>
                    <a:pt x="890" y="316"/>
                    <a:pt x="782" y="172"/>
                    <a:pt x="629" y="79"/>
                  </a:cubicBezTo>
                  <a:cubicBezTo>
                    <a:pt x="549" y="30"/>
                    <a:pt x="453" y="0"/>
                    <a:pt x="361"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38;p37">
              <a:extLst>
                <a:ext uri="{FF2B5EF4-FFF2-40B4-BE49-F238E27FC236}">
                  <a16:creationId xmlns:a16="http://schemas.microsoft.com/office/drawing/2014/main" id="{7005B63E-ECAB-29D6-6FE8-9B61F51119EF}"/>
                </a:ext>
              </a:extLst>
            </p:cNvPr>
            <p:cNvSpPr/>
            <p:nvPr/>
          </p:nvSpPr>
          <p:spPr>
            <a:xfrm>
              <a:off x="4683744" y="1570344"/>
              <a:ext cx="115100" cy="205168"/>
            </a:xfrm>
            <a:custGeom>
              <a:avLst/>
              <a:gdLst/>
              <a:ahLst/>
              <a:cxnLst/>
              <a:rect l="l" t="t" r="r" b="b"/>
              <a:pathLst>
                <a:path w="1030" h="1836" extrusionOk="0">
                  <a:moveTo>
                    <a:pt x="990" y="1"/>
                  </a:moveTo>
                  <a:cubicBezTo>
                    <a:pt x="697" y="4"/>
                    <a:pt x="404" y="29"/>
                    <a:pt x="113" y="81"/>
                  </a:cubicBezTo>
                  <a:cubicBezTo>
                    <a:pt x="90" y="83"/>
                    <a:pt x="65" y="89"/>
                    <a:pt x="42" y="95"/>
                  </a:cubicBezTo>
                  <a:cubicBezTo>
                    <a:pt x="0" y="586"/>
                    <a:pt x="149" y="1283"/>
                    <a:pt x="170" y="1607"/>
                  </a:cubicBezTo>
                  <a:cubicBezTo>
                    <a:pt x="172" y="1681"/>
                    <a:pt x="183" y="1764"/>
                    <a:pt x="242" y="1808"/>
                  </a:cubicBezTo>
                  <a:cubicBezTo>
                    <a:pt x="266" y="1827"/>
                    <a:pt x="295" y="1835"/>
                    <a:pt x="326" y="1835"/>
                  </a:cubicBezTo>
                  <a:cubicBezTo>
                    <a:pt x="373" y="1835"/>
                    <a:pt x="423" y="1815"/>
                    <a:pt x="459" y="1783"/>
                  </a:cubicBezTo>
                  <a:cubicBezTo>
                    <a:pt x="519" y="1731"/>
                    <a:pt x="550" y="1654"/>
                    <a:pt x="580" y="1581"/>
                  </a:cubicBezTo>
                  <a:cubicBezTo>
                    <a:pt x="659" y="1387"/>
                    <a:pt x="739" y="1194"/>
                    <a:pt x="819" y="1000"/>
                  </a:cubicBezTo>
                  <a:cubicBezTo>
                    <a:pt x="923" y="740"/>
                    <a:pt x="1030" y="473"/>
                    <a:pt x="1026" y="195"/>
                  </a:cubicBezTo>
                  <a:cubicBezTo>
                    <a:pt x="1023" y="132"/>
                    <a:pt x="1011" y="66"/>
                    <a:pt x="990"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39;p37">
              <a:extLst>
                <a:ext uri="{FF2B5EF4-FFF2-40B4-BE49-F238E27FC236}">
                  <a16:creationId xmlns:a16="http://schemas.microsoft.com/office/drawing/2014/main" id="{653B254B-22B2-EAC6-D2B8-7002296CEE01}"/>
                </a:ext>
              </a:extLst>
            </p:cNvPr>
            <p:cNvSpPr/>
            <p:nvPr/>
          </p:nvSpPr>
          <p:spPr>
            <a:xfrm>
              <a:off x="4830356" y="1571126"/>
              <a:ext cx="98897" cy="144937"/>
            </a:xfrm>
            <a:custGeom>
              <a:avLst/>
              <a:gdLst/>
              <a:ahLst/>
              <a:cxnLst/>
              <a:rect l="l" t="t" r="r" b="b"/>
              <a:pathLst>
                <a:path w="885" h="1297" extrusionOk="0">
                  <a:moveTo>
                    <a:pt x="21" y="1"/>
                  </a:moveTo>
                  <a:lnTo>
                    <a:pt x="21" y="1"/>
                  </a:lnTo>
                  <a:cubicBezTo>
                    <a:pt x="25" y="155"/>
                    <a:pt x="36" y="298"/>
                    <a:pt x="28" y="383"/>
                  </a:cubicBezTo>
                  <a:cubicBezTo>
                    <a:pt x="1" y="680"/>
                    <a:pt x="52" y="982"/>
                    <a:pt x="179" y="1252"/>
                  </a:cubicBezTo>
                  <a:cubicBezTo>
                    <a:pt x="188" y="1272"/>
                    <a:pt x="205" y="1297"/>
                    <a:pt x="228" y="1297"/>
                  </a:cubicBezTo>
                  <a:cubicBezTo>
                    <a:pt x="230" y="1297"/>
                    <a:pt x="232" y="1296"/>
                    <a:pt x="235" y="1296"/>
                  </a:cubicBezTo>
                  <a:cubicBezTo>
                    <a:pt x="250" y="1293"/>
                    <a:pt x="260" y="1279"/>
                    <a:pt x="268" y="1264"/>
                  </a:cubicBezTo>
                  <a:cubicBezTo>
                    <a:pt x="396" y="1052"/>
                    <a:pt x="527" y="840"/>
                    <a:pt x="656" y="629"/>
                  </a:cubicBezTo>
                  <a:cubicBezTo>
                    <a:pt x="757" y="462"/>
                    <a:pt x="863" y="288"/>
                    <a:pt x="884" y="94"/>
                  </a:cubicBezTo>
                  <a:lnTo>
                    <a:pt x="884" y="91"/>
                  </a:lnTo>
                  <a:cubicBezTo>
                    <a:pt x="599" y="44"/>
                    <a:pt x="309" y="12"/>
                    <a:pt x="21"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40;p37">
              <a:extLst>
                <a:ext uri="{FF2B5EF4-FFF2-40B4-BE49-F238E27FC236}">
                  <a16:creationId xmlns:a16="http://schemas.microsoft.com/office/drawing/2014/main" id="{EC2E9CF1-9BCF-9B43-F89C-5B8DBFAF9CA2}"/>
                </a:ext>
              </a:extLst>
            </p:cNvPr>
            <p:cNvSpPr/>
            <p:nvPr/>
          </p:nvSpPr>
          <p:spPr>
            <a:xfrm>
              <a:off x="4972386" y="1595375"/>
              <a:ext cx="102025" cy="167956"/>
            </a:xfrm>
            <a:custGeom>
              <a:avLst/>
              <a:gdLst/>
              <a:ahLst/>
              <a:cxnLst/>
              <a:rect l="l" t="t" r="r" b="b"/>
              <a:pathLst>
                <a:path w="913" h="1503" extrusionOk="0">
                  <a:moveTo>
                    <a:pt x="267" y="1"/>
                  </a:moveTo>
                  <a:cubicBezTo>
                    <a:pt x="222" y="178"/>
                    <a:pt x="140" y="344"/>
                    <a:pt x="87" y="521"/>
                  </a:cubicBezTo>
                  <a:cubicBezTo>
                    <a:pt x="15" y="765"/>
                    <a:pt x="0" y="1026"/>
                    <a:pt x="43" y="1276"/>
                  </a:cubicBezTo>
                  <a:cubicBezTo>
                    <a:pt x="55" y="1352"/>
                    <a:pt x="80" y="1436"/>
                    <a:pt x="146" y="1479"/>
                  </a:cubicBezTo>
                  <a:cubicBezTo>
                    <a:pt x="172" y="1495"/>
                    <a:pt x="201" y="1503"/>
                    <a:pt x="231" y="1503"/>
                  </a:cubicBezTo>
                  <a:cubicBezTo>
                    <a:pt x="317" y="1503"/>
                    <a:pt x="407" y="1439"/>
                    <a:pt x="456" y="1362"/>
                  </a:cubicBezTo>
                  <a:cubicBezTo>
                    <a:pt x="574" y="1169"/>
                    <a:pt x="531" y="916"/>
                    <a:pt x="594" y="695"/>
                  </a:cubicBezTo>
                  <a:cubicBezTo>
                    <a:pt x="651" y="496"/>
                    <a:pt x="791" y="338"/>
                    <a:pt x="913" y="171"/>
                  </a:cubicBezTo>
                  <a:cubicBezTo>
                    <a:pt x="699" y="109"/>
                    <a:pt x="484" y="52"/>
                    <a:pt x="267" y="1"/>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41;p37">
              <a:extLst>
                <a:ext uri="{FF2B5EF4-FFF2-40B4-BE49-F238E27FC236}">
                  <a16:creationId xmlns:a16="http://schemas.microsoft.com/office/drawing/2014/main" id="{8827245D-BCC5-A28E-CE3C-202DFE317B5F}"/>
                </a:ext>
              </a:extLst>
            </p:cNvPr>
            <p:cNvSpPr/>
            <p:nvPr/>
          </p:nvSpPr>
          <p:spPr>
            <a:xfrm>
              <a:off x="4803425" y="2579083"/>
              <a:ext cx="234670" cy="100126"/>
            </a:xfrm>
            <a:custGeom>
              <a:avLst/>
              <a:gdLst/>
              <a:ahLst/>
              <a:cxnLst/>
              <a:rect l="l" t="t" r="r" b="b"/>
              <a:pathLst>
                <a:path w="2100" h="896" extrusionOk="0">
                  <a:moveTo>
                    <a:pt x="1773" y="0"/>
                  </a:moveTo>
                  <a:cubicBezTo>
                    <a:pt x="1669" y="0"/>
                    <a:pt x="1592" y="111"/>
                    <a:pt x="1541" y="206"/>
                  </a:cubicBezTo>
                  <a:cubicBezTo>
                    <a:pt x="1461" y="354"/>
                    <a:pt x="1382" y="502"/>
                    <a:pt x="1301" y="650"/>
                  </a:cubicBezTo>
                  <a:cubicBezTo>
                    <a:pt x="1275" y="577"/>
                    <a:pt x="1247" y="500"/>
                    <a:pt x="1190" y="449"/>
                  </a:cubicBezTo>
                  <a:cubicBezTo>
                    <a:pt x="1155" y="416"/>
                    <a:pt x="1106" y="396"/>
                    <a:pt x="1060" y="396"/>
                  </a:cubicBezTo>
                  <a:cubicBezTo>
                    <a:pt x="1030" y="396"/>
                    <a:pt x="1000" y="405"/>
                    <a:pt x="977" y="424"/>
                  </a:cubicBezTo>
                  <a:cubicBezTo>
                    <a:pt x="904" y="486"/>
                    <a:pt x="916" y="614"/>
                    <a:pt x="840" y="671"/>
                  </a:cubicBezTo>
                  <a:lnTo>
                    <a:pt x="678" y="157"/>
                  </a:lnTo>
                  <a:cubicBezTo>
                    <a:pt x="668" y="125"/>
                    <a:pt x="657" y="92"/>
                    <a:pt x="633" y="67"/>
                  </a:cubicBezTo>
                  <a:cubicBezTo>
                    <a:pt x="610" y="46"/>
                    <a:pt x="579" y="37"/>
                    <a:pt x="547" y="37"/>
                  </a:cubicBezTo>
                  <a:cubicBezTo>
                    <a:pt x="529" y="37"/>
                    <a:pt x="511" y="40"/>
                    <a:pt x="494" y="45"/>
                  </a:cubicBezTo>
                  <a:cubicBezTo>
                    <a:pt x="376" y="75"/>
                    <a:pt x="287" y="179"/>
                    <a:pt x="223" y="284"/>
                  </a:cubicBezTo>
                  <a:cubicBezTo>
                    <a:pt x="112" y="464"/>
                    <a:pt x="35" y="671"/>
                    <a:pt x="0" y="884"/>
                  </a:cubicBezTo>
                  <a:cubicBezTo>
                    <a:pt x="151" y="892"/>
                    <a:pt x="301" y="896"/>
                    <a:pt x="452" y="896"/>
                  </a:cubicBezTo>
                  <a:cubicBezTo>
                    <a:pt x="947" y="896"/>
                    <a:pt x="1442" y="854"/>
                    <a:pt x="1929" y="770"/>
                  </a:cubicBezTo>
                  <a:cubicBezTo>
                    <a:pt x="1986" y="759"/>
                    <a:pt x="2043" y="749"/>
                    <a:pt x="2099" y="737"/>
                  </a:cubicBezTo>
                  <a:cubicBezTo>
                    <a:pt x="2099" y="554"/>
                    <a:pt x="2049" y="364"/>
                    <a:pt x="1978" y="195"/>
                  </a:cubicBezTo>
                  <a:cubicBezTo>
                    <a:pt x="1942" y="109"/>
                    <a:pt x="1886" y="15"/>
                    <a:pt x="1794" y="2"/>
                  </a:cubicBezTo>
                  <a:cubicBezTo>
                    <a:pt x="1787" y="1"/>
                    <a:pt x="1780" y="0"/>
                    <a:pt x="1773" y="0"/>
                  </a:cubicBezTo>
                  <a:close/>
                </a:path>
              </a:pathLst>
            </a:custGeom>
            <a:solidFill>
              <a:srgbClr val="E05C41">
                <a:alpha val="30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7" name="Google Shape;2342;p37">
            <a:extLst>
              <a:ext uri="{FF2B5EF4-FFF2-40B4-BE49-F238E27FC236}">
                <a16:creationId xmlns:a16="http://schemas.microsoft.com/office/drawing/2014/main" id="{590A4A0B-8DF2-7DF7-789F-A1B00517C61B}"/>
              </a:ext>
            </a:extLst>
          </p:cNvPr>
          <p:cNvGrpSpPr/>
          <p:nvPr/>
        </p:nvGrpSpPr>
        <p:grpSpPr>
          <a:xfrm>
            <a:off x="6711119" y="1749246"/>
            <a:ext cx="2114408" cy="1748150"/>
            <a:chOff x="1279225" y="739600"/>
            <a:chExt cx="4589556" cy="3794551"/>
          </a:xfrm>
        </p:grpSpPr>
        <p:sp>
          <p:nvSpPr>
            <p:cNvPr id="2348" name="Google Shape;2343;p37">
              <a:extLst>
                <a:ext uri="{FF2B5EF4-FFF2-40B4-BE49-F238E27FC236}">
                  <a16:creationId xmlns:a16="http://schemas.microsoft.com/office/drawing/2014/main" id="{D7633B94-22A9-BE95-5F8B-910836D0874B}"/>
                </a:ext>
              </a:extLst>
            </p:cNvPr>
            <p:cNvSpPr/>
            <p:nvPr/>
          </p:nvSpPr>
          <p:spPr>
            <a:xfrm>
              <a:off x="3902871" y="1690399"/>
              <a:ext cx="1302551" cy="2733070"/>
            </a:xfrm>
            <a:custGeom>
              <a:avLst/>
              <a:gdLst/>
              <a:ahLst/>
              <a:cxnLst/>
              <a:rect l="l" t="t" r="r" b="b"/>
              <a:pathLst>
                <a:path w="12357" h="25928" extrusionOk="0">
                  <a:moveTo>
                    <a:pt x="3635" y="0"/>
                  </a:moveTo>
                  <a:cubicBezTo>
                    <a:pt x="2733" y="0"/>
                    <a:pt x="1863" y="288"/>
                    <a:pt x="1200" y="926"/>
                  </a:cubicBezTo>
                  <a:cubicBezTo>
                    <a:pt x="299" y="1793"/>
                    <a:pt x="0" y="2992"/>
                    <a:pt x="177" y="4216"/>
                  </a:cubicBezTo>
                  <a:cubicBezTo>
                    <a:pt x="543" y="6737"/>
                    <a:pt x="1278" y="9272"/>
                    <a:pt x="2251" y="11629"/>
                  </a:cubicBezTo>
                  <a:cubicBezTo>
                    <a:pt x="2602" y="12483"/>
                    <a:pt x="2984" y="13332"/>
                    <a:pt x="3611" y="14025"/>
                  </a:cubicBezTo>
                  <a:cubicBezTo>
                    <a:pt x="4829" y="15370"/>
                    <a:pt x="6455" y="16355"/>
                    <a:pt x="7929" y="17387"/>
                  </a:cubicBezTo>
                  <a:cubicBezTo>
                    <a:pt x="8233" y="17599"/>
                    <a:pt x="8604" y="17787"/>
                    <a:pt x="8877" y="18037"/>
                  </a:cubicBezTo>
                  <a:cubicBezTo>
                    <a:pt x="9066" y="19419"/>
                    <a:pt x="9428" y="22158"/>
                    <a:pt x="9928" y="24041"/>
                  </a:cubicBezTo>
                  <a:cubicBezTo>
                    <a:pt x="9807" y="24025"/>
                    <a:pt x="9685" y="24017"/>
                    <a:pt x="9564" y="24017"/>
                  </a:cubicBezTo>
                  <a:cubicBezTo>
                    <a:pt x="9088" y="24017"/>
                    <a:pt x="8632" y="24145"/>
                    <a:pt x="8333" y="24456"/>
                  </a:cubicBezTo>
                  <a:cubicBezTo>
                    <a:pt x="7972" y="24829"/>
                    <a:pt x="7523" y="25644"/>
                    <a:pt x="8227" y="25826"/>
                  </a:cubicBezTo>
                  <a:cubicBezTo>
                    <a:pt x="8511" y="25898"/>
                    <a:pt x="8880" y="25927"/>
                    <a:pt x="9258" y="25927"/>
                  </a:cubicBezTo>
                  <a:cubicBezTo>
                    <a:pt x="9559" y="25927"/>
                    <a:pt x="9866" y="25909"/>
                    <a:pt x="10141" y="25879"/>
                  </a:cubicBezTo>
                  <a:cubicBezTo>
                    <a:pt x="10513" y="25840"/>
                    <a:pt x="10990" y="25814"/>
                    <a:pt x="11333" y="25652"/>
                  </a:cubicBezTo>
                  <a:cubicBezTo>
                    <a:pt x="11620" y="25514"/>
                    <a:pt x="11594" y="25300"/>
                    <a:pt x="11664" y="25013"/>
                  </a:cubicBezTo>
                  <a:cubicBezTo>
                    <a:pt x="12147" y="23024"/>
                    <a:pt x="12194" y="21094"/>
                    <a:pt x="12297" y="19055"/>
                  </a:cubicBezTo>
                  <a:cubicBezTo>
                    <a:pt x="12357" y="17773"/>
                    <a:pt x="12113" y="16732"/>
                    <a:pt x="11379" y="15640"/>
                  </a:cubicBezTo>
                  <a:cubicBezTo>
                    <a:pt x="10832" y="14822"/>
                    <a:pt x="10332" y="13962"/>
                    <a:pt x="9872" y="13092"/>
                  </a:cubicBezTo>
                  <a:cubicBezTo>
                    <a:pt x="9694" y="12754"/>
                    <a:pt x="9331" y="11983"/>
                    <a:pt x="9073" y="11416"/>
                  </a:cubicBezTo>
                  <a:cubicBezTo>
                    <a:pt x="9157" y="10364"/>
                    <a:pt x="9265" y="8913"/>
                    <a:pt x="9313" y="8481"/>
                  </a:cubicBezTo>
                  <a:cubicBezTo>
                    <a:pt x="9390" y="7758"/>
                    <a:pt x="9417" y="7021"/>
                    <a:pt x="9487" y="6296"/>
                  </a:cubicBezTo>
                  <a:cubicBezTo>
                    <a:pt x="9601" y="5101"/>
                    <a:pt x="9551" y="1840"/>
                    <a:pt x="5216" y="283"/>
                  </a:cubicBezTo>
                  <a:cubicBezTo>
                    <a:pt x="4702" y="99"/>
                    <a:pt x="4163" y="0"/>
                    <a:pt x="3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4;p37">
              <a:extLst>
                <a:ext uri="{FF2B5EF4-FFF2-40B4-BE49-F238E27FC236}">
                  <a16:creationId xmlns:a16="http://schemas.microsoft.com/office/drawing/2014/main" id="{1CEACB99-E85F-1E25-BA70-F209B124E9A8}"/>
                </a:ext>
              </a:extLst>
            </p:cNvPr>
            <p:cNvSpPr/>
            <p:nvPr/>
          </p:nvSpPr>
          <p:spPr>
            <a:xfrm>
              <a:off x="2127460" y="2018646"/>
              <a:ext cx="815873" cy="2404718"/>
            </a:xfrm>
            <a:custGeom>
              <a:avLst/>
              <a:gdLst/>
              <a:ahLst/>
              <a:cxnLst/>
              <a:rect l="l" t="t" r="r" b="b"/>
              <a:pathLst>
                <a:path w="7740" h="22813" extrusionOk="0">
                  <a:moveTo>
                    <a:pt x="3892" y="1"/>
                  </a:moveTo>
                  <a:cubicBezTo>
                    <a:pt x="2385" y="1"/>
                    <a:pt x="792" y="888"/>
                    <a:pt x="318" y="2452"/>
                  </a:cubicBezTo>
                  <a:cubicBezTo>
                    <a:pt x="1" y="3490"/>
                    <a:pt x="319" y="4777"/>
                    <a:pt x="690" y="5818"/>
                  </a:cubicBezTo>
                  <a:cubicBezTo>
                    <a:pt x="1226" y="7327"/>
                    <a:pt x="1897" y="8835"/>
                    <a:pt x="2698" y="10243"/>
                  </a:cubicBezTo>
                  <a:cubicBezTo>
                    <a:pt x="2942" y="10674"/>
                    <a:pt x="3146" y="11021"/>
                    <a:pt x="3176" y="11520"/>
                  </a:cubicBezTo>
                  <a:cubicBezTo>
                    <a:pt x="3235" y="12497"/>
                    <a:pt x="3319" y="14619"/>
                    <a:pt x="3349" y="15680"/>
                  </a:cubicBezTo>
                  <a:cubicBezTo>
                    <a:pt x="3409" y="17717"/>
                    <a:pt x="3470" y="18835"/>
                    <a:pt x="3490" y="20623"/>
                  </a:cubicBezTo>
                  <a:cubicBezTo>
                    <a:pt x="2685" y="20667"/>
                    <a:pt x="1845" y="21073"/>
                    <a:pt x="1540" y="21738"/>
                  </a:cubicBezTo>
                  <a:cubicBezTo>
                    <a:pt x="1128" y="22633"/>
                    <a:pt x="2296" y="22812"/>
                    <a:pt x="3263" y="22812"/>
                  </a:cubicBezTo>
                  <a:cubicBezTo>
                    <a:pt x="3698" y="22812"/>
                    <a:pt x="4093" y="22776"/>
                    <a:pt x="4284" y="22752"/>
                  </a:cubicBezTo>
                  <a:cubicBezTo>
                    <a:pt x="4695" y="22700"/>
                    <a:pt x="5109" y="22633"/>
                    <a:pt x="5346" y="22276"/>
                  </a:cubicBezTo>
                  <a:cubicBezTo>
                    <a:pt x="5615" y="21871"/>
                    <a:pt x="5683" y="21230"/>
                    <a:pt x="5758" y="20753"/>
                  </a:cubicBezTo>
                  <a:cubicBezTo>
                    <a:pt x="5932" y="19602"/>
                    <a:pt x="6145" y="18460"/>
                    <a:pt x="6372" y="17323"/>
                  </a:cubicBezTo>
                  <a:cubicBezTo>
                    <a:pt x="6596" y="16195"/>
                    <a:pt x="6836" y="15069"/>
                    <a:pt x="7100" y="13953"/>
                  </a:cubicBezTo>
                  <a:cubicBezTo>
                    <a:pt x="7411" y="12638"/>
                    <a:pt x="7739" y="11355"/>
                    <a:pt x="7667" y="9948"/>
                  </a:cubicBezTo>
                  <a:cubicBezTo>
                    <a:pt x="7517" y="7061"/>
                    <a:pt x="7460" y="4478"/>
                    <a:pt x="6839" y="2145"/>
                  </a:cubicBezTo>
                  <a:cubicBezTo>
                    <a:pt x="6446" y="670"/>
                    <a:pt x="5201" y="1"/>
                    <a:pt x="38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45;p37">
              <a:extLst>
                <a:ext uri="{FF2B5EF4-FFF2-40B4-BE49-F238E27FC236}">
                  <a16:creationId xmlns:a16="http://schemas.microsoft.com/office/drawing/2014/main" id="{5F260AA3-A13C-2659-D2CB-78ED227DCA92}"/>
                </a:ext>
              </a:extLst>
            </p:cNvPr>
            <p:cNvSpPr/>
            <p:nvPr/>
          </p:nvSpPr>
          <p:spPr>
            <a:xfrm>
              <a:off x="2127460" y="2018646"/>
              <a:ext cx="815873" cy="2404718"/>
            </a:xfrm>
            <a:custGeom>
              <a:avLst/>
              <a:gdLst/>
              <a:ahLst/>
              <a:cxnLst/>
              <a:rect l="l" t="t" r="r" b="b"/>
              <a:pathLst>
                <a:path w="7740" h="22813" extrusionOk="0">
                  <a:moveTo>
                    <a:pt x="3892" y="1"/>
                  </a:moveTo>
                  <a:cubicBezTo>
                    <a:pt x="2385" y="1"/>
                    <a:pt x="792" y="888"/>
                    <a:pt x="318" y="2452"/>
                  </a:cubicBezTo>
                  <a:cubicBezTo>
                    <a:pt x="1" y="3490"/>
                    <a:pt x="319" y="4777"/>
                    <a:pt x="690" y="5818"/>
                  </a:cubicBezTo>
                  <a:cubicBezTo>
                    <a:pt x="1226" y="7327"/>
                    <a:pt x="1897" y="8835"/>
                    <a:pt x="2698" y="10243"/>
                  </a:cubicBezTo>
                  <a:cubicBezTo>
                    <a:pt x="2942" y="10674"/>
                    <a:pt x="3146" y="11021"/>
                    <a:pt x="3176" y="11520"/>
                  </a:cubicBezTo>
                  <a:cubicBezTo>
                    <a:pt x="3235" y="12497"/>
                    <a:pt x="3319" y="14619"/>
                    <a:pt x="3349" y="15680"/>
                  </a:cubicBezTo>
                  <a:cubicBezTo>
                    <a:pt x="3409" y="17717"/>
                    <a:pt x="3470" y="18835"/>
                    <a:pt x="3490" y="20623"/>
                  </a:cubicBezTo>
                  <a:cubicBezTo>
                    <a:pt x="2685" y="20667"/>
                    <a:pt x="1845" y="21073"/>
                    <a:pt x="1540" y="21738"/>
                  </a:cubicBezTo>
                  <a:cubicBezTo>
                    <a:pt x="1128" y="22633"/>
                    <a:pt x="2296" y="22812"/>
                    <a:pt x="3263" y="22812"/>
                  </a:cubicBezTo>
                  <a:cubicBezTo>
                    <a:pt x="3698" y="22812"/>
                    <a:pt x="4093" y="22776"/>
                    <a:pt x="4284" y="22752"/>
                  </a:cubicBezTo>
                  <a:cubicBezTo>
                    <a:pt x="4695" y="22700"/>
                    <a:pt x="5109" y="22633"/>
                    <a:pt x="5346" y="22276"/>
                  </a:cubicBezTo>
                  <a:cubicBezTo>
                    <a:pt x="5615" y="21871"/>
                    <a:pt x="5683" y="21230"/>
                    <a:pt x="5758" y="20753"/>
                  </a:cubicBezTo>
                  <a:cubicBezTo>
                    <a:pt x="5932" y="19602"/>
                    <a:pt x="6145" y="18460"/>
                    <a:pt x="6372" y="17323"/>
                  </a:cubicBezTo>
                  <a:cubicBezTo>
                    <a:pt x="6596" y="16195"/>
                    <a:pt x="6836" y="15069"/>
                    <a:pt x="7100" y="13953"/>
                  </a:cubicBezTo>
                  <a:cubicBezTo>
                    <a:pt x="7411" y="12638"/>
                    <a:pt x="7739" y="11355"/>
                    <a:pt x="7667" y="9948"/>
                  </a:cubicBezTo>
                  <a:cubicBezTo>
                    <a:pt x="7517" y="7061"/>
                    <a:pt x="7460" y="4478"/>
                    <a:pt x="6839" y="2145"/>
                  </a:cubicBezTo>
                  <a:cubicBezTo>
                    <a:pt x="6446" y="670"/>
                    <a:pt x="5201" y="1"/>
                    <a:pt x="3892" y="1"/>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46;p37">
              <a:extLst>
                <a:ext uri="{FF2B5EF4-FFF2-40B4-BE49-F238E27FC236}">
                  <a16:creationId xmlns:a16="http://schemas.microsoft.com/office/drawing/2014/main" id="{E2253A23-9B98-F585-18CA-B49F85B824E3}"/>
                </a:ext>
              </a:extLst>
            </p:cNvPr>
            <p:cNvSpPr/>
            <p:nvPr/>
          </p:nvSpPr>
          <p:spPr>
            <a:xfrm>
              <a:off x="2127460" y="2018646"/>
              <a:ext cx="811657" cy="1337864"/>
            </a:xfrm>
            <a:custGeom>
              <a:avLst/>
              <a:gdLst/>
              <a:ahLst/>
              <a:cxnLst/>
              <a:rect l="l" t="t" r="r" b="b"/>
              <a:pathLst>
                <a:path w="7700" h="12692" extrusionOk="0">
                  <a:moveTo>
                    <a:pt x="3890" y="1"/>
                  </a:moveTo>
                  <a:cubicBezTo>
                    <a:pt x="2383" y="1"/>
                    <a:pt x="790" y="888"/>
                    <a:pt x="315" y="2452"/>
                  </a:cubicBezTo>
                  <a:cubicBezTo>
                    <a:pt x="1" y="3490"/>
                    <a:pt x="319" y="4777"/>
                    <a:pt x="689" y="5816"/>
                  </a:cubicBezTo>
                  <a:cubicBezTo>
                    <a:pt x="1224" y="7324"/>
                    <a:pt x="1895" y="8835"/>
                    <a:pt x="2696" y="10243"/>
                  </a:cubicBezTo>
                  <a:cubicBezTo>
                    <a:pt x="2942" y="10672"/>
                    <a:pt x="3146" y="11019"/>
                    <a:pt x="3175" y="11520"/>
                  </a:cubicBezTo>
                  <a:cubicBezTo>
                    <a:pt x="3192" y="11822"/>
                    <a:pt x="3213" y="12234"/>
                    <a:pt x="3233" y="12691"/>
                  </a:cubicBezTo>
                  <a:cubicBezTo>
                    <a:pt x="4310" y="12691"/>
                    <a:pt x="6050" y="12557"/>
                    <a:pt x="7550" y="11836"/>
                  </a:cubicBezTo>
                  <a:cubicBezTo>
                    <a:pt x="7647" y="11222"/>
                    <a:pt x="7700" y="10598"/>
                    <a:pt x="7664" y="9948"/>
                  </a:cubicBezTo>
                  <a:cubicBezTo>
                    <a:pt x="7514" y="7064"/>
                    <a:pt x="7458" y="4477"/>
                    <a:pt x="6837" y="2145"/>
                  </a:cubicBezTo>
                  <a:cubicBezTo>
                    <a:pt x="6444" y="670"/>
                    <a:pt x="5199" y="1"/>
                    <a:pt x="38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47;p37">
              <a:extLst>
                <a:ext uri="{FF2B5EF4-FFF2-40B4-BE49-F238E27FC236}">
                  <a16:creationId xmlns:a16="http://schemas.microsoft.com/office/drawing/2014/main" id="{AE14A484-9509-B791-21AB-39BC0BD7910F}"/>
                </a:ext>
              </a:extLst>
            </p:cNvPr>
            <p:cNvSpPr/>
            <p:nvPr/>
          </p:nvSpPr>
          <p:spPr>
            <a:xfrm>
              <a:off x="3902883" y="1690399"/>
              <a:ext cx="1302551" cy="2733070"/>
            </a:xfrm>
            <a:custGeom>
              <a:avLst/>
              <a:gdLst/>
              <a:ahLst/>
              <a:cxnLst/>
              <a:rect l="l" t="t" r="r" b="b"/>
              <a:pathLst>
                <a:path w="12357" h="25928" extrusionOk="0">
                  <a:moveTo>
                    <a:pt x="3635" y="0"/>
                  </a:moveTo>
                  <a:cubicBezTo>
                    <a:pt x="2733" y="0"/>
                    <a:pt x="1863" y="288"/>
                    <a:pt x="1200" y="926"/>
                  </a:cubicBezTo>
                  <a:cubicBezTo>
                    <a:pt x="299" y="1793"/>
                    <a:pt x="0" y="2992"/>
                    <a:pt x="177" y="4216"/>
                  </a:cubicBezTo>
                  <a:cubicBezTo>
                    <a:pt x="543" y="6737"/>
                    <a:pt x="1278" y="9272"/>
                    <a:pt x="2251" y="11629"/>
                  </a:cubicBezTo>
                  <a:cubicBezTo>
                    <a:pt x="2602" y="12483"/>
                    <a:pt x="2984" y="13332"/>
                    <a:pt x="3611" y="14025"/>
                  </a:cubicBezTo>
                  <a:cubicBezTo>
                    <a:pt x="4829" y="15370"/>
                    <a:pt x="6455" y="16355"/>
                    <a:pt x="7929" y="17387"/>
                  </a:cubicBezTo>
                  <a:cubicBezTo>
                    <a:pt x="8233" y="17599"/>
                    <a:pt x="8604" y="17787"/>
                    <a:pt x="8877" y="18037"/>
                  </a:cubicBezTo>
                  <a:cubicBezTo>
                    <a:pt x="9066" y="19419"/>
                    <a:pt x="9428" y="22158"/>
                    <a:pt x="9928" y="24041"/>
                  </a:cubicBezTo>
                  <a:cubicBezTo>
                    <a:pt x="9807" y="24025"/>
                    <a:pt x="9685" y="24017"/>
                    <a:pt x="9564" y="24017"/>
                  </a:cubicBezTo>
                  <a:cubicBezTo>
                    <a:pt x="9088" y="24017"/>
                    <a:pt x="8632" y="24145"/>
                    <a:pt x="8333" y="24456"/>
                  </a:cubicBezTo>
                  <a:cubicBezTo>
                    <a:pt x="7972" y="24829"/>
                    <a:pt x="7523" y="25644"/>
                    <a:pt x="8227" y="25826"/>
                  </a:cubicBezTo>
                  <a:cubicBezTo>
                    <a:pt x="8511" y="25898"/>
                    <a:pt x="8880" y="25927"/>
                    <a:pt x="9258" y="25927"/>
                  </a:cubicBezTo>
                  <a:cubicBezTo>
                    <a:pt x="9559" y="25927"/>
                    <a:pt x="9866" y="25909"/>
                    <a:pt x="10141" y="25879"/>
                  </a:cubicBezTo>
                  <a:cubicBezTo>
                    <a:pt x="10513" y="25840"/>
                    <a:pt x="10990" y="25814"/>
                    <a:pt x="11333" y="25652"/>
                  </a:cubicBezTo>
                  <a:cubicBezTo>
                    <a:pt x="11620" y="25514"/>
                    <a:pt x="11594" y="25300"/>
                    <a:pt x="11664" y="25013"/>
                  </a:cubicBezTo>
                  <a:cubicBezTo>
                    <a:pt x="12147" y="23024"/>
                    <a:pt x="12194" y="21094"/>
                    <a:pt x="12297" y="19055"/>
                  </a:cubicBezTo>
                  <a:cubicBezTo>
                    <a:pt x="12357" y="17773"/>
                    <a:pt x="12113" y="16732"/>
                    <a:pt x="11379" y="15640"/>
                  </a:cubicBezTo>
                  <a:cubicBezTo>
                    <a:pt x="10832" y="14822"/>
                    <a:pt x="10332" y="13962"/>
                    <a:pt x="9872" y="13092"/>
                  </a:cubicBezTo>
                  <a:cubicBezTo>
                    <a:pt x="9694" y="12754"/>
                    <a:pt x="9331" y="11983"/>
                    <a:pt x="9073" y="11416"/>
                  </a:cubicBezTo>
                  <a:cubicBezTo>
                    <a:pt x="9157" y="10364"/>
                    <a:pt x="9265" y="8913"/>
                    <a:pt x="9313" y="8481"/>
                  </a:cubicBezTo>
                  <a:cubicBezTo>
                    <a:pt x="9390" y="7758"/>
                    <a:pt x="9417" y="7021"/>
                    <a:pt x="9487" y="6296"/>
                  </a:cubicBezTo>
                  <a:cubicBezTo>
                    <a:pt x="9601" y="5101"/>
                    <a:pt x="9551" y="1840"/>
                    <a:pt x="5216" y="283"/>
                  </a:cubicBezTo>
                  <a:cubicBezTo>
                    <a:pt x="4702" y="99"/>
                    <a:pt x="4163" y="0"/>
                    <a:pt x="3635" y="0"/>
                  </a:cubicBezTo>
                  <a:close/>
                </a:path>
              </a:pathLst>
            </a:custGeom>
            <a:solidFill>
              <a:srgbClr val="222221">
                <a:alpha val="24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48;p37">
              <a:extLst>
                <a:ext uri="{FF2B5EF4-FFF2-40B4-BE49-F238E27FC236}">
                  <a16:creationId xmlns:a16="http://schemas.microsoft.com/office/drawing/2014/main" id="{55302E50-ECDE-8101-1DFB-10DBD2176EC3}"/>
                </a:ext>
              </a:extLst>
            </p:cNvPr>
            <p:cNvSpPr/>
            <p:nvPr/>
          </p:nvSpPr>
          <p:spPr>
            <a:xfrm>
              <a:off x="3902672" y="1690188"/>
              <a:ext cx="1243733" cy="1726827"/>
            </a:xfrm>
            <a:custGeom>
              <a:avLst/>
              <a:gdLst/>
              <a:ahLst/>
              <a:cxnLst/>
              <a:rect l="l" t="t" r="r" b="b"/>
              <a:pathLst>
                <a:path w="11799" h="16382" extrusionOk="0">
                  <a:moveTo>
                    <a:pt x="3636" y="1"/>
                  </a:moveTo>
                  <a:cubicBezTo>
                    <a:pt x="2735" y="1"/>
                    <a:pt x="1865" y="288"/>
                    <a:pt x="1200" y="927"/>
                  </a:cubicBezTo>
                  <a:cubicBezTo>
                    <a:pt x="299" y="1793"/>
                    <a:pt x="1" y="2993"/>
                    <a:pt x="179" y="4215"/>
                  </a:cubicBezTo>
                  <a:cubicBezTo>
                    <a:pt x="548" y="6738"/>
                    <a:pt x="1279" y="9272"/>
                    <a:pt x="2251" y="11629"/>
                  </a:cubicBezTo>
                  <a:cubicBezTo>
                    <a:pt x="2604" y="12482"/>
                    <a:pt x="2985" y="13331"/>
                    <a:pt x="3613" y="14024"/>
                  </a:cubicBezTo>
                  <a:cubicBezTo>
                    <a:pt x="4203" y="14675"/>
                    <a:pt x="4890" y="15243"/>
                    <a:pt x="5606" y="15773"/>
                  </a:cubicBezTo>
                  <a:cubicBezTo>
                    <a:pt x="7108" y="16110"/>
                    <a:pt x="8924" y="16382"/>
                    <a:pt x="10860" y="16382"/>
                  </a:cubicBezTo>
                  <a:cubicBezTo>
                    <a:pt x="11170" y="16382"/>
                    <a:pt x="11483" y="16375"/>
                    <a:pt x="11799" y="16360"/>
                  </a:cubicBezTo>
                  <a:cubicBezTo>
                    <a:pt x="11680" y="16121"/>
                    <a:pt x="11543" y="15883"/>
                    <a:pt x="11381" y="15642"/>
                  </a:cubicBezTo>
                  <a:cubicBezTo>
                    <a:pt x="10831" y="14824"/>
                    <a:pt x="10334" y="13964"/>
                    <a:pt x="9874" y="13096"/>
                  </a:cubicBezTo>
                  <a:cubicBezTo>
                    <a:pt x="9696" y="12757"/>
                    <a:pt x="9333" y="11986"/>
                    <a:pt x="9075" y="11418"/>
                  </a:cubicBezTo>
                  <a:cubicBezTo>
                    <a:pt x="9159" y="10366"/>
                    <a:pt x="9267" y="8914"/>
                    <a:pt x="9315" y="8481"/>
                  </a:cubicBezTo>
                  <a:cubicBezTo>
                    <a:pt x="9393" y="7757"/>
                    <a:pt x="9417" y="7022"/>
                    <a:pt x="9487" y="6297"/>
                  </a:cubicBezTo>
                  <a:cubicBezTo>
                    <a:pt x="9602" y="5100"/>
                    <a:pt x="9552" y="1840"/>
                    <a:pt x="5217" y="284"/>
                  </a:cubicBezTo>
                  <a:cubicBezTo>
                    <a:pt x="4702" y="99"/>
                    <a:pt x="416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49;p37">
              <a:extLst>
                <a:ext uri="{FF2B5EF4-FFF2-40B4-BE49-F238E27FC236}">
                  <a16:creationId xmlns:a16="http://schemas.microsoft.com/office/drawing/2014/main" id="{4F1A78E5-D01C-AA5E-782C-E5610FFB48F0}"/>
                </a:ext>
              </a:extLst>
            </p:cNvPr>
            <p:cNvSpPr/>
            <p:nvPr/>
          </p:nvSpPr>
          <p:spPr>
            <a:xfrm>
              <a:off x="3921541" y="2134597"/>
              <a:ext cx="218620" cy="781615"/>
            </a:xfrm>
            <a:custGeom>
              <a:avLst/>
              <a:gdLst/>
              <a:ahLst/>
              <a:cxnLst/>
              <a:rect l="l" t="t" r="r" b="b"/>
              <a:pathLst>
                <a:path w="2074" h="7415" extrusionOk="0">
                  <a:moveTo>
                    <a:pt x="0" y="0"/>
                  </a:moveTo>
                  <a:cubicBezTo>
                    <a:pt x="367" y="2523"/>
                    <a:pt x="1103" y="5058"/>
                    <a:pt x="2074" y="7415"/>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0;p37">
              <a:extLst>
                <a:ext uri="{FF2B5EF4-FFF2-40B4-BE49-F238E27FC236}">
                  <a16:creationId xmlns:a16="http://schemas.microsoft.com/office/drawing/2014/main" id="{6201B380-0898-8D60-9EEA-C4EA8EE25F7F}"/>
                </a:ext>
              </a:extLst>
            </p:cNvPr>
            <p:cNvSpPr/>
            <p:nvPr/>
          </p:nvSpPr>
          <p:spPr>
            <a:xfrm>
              <a:off x="4806669" y="4294660"/>
              <a:ext cx="82220" cy="133133"/>
            </a:xfrm>
            <a:custGeom>
              <a:avLst/>
              <a:gdLst/>
              <a:ahLst/>
              <a:cxnLst/>
              <a:rect l="l" t="t" r="r" b="b"/>
              <a:pathLst>
                <a:path w="780" h="1263" extrusionOk="0">
                  <a:moveTo>
                    <a:pt x="711" y="0"/>
                  </a:moveTo>
                  <a:cubicBezTo>
                    <a:pt x="701" y="0"/>
                    <a:pt x="691" y="2"/>
                    <a:pt x="681" y="7"/>
                  </a:cubicBezTo>
                  <a:cubicBezTo>
                    <a:pt x="472" y="125"/>
                    <a:pt x="0" y="479"/>
                    <a:pt x="157" y="1214"/>
                  </a:cubicBezTo>
                  <a:cubicBezTo>
                    <a:pt x="163" y="1243"/>
                    <a:pt x="189" y="1262"/>
                    <a:pt x="217" y="1262"/>
                  </a:cubicBezTo>
                  <a:cubicBezTo>
                    <a:pt x="220" y="1262"/>
                    <a:pt x="226" y="1262"/>
                    <a:pt x="229" y="1260"/>
                  </a:cubicBezTo>
                  <a:cubicBezTo>
                    <a:pt x="262" y="1252"/>
                    <a:pt x="283" y="1221"/>
                    <a:pt x="276" y="1188"/>
                  </a:cubicBezTo>
                  <a:cubicBezTo>
                    <a:pt x="140" y="557"/>
                    <a:pt x="507" y="243"/>
                    <a:pt x="740" y="113"/>
                  </a:cubicBezTo>
                  <a:cubicBezTo>
                    <a:pt x="769" y="96"/>
                    <a:pt x="780" y="59"/>
                    <a:pt x="763" y="30"/>
                  </a:cubicBezTo>
                  <a:cubicBezTo>
                    <a:pt x="752" y="11"/>
                    <a:pt x="732" y="0"/>
                    <a:pt x="7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1;p37">
              <a:extLst>
                <a:ext uri="{FF2B5EF4-FFF2-40B4-BE49-F238E27FC236}">
                  <a16:creationId xmlns:a16="http://schemas.microsoft.com/office/drawing/2014/main" id="{A3EEE054-B6A7-8799-0D04-EE318CF4602F}"/>
                </a:ext>
              </a:extLst>
            </p:cNvPr>
            <p:cNvSpPr/>
            <p:nvPr/>
          </p:nvSpPr>
          <p:spPr>
            <a:xfrm>
              <a:off x="4737837" y="4282537"/>
              <a:ext cx="75368" cy="130603"/>
            </a:xfrm>
            <a:custGeom>
              <a:avLst/>
              <a:gdLst/>
              <a:ahLst/>
              <a:cxnLst/>
              <a:rect l="l" t="t" r="r" b="b"/>
              <a:pathLst>
                <a:path w="715" h="1239" extrusionOk="0">
                  <a:moveTo>
                    <a:pt x="647" y="0"/>
                  </a:moveTo>
                  <a:cubicBezTo>
                    <a:pt x="636" y="0"/>
                    <a:pt x="626" y="3"/>
                    <a:pt x="616" y="8"/>
                  </a:cubicBezTo>
                  <a:cubicBezTo>
                    <a:pt x="612" y="11"/>
                    <a:pt x="1" y="374"/>
                    <a:pt x="101" y="1186"/>
                  </a:cubicBezTo>
                  <a:cubicBezTo>
                    <a:pt x="105" y="1216"/>
                    <a:pt x="129" y="1239"/>
                    <a:pt x="159" y="1239"/>
                  </a:cubicBezTo>
                  <a:cubicBezTo>
                    <a:pt x="162" y="1239"/>
                    <a:pt x="165" y="1239"/>
                    <a:pt x="169" y="1238"/>
                  </a:cubicBezTo>
                  <a:cubicBezTo>
                    <a:pt x="201" y="1232"/>
                    <a:pt x="224" y="1203"/>
                    <a:pt x="221" y="1170"/>
                  </a:cubicBezTo>
                  <a:cubicBezTo>
                    <a:pt x="129" y="439"/>
                    <a:pt x="655" y="124"/>
                    <a:pt x="678" y="111"/>
                  </a:cubicBezTo>
                  <a:cubicBezTo>
                    <a:pt x="706" y="95"/>
                    <a:pt x="715" y="58"/>
                    <a:pt x="699" y="30"/>
                  </a:cubicBezTo>
                  <a:cubicBezTo>
                    <a:pt x="689" y="11"/>
                    <a:pt x="668"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2;p37">
              <a:extLst>
                <a:ext uri="{FF2B5EF4-FFF2-40B4-BE49-F238E27FC236}">
                  <a16:creationId xmlns:a16="http://schemas.microsoft.com/office/drawing/2014/main" id="{A5B9FB1B-18A8-A47C-1DFE-3A7306FA1FD6}"/>
                </a:ext>
              </a:extLst>
            </p:cNvPr>
            <p:cNvSpPr/>
            <p:nvPr/>
          </p:nvSpPr>
          <p:spPr>
            <a:xfrm>
              <a:off x="4720760" y="976878"/>
              <a:ext cx="1148020" cy="1052940"/>
            </a:xfrm>
            <a:custGeom>
              <a:avLst/>
              <a:gdLst/>
              <a:ahLst/>
              <a:cxnLst/>
              <a:rect l="l" t="t" r="r" b="b"/>
              <a:pathLst>
                <a:path w="10891" h="9989" extrusionOk="0">
                  <a:moveTo>
                    <a:pt x="9206" y="1"/>
                  </a:moveTo>
                  <a:cubicBezTo>
                    <a:pt x="9187" y="1"/>
                    <a:pt x="9168" y="3"/>
                    <a:pt x="9150" y="8"/>
                  </a:cubicBezTo>
                  <a:cubicBezTo>
                    <a:pt x="9020" y="38"/>
                    <a:pt x="8938" y="167"/>
                    <a:pt x="8970" y="299"/>
                  </a:cubicBezTo>
                  <a:lnTo>
                    <a:pt x="8973" y="313"/>
                  </a:lnTo>
                  <a:cubicBezTo>
                    <a:pt x="9358" y="1857"/>
                    <a:pt x="9716" y="3476"/>
                    <a:pt x="9469" y="5069"/>
                  </a:cubicBezTo>
                  <a:cubicBezTo>
                    <a:pt x="9144" y="7155"/>
                    <a:pt x="7419" y="8058"/>
                    <a:pt x="5519" y="8058"/>
                  </a:cubicBezTo>
                  <a:cubicBezTo>
                    <a:pt x="5294" y="8058"/>
                    <a:pt x="5066" y="8045"/>
                    <a:pt x="4838" y="8020"/>
                  </a:cubicBezTo>
                  <a:cubicBezTo>
                    <a:pt x="3738" y="7902"/>
                    <a:pt x="2924" y="7465"/>
                    <a:pt x="1946" y="6997"/>
                  </a:cubicBezTo>
                  <a:cubicBezTo>
                    <a:pt x="1650" y="6856"/>
                    <a:pt x="1354" y="6752"/>
                    <a:pt x="1081" y="6752"/>
                  </a:cubicBezTo>
                  <a:cubicBezTo>
                    <a:pt x="823" y="6752"/>
                    <a:pt x="584" y="6844"/>
                    <a:pt x="381" y="7082"/>
                  </a:cubicBezTo>
                  <a:cubicBezTo>
                    <a:pt x="0" y="7531"/>
                    <a:pt x="56" y="8202"/>
                    <a:pt x="504" y="8582"/>
                  </a:cubicBezTo>
                  <a:cubicBezTo>
                    <a:pt x="1733" y="9626"/>
                    <a:pt x="3473" y="9988"/>
                    <a:pt x="5046" y="9988"/>
                  </a:cubicBezTo>
                  <a:cubicBezTo>
                    <a:pt x="5052" y="9988"/>
                    <a:pt x="5058" y="9988"/>
                    <a:pt x="5065" y="9988"/>
                  </a:cubicBezTo>
                  <a:cubicBezTo>
                    <a:pt x="6233" y="9987"/>
                    <a:pt x="7435" y="9745"/>
                    <a:pt x="8458" y="9167"/>
                  </a:cubicBezTo>
                  <a:cubicBezTo>
                    <a:pt x="9138" y="8777"/>
                    <a:pt x="9734" y="8225"/>
                    <a:pt x="10136" y="7549"/>
                  </a:cubicBezTo>
                  <a:cubicBezTo>
                    <a:pt x="10750" y="6520"/>
                    <a:pt x="10890" y="5265"/>
                    <a:pt x="10737" y="4093"/>
                  </a:cubicBezTo>
                  <a:cubicBezTo>
                    <a:pt x="10550" y="2655"/>
                    <a:pt x="10033" y="1354"/>
                    <a:pt x="9421" y="135"/>
                  </a:cubicBezTo>
                  <a:cubicBezTo>
                    <a:pt x="9381" y="53"/>
                    <a:pt x="9296" y="1"/>
                    <a:pt x="9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3;p37">
              <a:extLst>
                <a:ext uri="{FF2B5EF4-FFF2-40B4-BE49-F238E27FC236}">
                  <a16:creationId xmlns:a16="http://schemas.microsoft.com/office/drawing/2014/main" id="{8A0BEF79-B796-F213-B493-DCA0685FF7D6}"/>
                </a:ext>
              </a:extLst>
            </p:cNvPr>
            <p:cNvSpPr/>
            <p:nvPr/>
          </p:nvSpPr>
          <p:spPr>
            <a:xfrm>
              <a:off x="1789937" y="1765345"/>
              <a:ext cx="2635" cy="1792"/>
            </a:xfrm>
            <a:custGeom>
              <a:avLst/>
              <a:gdLst/>
              <a:ahLst/>
              <a:cxnLst/>
              <a:rect l="l" t="t" r="r" b="b"/>
              <a:pathLst>
                <a:path w="25" h="17" extrusionOk="0">
                  <a:moveTo>
                    <a:pt x="24" y="0"/>
                  </a:moveTo>
                  <a:cubicBezTo>
                    <a:pt x="21" y="0"/>
                    <a:pt x="0" y="16"/>
                    <a:pt x="2" y="16"/>
                  </a:cubicBezTo>
                  <a:cubicBezTo>
                    <a:pt x="2" y="16"/>
                    <a:pt x="8" y="12"/>
                    <a:pt x="24" y="1"/>
                  </a:cubicBezTo>
                  <a:cubicBezTo>
                    <a:pt x="24" y="1"/>
                    <a:pt x="24" y="0"/>
                    <a:pt x="24" y="0"/>
                  </a:cubicBezTo>
                  <a:close/>
                </a:path>
              </a:pathLst>
            </a:custGeom>
            <a:solidFill>
              <a:srgbClr val="1F1F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4;p37">
              <a:extLst>
                <a:ext uri="{FF2B5EF4-FFF2-40B4-BE49-F238E27FC236}">
                  <a16:creationId xmlns:a16="http://schemas.microsoft.com/office/drawing/2014/main" id="{714D02FB-81D2-CCCC-D72D-305A6D958BF5}"/>
                </a:ext>
              </a:extLst>
            </p:cNvPr>
            <p:cNvSpPr/>
            <p:nvPr/>
          </p:nvSpPr>
          <p:spPr>
            <a:xfrm>
              <a:off x="1792572" y="1377963"/>
              <a:ext cx="3486014" cy="1690249"/>
            </a:xfrm>
            <a:custGeom>
              <a:avLst/>
              <a:gdLst/>
              <a:ahLst/>
              <a:cxnLst/>
              <a:rect l="l" t="t" r="r" b="b"/>
              <a:pathLst>
                <a:path w="33071" h="16035" extrusionOk="0">
                  <a:moveTo>
                    <a:pt x="4558" y="1"/>
                  </a:moveTo>
                  <a:lnTo>
                    <a:pt x="1" y="3676"/>
                  </a:lnTo>
                  <a:cubicBezTo>
                    <a:pt x="1020" y="14366"/>
                    <a:pt x="7333" y="16009"/>
                    <a:pt x="10203" y="16034"/>
                  </a:cubicBezTo>
                  <a:cubicBezTo>
                    <a:pt x="10267" y="16034"/>
                    <a:pt x="10331" y="16034"/>
                    <a:pt x="10395" y="16034"/>
                  </a:cubicBezTo>
                  <a:cubicBezTo>
                    <a:pt x="11863" y="16034"/>
                    <a:pt x="13332" y="15908"/>
                    <a:pt x="14769" y="15607"/>
                  </a:cubicBezTo>
                  <a:cubicBezTo>
                    <a:pt x="17793" y="14976"/>
                    <a:pt x="20357" y="13173"/>
                    <a:pt x="23927" y="13173"/>
                  </a:cubicBezTo>
                  <a:cubicBezTo>
                    <a:pt x="24589" y="13173"/>
                    <a:pt x="25285" y="13235"/>
                    <a:pt x="26026" y="13378"/>
                  </a:cubicBezTo>
                  <a:cubicBezTo>
                    <a:pt x="26291" y="13429"/>
                    <a:pt x="26555" y="13454"/>
                    <a:pt x="26816" y="13454"/>
                  </a:cubicBezTo>
                  <a:cubicBezTo>
                    <a:pt x="30195" y="13454"/>
                    <a:pt x="33071" y="9339"/>
                    <a:pt x="32037" y="5947"/>
                  </a:cubicBezTo>
                  <a:cubicBezTo>
                    <a:pt x="31534" y="4305"/>
                    <a:pt x="30228" y="3420"/>
                    <a:pt x="28779" y="2699"/>
                  </a:cubicBezTo>
                  <a:cubicBezTo>
                    <a:pt x="27820" y="2222"/>
                    <a:pt x="26855" y="1724"/>
                    <a:pt x="25806" y="1484"/>
                  </a:cubicBezTo>
                  <a:cubicBezTo>
                    <a:pt x="24730" y="1236"/>
                    <a:pt x="23779" y="1152"/>
                    <a:pt x="22820" y="1152"/>
                  </a:cubicBezTo>
                  <a:cubicBezTo>
                    <a:pt x="21919" y="1152"/>
                    <a:pt x="21011" y="1226"/>
                    <a:pt x="19987" y="1308"/>
                  </a:cubicBezTo>
                  <a:cubicBezTo>
                    <a:pt x="19135" y="1377"/>
                    <a:pt x="15710" y="2005"/>
                    <a:pt x="12181" y="2005"/>
                  </a:cubicBezTo>
                  <a:cubicBezTo>
                    <a:pt x="9235" y="2005"/>
                    <a:pt x="6216" y="1567"/>
                    <a:pt x="4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55;p37">
              <a:extLst>
                <a:ext uri="{FF2B5EF4-FFF2-40B4-BE49-F238E27FC236}">
                  <a16:creationId xmlns:a16="http://schemas.microsoft.com/office/drawing/2014/main" id="{44BDAE9A-760E-644A-C3AE-80CF56609288}"/>
                </a:ext>
              </a:extLst>
            </p:cNvPr>
            <p:cNvSpPr/>
            <p:nvPr/>
          </p:nvSpPr>
          <p:spPr>
            <a:xfrm>
              <a:off x="1792467" y="1377858"/>
              <a:ext cx="542651" cy="671883"/>
            </a:xfrm>
            <a:custGeom>
              <a:avLst/>
              <a:gdLst/>
              <a:ahLst/>
              <a:cxnLst/>
              <a:rect l="l" t="t" r="r" b="b"/>
              <a:pathLst>
                <a:path w="5148" h="6374" extrusionOk="0">
                  <a:moveTo>
                    <a:pt x="4557" y="0"/>
                  </a:moveTo>
                  <a:lnTo>
                    <a:pt x="0" y="3675"/>
                  </a:lnTo>
                  <a:cubicBezTo>
                    <a:pt x="92" y="4628"/>
                    <a:pt x="223" y="5509"/>
                    <a:pt x="393" y="6323"/>
                  </a:cubicBezTo>
                  <a:cubicBezTo>
                    <a:pt x="594" y="6356"/>
                    <a:pt x="808" y="6374"/>
                    <a:pt x="1037" y="6374"/>
                  </a:cubicBezTo>
                  <a:cubicBezTo>
                    <a:pt x="1179" y="6374"/>
                    <a:pt x="1328" y="6367"/>
                    <a:pt x="1482" y="6353"/>
                  </a:cubicBezTo>
                  <a:cubicBezTo>
                    <a:pt x="4417" y="6083"/>
                    <a:pt x="4782" y="3604"/>
                    <a:pt x="4912" y="2629"/>
                  </a:cubicBezTo>
                  <a:cubicBezTo>
                    <a:pt x="5006" y="1912"/>
                    <a:pt x="5099" y="1180"/>
                    <a:pt x="5148" y="468"/>
                  </a:cubicBezTo>
                  <a:cubicBezTo>
                    <a:pt x="4933" y="326"/>
                    <a:pt x="4735" y="170"/>
                    <a:pt x="4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56;p37">
              <a:extLst>
                <a:ext uri="{FF2B5EF4-FFF2-40B4-BE49-F238E27FC236}">
                  <a16:creationId xmlns:a16="http://schemas.microsoft.com/office/drawing/2014/main" id="{C94DD1EA-DEB8-93D0-3D36-56A6550CF54D}"/>
                </a:ext>
              </a:extLst>
            </p:cNvPr>
            <p:cNvSpPr/>
            <p:nvPr/>
          </p:nvSpPr>
          <p:spPr>
            <a:xfrm>
              <a:off x="1992535" y="2071878"/>
              <a:ext cx="839907" cy="2404718"/>
            </a:xfrm>
            <a:custGeom>
              <a:avLst/>
              <a:gdLst/>
              <a:ahLst/>
              <a:cxnLst/>
              <a:rect l="l" t="t" r="r" b="b"/>
              <a:pathLst>
                <a:path w="7968" h="22813" extrusionOk="0">
                  <a:moveTo>
                    <a:pt x="4802" y="1"/>
                  </a:moveTo>
                  <a:cubicBezTo>
                    <a:pt x="3295" y="1"/>
                    <a:pt x="1622" y="888"/>
                    <a:pt x="1007" y="2451"/>
                  </a:cubicBezTo>
                  <a:cubicBezTo>
                    <a:pt x="598" y="3491"/>
                    <a:pt x="800" y="4777"/>
                    <a:pt x="1077" y="5818"/>
                  </a:cubicBezTo>
                  <a:cubicBezTo>
                    <a:pt x="1476" y="7326"/>
                    <a:pt x="2012" y="8835"/>
                    <a:pt x="2686" y="10243"/>
                  </a:cubicBezTo>
                  <a:cubicBezTo>
                    <a:pt x="2893" y="10674"/>
                    <a:pt x="3064" y="11021"/>
                    <a:pt x="3048" y="11521"/>
                  </a:cubicBezTo>
                  <a:cubicBezTo>
                    <a:pt x="3017" y="12498"/>
                    <a:pt x="2913" y="14619"/>
                    <a:pt x="2848" y="15679"/>
                  </a:cubicBezTo>
                  <a:cubicBezTo>
                    <a:pt x="2723" y="17718"/>
                    <a:pt x="2686" y="18834"/>
                    <a:pt x="2544" y="20623"/>
                  </a:cubicBezTo>
                  <a:cubicBezTo>
                    <a:pt x="1736" y="20668"/>
                    <a:pt x="858" y="21073"/>
                    <a:pt x="493" y="21738"/>
                  </a:cubicBezTo>
                  <a:cubicBezTo>
                    <a:pt x="0" y="22633"/>
                    <a:pt x="1152" y="22813"/>
                    <a:pt x="2119" y="22813"/>
                  </a:cubicBezTo>
                  <a:cubicBezTo>
                    <a:pt x="2554" y="22813"/>
                    <a:pt x="2952" y="22776"/>
                    <a:pt x="3145" y="22752"/>
                  </a:cubicBezTo>
                  <a:cubicBezTo>
                    <a:pt x="3560" y="22701"/>
                    <a:pt x="3981" y="22632"/>
                    <a:pt x="4251" y="22275"/>
                  </a:cubicBezTo>
                  <a:cubicBezTo>
                    <a:pt x="4555" y="21871"/>
                    <a:pt x="4683" y="21230"/>
                    <a:pt x="4799" y="20753"/>
                  </a:cubicBezTo>
                  <a:cubicBezTo>
                    <a:pt x="5077" y="19602"/>
                    <a:pt x="5391" y="18460"/>
                    <a:pt x="5721" y="17324"/>
                  </a:cubicBezTo>
                  <a:cubicBezTo>
                    <a:pt x="6048" y="16196"/>
                    <a:pt x="6388" y="15069"/>
                    <a:pt x="6754" y="13954"/>
                  </a:cubicBezTo>
                  <a:cubicBezTo>
                    <a:pt x="7183" y="12637"/>
                    <a:pt x="7627" y="11355"/>
                    <a:pt x="7682" y="9949"/>
                  </a:cubicBezTo>
                  <a:cubicBezTo>
                    <a:pt x="7792" y="7062"/>
                    <a:pt x="7967" y="4477"/>
                    <a:pt x="7556" y="2146"/>
                  </a:cubicBezTo>
                  <a:cubicBezTo>
                    <a:pt x="7296" y="670"/>
                    <a:pt x="6111" y="1"/>
                    <a:pt x="48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57;p37">
              <a:extLst>
                <a:ext uri="{FF2B5EF4-FFF2-40B4-BE49-F238E27FC236}">
                  <a16:creationId xmlns:a16="http://schemas.microsoft.com/office/drawing/2014/main" id="{F1FD3E12-E700-E559-9AE2-86A4F981EC1D}"/>
                </a:ext>
              </a:extLst>
            </p:cNvPr>
            <p:cNvSpPr/>
            <p:nvPr/>
          </p:nvSpPr>
          <p:spPr>
            <a:xfrm>
              <a:off x="2136209" y="4334821"/>
              <a:ext cx="82431" cy="145993"/>
            </a:xfrm>
            <a:custGeom>
              <a:avLst/>
              <a:gdLst/>
              <a:ahLst/>
              <a:cxnLst/>
              <a:rect l="l" t="t" r="r" b="b"/>
              <a:pathLst>
                <a:path w="782" h="1385" extrusionOk="0">
                  <a:moveTo>
                    <a:pt x="712" y="1"/>
                  </a:moveTo>
                  <a:cubicBezTo>
                    <a:pt x="702" y="1"/>
                    <a:pt x="693" y="3"/>
                    <a:pt x="684" y="8"/>
                  </a:cubicBezTo>
                  <a:cubicBezTo>
                    <a:pt x="483" y="122"/>
                    <a:pt x="1" y="582"/>
                    <a:pt x="160" y="1336"/>
                  </a:cubicBezTo>
                  <a:cubicBezTo>
                    <a:pt x="166" y="1364"/>
                    <a:pt x="192" y="1384"/>
                    <a:pt x="220" y="1384"/>
                  </a:cubicBezTo>
                  <a:cubicBezTo>
                    <a:pt x="223" y="1384"/>
                    <a:pt x="228" y="1383"/>
                    <a:pt x="232" y="1383"/>
                  </a:cubicBezTo>
                  <a:cubicBezTo>
                    <a:pt x="265" y="1376"/>
                    <a:pt x="286" y="1343"/>
                    <a:pt x="279" y="1311"/>
                  </a:cubicBezTo>
                  <a:cubicBezTo>
                    <a:pt x="133" y="629"/>
                    <a:pt x="577" y="208"/>
                    <a:pt x="743" y="113"/>
                  </a:cubicBezTo>
                  <a:cubicBezTo>
                    <a:pt x="772" y="98"/>
                    <a:pt x="782" y="60"/>
                    <a:pt x="766" y="32"/>
                  </a:cubicBezTo>
                  <a:cubicBezTo>
                    <a:pt x="755" y="12"/>
                    <a:pt x="733" y="1"/>
                    <a:pt x="7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58;p37">
              <a:extLst>
                <a:ext uri="{FF2B5EF4-FFF2-40B4-BE49-F238E27FC236}">
                  <a16:creationId xmlns:a16="http://schemas.microsoft.com/office/drawing/2014/main" id="{74A90FC0-8BC7-BACF-98BC-D42A81F98BB0}"/>
                </a:ext>
              </a:extLst>
            </p:cNvPr>
            <p:cNvSpPr/>
            <p:nvPr/>
          </p:nvSpPr>
          <p:spPr>
            <a:xfrm>
              <a:off x="2057046" y="4323120"/>
              <a:ext cx="86015" cy="142725"/>
            </a:xfrm>
            <a:custGeom>
              <a:avLst/>
              <a:gdLst/>
              <a:ahLst/>
              <a:cxnLst/>
              <a:rect l="l" t="t" r="r" b="b"/>
              <a:pathLst>
                <a:path w="816" h="1354" extrusionOk="0">
                  <a:moveTo>
                    <a:pt x="748" y="0"/>
                  </a:moveTo>
                  <a:cubicBezTo>
                    <a:pt x="742" y="0"/>
                    <a:pt x="735" y="1"/>
                    <a:pt x="729" y="3"/>
                  </a:cubicBezTo>
                  <a:cubicBezTo>
                    <a:pt x="722" y="4"/>
                    <a:pt x="0" y="273"/>
                    <a:pt x="202" y="1307"/>
                  </a:cubicBezTo>
                  <a:cubicBezTo>
                    <a:pt x="208" y="1335"/>
                    <a:pt x="232" y="1354"/>
                    <a:pt x="260" y="1354"/>
                  </a:cubicBezTo>
                  <a:lnTo>
                    <a:pt x="273" y="1354"/>
                  </a:lnTo>
                  <a:cubicBezTo>
                    <a:pt x="307" y="1347"/>
                    <a:pt x="329" y="1315"/>
                    <a:pt x="322" y="1282"/>
                  </a:cubicBezTo>
                  <a:cubicBezTo>
                    <a:pt x="140" y="354"/>
                    <a:pt x="744" y="126"/>
                    <a:pt x="769" y="117"/>
                  </a:cubicBezTo>
                  <a:cubicBezTo>
                    <a:pt x="800" y="107"/>
                    <a:pt x="816" y="73"/>
                    <a:pt x="804" y="40"/>
                  </a:cubicBezTo>
                  <a:cubicBezTo>
                    <a:pt x="796" y="15"/>
                    <a:pt x="773" y="0"/>
                    <a:pt x="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59;p37">
              <a:extLst>
                <a:ext uri="{FF2B5EF4-FFF2-40B4-BE49-F238E27FC236}">
                  <a16:creationId xmlns:a16="http://schemas.microsoft.com/office/drawing/2014/main" id="{F0DCC1FD-263F-005A-2C36-0C770238223C}"/>
                </a:ext>
              </a:extLst>
            </p:cNvPr>
            <p:cNvSpPr/>
            <p:nvPr/>
          </p:nvSpPr>
          <p:spPr>
            <a:xfrm>
              <a:off x="4239563" y="1794860"/>
              <a:ext cx="1278623" cy="2732965"/>
            </a:xfrm>
            <a:custGeom>
              <a:avLst/>
              <a:gdLst/>
              <a:ahLst/>
              <a:cxnLst/>
              <a:rect l="l" t="t" r="r" b="b"/>
              <a:pathLst>
                <a:path w="12130" h="25927" extrusionOk="0">
                  <a:moveTo>
                    <a:pt x="3679" y="0"/>
                  </a:moveTo>
                  <a:cubicBezTo>
                    <a:pt x="2778" y="0"/>
                    <a:pt x="1905" y="288"/>
                    <a:pt x="1231" y="926"/>
                  </a:cubicBezTo>
                  <a:cubicBezTo>
                    <a:pt x="316" y="1793"/>
                    <a:pt x="0" y="2992"/>
                    <a:pt x="159" y="4214"/>
                  </a:cubicBezTo>
                  <a:cubicBezTo>
                    <a:pt x="487" y="6737"/>
                    <a:pt x="1181" y="9271"/>
                    <a:pt x="2116" y="11629"/>
                  </a:cubicBezTo>
                  <a:cubicBezTo>
                    <a:pt x="2455" y="12481"/>
                    <a:pt x="2825" y="13331"/>
                    <a:pt x="3441" y="14023"/>
                  </a:cubicBezTo>
                  <a:cubicBezTo>
                    <a:pt x="4638" y="15370"/>
                    <a:pt x="6247" y="16355"/>
                    <a:pt x="7706" y="17386"/>
                  </a:cubicBezTo>
                  <a:cubicBezTo>
                    <a:pt x="8006" y="17599"/>
                    <a:pt x="8375" y="17786"/>
                    <a:pt x="8643" y="18035"/>
                  </a:cubicBezTo>
                  <a:cubicBezTo>
                    <a:pt x="8811" y="19419"/>
                    <a:pt x="9131" y="22158"/>
                    <a:pt x="9602" y="24039"/>
                  </a:cubicBezTo>
                  <a:cubicBezTo>
                    <a:pt x="9483" y="24024"/>
                    <a:pt x="9362" y="24016"/>
                    <a:pt x="9243" y="24016"/>
                  </a:cubicBezTo>
                  <a:cubicBezTo>
                    <a:pt x="8765" y="24016"/>
                    <a:pt x="8305" y="24144"/>
                    <a:pt x="7999" y="24456"/>
                  </a:cubicBezTo>
                  <a:cubicBezTo>
                    <a:pt x="7633" y="24829"/>
                    <a:pt x="7172" y="25644"/>
                    <a:pt x="7872" y="25824"/>
                  </a:cubicBezTo>
                  <a:cubicBezTo>
                    <a:pt x="8154" y="25897"/>
                    <a:pt x="8523" y="25927"/>
                    <a:pt x="8902" y="25927"/>
                  </a:cubicBezTo>
                  <a:cubicBezTo>
                    <a:pt x="9203" y="25927"/>
                    <a:pt x="9510" y="25908"/>
                    <a:pt x="9785" y="25878"/>
                  </a:cubicBezTo>
                  <a:cubicBezTo>
                    <a:pt x="10159" y="25838"/>
                    <a:pt x="10638" y="25814"/>
                    <a:pt x="10982" y="25651"/>
                  </a:cubicBezTo>
                  <a:cubicBezTo>
                    <a:pt x="11273" y="25514"/>
                    <a:pt x="11252" y="25300"/>
                    <a:pt x="11324" y="25013"/>
                  </a:cubicBezTo>
                  <a:cubicBezTo>
                    <a:pt x="11837" y="23024"/>
                    <a:pt x="11915" y="21094"/>
                    <a:pt x="12047" y="19055"/>
                  </a:cubicBezTo>
                  <a:cubicBezTo>
                    <a:pt x="12130" y="17771"/>
                    <a:pt x="11901" y="16733"/>
                    <a:pt x="11183" y="15640"/>
                  </a:cubicBezTo>
                  <a:cubicBezTo>
                    <a:pt x="10648" y="14821"/>
                    <a:pt x="10162" y="13962"/>
                    <a:pt x="9717" y="13092"/>
                  </a:cubicBezTo>
                  <a:cubicBezTo>
                    <a:pt x="9544" y="12752"/>
                    <a:pt x="9194" y="11981"/>
                    <a:pt x="8941" y="11416"/>
                  </a:cubicBezTo>
                  <a:cubicBezTo>
                    <a:pt x="9041" y="10364"/>
                    <a:pt x="9174" y="8912"/>
                    <a:pt x="9225" y="8480"/>
                  </a:cubicBezTo>
                  <a:cubicBezTo>
                    <a:pt x="9315" y="7758"/>
                    <a:pt x="9353" y="7020"/>
                    <a:pt x="9434" y="6296"/>
                  </a:cubicBezTo>
                  <a:cubicBezTo>
                    <a:pt x="9567" y="5099"/>
                    <a:pt x="9567" y="1840"/>
                    <a:pt x="5256" y="283"/>
                  </a:cubicBezTo>
                  <a:cubicBezTo>
                    <a:pt x="4744" y="99"/>
                    <a:pt x="4207" y="0"/>
                    <a:pt x="36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0;p37">
              <a:extLst>
                <a:ext uri="{FF2B5EF4-FFF2-40B4-BE49-F238E27FC236}">
                  <a16:creationId xmlns:a16="http://schemas.microsoft.com/office/drawing/2014/main" id="{A6A94536-1361-E250-D4A6-A825EA361946}"/>
                </a:ext>
              </a:extLst>
            </p:cNvPr>
            <p:cNvSpPr/>
            <p:nvPr/>
          </p:nvSpPr>
          <p:spPr>
            <a:xfrm>
              <a:off x="5116681" y="4401018"/>
              <a:ext cx="82325" cy="133133"/>
            </a:xfrm>
            <a:custGeom>
              <a:avLst/>
              <a:gdLst/>
              <a:ahLst/>
              <a:cxnLst/>
              <a:rect l="l" t="t" r="r" b="b"/>
              <a:pathLst>
                <a:path w="781" h="1263" extrusionOk="0">
                  <a:moveTo>
                    <a:pt x="710" y="1"/>
                  </a:moveTo>
                  <a:cubicBezTo>
                    <a:pt x="700" y="1"/>
                    <a:pt x="691" y="3"/>
                    <a:pt x="682" y="8"/>
                  </a:cubicBezTo>
                  <a:cubicBezTo>
                    <a:pt x="472" y="126"/>
                    <a:pt x="1" y="479"/>
                    <a:pt x="159" y="1214"/>
                  </a:cubicBezTo>
                  <a:cubicBezTo>
                    <a:pt x="163" y="1243"/>
                    <a:pt x="189" y="1263"/>
                    <a:pt x="218" y="1263"/>
                  </a:cubicBezTo>
                  <a:cubicBezTo>
                    <a:pt x="221" y="1263"/>
                    <a:pt x="226" y="1262"/>
                    <a:pt x="231" y="1262"/>
                  </a:cubicBezTo>
                  <a:cubicBezTo>
                    <a:pt x="262" y="1254"/>
                    <a:pt x="283" y="1222"/>
                    <a:pt x="276" y="1190"/>
                  </a:cubicBezTo>
                  <a:cubicBezTo>
                    <a:pt x="142" y="558"/>
                    <a:pt x="510" y="243"/>
                    <a:pt x="740" y="114"/>
                  </a:cubicBezTo>
                  <a:cubicBezTo>
                    <a:pt x="769" y="98"/>
                    <a:pt x="780" y="61"/>
                    <a:pt x="763" y="32"/>
                  </a:cubicBezTo>
                  <a:cubicBezTo>
                    <a:pt x="752" y="12"/>
                    <a:pt x="731" y="1"/>
                    <a:pt x="7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1;p37">
              <a:extLst>
                <a:ext uri="{FF2B5EF4-FFF2-40B4-BE49-F238E27FC236}">
                  <a16:creationId xmlns:a16="http://schemas.microsoft.com/office/drawing/2014/main" id="{A8195499-5853-1FE2-FAEA-8CAC543EE65C}"/>
                </a:ext>
              </a:extLst>
            </p:cNvPr>
            <p:cNvSpPr/>
            <p:nvPr/>
          </p:nvSpPr>
          <p:spPr>
            <a:xfrm>
              <a:off x="5047953" y="4389002"/>
              <a:ext cx="75474" cy="132817"/>
            </a:xfrm>
            <a:custGeom>
              <a:avLst/>
              <a:gdLst/>
              <a:ahLst/>
              <a:cxnLst/>
              <a:rect l="l" t="t" r="r" b="b"/>
              <a:pathLst>
                <a:path w="716" h="1260" extrusionOk="0">
                  <a:moveTo>
                    <a:pt x="648" y="1"/>
                  </a:moveTo>
                  <a:cubicBezTo>
                    <a:pt x="637" y="1"/>
                    <a:pt x="626" y="4"/>
                    <a:pt x="616" y="11"/>
                  </a:cubicBezTo>
                  <a:cubicBezTo>
                    <a:pt x="608" y="13"/>
                    <a:pt x="0" y="396"/>
                    <a:pt x="100" y="1206"/>
                  </a:cubicBezTo>
                  <a:cubicBezTo>
                    <a:pt x="104" y="1236"/>
                    <a:pt x="129" y="1260"/>
                    <a:pt x="159" y="1260"/>
                  </a:cubicBezTo>
                  <a:cubicBezTo>
                    <a:pt x="160" y="1260"/>
                    <a:pt x="164" y="1260"/>
                    <a:pt x="169" y="1257"/>
                  </a:cubicBezTo>
                  <a:cubicBezTo>
                    <a:pt x="200" y="1253"/>
                    <a:pt x="223" y="1224"/>
                    <a:pt x="220" y="1190"/>
                  </a:cubicBezTo>
                  <a:cubicBezTo>
                    <a:pt x="130" y="457"/>
                    <a:pt x="656" y="126"/>
                    <a:pt x="678" y="112"/>
                  </a:cubicBezTo>
                  <a:cubicBezTo>
                    <a:pt x="707" y="96"/>
                    <a:pt x="715" y="58"/>
                    <a:pt x="698" y="29"/>
                  </a:cubicBezTo>
                  <a:cubicBezTo>
                    <a:pt x="687" y="11"/>
                    <a:pt x="668" y="1"/>
                    <a:pt x="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2;p37">
              <a:extLst>
                <a:ext uri="{FF2B5EF4-FFF2-40B4-BE49-F238E27FC236}">
                  <a16:creationId xmlns:a16="http://schemas.microsoft.com/office/drawing/2014/main" id="{6ABA17E2-2667-59A4-452E-3FA8568669F2}"/>
                </a:ext>
              </a:extLst>
            </p:cNvPr>
            <p:cNvSpPr/>
            <p:nvPr/>
          </p:nvSpPr>
          <p:spPr>
            <a:xfrm>
              <a:off x="1828306" y="1483584"/>
              <a:ext cx="762852" cy="720794"/>
            </a:xfrm>
            <a:custGeom>
              <a:avLst/>
              <a:gdLst/>
              <a:ahLst/>
              <a:cxnLst/>
              <a:rect l="l" t="t" r="r" b="b"/>
              <a:pathLst>
                <a:path w="7237" h="6838" extrusionOk="0">
                  <a:moveTo>
                    <a:pt x="5819" y="1"/>
                  </a:moveTo>
                  <a:cubicBezTo>
                    <a:pt x="5579" y="2360"/>
                    <a:pt x="4162" y="5317"/>
                    <a:pt x="152" y="5317"/>
                  </a:cubicBezTo>
                  <a:cubicBezTo>
                    <a:pt x="102" y="5317"/>
                    <a:pt x="51" y="5316"/>
                    <a:pt x="0" y="5315"/>
                  </a:cubicBezTo>
                  <a:lnTo>
                    <a:pt x="0" y="5315"/>
                  </a:lnTo>
                  <a:lnTo>
                    <a:pt x="279" y="6837"/>
                  </a:lnTo>
                  <a:cubicBezTo>
                    <a:pt x="4177" y="6837"/>
                    <a:pt x="6777" y="4533"/>
                    <a:pt x="7236" y="484"/>
                  </a:cubicBezTo>
                  <a:lnTo>
                    <a:pt x="58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3;p37">
              <a:extLst>
                <a:ext uri="{FF2B5EF4-FFF2-40B4-BE49-F238E27FC236}">
                  <a16:creationId xmlns:a16="http://schemas.microsoft.com/office/drawing/2014/main" id="{40CE9458-2C71-F1AB-D2B8-DBF9C411F4FD}"/>
                </a:ext>
              </a:extLst>
            </p:cNvPr>
            <p:cNvSpPr/>
            <p:nvPr/>
          </p:nvSpPr>
          <p:spPr>
            <a:xfrm>
              <a:off x="4249472" y="2232839"/>
              <a:ext cx="220307" cy="794159"/>
            </a:xfrm>
            <a:custGeom>
              <a:avLst/>
              <a:gdLst/>
              <a:ahLst/>
              <a:cxnLst/>
              <a:rect l="l" t="t" r="r" b="b"/>
              <a:pathLst>
                <a:path w="2090" h="7534" extrusionOk="0">
                  <a:moveTo>
                    <a:pt x="64" y="0"/>
                  </a:moveTo>
                  <a:cubicBezTo>
                    <a:pt x="62" y="0"/>
                    <a:pt x="59" y="0"/>
                    <a:pt x="56" y="1"/>
                  </a:cubicBezTo>
                  <a:cubicBezTo>
                    <a:pt x="23" y="6"/>
                    <a:pt x="1" y="35"/>
                    <a:pt x="5" y="68"/>
                  </a:cubicBezTo>
                  <a:cubicBezTo>
                    <a:pt x="319" y="2484"/>
                    <a:pt x="997" y="5051"/>
                    <a:pt x="1965" y="7497"/>
                  </a:cubicBezTo>
                  <a:cubicBezTo>
                    <a:pt x="1975" y="7519"/>
                    <a:pt x="1998" y="7534"/>
                    <a:pt x="2021" y="7534"/>
                  </a:cubicBezTo>
                  <a:cubicBezTo>
                    <a:pt x="2029" y="7534"/>
                    <a:pt x="2037" y="7532"/>
                    <a:pt x="2042" y="7531"/>
                  </a:cubicBezTo>
                  <a:cubicBezTo>
                    <a:pt x="2072" y="7518"/>
                    <a:pt x="2089" y="7482"/>
                    <a:pt x="2077" y="7452"/>
                  </a:cubicBezTo>
                  <a:cubicBezTo>
                    <a:pt x="1111" y="5015"/>
                    <a:pt x="436" y="2458"/>
                    <a:pt x="123" y="52"/>
                  </a:cubicBezTo>
                  <a:cubicBezTo>
                    <a:pt x="121" y="23"/>
                    <a:pt x="95" y="0"/>
                    <a:pt x="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9" name="Google Shape;2364;p37">
              <a:extLst>
                <a:ext uri="{FF2B5EF4-FFF2-40B4-BE49-F238E27FC236}">
                  <a16:creationId xmlns:a16="http://schemas.microsoft.com/office/drawing/2014/main" id="{C7B1C287-1A35-8140-BB12-20A94FE6AFF7}"/>
                </a:ext>
              </a:extLst>
            </p:cNvPr>
            <p:cNvGrpSpPr/>
            <p:nvPr/>
          </p:nvGrpSpPr>
          <p:grpSpPr>
            <a:xfrm>
              <a:off x="1851180" y="1189701"/>
              <a:ext cx="3142799" cy="1923100"/>
              <a:chOff x="1851180" y="1189701"/>
              <a:chExt cx="3142799" cy="1923100"/>
            </a:xfrm>
          </p:grpSpPr>
          <p:sp>
            <p:nvSpPr>
              <p:cNvPr id="2386" name="Google Shape;2365;p37">
                <a:extLst>
                  <a:ext uri="{FF2B5EF4-FFF2-40B4-BE49-F238E27FC236}">
                    <a16:creationId xmlns:a16="http://schemas.microsoft.com/office/drawing/2014/main" id="{3EC89B06-C78E-8ECE-E354-5508FA19A9AD}"/>
                  </a:ext>
                </a:extLst>
              </p:cNvPr>
              <p:cNvSpPr/>
              <p:nvPr/>
            </p:nvSpPr>
            <p:spPr>
              <a:xfrm>
                <a:off x="1857610" y="1189701"/>
                <a:ext cx="3136369" cy="1923100"/>
              </a:xfrm>
              <a:custGeom>
                <a:avLst/>
                <a:gdLst/>
                <a:ahLst/>
                <a:cxnLst/>
                <a:rect l="l" t="t" r="r" b="b"/>
                <a:pathLst>
                  <a:path w="29754" h="18244" extrusionOk="0">
                    <a:moveTo>
                      <a:pt x="16231" y="503"/>
                    </a:moveTo>
                    <a:cubicBezTo>
                      <a:pt x="16352" y="503"/>
                      <a:pt x="16472" y="533"/>
                      <a:pt x="16575" y="600"/>
                    </a:cubicBezTo>
                    <a:cubicBezTo>
                      <a:pt x="17110" y="946"/>
                      <a:pt x="17214" y="1679"/>
                      <a:pt x="17254" y="2258"/>
                    </a:cubicBezTo>
                    <a:cubicBezTo>
                      <a:pt x="17264" y="2386"/>
                      <a:pt x="17272" y="2515"/>
                      <a:pt x="17273" y="2643"/>
                    </a:cubicBezTo>
                    <a:cubicBezTo>
                      <a:pt x="17200" y="2666"/>
                      <a:pt x="17139" y="2708"/>
                      <a:pt x="17093" y="2762"/>
                    </a:cubicBezTo>
                    <a:cubicBezTo>
                      <a:pt x="16836" y="2636"/>
                      <a:pt x="16582" y="2499"/>
                      <a:pt x="16345" y="2352"/>
                    </a:cubicBezTo>
                    <a:cubicBezTo>
                      <a:pt x="15932" y="2081"/>
                      <a:pt x="15540" y="1692"/>
                      <a:pt x="15490" y="1167"/>
                    </a:cubicBezTo>
                    <a:cubicBezTo>
                      <a:pt x="15490" y="774"/>
                      <a:pt x="15868" y="503"/>
                      <a:pt x="16231" y="503"/>
                    </a:cubicBezTo>
                    <a:close/>
                    <a:moveTo>
                      <a:pt x="19216" y="507"/>
                    </a:moveTo>
                    <a:cubicBezTo>
                      <a:pt x="19612" y="507"/>
                      <a:pt x="19970" y="809"/>
                      <a:pt x="19872" y="1223"/>
                    </a:cubicBezTo>
                    <a:cubicBezTo>
                      <a:pt x="19693" y="1757"/>
                      <a:pt x="19186" y="2132"/>
                      <a:pt x="18688" y="2389"/>
                    </a:cubicBezTo>
                    <a:cubicBezTo>
                      <a:pt x="18378" y="2542"/>
                      <a:pt x="18048" y="2679"/>
                      <a:pt x="17720" y="2802"/>
                    </a:cubicBezTo>
                    <a:cubicBezTo>
                      <a:pt x="17694" y="2763"/>
                      <a:pt x="17663" y="2729"/>
                      <a:pt x="17624" y="2702"/>
                    </a:cubicBezTo>
                    <a:cubicBezTo>
                      <a:pt x="17664" y="2552"/>
                      <a:pt x="17707" y="2401"/>
                      <a:pt x="17753" y="2251"/>
                    </a:cubicBezTo>
                    <a:cubicBezTo>
                      <a:pt x="17933" y="1662"/>
                      <a:pt x="18218" y="918"/>
                      <a:pt x="18865" y="591"/>
                    </a:cubicBezTo>
                    <a:cubicBezTo>
                      <a:pt x="18978" y="534"/>
                      <a:pt x="19098" y="507"/>
                      <a:pt x="19216" y="507"/>
                    </a:cubicBezTo>
                    <a:close/>
                    <a:moveTo>
                      <a:pt x="25615" y="528"/>
                    </a:moveTo>
                    <a:cubicBezTo>
                      <a:pt x="25813" y="528"/>
                      <a:pt x="26009" y="607"/>
                      <a:pt x="26130" y="767"/>
                    </a:cubicBezTo>
                    <a:cubicBezTo>
                      <a:pt x="26497" y="1260"/>
                      <a:pt x="26358" y="1974"/>
                      <a:pt x="26211" y="2523"/>
                    </a:cubicBezTo>
                    <a:cubicBezTo>
                      <a:pt x="26178" y="2643"/>
                      <a:pt x="26145" y="2762"/>
                      <a:pt x="26107" y="2879"/>
                    </a:cubicBezTo>
                    <a:cubicBezTo>
                      <a:pt x="26101" y="2879"/>
                      <a:pt x="26096" y="2879"/>
                      <a:pt x="26091" y="2879"/>
                    </a:cubicBezTo>
                    <a:cubicBezTo>
                      <a:pt x="26021" y="2879"/>
                      <a:pt x="25955" y="2896"/>
                      <a:pt x="25897" y="2929"/>
                    </a:cubicBezTo>
                    <a:cubicBezTo>
                      <a:pt x="25711" y="2735"/>
                      <a:pt x="25531" y="2530"/>
                      <a:pt x="25370" y="2322"/>
                    </a:cubicBezTo>
                    <a:cubicBezTo>
                      <a:pt x="25090" y="1938"/>
                      <a:pt x="24862" y="1452"/>
                      <a:pt x="24983" y="950"/>
                    </a:cubicBezTo>
                    <a:cubicBezTo>
                      <a:pt x="25078" y="671"/>
                      <a:pt x="25348" y="528"/>
                      <a:pt x="25615" y="528"/>
                    </a:cubicBezTo>
                    <a:close/>
                    <a:moveTo>
                      <a:pt x="8694" y="908"/>
                    </a:moveTo>
                    <a:cubicBezTo>
                      <a:pt x="8879" y="908"/>
                      <a:pt x="9061" y="973"/>
                      <a:pt x="9183" y="1110"/>
                    </a:cubicBezTo>
                    <a:cubicBezTo>
                      <a:pt x="9581" y="1558"/>
                      <a:pt x="9491" y="2242"/>
                      <a:pt x="9381" y="2772"/>
                    </a:cubicBezTo>
                    <a:cubicBezTo>
                      <a:pt x="9360" y="2879"/>
                      <a:pt x="9334" y="2986"/>
                      <a:pt x="9307" y="3093"/>
                    </a:cubicBezTo>
                    <a:cubicBezTo>
                      <a:pt x="9226" y="3093"/>
                      <a:pt x="9149" y="3120"/>
                      <a:pt x="9086" y="3163"/>
                    </a:cubicBezTo>
                    <a:cubicBezTo>
                      <a:pt x="8893" y="2990"/>
                      <a:pt x="8705" y="2809"/>
                      <a:pt x="8532" y="2622"/>
                    </a:cubicBezTo>
                    <a:cubicBezTo>
                      <a:pt x="8226" y="2272"/>
                      <a:pt x="7968" y="1822"/>
                      <a:pt x="8054" y="1341"/>
                    </a:cubicBezTo>
                    <a:cubicBezTo>
                      <a:pt x="8133" y="1058"/>
                      <a:pt x="8415" y="908"/>
                      <a:pt x="8694" y="908"/>
                    </a:cubicBezTo>
                    <a:close/>
                    <a:moveTo>
                      <a:pt x="28468" y="1693"/>
                    </a:moveTo>
                    <a:cubicBezTo>
                      <a:pt x="29009" y="1693"/>
                      <a:pt x="29419" y="2264"/>
                      <a:pt x="29087" y="2688"/>
                    </a:cubicBezTo>
                    <a:cubicBezTo>
                      <a:pt x="28701" y="3096"/>
                      <a:pt x="28082" y="3227"/>
                      <a:pt x="27523" y="3252"/>
                    </a:cubicBezTo>
                    <a:cubicBezTo>
                      <a:pt x="27463" y="3253"/>
                      <a:pt x="27402" y="3253"/>
                      <a:pt x="27341" y="3253"/>
                    </a:cubicBezTo>
                    <a:cubicBezTo>
                      <a:pt x="27056" y="3253"/>
                      <a:pt x="26766" y="3240"/>
                      <a:pt x="26481" y="3222"/>
                    </a:cubicBezTo>
                    <a:cubicBezTo>
                      <a:pt x="26474" y="3172"/>
                      <a:pt x="26457" y="3126"/>
                      <a:pt x="26434" y="3083"/>
                    </a:cubicBezTo>
                    <a:cubicBezTo>
                      <a:pt x="26530" y="2965"/>
                      <a:pt x="26629" y="2847"/>
                      <a:pt x="26732" y="2733"/>
                    </a:cubicBezTo>
                    <a:cubicBezTo>
                      <a:pt x="27142" y="2273"/>
                      <a:pt x="27713" y="1718"/>
                      <a:pt x="28439" y="1694"/>
                    </a:cubicBezTo>
                    <a:cubicBezTo>
                      <a:pt x="28448" y="1693"/>
                      <a:pt x="28458" y="1693"/>
                      <a:pt x="28468" y="1693"/>
                    </a:cubicBezTo>
                    <a:close/>
                    <a:moveTo>
                      <a:pt x="11416" y="1342"/>
                    </a:moveTo>
                    <a:cubicBezTo>
                      <a:pt x="11871" y="1342"/>
                      <a:pt x="12264" y="1743"/>
                      <a:pt x="12074" y="2178"/>
                    </a:cubicBezTo>
                    <a:cubicBezTo>
                      <a:pt x="11802" y="2668"/>
                      <a:pt x="11235" y="2949"/>
                      <a:pt x="10698" y="3110"/>
                    </a:cubicBezTo>
                    <a:cubicBezTo>
                      <a:pt x="10367" y="3203"/>
                      <a:pt x="10020" y="3277"/>
                      <a:pt x="9678" y="3340"/>
                    </a:cubicBezTo>
                    <a:cubicBezTo>
                      <a:pt x="9661" y="3293"/>
                      <a:pt x="9634" y="3252"/>
                      <a:pt x="9600" y="3216"/>
                    </a:cubicBezTo>
                    <a:cubicBezTo>
                      <a:pt x="9663" y="3079"/>
                      <a:pt x="9731" y="2942"/>
                      <a:pt x="9804" y="2805"/>
                    </a:cubicBezTo>
                    <a:cubicBezTo>
                      <a:pt x="10090" y="2258"/>
                      <a:pt x="10504" y="1580"/>
                      <a:pt x="11198" y="1374"/>
                    </a:cubicBezTo>
                    <a:cubicBezTo>
                      <a:pt x="11270" y="1352"/>
                      <a:pt x="11344" y="1342"/>
                      <a:pt x="11416" y="1342"/>
                    </a:cubicBezTo>
                    <a:close/>
                    <a:moveTo>
                      <a:pt x="19290" y="1"/>
                    </a:moveTo>
                    <a:cubicBezTo>
                      <a:pt x="18958" y="1"/>
                      <a:pt x="18595" y="159"/>
                      <a:pt x="18281" y="503"/>
                    </a:cubicBezTo>
                    <a:cubicBezTo>
                      <a:pt x="17801" y="1028"/>
                      <a:pt x="17557" y="2074"/>
                      <a:pt x="17456" y="2632"/>
                    </a:cubicBezTo>
                    <a:lnTo>
                      <a:pt x="17450" y="2632"/>
                    </a:lnTo>
                    <a:cubicBezTo>
                      <a:pt x="17479" y="2085"/>
                      <a:pt x="17474" y="1068"/>
                      <a:pt x="17142" y="543"/>
                    </a:cubicBezTo>
                    <a:cubicBezTo>
                      <a:pt x="16910" y="179"/>
                      <a:pt x="16585" y="10"/>
                      <a:pt x="16257" y="10"/>
                    </a:cubicBezTo>
                    <a:cubicBezTo>
                      <a:pt x="15975" y="10"/>
                      <a:pt x="15690" y="136"/>
                      <a:pt x="15464" y="373"/>
                    </a:cubicBezTo>
                    <a:cubicBezTo>
                      <a:pt x="14987" y="866"/>
                      <a:pt x="15158" y="1568"/>
                      <a:pt x="15628" y="2072"/>
                    </a:cubicBezTo>
                    <a:cubicBezTo>
                      <a:pt x="16002" y="2473"/>
                      <a:pt x="16515" y="2713"/>
                      <a:pt x="17009" y="2920"/>
                    </a:cubicBezTo>
                    <a:cubicBezTo>
                      <a:pt x="16992" y="2986"/>
                      <a:pt x="16989" y="3059"/>
                      <a:pt x="17009" y="3130"/>
                    </a:cubicBezTo>
                    <a:cubicBezTo>
                      <a:pt x="16859" y="3153"/>
                      <a:pt x="16706" y="3179"/>
                      <a:pt x="16552" y="3202"/>
                    </a:cubicBezTo>
                    <a:cubicBezTo>
                      <a:pt x="16385" y="3827"/>
                      <a:pt x="15411" y="7044"/>
                      <a:pt x="13115" y="7378"/>
                    </a:cubicBezTo>
                    <a:cubicBezTo>
                      <a:pt x="12959" y="7401"/>
                      <a:pt x="12810" y="7412"/>
                      <a:pt x="12670" y="7412"/>
                    </a:cubicBezTo>
                    <a:cubicBezTo>
                      <a:pt x="10257" y="7412"/>
                      <a:pt x="10037" y="4243"/>
                      <a:pt x="10017" y="3658"/>
                    </a:cubicBezTo>
                    <a:cubicBezTo>
                      <a:pt x="9900" y="3653"/>
                      <a:pt x="9785" y="3650"/>
                      <a:pt x="9676" y="3643"/>
                    </a:cubicBezTo>
                    <a:cubicBezTo>
                      <a:pt x="9693" y="3601"/>
                      <a:pt x="9704" y="3556"/>
                      <a:pt x="9706" y="3509"/>
                    </a:cubicBezTo>
                    <a:cubicBezTo>
                      <a:pt x="10321" y="3427"/>
                      <a:pt x="10976" y="3323"/>
                      <a:pt x="11552" y="3015"/>
                    </a:cubicBezTo>
                    <a:cubicBezTo>
                      <a:pt x="12244" y="2643"/>
                      <a:pt x="12717" y="2009"/>
                      <a:pt x="12433" y="1422"/>
                    </a:cubicBezTo>
                    <a:cubicBezTo>
                      <a:pt x="12263" y="1066"/>
                      <a:pt x="11924" y="857"/>
                      <a:pt x="11526" y="857"/>
                    </a:cubicBezTo>
                    <a:cubicBezTo>
                      <a:pt x="11247" y="857"/>
                      <a:pt x="10939" y="960"/>
                      <a:pt x="10639" y="1185"/>
                    </a:cubicBezTo>
                    <a:cubicBezTo>
                      <a:pt x="10185" y="1528"/>
                      <a:pt x="9818" y="2228"/>
                      <a:pt x="9588" y="2765"/>
                    </a:cubicBezTo>
                    <a:cubicBezTo>
                      <a:pt x="9726" y="2272"/>
                      <a:pt x="9845" y="1635"/>
                      <a:pt x="9714" y="1207"/>
                    </a:cubicBezTo>
                    <a:cubicBezTo>
                      <a:pt x="9564" y="714"/>
                      <a:pt x="9193" y="466"/>
                      <a:pt x="8790" y="466"/>
                    </a:cubicBezTo>
                    <a:cubicBezTo>
                      <a:pt x="8605" y="466"/>
                      <a:pt x="8413" y="518"/>
                      <a:pt x="8233" y="623"/>
                    </a:cubicBezTo>
                    <a:cubicBezTo>
                      <a:pt x="7675" y="943"/>
                      <a:pt x="7654" y="1617"/>
                      <a:pt x="7954" y="2188"/>
                    </a:cubicBezTo>
                    <a:cubicBezTo>
                      <a:pt x="8186" y="2636"/>
                      <a:pt x="8583" y="2979"/>
                      <a:pt x="8974" y="3287"/>
                    </a:cubicBezTo>
                    <a:cubicBezTo>
                      <a:pt x="8939" y="3346"/>
                      <a:pt x="8917" y="3417"/>
                      <a:pt x="8917" y="3491"/>
                    </a:cubicBezTo>
                    <a:cubicBezTo>
                      <a:pt x="8917" y="3524"/>
                      <a:pt x="8920" y="3559"/>
                      <a:pt x="8929" y="3588"/>
                    </a:cubicBezTo>
                    <a:cubicBezTo>
                      <a:pt x="8256" y="3527"/>
                      <a:pt x="7647" y="3429"/>
                      <a:pt x="6958" y="3274"/>
                    </a:cubicBezTo>
                    <a:cubicBezTo>
                      <a:pt x="6270" y="6347"/>
                      <a:pt x="4408" y="9457"/>
                      <a:pt x="1" y="9627"/>
                    </a:cubicBezTo>
                    <a:cubicBezTo>
                      <a:pt x="617" y="12322"/>
                      <a:pt x="575" y="14259"/>
                      <a:pt x="2609" y="15080"/>
                    </a:cubicBezTo>
                    <a:cubicBezTo>
                      <a:pt x="5595" y="15379"/>
                      <a:pt x="7041" y="15542"/>
                      <a:pt x="9581" y="18231"/>
                    </a:cubicBezTo>
                    <a:cubicBezTo>
                      <a:pt x="9782" y="18239"/>
                      <a:pt x="9981" y="18243"/>
                      <a:pt x="10178" y="18243"/>
                    </a:cubicBezTo>
                    <a:cubicBezTo>
                      <a:pt x="21148" y="18243"/>
                      <a:pt x="25806" y="5453"/>
                      <a:pt x="28366" y="4591"/>
                    </a:cubicBezTo>
                    <a:cubicBezTo>
                      <a:pt x="27723" y="4141"/>
                      <a:pt x="27116" y="3763"/>
                      <a:pt x="26434" y="3464"/>
                    </a:cubicBezTo>
                    <a:cubicBezTo>
                      <a:pt x="26447" y="3441"/>
                      <a:pt x="26458" y="3416"/>
                      <a:pt x="26467" y="3389"/>
                    </a:cubicBezTo>
                    <a:cubicBezTo>
                      <a:pt x="26799" y="3429"/>
                      <a:pt x="27145" y="3465"/>
                      <a:pt x="27493" y="3465"/>
                    </a:cubicBezTo>
                    <a:cubicBezTo>
                      <a:pt x="27788" y="3465"/>
                      <a:pt x="28084" y="3439"/>
                      <a:pt x="28374" y="3367"/>
                    </a:cubicBezTo>
                    <a:cubicBezTo>
                      <a:pt x="29138" y="3179"/>
                      <a:pt x="29754" y="2680"/>
                      <a:pt x="29625" y="2042"/>
                    </a:cubicBezTo>
                    <a:cubicBezTo>
                      <a:pt x="29531" y="1558"/>
                      <a:pt x="29121" y="1232"/>
                      <a:pt x="28578" y="1232"/>
                    </a:cubicBezTo>
                    <a:cubicBezTo>
                      <a:pt x="28382" y="1232"/>
                      <a:pt x="28168" y="1274"/>
                      <a:pt x="27946" y="1367"/>
                    </a:cubicBezTo>
                    <a:cubicBezTo>
                      <a:pt x="27293" y="1641"/>
                      <a:pt x="26637" y="2480"/>
                      <a:pt x="26308" y="2945"/>
                    </a:cubicBezTo>
                    <a:cubicBezTo>
                      <a:pt x="26295" y="2936"/>
                      <a:pt x="26283" y="2929"/>
                      <a:pt x="26270" y="2923"/>
                    </a:cubicBezTo>
                    <a:cubicBezTo>
                      <a:pt x="26468" y="2422"/>
                      <a:pt x="26782" y="1485"/>
                      <a:pt x="26652" y="893"/>
                    </a:cubicBezTo>
                    <a:cubicBezTo>
                      <a:pt x="26532" y="346"/>
                      <a:pt x="26153" y="64"/>
                      <a:pt x="25728" y="64"/>
                    </a:cubicBezTo>
                    <a:cubicBezTo>
                      <a:pt x="25559" y="64"/>
                      <a:pt x="25382" y="109"/>
                      <a:pt x="25212" y="200"/>
                    </a:cubicBezTo>
                    <a:cubicBezTo>
                      <a:pt x="24632" y="507"/>
                      <a:pt x="24562" y="1214"/>
                      <a:pt x="24820" y="1831"/>
                    </a:cubicBezTo>
                    <a:cubicBezTo>
                      <a:pt x="25025" y="2316"/>
                      <a:pt x="25397" y="2699"/>
                      <a:pt x="25767" y="3043"/>
                    </a:cubicBezTo>
                    <a:cubicBezTo>
                      <a:pt x="25737" y="3084"/>
                      <a:pt x="25716" y="3132"/>
                      <a:pt x="25703" y="3184"/>
                    </a:cubicBezTo>
                    <a:cubicBezTo>
                      <a:pt x="25444" y="3100"/>
                      <a:pt x="25175" y="3024"/>
                      <a:pt x="24885" y="2960"/>
                    </a:cubicBezTo>
                    <a:cubicBezTo>
                      <a:pt x="24784" y="3517"/>
                      <a:pt x="24093" y="6679"/>
                      <a:pt x="21399" y="6679"/>
                    </a:cubicBezTo>
                    <a:cubicBezTo>
                      <a:pt x="21348" y="6679"/>
                      <a:pt x="21296" y="6678"/>
                      <a:pt x="21244" y="6675"/>
                    </a:cubicBezTo>
                    <a:cubicBezTo>
                      <a:pt x="18871" y="6571"/>
                      <a:pt x="18384" y="3330"/>
                      <a:pt x="18331" y="2922"/>
                    </a:cubicBezTo>
                    <a:cubicBezTo>
                      <a:pt x="18153" y="2949"/>
                      <a:pt x="17971" y="2977"/>
                      <a:pt x="17784" y="3006"/>
                    </a:cubicBezTo>
                    <a:cubicBezTo>
                      <a:pt x="17784" y="2989"/>
                      <a:pt x="17781" y="2975"/>
                      <a:pt x="17780" y="2959"/>
                    </a:cubicBezTo>
                    <a:cubicBezTo>
                      <a:pt x="18371" y="2766"/>
                      <a:pt x="18999" y="2545"/>
                      <a:pt x="19509" y="2136"/>
                    </a:cubicBezTo>
                    <a:cubicBezTo>
                      <a:pt x="20123" y="1645"/>
                      <a:pt x="20471" y="937"/>
                      <a:pt x="20087" y="410"/>
                    </a:cubicBezTo>
                    <a:cubicBezTo>
                      <a:pt x="19895" y="145"/>
                      <a:pt x="19606" y="1"/>
                      <a:pt x="19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66;p37">
                <a:extLst>
                  <a:ext uri="{FF2B5EF4-FFF2-40B4-BE49-F238E27FC236}">
                    <a16:creationId xmlns:a16="http://schemas.microsoft.com/office/drawing/2014/main" id="{22CD3052-66A8-9688-4B8B-FA91D9B66882}"/>
                  </a:ext>
                </a:extLst>
              </p:cNvPr>
              <p:cNvSpPr/>
              <p:nvPr/>
            </p:nvSpPr>
            <p:spPr>
              <a:xfrm>
                <a:off x="3827199" y="1660884"/>
                <a:ext cx="602418" cy="239175"/>
              </a:xfrm>
              <a:custGeom>
                <a:avLst/>
                <a:gdLst/>
                <a:ahLst/>
                <a:cxnLst/>
                <a:rect l="l" t="t" r="r" b="b"/>
                <a:pathLst>
                  <a:path w="5715" h="2269" extrusionOk="0">
                    <a:moveTo>
                      <a:pt x="69" y="1"/>
                    </a:moveTo>
                    <a:cubicBezTo>
                      <a:pt x="61" y="1"/>
                      <a:pt x="53" y="2"/>
                      <a:pt x="46" y="5"/>
                    </a:cubicBezTo>
                    <a:cubicBezTo>
                      <a:pt x="16" y="17"/>
                      <a:pt x="0" y="52"/>
                      <a:pt x="13" y="84"/>
                    </a:cubicBezTo>
                    <a:cubicBezTo>
                      <a:pt x="393" y="1045"/>
                      <a:pt x="1142" y="2201"/>
                      <a:pt x="2559" y="2264"/>
                    </a:cubicBezTo>
                    <a:cubicBezTo>
                      <a:pt x="2613" y="2265"/>
                      <a:pt x="2664" y="2268"/>
                      <a:pt x="2716" y="2268"/>
                    </a:cubicBezTo>
                    <a:cubicBezTo>
                      <a:pt x="4326" y="2268"/>
                      <a:pt x="5226" y="1149"/>
                      <a:pt x="5699" y="191"/>
                    </a:cubicBezTo>
                    <a:cubicBezTo>
                      <a:pt x="5714" y="162"/>
                      <a:pt x="5703" y="124"/>
                      <a:pt x="5671" y="109"/>
                    </a:cubicBezTo>
                    <a:cubicBezTo>
                      <a:pt x="5663" y="105"/>
                      <a:pt x="5654" y="103"/>
                      <a:pt x="5645" y="103"/>
                    </a:cubicBezTo>
                    <a:cubicBezTo>
                      <a:pt x="5623" y="103"/>
                      <a:pt x="5602" y="115"/>
                      <a:pt x="5591" y="137"/>
                    </a:cubicBezTo>
                    <a:cubicBezTo>
                      <a:pt x="5133" y="1062"/>
                      <a:pt x="4264" y="2146"/>
                      <a:pt x="2715" y="2146"/>
                    </a:cubicBezTo>
                    <a:cubicBezTo>
                      <a:pt x="2666" y="2146"/>
                      <a:pt x="2615" y="2145"/>
                      <a:pt x="2564" y="2143"/>
                    </a:cubicBezTo>
                    <a:cubicBezTo>
                      <a:pt x="1212" y="2084"/>
                      <a:pt x="491" y="965"/>
                      <a:pt x="124" y="38"/>
                    </a:cubicBezTo>
                    <a:cubicBezTo>
                      <a:pt x="116" y="15"/>
                      <a:pt x="93"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67;p37">
                <a:extLst>
                  <a:ext uri="{FF2B5EF4-FFF2-40B4-BE49-F238E27FC236}">
                    <a16:creationId xmlns:a16="http://schemas.microsoft.com/office/drawing/2014/main" id="{D4410B9E-8EDB-78F8-9874-018D2BD4F2B3}"/>
                  </a:ext>
                </a:extLst>
              </p:cNvPr>
              <p:cNvSpPr/>
              <p:nvPr/>
            </p:nvSpPr>
            <p:spPr>
              <a:xfrm>
                <a:off x="2935534" y="1687237"/>
                <a:ext cx="611905" cy="289878"/>
              </a:xfrm>
              <a:custGeom>
                <a:avLst/>
                <a:gdLst/>
                <a:ahLst/>
                <a:cxnLst/>
                <a:rect l="l" t="t" r="r" b="b"/>
                <a:pathLst>
                  <a:path w="5805" h="2750" extrusionOk="0">
                    <a:moveTo>
                      <a:pt x="5736" y="1"/>
                    </a:moveTo>
                    <a:cubicBezTo>
                      <a:pt x="5714" y="1"/>
                      <a:pt x="5692" y="13"/>
                      <a:pt x="5682" y="35"/>
                    </a:cubicBezTo>
                    <a:cubicBezTo>
                      <a:pt x="5174" y="1092"/>
                      <a:pt x="4276" y="2392"/>
                      <a:pt x="2879" y="2597"/>
                    </a:cubicBezTo>
                    <a:cubicBezTo>
                      <a:pt x="2728" y="2618"/>
                      <a:pt x="2585" y="2629"/>
                      <a:pt x="2449" y="2629"/>
                    </a:cubicBezTo>
                    <a:cubicBezTo>
                      <a:pt x="1063" y="2629"/>
                      <a:pt x="421" y="1550"/>
                      <a:pt x="126" y="595"/>
                    </a:cubicBezTo>
                    <a:cubicBezTo>
                      <a:pt x="118" y="570"/>
                      <a:pt x="96" y="553"/>
                      <a:pt x="70" y="553"/>
                    </a:cubicBezTo>
                    <a:cubicBezTo>
                      <a:pt x="64" y="553"/>
                      <a:pt x="57" y="554"/>
                      <a:pt x="51" y="556"/>
                    </a:cubicBezTo>
                    <a:cubicBezTo>
                      <a:pt x="19" y="565"/>
                      <a:pt x="1" y="599"/>
                      <a:pt x="12" y="630"/>
                    </a:cubicBezTo>
                    <a:cubicBezTo>
                      <a:pt x="321" y="1626"/>
                      <a:pt x="990" y="2749"/>
                      <a:pt x="2442" y="2749"/>
                    </a:cubicBezTo>
                    <a:cubicBezTo>
                      <a:pt x="2586" y="2749"/>
                      <a:pt x="2739" y="2736"/>
                      <a:pt x="2898" y="2715"/>
                    </a:cubicBezTo>
                    <a:cubicBezTo>
                      <a:pt x="4346" y="2505"/>
                      <a:pt x="5269" y="1170"/>
                      <a:pt x="5790" y="86"/>
                    </a:cubicBezTo>
                    <a:cubicBezTo>
                      <a:pt x="5805" y="56"/>
                      <a:pt x="5792" y="21"/>
                      <a:pt x="5762" y="6"/>
                    </a:cubicBezTo>
                    <a:cubicBezTo>
                      <a:pt x="5754" y="2"/>
                      <a:pt x="5745" y="1"/>
                      <a:pt x="5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68;p37">
                <a:extLst>
                  <a:ext uri="{FF2B5EF4-FFF2-40B4-BE49-F238E27FC236}">
                    <a16:creationId xmlns:a16="http://schemas.microsoft.com/office/drawing/2014/main" id="{0E8703BD-EA01-9FC8-E97D-EE5BAD1F500E}"/>
                  </a:ext>
                </a:extLst>
              </p:cNvPr>
              <p:cNvSpPr/>
              <p:nvPr/>
            </p:nvSpPr>
            <p:spPr>
              <a:xfrm>
                <a:off x="2329426" y="2796994"/>
                <a:ext cx="503122" cy="277439"/>
              </a:xfrm>
              <a:custGeom>
                <a:avLst/>
                <a:gdLst/>
                <a:ahLst/>
                <a:cxnLst/>
                <a:rect l="l" t="t" r="r" b="b"/>
                <a:pathLst>
                  <a:path w="4773" h="2632" extrusionOk="0">
                    <a:moveTo>
                      <a:pt x="65" y="1"/>
                    </a:moveTo>
                    <a:cubicBezTo>
                      <a:pt x="35" y="1"/>
                      <a:pt x="10" y="22"/>
                      <a:pt x="5" y="51"/>
                    </a:cubicBezTo>
                    <a:cubicBezTo>
                      <a:pt x="1" y="86"/>
                      <a:pt x="24" y="116"/>
                      <a:pt x="55" y="121"/>
                    </a:cubicBezTo>
                    <a:cubicBezTo>
                      <a:pt x="1651" y="380"/>
                      <a:pt x="2916" y="871"/>
                      <a:pt x="4664" y="2614"/>
                    </a:cubicBezTo>
                    <a:cubicBezTo>
                      <a:pt x="4677" y="2626"/>
                      <a:pt x="4691" y="2632"/>
                      <a:pt x="4707" y="2632"/>
                    </a:cubicBezTo>
                    <a:cubicBezTo>
                      <a:pt x="4721" y="2632"/>
                      <a:pt x="4737" y="2624"/>
                      <a:pt x="4750" y="2614"/>
                    </a:cubicBezTo>
                    <a:cubicBezTo>
                      <a:pt x="4773" y="2592"/>
                      <a:pt x="4773" y="2552"/>
                      <a:pt x="4750" y="2529"/>
                    </a:cubicBezTo>
                    <a:cubicBezTo>
                      <a:pt x="2981" y="761"/>
                      <a:pt x="1696" y="264"/>
                      <a:pt x="75" y="1"/>
                    </a:cubicBezTo>
                    <a:cubicBezTo>
                      <a:pt x="72" y="1"/>
                      <a:pt x="68" y="1"/>
                      <a:pt x="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69;p37">
                <a:extLst>
                  <a:ext uri="{FF2B5EF4-FFF2-40B4-BE49-F238E27FC236}">
                    <a16:creationId xmlns:a16="http://schemas.microsoft.com/office/drawing/2014/main" id="{8FFBDF3F-C6B7-97C3-3781-42EBF3FA2F5C}"/>
                  </a:ext>
                </a:extLst>
              </p:cNvPr>
              <p:cNvSpPr/>
              <p:nvPr/>
            </p:nvSpPr>
            <p:spPr>
              <a:xfrm>
                <a:off x="2809569" y="2198159"/>
                <a:ext cx="1013517" cy="364508"/>
              </a:xfrm>
              <a:custGeom>
                <a:avLst/>
                <a:gdLst/>
                <a:ahLst/>
                <a:cxnLst/>
                <a:rect l="l" t="t" r="r" b="b"/>
                <a:pathLst>
                  <a:path w="9615" h="3458" extrusionOk="0">
                    <a:moveTo>
                      <a:pt x="9547" y="1"/>
                    </a:moveTo>
                    <a:cubicBezTo>
                      <a:pt x="9530" y="1"/>
                      <a:pt x="9513" y="7"/>
                      <a:pt x="9501" y="21"/>
                    </a:cubicBezTo>
                    <a:cubicBezTo>
                      <a:pt x="7512" y="2290"/>
                      <a:pt x="4123" y="3339"/>
                      <a:pt x="1341" y="3339"/>
                    </a:cubicBezTo>
                    <a:cubicBezTo>
                      <a:pt x="901" y="3339"/>
                      <a:pt x="476" y="3313"/>
                      <a:pt x="73" y="3261"/>
                    </a:cubicBezTo>
                    <a:cubicBezTo>
                      <a:pt x="70" y="3261"/>
                      <a:pt x="68" y="3260"/>
                      <a:pt x="65" y="3260"/>
                    </a:cubicBezTo>
                    <a:cubicBezTo>
                      <a:pt x="34" y="3260"/>
                      <a:pt x="9" y="3281"/>
                      <a:pt x="5" y="3312"/>
                    </a:cubicBezTo>
                    <a:cubicBezTo>
                      <a:pt x="1" y="3347"/>
                      <a:pt x="23" y="3377"/>
                      <a:pt x="58" y="3379"/>
                    </a:cubicBezTo>
                    <a:cubicBezTo>
                      <a:pt x="462" y="3431"/>
                      <a:pt x="893" y="3458"/>
                      <a:pt x="1337" y="3458"/>
                    </a:cubicBezTo>
                    <a:cubicBezTo>
                      <a:pt x="4148" y="3458"/>
                      <a:pt x="7577" y="2396"/>
                      <a:pt x="9593" y="101"/>
                    </a:cubicBezTo>
                    <a:cubicBezTo>
                      <a:pt x="9614" y="75"/>
                      <a:pt x="9613" y="37"/>
                      <a:pt x="9587" y="15"/>
                    </a:cubicBezTo>
                    <a:cubicBezTo>
                      <a:pt x="9576" y="6"/>
                      <a:pt x="9561" y="1"/>
                      <a:pt x="9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70;p37">
                <a:extLst>
                  <a:ext uri="{FF2B5EF4-FFF2-40B4-BE49-F238E27FC236}">
                    <a16:creationId xmlns:a16="http://schemas.microsoft.com/office/drawing/2014/main" id="{BBCA4AAE-12A2-48A1-A322-2C48B5CA0069}"/>
                  </a:ext>
                </a:extLst>
              </p:cNvPr>
              <p:cNvSpPr/>
              <p:nvPr/>
            </p:nvSpPr>
            <p:spPr>
              <a:xfrm>
                <a:off x="1851180" y="1788325"/>
                <a:ext cx="680843" cy="422483"/>
              </a:xfrm>
              <a:custGeom>
                <a:avLst/>
                <a:gdLst/>
                <a:ahLst/>
                <a:cxnLst/>
                <a:rect l="l" t="t" r="r" b="b"/>
                <a:pathLst>
                  <a:path w="6459" h="4008" extrusionOk="0">
                    <a:moveTo>
                      <a:pt x="6390" y="1"/>
                    </a:moveTo>
                    <a:cubicBezTo>
                      <a:pt x="6366" y="1"/>
                      <a:pt x="6344" y="15"/>
                      <a:pt x="6334" y="38"/>
                    </a:cubicBezTo>
                    <a:cubicBezTo>
                      <a:pt x="5273" y="2518"/>
                      <a:pt x="3044" y="3886"/>
                      <a:pt x="62" y="3886"/>
                    </a:cubicBezTo>
                    <a:cubicBezTo>
                      <a:pt x="27" y="3886"/>
                      <a:pt x="0" y="3912"/>
                      <a:pt x="0" y="3946"/>
                    </a:cubicBezTo>
                    <a:cubicBezTo>
                      <a:pt x="0" y="3981"/>
                      <a:pt x="27" y="4008"/>
                      <a:pt x="62" y="4008"/>
                    </a:cubicBezTo>
                    <a:cubicBezTo>
                      <a:pt x="3097" y="4008"/>
                      <a:pt x="5363" y="2616"/>
                      <a:pt x="6445" y="84"/>
                    </a:cubicBezTo>
                    <a:cubicBezTo>
                      <a:pt x="6458" y="54"/>
                      <a:pt x="6444" y="18"/>
                      <a:pt x="6413" y="6"/>
                    </a:cubicBezTo>
                    <a:cubicBezTo>
                      <a:pt x="6405" y="2"/>
                      <a:pt x="6397" y="1"/>
                      <a:pt x="6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0" name="Google Shape;2371;p37">
              <a:extLst>
                <a:ext uri="{FF2B5EF4-FFF2-40B4-BE49-F238E27FC236}">
                  <a16:creationId xmlns:a16="http://schemas.microsoft.com/office/drawing/2014/main" id="{CB520804-82B1-6366-000E-22DFE2518488}"/>
                </a:ext>
              </a:extLst>
            </p:cNvPr>
            <p:cNvSpPr/>
            <p:nvPr/>
          </p:nvSpPr>
          <p:spPr>
            <a:xfrm>
              <a:off x="3182826" y="2080732"/>
              <a:ext cx="1311933" cy="1014782"/>
            </a:xfrm>
            <a:custGeom>
              <a:avLst/>
              <a:gdLst/>
              <a:ahLst/>
              <a:cxnLst/>
              <a:rect l="l" t="t" r="r" b="b"/>
              <a:pathLst>
                <a:path w="12446" h="9627" extrusionOk="0">
                  <a:moveTo>
                    <a:pt x="12377" y="1"/>
                  </a:moveTo>
                  <a:cubicBezTo>
                    <a:pt x="12359" y="1"/>
                    <a:pt x="12341" y="9"/>
                    <a:pt x="12330" y="24"/>
                  </a:cubicBezTo>
                  <a:cubicBezTo>
                    <a:pt x="10204" y="2940"/>
                    <a:pt x="6247" y="8363"/>
                    <a:pt x="53" y="9508"/>
                  </a:cubicBezTo>
                  <a:cubicBezTo>
                    <a:pt x="22" y="9512"/>
                    <a:pt x="1" y="9545"/>
                    <a:pt x="5" y="9576"/>
                  </a:cubicBezTo>
                  <a:cubicBezTo>
                    <a:pt x="11" y="9608"/>
                    <a:pt x="36" y="9626"/>
                    <a:pt x="65" y="9626"/>
                  </a:cubicBezTo>
                  <a:lnTo>
                    <a:pt x="75" y="9626"/>
                  </a:lnTo>
                  <a:cubicBezTo>
                    <a:pt x="6314" y="8474"/>
                    <a:pt x="10289" y="3023"/>
                    <a:pt x="12425" y="96"/>
                  </a:cubicBezTo>
                  <a:cubicBezTo>
                    <a:pt x="12445" y="70"/>
                    <a:pt x="12440" y="31"/>
                    <a:pt x="12413" y="13"/>
                  </a:cubicBezTo>
                  <a:cubicBezTo>
                    <a:pt x="12402" y="5"/>
                    <a:pt x="12390" y="1"/>
                    <a:pt x="12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2;p37">
              <a:extLst>
                <a:ext uri="{FF2B5EF4-FFF2-40B4-BE49-F238E27FC236}">
                  <a16:creationId xmlns:a16="http://schemas.microsoft.com/office/drawing/2014/main" id="{3427A242-43C0-6312-2CAF-3BECDCB41202}"/>
                </a:ext>
              </a:extLst>
            </p:cNvPr>
            <p:cNvSpPr/>
            <p:nvPr/>
          </p:nvSpPr>
          <p:spPr>
            <a:xfrm>
              <a:off x="1508703" y="767745"/>
              <a:ext cx="941522" cy="1148653"/>
            </a:xfrm>
            <a:custGeom>
              <a:avLst/>
              <a:gdLst/>
              <a:ahLst/>
              <a:cxnLst/>
              <a:rect l="l" t="t" r="r" b="b"/>
              <a:pathLst>
                <a:path w="8932" h="10897" extrusionOk="0">
                  <a:moveTo>
                    <a:pt x="3465" y="1"/>
                  </a:moveTo>
                  <a:cubicBezTo>
                    <a:pt x="1397" y="1"/>
                    <a:pt x="857" y="938"/>
                    <a:pt x="508" y="1903"/>
                  </a:cubicBezTo>
                  <a:cubicBezTo>
                    <a:pt x="1" y="3305"/>
                    <a:pt x="84" y="5124"/>
                    <a:pt x="188" y="6872"/>
                  </a:cubicBezTo>
                  <a:cubicBezTo>
                    <a:pt x="248" y="7851"/>
                    <a:pt x="434" y="10350"/>
                    <a:pt x="3341" y="10831"/>
                  </a:cubicBezTo>
                  <a:cubicBezTo>
                    <a:pt x="3611" y="10876"/>
                    <a:pt x="3865" y="10897"/>
                    <a:pt x="4103" y="10897"/>
                  </a:cubicBezTo>
                  <a:cubicBezTo>
                    <a:pt x="6425" y="10897"/>
                    <a:pt x="7265" y="8923"/>
                    <a:pt x="7603" y="8098"/>
                  </a:cubicBezTo>
                  <a:cubicBezTo>
                    <a:pt x="8267" y="6479"/>
                    <a:pt x="8932" y="4784"/>
                    <a:pt x="8903" y="3292"/>
                  </a:cubicBezTo>
                  <a:cubicBezTo>
                    <a:pt x="8881" y="2039"/>
                    <a:pt x="8572" y="727"/>
                    <a:pt x="5111" y="154"/>
                  </a:cubicBezTo>
                  <a:cubicBezTo>
                    <a:pt x="4475" y="48"/>
                    <a:pt x="3931" y="1"/>
                    <a:pt x="34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3;p37">
              <a:extLst>
                <a:ext uri="{FF2B5EF4-FFF2-40B4-BE49-F238E27FC236}">
                  <a16:creationId xmlns:a16="http://schemas.microsoft.com/office/drawing/2014/main" id="{6C38985E-AA04-590E-5258-455F6EEEC424}"/>
                </a:ext>
              </a:extLst>
            </p:cNvPr>
            <p:cNvSpPr/>
            <p:nvPr/>
          </p:nvSpPr>
          <p:spPr>
            <a:xfrm>
              <a:off x="1279225" y="739600"/>
              <a:ext cx="436608" cy="804384"/>
            </a:xfrm>
            <a:custGeom>
              <a:avLst/>
              <a:gdLst/>
              <a:ahLst/>
              <a:cxnLst/>
              <a:rect l="l" t="t" r="r" b="b"/>
              <a:pathLst>
                <a:path w="4142" h="7631" extrusionOk="0">
                  <a:moveTo>
                    <a:pt x="3298" y="1"/>
                  </a:moveTo>
                  <a:cubicBezTo>
                    <a:pt x="3168" y="1"/>
                    <a:pt x="3032" y="30"/>
                    <a:pt x="2898" y="93"/>
                  </a:cubicBezTo>
                  <a:cubicBezTo>
                    <a:pt x="2141" y="442"/>
                    <a:pt x="1373" y="724"/>
                    <a:pt x="806" y="916"/>
                  </a:cubicBezTo>
                  <a:cubicBezTo>
                    <a:pt x="350" y="1071"/>
                    <a:pt x="13" y="1543"/>
                    <a:pt x="8" y="2044"/>
                  </a:cubicBezTo>
                  <a:cubicBezTo>
                    <a:pt x="0" y="3038"/>
                    <a:pt x="309" y="4025"/>
                    <a:pt x="689" y="4814"/>
                  </a:cubicBezTo>
                  <a:cubicBezTo>
                    <a:pt x="896" y="5248"/>
                    <a:pt x="1124" y="5655"/>
                    <a:pt x="1263" y="6134"/>
                  </a:cubicBezTo>
                  <a:cubicBezTo>
                    <a:pt x="1336" y="6385"/>
                    <a:pt x="1278" y="7323"/>
                    <a:pt x="1420" y="7500"/>
                  </a:cubicBezTo>
                  <a:cubicBezTo>
                    <a:pt x="1493" y="7591"/>
                    <a:pt x="1566" y="7631"/>
                    <a:pt x="1639" y="7631"/>
                  </a:cubicBezTo>
                  <a:cubicBezTo>
                    <a:pt x="2077" y="7631"/>
                    <a:pt x="2491" y="6199"/>
                    <a:pt x="2593" y="5792"/>
                  </a:cubicBezTo>
                  <a:cubicBezTo>
                    <a:pt x="2765" y="5109"/>
                    <a:pt x="2920" y="3110"/>
                    <a:pt x="3701" y="2089"/>
                  </a:cubicBezTo>
                  <a:cubicBezTo>
                    <a:pt x="3971" y="1736"/>
                    <a:pt x="4141" y="1305"/>
                    <a:pt x="4133" y="876"/>
                  </a:cubicBezTo>
                  <a:lnTo>
                    <a:pt x="4133" y="854"/>
                  </a:lnTo>
                  <a:cubicBezTo>
                    <a:pt x="4117" y="339"/>
                    <a:pt x="3742" y="1"/>
                    <a:pt x="3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4;p37">
              <a:extLst>
                <a:ext uri="{FF2B5EF4-FFF2-40B4-BE49-F238E27FC236}">
                  <a16:creationId xmlns:a16="http://schemas.microsoft.com/office/drawing/2014/main" id="{8CBE00EE-BBB2-5927-76A4-C69098980A9F}"/>
                </a:ext>
              </a:extLst>
            </p:cNvPr>
            <p:cNvSpPr/>
            <p:nvPr/>
          </p:nvSpPr>
          <p:spPr>
            <a:xfrm>
              <a:off x="1429013" y="953056"/>
              <a:ext cx="247819" cy="597358"/>
            </a:xfrm>
            <a:custGeom>
              <a:avLst/>
              <a:gdLst/>
              <a:ahLst/>
              <a:cxnLst/>
              <a:rect l="l" t="t" r="r" b="b"/>
              <a:pathLst>
                <a:path w="2351" h="5667" extrusionOk="0">
                  <a:moveTo>
                    <a:pt x="2283" y="1"/>
                  </a:moveTo>
                  <a:cubicBezTo>
                    <a:pt x="2265" y="1"/>
                    <a:pt x="2246" y="9"/>
                    <a:pt x="2235" y="25"/>
                  </a:cubicBezTo>
                  <a:cubicBezTo>
                    <a:pt x="1624" y="823"/>
                    <a:pt x="1392" y="2191"/>
                    <a:pt x="1238" y="3096"/>
                  </a:cubicBezTo>
                  <a:cubicBezTo>
                    <a:pt x="1194" y="3365"/>
                    <a:pt x="1155" y="3595"/>
                    <a:pt x="1115" y="3752"/>
                  </a:cubicBezTo>
                  <a:cubicBezTo>
                    <a:pt x="975" y="4319"/>
                    <a:pt x="616" y="5421"/>
                    <a:pt x="271" y="5536"/>
                  </a:cubicBezTo>
                  <a:cubicBezTo>
                    <a:pt x="254" y="5542"/>
                    <a:pt x="237" y="5545"/>
                    <a:pt x="221" y="5545"/>
                  </a:cubicBezTo>
                  <a:cubicBezTo>
                    <a:pt x="183" y="5545"/>
                    <a:pt x="146" y="5530"/>
                    <a:pt x="107" y="5498"/>
                  </a:cubicBezTo>
                  <a:cubicBezTo>
                    <a:pt x="96" y="5489"/>
                    <a:pt x="82" y="5485"/>
                    <a:pt x="69" y="5485"/>
                  </a:cubicBezTo>
                  <a:cubicBezTo>
                    <a:pt x="51" y="5485"/>
                    <a:pt x="34" y="5493"/>
                    <a:pt x="22" y="5508"/>
                  </a:cubicBezTo>
                  <a:cubicBezTo>
                    <a:pt x="0" y="5534"/>
                    <a:pt x="6" y="5572"/>
                    <a:pt x="30" y="5594"/>
                  </a:cubicBezTo>
                  <a:cubicBezTo>
                    <a:pt x="90" y="5642"/>
                    <a:pt x="153" y="5666"/>
                    <a:pt x="220" y="5666"/>
                  </a:cubicBezTo>
                  <a:cubicBezTo>
                    <a:pt x="250" y="5666"/>
                    <a:pt x="279" y="5661"/>
                    <a:pt x="309" y="5651"/>
                  </a:cubicBezTo>
                  <a:cubicBezTo>
                    <a:pt x="794" y="5488"/>
                    <a:pt x="1190" y="3954"/>
                    <a:pt x="1231" y="3780"/>
                  </a:cubicBezTo>
                  <a:cubicBezTo>
                    <a:pt x="1271" y="3619"/>
                    <a:pt x="1309" y="3386"/>
                    <a:pt x="1357" y="3116"/>
                  </a:cubicBezTo>
                  <a:cubicBezTo>
                    <a:pt x="1508" y="2223"/>
                    <a:pt x="1738" y="870"/>
                    <a:pt x="2329" y="98"/>
                  </a:cubicBezTo>
                  <a:cubicBezTo>
                    <a:pt x="2350" y="74"/>
                    <a:pt x="2345" y="34"/>
                    <a:pt x="2319" y="14"/>
                  </a:cubicBezTo>
                  <a:cubicBezTo>
                    <a:pt x="2308" y="5"/>
                    <a:pt x="2296" y="1"/>
                    <a:pt x="22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5;p37">
              <a:extLst>
                <a:ext uri="{FF2B5EF4-FFF2-40B4-BE49-F238E27FC236}">
                  <a16:creationId xmlns:a16="http://schemas.microsoft.com/office/drawing/2014/main" id="{343A60FB-DD8D-9D10-9A72-1A2293CC7187}"/>
                </a:ext>
              </a:extLst>
            </p:cNvPr>
            <p:cNvSpPr/>
            <p:nvPr/>
          </p:nvSpPr>
          <p:spPr>
            <a:xfrm>
              <a:off x="2335013" y="888018"/>
              <a:ext cx="416897" cy="826414"/>
            </a:xfrm>
            <a:custGeom>
              <a:avLst/>
              <a:gdLst/>
              <a:ahLst/>
              <a:cxnLst/>
              <a:rect l="l" t="t" r="r" b="b"/>
              <a:pathLst>
                <a:path w="3955" h="7840" extrusionOk="0">
                  <a:moveTo>
                    <a:pt x="932" y="0"/>
                  </a:moveTo>
                  <a:cubicBezTo>
                    <a:pt x="572" y="0"/>
                    <a:pt x="237" y="236"/>
                    <a:pt x="119" y="656"/>
                  </a:cubicBezTo>
                  <a:lnTo>
                    <a:pt x="113" y="678"/>
                  </a:lnTo>
                  <a:cubicBezTo>
                    <a:pt x="1" y="1092"/>
                    <a:pt x="63" y="1550"/>
                    <a:pt x="239" y="1957"/>
                  </a:cubicBezTo>
                  <a:cubicBezTo>
                    <a:pt x="753" y="3137"/>
                    <a:pt x="426" y="5114"/>
                    <a:pt x="428" y="5819"/>
                  </a:cubicBezTo>
                  <a:cubicBezTo>
                    <a:pt x="429" y="6255"/>
                    <a:pt x="490" y="7839"/>
                    <a:pt x="961" y="7839"/>
                  </a:cubicBezTo>
                  <a:cubicBezTo>
                    <a:pt x="1020" y="7839"/>
                    <a:pt x="1085" y="7815"/>
                    <a:pt x="1157" y="7760"/>
                  </a:cubicBezTo>
                  <a:cubicBezTo>
                    <a:pt x="1337" y="7623"/>
                    <a:pt x="1507" y="6696"/>
                    <a:pt x="1640" y="6469"/>
                  </a:cubicBezTo>
                  <a:cubicBezTo>
                    <a:pt x="1887" y="6038"/>
                    <a:pt x="2207" y="5697"/>
                    <a:pt x="2512" y="5325"/>
                  </a:cubicBezTo>
                  <a:cubicBezTo>
                    <a:pt x="3070" y="4650"/>
                    <a:pt x="3607" y="3768"/>
                    <a:pt x="3839" y="2800"/>
                  </a:cubicBezTo>
                  <a:cubicBezTo>
                    <a:pt x="3954" y="2311"/>
                    <a:pt x="3740" y="1772"/>
                    <a:pt x="3335" y="1513"/>
                  </a:cubicBezTo>
                  <a:cubicBezTo>
                    <a:pt x="2829" y="1190"/>
                    <a:pt x="2154" y="731"/>
                    <a:pt x="1501" y="209"/>
                  </a:cubicBezTo>
                  <a:cubicBezTo>
                    <a:pt x="1324" y="67"/>
                    <a:pt x="1125" y="0"/>
                    <a:pt x="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6;p37">
              <a:extLst>
                <a:ext uri="{FF2B5EF4-FFF2-40B4-BE49-F238E27FC236}">
                  <a16:creationId xmlns:a16="http://schemas.microsoft.com/office/drawing/2014/main" id="{01EEC6FD-6302-5A88-B7FA-7EBFF354E443}"/>
                </a:ext>
              </a:extLst>
            </p:cNvPr>
            <p:cNvSpPr/>
            <p:nvPr/>
          </p:nvSpPr>
          <p:spPr>
            <a:xfrm>
              <a:off x="2353249" y="1087348"/>
              <a:ext cx="110997" cy="633092"/>
            </a:xfrm>
            <a:custGeom>
              <a:avLst/>
              <a:gdLst/>
              <a:ahLst/>
              <a:cxnLst/>
              <a:rect l="l" t="t" r="r" b="b"/>
              <a:pathLst>
                <a:path w="1053" h="6006" extrusionOk="0">
                  <a:moveTo>
                    <a:pt x="68" y="0"/>
                  </a:moveTo>
                  <a:cubicBezTo>
                    <a:pt x="60" y="0"/>
                    <a:pt x="51" y="2"/>
                    <a:pt x="43" y="5"/>
                  </a:cubicBezTo>
                  <a:cubicBezTo>
                    <a:pt x="13" y="19"/>
                    <a:pt x="0" y="55"/>
                    <a:pt x="13" y="86"/>
                  </a:cubicBezTo>
                  <a:cubicBezTo>
                    <a:pt x="400" y="980"/>
                    <a:pt x="300" y="2345"/>
                    <a:pt x="233" y="3250"/>
                  </a:cubicBezTo>
                  <a:cubicBezTo>
                    <a:pt x="212" y="3523"/>
                    <a:pt x="196" y="3758"/>
                    <a:pt x="196" y="3924"/>
                  </a:cubicBezTo>
                  <a:cubicBezTo>
                    <a:pt x="196" y="4110"/>
                    <a:pt x="212" y="5750"/>
                    <a:pt x="670" y="5977"/>
                  </a:cubicBezTo>
                  <a:cubicBezTo>
                    <a:pt x="707" y="5997"/>
                    <a:pt x="747" y="6006"/>
                    <a:pt x="789" y="6006"/>
                  </a:cubicBezTo>
                  <a:cubicBezTo>
                    <a:pt x="861" y="6006"/>
                    <a:pt x="940" y="5976"/>
                    <a:pt x="1021" y="5912"/>
                  </a:cubicBezTo>
                  <a:cubicBezTo>
                    <a:pt x="1047" y="5892"/>
                    <a:pt x="1053" y="5855"/>
                    <a:pt x="1033" y="5827"/>
                  </a:cubicBezTo>
                  <a:cubicBezTo>
                    <a:pt x="1021" y="5812"/>
                    <a:pt x="1003" y="5805"/>
                    <a:pt x="985" y="5805"/>
                  </a:cubicBezTo>
                  <a:cubicBezTo>
                    <a:pt x="973" y="5805"/>
                    <a:pt x="960" y="5808"/>
                    <a:pt x="949" y="5816"/>
                  </a:cubicBezTo>
                  <a:cubicBezTo>
                    <a:pt x="889" y="5861"/>
                    <a:pt x="837" y="5884"/>
                    <a:pt x="789" y="5884"/>
                  </a:cubicBezTo>
                  <a:cubicBezTo>
                    <a:pt x="767" y="5884"/>
                    <a:pt x="745" y="5879"/>
                    <a:pt x="724" y="5869"/>
                  </a:cubicBezTo>
                  <a:cubicBezTo>
                    <a:pt x="427" y="5720"/>
                    <a:pt x="319" y="4624"/>
                    <a:pt x="317" y="3923"/>
                  </a:cubicBezTo>
                  <a:cubicBezTo>
                    <a:pt x="317" y="3760"/>
                    <a:pt x="335" y="3529"/>
                    <a:pt x="355" y="3257"/>
                  </a:cubicBezTo>
                  <a:cubicBezTo>
                    <a:pt x="422" y="2339"/>
                    <a:pt x="524" y="957"/>
                    <a:pt x="125" y="36"/>
                  </a:cubicBezTo>
                  <a:cubicBezTo>
                    <a:pt x="114" y="13"/>
                    <a:pt x="9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7;p37">
              <a:extLst>
                <a:ext uri="{FF2B5EF4-FFF2-40B4-BE49-F238E27FC236}">
                  <a16:creationId xmlns:a16="http://schemas.microsoft.com/office/drawing/2014/main" id="{7295FC7D-4920-7F8B-EAE6-166DF90C7208}"/>
                </a:ext>
              </a:extLst>
            </p:cNvPr>
            <p:cNvSpPr/>
            <p:nvPr/>
          </p:nvSpPr>
          <p:spPr>
            <a:xfrm>
              <a:off x="2117657" y="1222062"/>
              <a:ext cx="193111" cy="158220"/>
            </a:xfrm>
            <a:custGeom>
              <a:avLst/>
              <a:gdLst/>
              <a:ahLst/>
              <a:cxnLst/>
              <a:rect l="l" t="t" r="r" b="b"/>
              <a:pathLst>
                <a:path w="1832" h="1501" extrusionOk="0">
                  <a:moveTo>
                    <a:pt x="856" y="1"/>
                  </a:moveTo>
                  <a:cubicBezTo>
                    <a:pt x="547" y="1"/>
                    <a:pt x="265" y="166"/>
                    <a:pt x="154" y="444"/>
                  </a:cubicBezTo>
                  <a:cubicBezTo>
                    <a:pt x="1" y="823"/>
                    <a:pt x="219" y="1267"/>
                    <a:pt x="642" y="1435"/>
                  </a:cubicBezTo>
                  <a:cubicBezTo>
                    <a:pt x="753" y="1479"/>
                    <a:pt x="867" y="1500"/>
                    <a:pt x="977" y="1500"/>
                  </a:cubicBezTo>
                  <a:cubicBezTo>
                    <a:pt x="1287" y="1500"/>
                    <a:pt x="1569" y="1336"/>
                    <a:pt x="1681" y="1057"/>
                  </a:cubicBezTo>
                  <a:cubicBezTo>
                    <a:pt x="1831" y="679"/>
                    <a:pt x="1614" y="235"/>
                    <a:pt x="1192" y="66"/>
                  </a:cubicBezTo>
                  <a:cubicBezTo>
                    <a:pt x="1081" y="22"/>
                    <a:pt x="966" y="1"/>
                    <a:pt x="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8;p37">
              <a:extLst>
                <a:ext uri="{FF2B5EF4-FFF2-40B4-BE49-F238E27FC236}">
                  <a16:creationId xmlns:a16="http://schemas.microsoft.com/office/drawing/2014/main" id="{EE65EA70-0EE6-7145-8151-6D369BE04017}"/>
                </a:ext>
              </a:extLst>
            </p:cNvPr>
            <p:cNvSpPr/>
            <p:nvPr/>
          </p:nvSpPr>
          <p:spPr>
            <a:xfrm>
              <a:off x="2210102" y="1257269"/>
              <a:ext cx="66935" cy="58924"/>
            </a:xfrm>
            <a:custGeom>
              <a:avLst/>
              <a:gdLst/>
              <a:ahLst/>
              <a:cxnLst/>
              <a:rect l="l" t="t" r="r" b="b"/>
              <a:pathLst>
                <a:path w="635" h="559" extrusionOk="0">
                  <a:moveTo>
                    <a:pt x="226" y="1"/>
                  </a:moveTo>
                  <a:cubicBezTo>
                    <a:pt x="173" y="1"/>
                    <a:pt x="125" y="18"/>
                    <a:pt x="91" y="53"/>
                  </a:cubicBezTo>
                  <a:cubicBezTo>
                    <a:pt x="1" y="143"/>
                    <a:pt x="29" y="317"/>
                    <a:pt x="156" y="443"/>
                  </a:cubicBezTo>
                  <a:cubicBezTo>
                    <a:pt x="232" y="519"/>
                    <a:pt x="326" y="559"/>
                    <a:pt x="409" y="559"/>
                  </a:cubicBezTo>
                  <a:cubicBezTo>
                    <a:pt x="462" y="559"/>
                    <a:pt x="510" y="542"/>
                    <a:pt x="545" y="507"/>
                  </a:cubicBezTo>
                  <a:cubicBezTo>
                    <a:pt x="635" y="417"/>
                    <a:pt x="606" y="243"/>
                    <a:pt x="479" y="118"/>
                  </a:cubicBezTo>
                  <a:cubicBezTo>
                    <a:pt x="402" y="42"/>
                    <a:pt x="308" y="1"/>
                    <a:pt x="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9;p37">
              <a:extLst>
                <a:ext uri="{FF2B5EF4-FFF2-40B4-BE49-F238E27FC236}">
                  <a16:creationId xmlns:a16="http://schemas.microsoft.com/office/drawing/2014/main" id="{78CF5DF3-68B3-0D79-74B7-37E50ABC8C33}"/>
                </a:ext>
              </a:extLst>
            </p:cNvPr>
            <p:cNvSpPr/>
            <p:nvPr/>
          </p:nvSpPr>
          <p:spPr>
            <a:xfrm>
              <a:off x="1633825" y="1141950"/>
              <a:ext cx="178143" cy="155585"/>
            </a:xfrm>
            <a:custGeom>
              <a:avLst/>
              <a:gdLst/>
              <a:ahLst/>
              <a:cxnLst/>
              <a:rect l="l" t="t" r="r" b="b"/>
              <a:pathLst>
                <a:path w="1690" h="1476" extrusionOk="0">
                  <a:moveTo>
                    <a:pt x="856" y="1"/>
                  </a:moveTo>
                  <a:cubicBezTo>
                    <a:pt x="839" y="1"/>
                    <a:pt x="822" y="1"/>
                    <a:pt x="806" y="2"/>
                  </a:cubicBezTo>
                  <a:cubicBezTo>
                    <a:pt x="353" y="26"/>
                    <a:pt x="0" y="375"/>
                    <a:pt x="25" y="782"/>
                  </a:cubicBezTo>
                  <a:cubicBezTo>
                    <a:pt x="45" y="1174"/>
                    <a:pt x="404" y="1475"/>
                    <a:pt x="837" y="1475"/>
                  </a:cubicBezTo>
                  <a:cubicBezTo>
                    <a:pt x="853" y="1475"/>
                    <a:pt x="868" y="1475"/>
                    <a:pt x="884" y="1474"/>
                  </a:cubicBezTo>
                  <a:cubicBezTo>
                    <a:pt x="1338" y="1451"/>
                    <a:pt x="1690" y="1102"/>
                    <a:pt x="1667" y="695"/>
                  </a:cubicBezTo>
                  <a:cubicBezTo>
                    <a:pt x="1643" y="303"/>
                    <a:pt x="1287" y="1"/>
                    <a:pt x="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80;p37">
              <a:extLst>
                <a:ext uri="{FF2B5EF4-FFF2-40B4-BE49-F238E27FC236}">
                  <a16:creationId xmlns:a16="http://schemas.microsoft.com/office/drawing/2014/main" id="{9727E6F5-E7FC-33C0-4D35-09776BB8FC97}"/>
                </a:ext>
              </a:extLst>
            </p:cNvPr>
            <p:cNvSpPr/>
            <p:nvPr/>
          </p:nvSpPr>
          <p:spPr>
            <a:xfrm>
              <a:off x="1726375" y="1173890"/>
              <a:ext cx="66935" cy="58819"/>
            </a:xfrm>
            <a:custGeom>
              <a:avLst/>
              <a:gdLst/>
              <a:ahLst/>
              <a:cxnLst/>
              <a:rect l="l" t="t" r="r" b="b"/>
              <a:pathLst>
                <a:path w="635" h="558" extrusionOk="0">
                  <a:moveTo>
                    <a:pt x="226" y="0"/>
                  </a:moveTo>
                  <a:cubicBezTo>
                    <a:pt x="173" y="0"/>
                    <a:pt x="125" y="17"/>
                    <a:pt x="91" y="52"/>
                  </a:cubicBezTo>
                  <a:cubicBezTo>
                    <a:pt x="1" y="142"/>
                    <a:pt x="29" y="316"/>
                    <a:pt x="156" y="440"/>
                  </a:cubicBezTo>
                  <a:cubicBezTo>
                    <a:pt x="233" y="517"/>
                    <a:pt x="327" y="557"/>
                    <a:pt x="410" y="557"/>
                  </a:cubicBezTo>
                  <a:cubicBezTo>
                    <a:pt x="463" y="557"/>
                    <a:pt x="511" y="541"/>
                    <a:pt x="546" y="506"/>
                  </a:cubicBezTo>
                  <a:cubicBezTo>
                    <a:pt x="635" y="416"/>
                    <a:pt x="606" y="242"/>
                    <a:pt x="479" y="116"/>
                  </a:cubicBezTo>
                  <a:cubicBezTo>
                    <a:pt x="403" y="41"/>
                    <a:pt x="309"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1;p37">
              <a:extLst>
                <a:ext uri="{FF2B5EF4-FFF2-40B4-BE49-F238E27FC236}">
                  <a16:creationId xmlns:a16="http://schemas.microsoft.com/office/drawing/2014/main" id="{74460624-E7D8-ECF2-72A4-84D4C9695FFF}"/>
                </a:ext>
              </a:extLst>
            </p:cNvPr>
            <p:cNvSpPr/>
            <p:nvPr/>
          </p:nvSpPr>
          <p:spPr>
            <a:xfrm>
              <a:off x="1594507" y="993006"/>
              <a:ext cx="613592" cy="821038"/>
            </a:xfrm>
            <a:custGeom>
              <a:avLst/>
              <a:gdLst/>
              <a:ahLst/>
              <a:cxnLst/>
              <a:rect l="l" t="t" r="r" b="b"/>
              <a:pathLst>
                <a:path w="5821" h="7789" extrusionOk="0">
                  <a:moveTo>
                    <a:pt x="3857" y="0"/>
                  </a:moveTo>
                  <a:cubicBezTo>
                    <a:pt x="3068" y="0"/>
                    <a:pt x="2707" y="1797"/>
                    <a:pt x="2270" y="2946"/>
                  </a:cubicBezTo>
                  <a:lnTo>
                    <a:pt x="2264" y="2960"/>
                  </a:lnTo>
                  <a:cubicBezTo>
                    <a:pt x="1935" y="3824"/>
                    <a:pt x="1340" y="4566"/>
                    <a:pt x="548" y="5043"/>
                  </a:cubicBezTo>
                  <a:cubicBezTo>
                    <a:pt x="234" y="5232"/>
                    <a:pt x="1" y="5523"/>
                    <a:pt x="41" y="5956"/>
                  </a:cubicBezTo>
                  <a:cubicBezTo>
                    <a:pt x="76" y="6348"/>
                    <a:pt x="376" y="6640"/>
                    <a:pt x="756" y="6822"/>
                  </a:cubicBezTo>
                  <a:cubicBezTo>
                    <a:pt x="1066" y="6972"/>
                    <a:pt x="1357" y="7155"/>
                    <a:pt x="1640" y="7352"/>
                  </a:cubicBezTo>
                  <a:cubicBezTo>
                    <a:pt x="1914" y="7546"/>
                    <a:pt x="2251" y="7692"/>
                    <a:pt x="2615" y="7755"/>
                  </a:cubicBezTo>
                  <a:cubicBezTo>
                    <a:pt x="2753" y="7778"/>
                    <a:pt x="2891" y="7789"/>
                    <a:pt x="3026" y="7789"/>
                  </a:cubicBezTo>
                  <a:cubicBezTo>
                    <a:pt x="3251" y="7789"/>
                    <a:pt x="3468" y="7758"/>
                    <a:pt x="3670" y="7700"/>
                  </a:cubicBezTo>
                  <a:cubicBezTo>
                    <a:pt x="4000" y="7608"/>
                    <a:pt x="4339" y="7533"/>
                    <a:pt x="4678" y="7495"/>
                  </a:cubicBezTo>
                  <a:cubicBezTo>
                    <a:pt x="5098" y="7449"/>
                    <a:pt x="5476" y="7274"/>
                    <a:pt x="5642" y="6915"/>
                  </a:cubicBezTo>
                  <a:cubicBezTo>
                    <a:pt x="5821" y="6522"/>
                    <a:pt x="5702" y="6171"/>
                    <a:pt x="5468" y="5887"/>
                  </a:cubicBezTo>
                  <a:cubicBezTo>
                    <a:pt x="4878" y="5173"/>
                    <a:pt x="4564" y="4274"/>
                    <a:pt x="4543" y="3351"/>
                  </a:cubicBezTo>
                  <a:lnTo>
                    <a:pt x="4543" y="3337"/>
                  </a:lnTo>
                  <a:cubicBezTo>
                    <a:pt x="4513" y="2063"/>
                    <a:pt x="4791" y="163"/>
                    <a:pt x="3943" y="7"/>
                  </a:cubicBezTo>
                  <a:cubicBezTo>
                    <a:pt x="3914" y="3"/>
                    <a:pt x="3885" y="0"/>
                    <a:pt x="38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1" name="Google Shape;2382;p37">
              <a:extLst>
                <a:ext uri="{FF2B5EF4-FFF2-40B4-BE49-F238E27FC236}">
                  <a16:creationId xmlns:a16="http://schemas.microsoft.com/office/drawing/2014/main" id="{70CDF337-11D5-6698-DBAC-D7676F405802}"/>
                </a:ext>
              </a:extLst>
            </p:cNvPr>
            <p:cNvGrpSpPr/>
            <p:nvPr/>
          </p:nvGrpSpPr>
          <p:grpSpPr>
            <a:xfrm>
              <a:off x="1643944" y="1370901"/>
              <a:ext cx="522201" cy="381373"/>
              <a:chOff x="1643944" y="1370901"/>
              <a:chExt cx="522201" cy="381373"/>
            </a:xfrm>
          </p:grpSpPr>
          <p:sp>
            <p:nvSpPr>
              <p:cNvPr id="2382" name="Google Shape;2383;p37">
                <a:extLst>
                  <a:ext uri="{FF2B5EF4-FFF2-40B4-BE49-F238E27FC236}">
                    <a16:creationId xmlns:a16="http://schemas.microsoft.com/office/drawing/2014/main" id="{EC7B590A-477F-1ECD-8026-F27B5463278E}"/>
                  </a:ext>
                </a:extLst>
              </p:cNvPr>
              <p:cNvSpPr/>
              <p:nvPr/>
            </p:nvSpPr>
            <p:spPr>
              <a:xfrm>
                <a:off x="1643944" y="1594159"/>
                <a:ext cx="273434" cy="113527"/>
              </a:xfrm>
              <a:custGeom>
                <a:avLst/>
                <a:gdLst/>
                <a:ahLst/>
                <a:cxnLst/>
                <a:rect l="l" t="t" r="r" b="b"/>
                <a:pathLst>
                  <a:path w="2594" h="1077" extrusionOk="0">
                    <a:moveTo>
                      <a:pt x="68" y="1"/>
                    </a:moveTo>
                    <a:cubicBezTo>
                      <a:pt x="59" y="1"/>
                      <a:pt x="49" y="3"/>
                      <a:pt x="40" y="7"/>
                    </a:cubicBezTo>
                    <a:cubicBezTo>
                      <a:pt x="10" y="21"/>
                      <a:pt x="0" y="57"/>
                      <a:pt x="13" y="88"/>
                    </a:cubicBezTo>
                    <a:cubicBezTo>
                      <a:pt x="174" y="413"/>
                      <a:pt x="523" y="971"/>
                      <a:pt x="1032" y="1055"/>
                    </a:cubicBezTo>
                    <a:cubicBezTo>
                      <a:pt x="1118" y="1069"/>
                      <a:pt x="1202" y="1077"/>
                      <a:pt x="1287" y="1077"/>
                    </a:cubicBezTo>
                    <a:cubicBezTo>
                      <a:pt x="1878" y="1077"/>
                      <a:pt x="2400" y="732"/>
                      <a:pt x="2582" y="196"/>
                    </a:cubicBezTo>
                    <a:cubicBezTo>
                      <a:pt x="2593" y="163"/>
                      <a:pt x="2576" y="128"/>
                      <a:pt x="2544" y="118"/>
                    </a:cubicBezTo>
                    <a:cubicBezTo>
                      <a:pt x="2538" y="116"/>
                      <a:pt x="2531" y="115"/>
                      <a:pt x="2524" y="115"/>
                    </a:cubicBezTo>
                    <a:cubicBezTo>
                      <a:pt x="2499" y="115"/>
                      <a:pt x="2476" y="131"/>
                      <a:pt x="2467" y="156"/>
                    </a:cubicBezTo>
                    <a:cubicBezTo>
                      <a:pt x="2301" y="643"/>
                      <a:pt x="1825" y="955"/>
                      <a:pt x="1287" y="955"/>
                    </a:cubicBezTo>
                    <a:cubicBezTo>
                      <a:pt x="1210" y="955"/>
                      <a:pt x="1131" y="948"/>
                      <a:pt x="1052" y="935"/>
                    </a:cubicBezTo>
                    <a:cubicBezTo>
                      <a:pt x="596" y="861"/>
                      <a:pt x="273" y="338"/>
                      <a:pt x="120" y="34"/>
                    </a:cubicBezTo>
                    <a:cubicBezTo>
                      <a:pt x="111" y="13"/>
                      <a:pt x="90" y="1"/>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4;p37">
                <a:extLst>
                  <a:ext uri="{FF2B5EF4-FFF2-40B4-BE49-F238E27FC236}">
                    <a16:creationId xmlns:a16="http://schemas.microsoft.com/office/drawing/2014/main" id="{8C7428D1-9C9E-F820-CB1F-800D23DE6FAA}"/>
                  </a:ext>
                </a:extLst>
              </p:cNvPr>
              <p:cNvSpPr/>
              <p:nvPr/>
            </p:nvSpPr>
            <p:spPr>
              <a:xfrm>
                <a:off x="1903675" y="1606176"/>
                <a:ext cx="262471" cy="146098"/>
              </a:xfrm>
              <a:custGeom>
                <a:avLst/>
                <a:gdLst/>
                <a:ahLst/>
                <a:cxnLst/>
                <a:rect l="l" t="t" r="r" b="b"/>
                <a:pathLst>
                  <a:path w="2490" h="1386" extrusionOk="0">
                    <a:moveTo>
                      <a:pt x="60" y="0"/>
                    </a:moveTo>
                    <a:cubicBezTo>
                      <a:pt x="28" y="0"/>
                      <a:pt x="1" y="27"/>
                      <a:pt x="1" y="62"/>
                    </a:cubicBezTo>
                    <a:cubicBezTo>
                      <a:pt x="1" y="710"/>
                      <a:pt x="502" y="1261"/>
                      <a:pt x="1188" y="1375"/>
                    </a:cubicBezTo>
                    <a:cubicBezTo>
                      <a:pt x="1236" y="1382"/>
                      <a:pt x="1280" y="1385"/>
                      <a:pt x="1327" y="1385"/>
                    </a:cubicBezTo>
                    <a:cubicBezTo>
                      <a:pt x="1788" y="1385"/>
                      <a:pt x="2234" y="1021"/>
                      <a:pt x="2466" y="787"/>
                    </a:cubicBezTo>
                    <a:cubicBezTo>
                      <a:pt x="2489" y="764"/>
                      <a:pt x="2489" y="725"/>
                      <a:pt x="2466" y="701"/>
                    </a:cubicBezTo>
                    <a:cubicBezTo>
                      <a:pt x="2455" y="690"/>
                      <a:pt x="2439" y="684"/>
                      <a:pt x="2424" y="684"/>
                    </a:cubicBezTo>
                    <a:cubicBezTo>
                      <a:pt x="2408" y="684"/>
                      <a:pt x="2392" y="690"/>
                      <a:pt x="2381" y="701"/>
                    </a:cubicBezTo>
                    <a:cubicBezTo>
                      <a:pt x="2162" y="920"/>
                      <a:pt x="1747" y="1265"/>
                      <a:pt x="1328" y="1265"/>
                    </a:cubicBezTo>
                    <a:cubicBezTo>
                      <a:pt x="1288" y="1265"/>
                      <a:pt x="1248" y="1262"/>
                      <a:pt x="1208" y="1255"/>
                    </a:cubicBezTo>
                    <a:cubicBezTo>
                      <a:pt x="580" y="1150"/>
                      <a:pt x="122" y="648"/>
                      <a:pt x="122" y="62"/>
                    </a:cubicBezTo>
                    <a:cubicBezTo>
                      <a:pt x="122" y="27"/>
                      <a:pt x="95"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5;p37">
                <a:extLst>
                  <a:ext uri="{FF2B5EF4-FFF2-40B4-BE49-F238E27FC236}">
                    <a16:creationId xmlns:a16="http://schemas.microsoft.com/office/drawing/2014/main" id="{6918D30D-CFA1-6113-EFA4-B4DC6EECAD5F}"/>
                  </a:ext>
                </a:extLst>
              </p:cNvPr>
              <p:cNvSpPr/>
              <p:nvPr/>
            </p:nvSpPr>
            <p:spPr>
              <a:xfrm>
                <a:off x="1903042" y="1510464"/>
                <a:ext cx="29620" cy="108572"/>
              </a:xfrm>
              <a:custGeom>
                <a:avLst/>
                <a:gdLst/>
                <a:ahLst/>
                <a:cxnLst/>
                <a:rect l="l" t="t" r="r" b="b"/>
                <a:pathLst>
                  <a:path w="281" h="1030" extrusionOk="0">
                    <a:moveTo>
                      <a:pt x="218" y="1"/>
                    </a:moveTo>
                    <a:cubicBezTo>
                      <a:pt x="188" y="1"/>
                      <a:pt x="160" y="23"/>
                      <a:pt x="156" y="51"/>
                    </a:cubicBezTo>
                    <a:lnTo>
                      <a:pt x="7" y="961"/>
                    </a:lnTo>
                    <a:cubicBezTo>
                      <a:pt x="1" y="994"/>
                      <a:pt x="24" y="1025"/>
                      <a:pt x="57" y="1030"/>
                    </a:cubicBezTo>
                    <a:lnTo>
                      <a:pt x="66" y="1030"/>
                    </a:lnTo>
                    <a:cubicBezTo>
                      <a:pt x="98" y="1030"/>
                      <a:pt x="122" y="1011"/>
                      <a:pt x="125" y="980"/>
                    </a:cubicBezTo>
                    <a:lnTo>
                      <a:pt x="275" y="71"/>
                    </a:lnTo>
                    <a:cubicBezTo>
                      <a:pt x="281" y="37"/>
                      <a:pt x="258" y="7"/>
                      <a:pt x="226" y="1"/>
                    </a:cubicBezTo>
                    <a:cubicBezTo>
                      <a:pt x="224" y="1"/>
                      <a:pt x="221" y="1"/>
                      <a:pt x="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6;p37">
                <a:extLst>
                  <a:ext uri="{FF2B5EF4-FFF2-40B4-BE49-F238E27FC236}">
                    <a16:creationId xmlns:a16="http://schemas.microsoft.com/office/drawing/2014/main" id="{4371CF6A-FA76-0FF3-0A0F-1FA47FBDD9FF}"/>
                  </a:ext>
                </a:extLst>
              </p:cNvPr>
              <p:cNvSpPr/>
              <p:nvPr/>
            </p:nvSpPr>
            <p:spPr>
              <a:xfrm>
                <a:off x="1806803" y="1370901"/>
                <a:ext cx="267636" cy="176246"/>
              </a:xfrm>
              <a:custGeom>
                <a:avLst/>
                <a:gdLst/>
                <a:ahLst/>
                <a:cxnLst/>
                <a:rect l="l" t="t" r="r" b="b"/>
                <a:pathLst>
                  <a:path w="2539" h="1672" extrusionOk="0">
                    <a:moveTo>
                      <a:pt x="646" y="0"/>
                    </a:moveTo>
                    <a:cubicBezTo>
                      <a:pt x="393" y="0"/>
                      <a:pt x="174" y="46"/>
                      <a:pt x="91" y="189"/>
                    </a:cubicBezTo>
                    <a:cubicBezTo>
                      <a:pt x="0" y="347"/>
                      <a:pt x="69" y="539"/>
                      <a:pt x="141" y="677"/>
                    </a:cubicBezTo>
                    <a:cubicBezTo>
                      <a:pt x="328" y="1038"/>
                      <a:pt x="811" y="1622"/>
                      <a:pt x="1084" y="1668"/>
                    </a:cubicBezTo>
                    <a:cubicBezTo>
                      <a:pt x="1098" y="1670"/>
                      <a:pt x="1113" y="1672"/>
                      <a:pt x="1129" y="1672"/>
                    </a:cubicBezTo>
                    <a:cubicBezTo>
                      <a:pt x="1424" y="1672"/>
                      <a:pt x="2016" y="1301"/>
                      <a:pt x="2295" y="1034"/>
                    </a:cubicBezTo>
                    <a:cubicBezTo>
                      <a:pt x="2410" y="926"/>
                      <a:pt x="2539" y="767"/>
                      <a:pt x="2503" y="587"/>
                    </a:cubicBezTo>
                    <a:cubicBezTo>
                      <a:pt x="2442" y="276"/>
                      <a:pt x="1796" y="146"/>
                      <a:pt x="1349" y="73"/>
                    </a:cubicBezTo>
                    <a:cubicBezTo>
                      <a:pt x="1137" y="38"/>
                      <a:pt x="877"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32148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34"/>
          <p:cNvSpPr txBox="1">
            <a:spLocks noGrp="1"/>
          </p:cNvSpPr>
          <p:nvPr>
            <p:ph type="title"/>
          </p:nvPr>
        </p:nvSpPr>
        <p:spPr>
          <a:xfrm>
            <a:off x="720000" y="539500"/>
            <a:ext cx="7704000" cy="65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solidFill>
                <a:schemeClr val="dk2"/>
              </a:solidFill>
            </a:endParaRPr>
          </a:p>
        </p:txBody>
      </p:sp>
      <p:sp>
        <p:nvSpPr>
          <p:cNvPr id="15" name="Google Shape;2186;p33">
            <a:extLst>
              <a:ext uri="{FF2B5EF4-FFF2-40B4-BE49-F238E27FC236}">
                <a16:creationId xmlns:a16="http://schemas.microsoft.com/office/drawing/2014/main" id="{BCA88BB2-21B6-4459-24D3-B0D1FDF3B9F6}"/>
              </a:ext>
            </a:extLst>
          </p:cNvPr>
          <p:cNvSpPr txBox="1">
            <a:spLocks noGrp="1"/>
          </p:cNvSpPr>
          <p:nvPr>
            <p:ph type="subTitle" idx="1"/>
          </p:nvPr>
        </p:nvSpPr>
        <p:spPr>
          <a:xfrm>
            <a:off x="1446609" y="1411923"/>
            <a:ext cx="6250782" cy="3417252"/>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arenR"/>
            </a:pPr>
            <a:r>
              <a:rPr lang="en-US" sz="1400" b="1" dirty="0"/>
              <a:t>Gathering and Analysis</a:t>
            </a:r>
          </a:p>
          <a:p>
            <a:pPr marL="342900" lvl="0" indent="-342900" algn="l" rtl="0">
              <a:spcBef>
                <a:spcPts val="0"/>
              </a:spcBef>
              <a:spcAft>
                <a:spcPts val="0"/>
              </a:spcAft>
              <a:buFont typeface="+mj-lt"/>
              <a:buAutoNum type="arabicParenR"/>
            </a:pPr>
            <a:endParaRPr lang="en-US" sz="1400" b="1" dirty="0"/>
          </a:p>
          <a:p>
            <a:pPr marL="342900" lvl="0" indent="-342900" algn="l" rtl="0">
              <a:spcBef>
                <a:spcPts val="0"/>
              </a:spcBef>
              <a:spcAft>
                <a:spcPts val="0"/>
              </a:spcAft>
              <a:buFont typeface="+mj-lt"/>
              <a:buAutoNum type="arabicParenR"/>
            </a:pPr>
            <a:r>
              <a:rPr lang="en-US" sz="1400" b="1" dirty="0"/>
              <a:t>System Design</a:t>
            </a:r>
          </a:p>
          <a:p>
            <a:pPr marL="342900" lvl="0" indent="-342900" algn="l" rtl="0">
              <a:spcBef>
                <a:spcPts val="0"/>
              </a:spcBef>
              <a:spcAft>
                <a:spcPts val="0"/>
              </a:spcAft>
              <a:buFont typeface="+mj-lt"/>
              <a:buAutoNum type="arabicParenR"/>
            </a:pPr>
            <a:endParaRPr lang="en-US" sz="1400" b="1" dirty="0"/>
          </a:p>
          <a:p>
            <a:pPr marL="342900" lvl="0" indent="-342900" algn="l" rtl="0">
              <a:spcBef>
                <a:spcPts val="0"/>
              </a:spcBef>
              <a:spcAft>
                <a:spcPts val="0"/>
              </a:spcAft>
              <a:buFont typeface="+mj-lt"/>
              <a:buAutoNum type="arabicParenR"/>
            </a:pPr>
            <a:r>
              <a:rPr lang="en-US" sz="1400" b="1" dirty="0"/>
              <a:t>Desktop Application Development</a:t>
            </a:r>
          </a:p>
          <a:p>
            <a:pPr marL="342900" lvl="0" indent="-342900" algn="l" rtl="0">
              <a:spcBef>
                <a:spcPts val="0"/>
              </a:spcBef>
              <a:spcAft>
                <a:spcPts val="0"/>
              </a:spcAft>
              <a:buFont typeface="+mj-lt"/>
              <a:buAutoNum type="arabicParenR"/>
            </a:pPr>
            <a:endParaRPr lang="en-US" sz="1400" b="1" dirty="0"/>
          </a:p>
          <a:p>
            <a:pPr marL="342900" lvl="0" indent="-342900" algn="l" rtl="0">
              <a:spcBef>
                <a:spcPts val="0"/>
              </a:spcBef>
              <a:spcAft>
                <a:spcPts val="0"/>
              </a:spcAft>
              <a:buFont typeface="+mj-lt"/>
              <a:buAutoNum type="arabicParenR"/>
            </a:pPr>
            <a:r>
              <a:rPr lang="en-US" sz="1400" b="1" dirty="0"/>
              <a:t>Testing</a:t>
            </a:r>
          </a:p>
          <a:p>
            <a:pPr marL="342900" lvl="0" indent="-342900" algn="l" rtl="0">
              <a:spcBef>
                <a:spcPts val="0"/>
              </a:spcBef>
              <a:spcAft>
                <a:spcPts val="0"/>
              </a:spcAft>
              <a:buFont typeface="+mj-lt"/>
              <a:buAutoNum type="arabicParenR"/>
            </a:pPr>
            <a:endParaRPr lang="en-US" sz="1400" b="1" dirty="0"/>
          </a:p>
          <a:p>
            <a:pPr marL="342900" lvl="0" indent="-342900" algn="l" rtl="0">
              <a:spcBef>
                <a:spcPts val="0"/>
              </a:spcBef>
              <a:spcAft>
                <a:spcPts val="0"/>
              </a:spcAft>
              <a:buFont typeface="+mj-lt"/>
              <a:buAutoNum type="arabicParenR"/>
            </a:pPr>
            <a:r>
              <a:rPr lang="en-US" sz="1400" b="1" dirty="0"/>
              <a:t>Deployment and Maintenance</a:t>
            </a:r>
          </a:p>
          <a:p>
            <a:pPr marL="342900" lvl="0" indent="-342900" algn="l" rtl="0">
              <a:spcBef>
                <a:spcPts val="0"/>
              </a:spcBef>
              <a:spcAft>
                <a:spcPts val="0"/>
              </a:spcAft>
              <a:buFont typeface="+mj-lt"/>
              <a:buAutoNum type="arabicParenR"/>
            </a:pPr>
            <a:endParaRPr lang="en-US" sz="1400" b="1" dirty="0"/>
          </a:p>
          <a:p>
            <a:pPr marL="342900" lvl="0" indent="-342900" algn="l" rtl="0">
              <a:spcBef>
                <a:spcPts val="0"/>
              </a:spcBef>
              <a:spcAft>
                <a:spcPts val="0"/>
              </a:spcAft>
              <a:buFont typeface="+mj-lt"/>
              <a:buAutoNum type="arabicParenR"/>
            </a:pPr>
            <a:r>
              <a:rPr lang="en-US" sz="1400" b="1" dirty="0"/>
              <a:t>Vet for Every Pet Website Integration</a:t>
            </a:r>
          </a:p>
          <a:p>
            <a:pPr marL="342900" lvl="0" indent="-342900" algn="l" rtl="0">
              <a:spcBef>
                <a:spcPts val="0"/>
              </a:spcBef>
              <a:spcAft>
                <a:spcPts val="0"/>
              </a:spcAft>
              <a:buFont typeface="+mj-lt"/>
              <a:buAutoNum type="arabicParenR"/>
            </a:pPr>
            <a:endParaRPr lang="en-US" sz="1400" b="1" dirty="0"/>
          </a:p>
          <a:p>
            <a:pPr marL="342900" lvl="0" indent="-342900" algn="l" rtl="0">
              <a:spcBef>
                <a:spcPts val="0"/>
              </a:spcBef>
              <a:spcAft>
                <a:spcPts val="0"/>
              </a:spcAft>
              <a:buFont typeface="+mj-lt"/>
              <a:buAutoNum type="arabicParenR"/>
            </a:pPr>
            <a:r>
              <a:rPr lang="en-US" sz="1400" b="1" dirty="0"/>
              <a:t>Pharmacy and Web Clinic Website Integration</a:t>
            </a:r>
          </a:p>
          <a:p>
            <a:pPr marL="342900" lvl="0" indent="-342900" algn="l" rtl="0">
              <a:spcBef>
                <a:spcPts val="0"/>
              </a:spcBef>
              <a:spcAft>
                <a:spcPts val="0"/>
              </a:spcAft>
              <a:buFont typeface="+mj-lt"/>
              <a:buAutoNum type="arabicParenR"/>
            </a:pPr>
            <a:endParaRPr lang="en-US" sz="1400" b="1" dirty="0"/>
          </a:p>
          <a:p>
            <a:pPr marL="342900" lvl="0" indent="-342900" algn="l" rtl="0">
              <a:spcBef>
                <a:spcPts val="0"/>
              </a:spcBef>
              <a:spcAft>
                <a:spcPts val="0"/>
              </a:spcAft>
              <a:buFont typeface="+mj-lt"/>
              <a:buAutoNum type="arabicParenR"/>
            </a:pPr>
            <a:r>
              <a:rPr lang="en-US" sz="1400" b="1" dirty="0"/>
              <a:t>Continuous Improvement</a:t>
            </a:r>
          </a:p>
          <a:p>
            <a:pPr marL="0" lvl="0" indent="0" algn="l" rtl="0">
              <a:spcBef>
                <a:spcPts val="0"/>
              </a:spcBef>
              <a:spcAft>
                <a:spcPts val="0"/>
              </a:spcAft>
            </a:pPr>
            <a:endParaRPr lang="en-US" dirty="0"/>
          </a:p>
        </p:txBody>
      </p:sp>
    </p:spTree>
    <p:extLst>
      <p:ext uri="{BB962C8B-B14F-4D97-AF65-F5344CB8AC3E}">
        <p14:creationId xmlns:p14="http://schemas.microsoft.com/office/powerpoint/2010/main" val="2339546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893" name="Google Shape;2893;p48"/>
          <p:cNvSpPr txBox="1">
            <a:spLocks noGrp="1"/>
          </p:cNvSpPr>
          <p:nvPr>
            <p:ph type="title"/>
          </p:nvPr>
        </p:nvSpPr>
        <p:spPr>
          <a:xfrm>
            <a:off x="720000" y="278618"/>
            <a:ext cx="7704000" cy="9850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br>
              <a:rPr lang="en" dirty="0"/>
            </a:br>
            <a:r>
              <a:rPr lang="en" sz="1800" dirty="0">
                <a:solidFill>
                  <a:schemeClr val="bg2"/>
                </a:solidFill>
              </a:rPr>
              <a:t>Uml Digaram</a:t>
            </a:r>
            <a:endParaRPr dirty="0">
              <a:solidFill>
                <a:schemeClr val="bg2"/>
              </a:solidFill>
            </a:endParaRPr>
          </a:p>
        </p:txBody>
      </p:sp>
      <p:pic>
        <p:nvPicPr>
          <p:cNvPr id="2" name="Picture 1" descr="A picture containing text, diagram, pattern&#10;&#10;Description automatically generated">
            <a:extLst>
              <a:ext uri="{FF2B5EF4-FFF2-40B4-BE49-F238E27FC236}">
                <a16:creationId xmlns:a16="http://schemas.microsoft.com/office/drawing/2014/main" id="{87FDC617-76AB-3B6D-21E5-93FAAB9C3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725" y="1372351"/>
            <a:ext cx="5924550" cy="3492531"/>
          </a:xfrm>
          <a:prstGeom prst="rect">
            <a:avLst/>
          </a:prstGeom>
        </p:spPr>
      </p:pic>
    </p:spTree>
    <p:extLst>
      <p:ext uri="{BB962C8B-B14F-4D97-AF65-F5344CB8AC3E}">
        <p14:creationId xmlns:p14="http://schemas.microsoft.com/office/powerpoint/2010/main" val="2386276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eterinary Clinic Business Plan by Slidesgo">
  <a:themeElements>
    <a:clrScheme name="Simple Light">
      <a:dk1>
        <a:srgbClr val="A2054B"/>
      </a:dk1>
      <a:lt1>
        <a:srgbClr val="B9E0FF"/>
      </a:lt1>
      <a:dk2>
        <a:srgbClr val="21205A"/>
      </a:dk2>
      <a:lt2>
        <a:srgbClr val="FFFFFF"/>
      </a:lt2>
      <a:accent1>
        <a:srgbClr val="222221"/>
      </a:accent1>
      <a:accent2>
        <a:srgbClr val="FFAD35"/>
      </a:accent2>
      <a:accent3>
        <a:srgbClr val="665121"/>
      </a:accent3>
      <a:accent4>
        <a:srgbClr val="E05C41"/>
      </a:accent4>
      <a:accent5>
        <a:srgbClr val="83C7FF"/>
      </a:accent5>
      <a:accent6>
        <a:srgbClr val="FFDEDE"/>
      </a:accent6>
      <a:hlink>
        <a:srgbClr val="2120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532</Words>
  <Application>Microsoft Office PowerPoint</Application>
  <PresentationFormat>On-screen Show (16:9)</PresentationFormat>
  <Paragraphs>86</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Bebas Neue</vt:lpstr>
      <vt:lpstr>Hind</vt:lpstr>
      <vt:lpstr>Nunito Light</vt:lpstr>
      <vt:lpstr>Plus Jakarta Sans</vt:lpstr>
      <vt:lpstr>Plus Jakarta Sans Medium</vt:lpstr>
      <vt:lpstr>Veterinary Clinic Business Plan by Slidesgo</vt:lpstr>
      <vt:lpstr>Vet For Every Pet</vt:lpstr>
      <vt:lpstr>Table of contents</vt:lpstr>
      <vt:lpstr>Introduction</vt:lpstr>
      <vt:lpstr>Introduction</vt:lpstr>
      <vt:lpstr>Introduction</vt:lpstr>
      <vt:lpstr>Introduction</vt:lpstr>
      <vt:lpstr>Methodology</vt:lpstr>
      <vt:lpstr>Methodology</vt:lpstr>
      <vt:lpstr>Methodology Uml Digaram</vt:lpstr>
      <vt:lpstr>Methodology High Level Architecture </vt:lpstr>
      <vt:lpstr>Methodology Pharmacy API implementation</vt:lpstr>
      <vt:lpstr>Methodology VFEP API implementation</vt:lpstr>
      <vt:lpstr>Results</vt:lpstr>
      <vt:lpstr>Results</vt:lpstr>
      <vt:lpstr>Results</vt:lpstr>
      <vt:lpstr>Discussion and Conclusion</vt:lpstr>
      <vt:lpstr>Discussion and Conclusion</vt:lpstr>
      <vt:lpstr>Future Work</vt:lpstr>
      <vt:lpstr>Future Work</vt:lpstr>
      <vt:lpstr>Team Members</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Vet For Every Pet</dc:title>
  <dc:creator>Shrouk Hesham Mahmoud</dc:creator>
  <cp:lastModifiedBy>Shrouk Hesham Mahmoud Abdelhamed</cp:lastModifiedBy>
  <cp:revision>3</cp:revision>
  <dcterms:modified xsi:type="dcterms:W3CDTF">2023-06-26T10:01:58Z</dcterms:modified>
</cp:coreProperties>
</file>