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5" r:id="rId3"/>
    <p:sldId id="266" r:id="rId4"/>
    <p:sldId id="267" r:id="rId5"/>
    <p:sldId id="259" r:id="rId6"/>
    <p:sldId id="260" r:id="rId7"/>
    <p:sldId id="261" r:id="rId8"/>
    <p:sldId id="262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0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83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2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36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55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0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16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10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29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25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1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7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F2115-EDA8-45BA-B830-7F6DF5AEF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0651"/>
            <a:ext cx="9144000" cy="1019312"/>
          </a:xfrm>
        </p:spPr>
        <p:txBody>
          <a:bodyPr>
            <a:normAutofit fontScale="90000"/>
          </a:bodyPr>
          <a:lstStyle/>
          <a:p>
            <a:r>
              <a:rPr lang="ru-RU" dirty="0"/>
              <a:t>Экзамены билет 15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4BC17C-8C88-4305-A61B-FC4C458BC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618" y="5334728"/>
            <a:ext cx="8825658" cy="861420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ИС </a:t>
            </a:r>
            <a:r>
              <a:rPr lang="ru-RU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КПП</a:t>
            </a:r>
            <a:endParaRPr lang="ru-RU" sz="18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85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E3F86-4F69-42F7-965A-CFA5DEBB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в разработку</a:t>
            </a:r>
          </a:p>
        </p:txBody>
      </p:sp>
    </p:spTree>
    <p:extLst>
      <p:ext uri="{BB962C8B-B14F-4D97-AF65-F5344CB8AC3E}">
        <p14:creationId xmlns:p14="http://schemas.microsoft.com/office/powerpoint/2010/main" val="193475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51CE-3A61-4793-9501-C0D8FA2C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CCF88F-DDE5-4839-8C71-C2CB9E9C6F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65" y="1795369"/>
            <a:ext cx="4293870" cy="3625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8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DE2CF-611A-40D3-B7F7-E9541532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классов</a:t>
            </a:r>
            <a:endParaRPr lang="ru-RU" sz="8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3B8328-06FD-4435-B448-6BC2310583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1513877"/>
            <a:ext cx="4086860" cy="4906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942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8F737-8182-4BC3-88ED-9E031D32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компонентов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2D26A-FB2C-4F47-9349-907228B797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949" y="2717220"/>
            <a:ext cx="4492102" cy="1980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77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19A9D-7954-4FB9-B23C-06DC0BCE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TO – BE </a:t>
            </a:r>
            <a:r>
              <a:rPr lang="ru-RU" dirty="0"/>
              <a:t>бизнес процесса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24680A-2B82-4770-9C71-45FC3831F5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13" y="1965960"/>
            <a:ext cx="4866752" cy="3994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62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A8788-5820-4D3A-9019-1720D166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56"/>
            <a:ext cx="10515600" cy="1325563"/>
          </a:xfrm>
        </p:spPr>
        <p:txBody>
          <a:bodyPr/>
          <a:lstStyle/>
          <a:p>
            <a:r>
              <a:rPr lang="ru-RU" dirty="0"/>
              <a:t>Дизайн форм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FB5E20-4B32-46E1-A8F7-261E0A088A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0870" y="1628887"/>
            <a:ext cx="5940425" cy="43891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A3E449-8F1F-43AB-89A7-9B72B1D53E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17541" y="1628886"/>
            <a:ext cx="5563589" cy="43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5C378-68E3-437E-A69E-3E5D51B0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1" y="556714"/>
            <a:ext cx="3768634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Инфологическая модель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B2445B-FA0A-4F64-AA15-A1596927BC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335" y="1219495"/>
            <a:ext cx="5931535" cy="4197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89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3B1BF-6B96-4927-9B46-9008908A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32" y="532059"/>
            <a:ext cx="6511834" cy="1325563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Даталогическая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модель </a:t>
            </a:r>
            <a:br>
              <a:rPr lang="ru-RU" dirty="0"/>
            </a:br>
            <a:r>
              <a:rPr lang="ru-RU" dirty="0"/>
              <a:t>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C93547-F483-4584-90F7-6A802AB92E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91" y="1333817"/>
            <a:ext cx="5931535" cy="4190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49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87D48-12D5-4E0E-96A2-0525898B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модуль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CC7A09-A3C3-4B82-A2DC-93FC28030C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7936" y="1807882"/>
            <a:ext cx="7685648" cy="415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46339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38</TotalTime>
  <Words>35</Words>
  <Application>Microsoft Office PowerPoint</Application>
  <PresentationFormat>Широкоэкранный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Corbel</vt:lpstr>
      <vt:lpstr>Times New Roman</vt:lpstr>
      <vt:lpstr>Базис</vt:lpstr>
      <vt:lpstr>Экзамены билет 15</vt:lpstr>
      <vt:lpstr>Жизненный цикл </vt:lpstr>
      <vt:lpstr>Диаграмма классов</vt:lpstr>
      <vt:lpstr>Диаграмма компонентов</vt:lpstr>
      <vt:lpstr>Модель TO – BE бизнес процесса</vt:lpstr>
      <vt:lpstr>Дизайн форм</vt:lpstr>
      <vt:lpstr>Инфологическая модель базы данных</vt:lpstr>
      <vt:lpstr>Даталогическая  модель  базы данных</vt:lpstr>
      <vt:lpstr>Главный модуль</vt:lpstr>
      <vt:lpstr>Переход в разработку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Даниил Шлапаков</dc:creator>
  <cp:lastModifiedBy>потаповичь</cp:lastModifiedBy>
  <cp:revision>8</cp:revision>
  <dcterms:created xsi:type="dcterms:W3CDTF">2023-06-15T19:03:58Z</dcterms:created>
  <dcterms:modified xsi:type="dcterms:W3CDTF">2023-07-01T01:08:01Z</dcterms:modified>
</cp:coreProperties>
</file>