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hvsmk.github.io/VolunteerMat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 smtClean="0"/>
              <a:t>Volunteer / dating app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Ariana, Jason, Shibo, yicheng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&amp;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people </a:t>
            </a:r>
            <a:r>
              <a:rPr lang="en-US" i="1" dirty="0"/>
              <a:t>want</a:t>
            </a:r>
            <a:r>
              <a:rPr lang="en-US" dirty="0"/>
              <a:t> to volunteer, but few do. </a:t>
            </a:r>
            <a:r>
              <a:rPr lang="en-US" dirty="0" smtClean="0"/>
              <a:t>Possible reasons:</a:t>
            </a:r>
          </a:p>
          <a:p>
            <a:pPr lvl="1"/>
            <a:r>
              <a:rPr lang="en-US" dirty="0" smtClean="0"/>
              <a:t>Lack </a:t>
            </a:r>
            <a:r>
              <a:rPr lang="en-US" dirty="0"/>
              <a:t>of volunteering activity of </a:t>
            </a:r>
            <a:r>
              <a:rPr lang="en-US" dirty="0" smtClean="0"/>
              <a:t>interest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</a:t>
            </a:r>
            <a:r>
              <a:rPr lang="en-US" dirty="0" smtClean="0"/>
              <a:t>time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ould </a:t>
            </a:r>
            <a:r>
              <a:rPr lang="en-US" i="1" dirty="0"/>
              <a:t>rather date instead.</a:t>
            </a:r>
            <a:endParaRPr lang="en-US" i="1" dirty="0"/>
          </a:p>
        </p:txBody>
      </p:sp>
      <p:sp>
        <p:nvSpPr>
          <p:cNvPr id="4" name="Oval 3"/>
          <p:cNvSpPr/>
          <p:nvPr/>
        </p:nvSpPr>
        <p:spPr>
          <a:xfrm>
            <a:off x="1146048" y="2365248"/>
            <a:ext cx="5437632" cy="13411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12" y="2297866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App addresses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all three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image10.png" descr="Screen Shot 2016-01-10 at 8.57.36 PM.png"/>
          <p:cNvPicPr/>
          <p:nvPr/>
        </p:nvPicPr>
        <p:blipFill rotWithShape="1">
          <a:blip r:embed="rId2"/>
          <a:srcRect b="90985"/>
          <a:stretch/>
        </p:blipFill>
        <p:spPr>
          <a:xfrm>
            <a:off x="6851904" y="3309956"/>
            <a:ext cx="5193792" cy="594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783203" y="2852674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Competitors</a:t>
            </a:r>
            <a:endParaRPr lang="en-US" b="1" u="sng" dirty="0"/>
          </a:p>
        </p:txBody>
      </p:sp>
      <p:pic>
        <p:nvPicPr>
          <p:cNvPr id="9" name="image07.png" descr="Screen Shot 2016-01-10 at 9.58.41 PM.png"/>
          <p:cNvPicPr/>
          <p:nvPr/>
        </p:nvPicPr>
        <p:blipFill rotWithShape="1">
          <a:blip r:embed="rId3"/>
          <a:srcRect b="81134"/>
          <a:stretch/>
        </p:blipFill>
        <p:spPr>
          <a:xfrm>
            <a:off x="5827465" y="4111051"/>
            <a:ext cx="6218231" cy="594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image01.png" descr="Screen Shot 2016-01-10 at 9.17.27 PM.png"/>
          <p:cNvPicPr/>
          <p:nvPr/>
        </p:nvPicPr>
        <p:blipFill rotWithShape="1">
          <a:blip r:embed="rId4"/>
          <a:srcRect b="72577"/>
          <a:stretch/>
        </p:blipFill>
        <p:spPr>
          <a:xfrm>
            <a:off x="6102096" y="4912146"/>
            <a:ext cx="5943600" cy="594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87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Users Preferred</a:t>
            </a:r>
          </a:p>
          <a:p>
            <a:pPr lvl="1"/>
            <a:r>
              <a:rPr lang="en-US" dirty="0" smtClean="0"/>
              <a:t>Icons (icons &gt; text)</a:t>
            </a:r>
          </a:p>
          <a:p>
            <a:pPr lvl="1"/>
            <a:r>
              <a:rPr lang="en-US" dirty="0" smtClean="0"/>
              <a:t>Maps (how close is the volunteer site)</a:t>
            </a:r>
          </a:p>
          <a:p>
            <a:pPr lvl="1"/>
            <a:r>
              <a:rPr lang="en-US" dirty="0" smtClean="0"/>
              <a:t>Filters </a:t>
            </a:r>
          </a:p>
          <a:p>
            <a:pPr lvl="1"/>
            <a:r>
              <a:rPr lang="en-US" dirty="0" smtClean="0"/>
              <a:t>Text-based account confirmation</a:t>
            </a:r>
          </a:p>
          <a:p>
            <a:pPr lvl="1"/>
            <a:r>
              <a:rPr lang="en-US" dirty="0" smtClean="0"/>
              <a:t>Pre-filled forms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Users misunderstood</a:t>
            </a:r>
          </a:p>
          <a:p>
            <a:pPr lvl="1"/>
            <a:r>
              <a:rPr lang="en-US" dirty="0" smtClean="0"/>
              <a:t>Search bar - not where to type location</a:t>
            </a:r>
          </a:p>
          <a:p>
            <a:pPr lvl="1"/>
            <a:r>
              <a:rPr lang="en-US" dirty="0" smtClean="0"/>
              <a:t>“I want to volunteer” (not binding)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067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Representative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female college student </a:t>
            </a:r>
            <a:r>
              <a:rPr lang="en-US" b="1" dirty="0">
                <a:solidFill>
                  <a:schemeClr val="accent1"/>
                </a:solidFill>
              </a:rPr>
              <a:t>SIGNS UP</a:t>
            </a:r>
            <a:r>
              <a:rPr lang="en-US" b="1" dirty="0"/>
              <a:t> </a:t>
            </a:r>
            <a:r>
              <a:rPr lang="en-US" dirty="0"/>
              <a:t>for a volunteering event that </a:t>
            </a:r>
            <a:r>
              <a:rPr lang="en-US" dirty="0" smtClean="0"/>
              <a:t>suits </a:t>
            </a:r>
            <a:r>
              <a:rPr lang="en-US" dirty="0"/>
              <a:t>her interest and short-term availability, where she can find another male participant </a:t>
            </a:r>
            <a:r>
              <a:rPr lang="en-US" dirty="0" smtClean="0"/>
              <a:t>to volunteer with</a:t>
            </a:r>
          </a:p>
          <a:p>
            <a:r>
              <a:rPr lang="en-US" dirty="0" smtClean="0"/>
              <a:t>Full-time </a:t>
            </a:r>
            <a:r>
              <a:rPr lang="en-US" dirty="0"/>
              <a:t>paid organizer </a:t>
            </a:r>
            <a:r>
              <a:rPr lang="en-US" b="1" dirty="0">
                <a:solidFill>
                  <a:schemeClr val="accent1"/>
                </a:solidFill>
              </a:rPr>
              <a:t>POSTS</a:t>
            </a:r>
            <a:r>
              <a:rPr lang="en-US" dirty="0"/>
              <a:t> volunteer opportunity to work at the local food bank for a short period on Friday night, 6pm-8pm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Single </a:t>
            </a:r>
            <a:r>
              <a:rPr lang="en-US" dirty="0"/>
              <a:t>male 25-yr old </a:t>
            </a:r>
            <a:r>
              <a:rPr lang="en-US" b="1" dirty="0">
                <a:solidFill>
                  <a:schemeClr val="accent1"/>
                </a:solidFill>
              </a:rPr>
              <a:t>DEVELOPS PROFILE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so that when he signs up for volunteer event, his profile is available for single females to view.</a:t>
            </a:r>
          </a:p>
        </p:txBody>
      </p:sp>
    </p:spTree>
    <p:extLst>
      <p:ext uri="{BB962C8B-B14F-4D97-AF65-F5344CB8AC3E}">
        <p14:creationId xmlns:p14="http://schemas.microsoft.com/office/powerpoint/2010/main" val="14605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prototype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" r="3232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730552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Fixes made: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Make it easier to find Organizer mode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Add back buttons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Address incompletely filled-in forms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Future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swiping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led to a very similar HTML </a:t>
            </a:r>
            <a:r>
              <a:rPr lang="en-US" dirty="0" smtClean="0"/>
              <a:t>implementation</a:t>
            </a:r>
            <a:endParaRPr lang="en-US" dirty="0" smtClean="0">
              <a:solidFill>
                <a:srgbClr val="0070C0"/>
              </a:solidFill>
              <a:hlinkClick r:id="rId2"/>
            </a:endParaRPr>
          </a:p>
          <a:p>
            <a:r>
              <a:rPr lang="en-US" dirty="0" smtClean="0">
                <a:solidFill>
                  <a:srgbClr val="0070C0"/>
                </a:solidFill>
                <a:hlinkClick r:id="rId2"/>
              </a:rPr>
              <a:t>http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://shvsmk.github.io/VolunteerMatch</a:t>
            </a:r>
            <a:r>
              <a:rPr lang="en-US" dirty="0" smtClean="0">
                <a:solidFill>
                  <a:srgbClr val="0070C0"/>
                </a:solidFill>
                <a:hlinkClick r:id="rId2"/>
              </a:rPr>
              <a:t>/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2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</TotalTime>
  <Words>207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Arial</vt:lpstr>
      <vt:lpstr>Gallery</vt:lpstr>
      <vt:lpstr>Volunteer / dating app</vt:lpstr>
      <vt:lpstr>Problem statement &amp; related work</vt:lpstr>
      <vt:lpstr>interviews</vt:lpstr>
      <vt:lpstr>Representative tasks</vt:lpstr>
      <vt:lpstr>Paper prototype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 / dating app</dc:title>
  <dc:creator>Jason Kingsley Brown</dc:creator>
  <cp:lastModifiedBy>Jason Kingsley Brown</cp:lastModifiedBy>
  <cp:revision>7</cp:revision>
  <dcterms:created xsi:type="dcterms:W3CDTF">2016-03-09T15:58:59Z</dcterms:created>
  <dcterms:modified xsi:type="dcterms:W3CDTF">2016-03-09T16:42:33Z</dcterms:modified>
</cp:coreProperties>
</file>