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72" r:id="rId15"/>
    <p:sldId id="274" r:id="rId16"/>
    <p:sldId id="273" r:id="rId17"/>
    <p:sldId id="271" r:id="rId18"/>
    <p:sldId id="270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그림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그림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그림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그림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solidFill>
              <a:srgbClr val="B71E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Queue+thread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미로찾기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04040" y="41929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조장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20165057송효준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20165061박정민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20165063이요나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267240" y="2509200"/>
            <a:ext cx="3949535" cy="2024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선언 뒤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6501093" y="2509200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20" y="2743202"/>
            <a:ext cx="4500771" cy="296893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597891" y="3630814"/>
            <a:ext cx="4239491" cy="12459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46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1" name="Picture 11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0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659160" y="1474920"/>
            <a:ext cx="2823120" cy="18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결과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7"/>
          <p:cNvSpPr/>
          <p:nvPr/>
        </p:nvSpPr>
        <p:spPr>
          <a:xfrm>
            <a:off x="659160" y="3528360"/>
            <a:ext cx="28238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8"/>
          <p:cNvSpPr/>
          <p:nvPr/>
        </p:nvSpPr>
        <p:spPr>
          <a:xfrm>
            <a:off x="3979440" y="482040"/>
            <a:ext cx="7559280" cy="5148360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  <a:lin ang="5400000"/>
          </a:gradFill>
          <a:ln w="76320">
            <a:noFill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4292280" y="812520"/>
            <a:ext cx="6927480" cy="446580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/>
          </a:gradFill>
          <a:ln w="50760">
            <a:solidFill>
              <a:srgbClr val="191919"/>
            </a:solidFill>
            <a:miter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4455360" y="978120"/>
            <a:ext cx="6615000" cy="4134600"/>
          </a:xfrm>
          <a:prstGeom prst="rect">
            <a:avLst/>
          </a:prstGeom>
          <a:solidFill>
            <a:schemeClr val="bg1"/>
          </a:solidFill>
          <a:ln w="6480"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내용 개체 틀 4"/>
          <p:cNvPicPr/>
          <p:nvPr/>
        </p:nvPicPr>
        <p:blipFill>
          <a:blip r:embed="rId3"/>
          <a:stretch/>
        </p:blipFill>
        <p:spPr>
          <a:xfrm>
            <a:off x="5176440" y="1116360"/>
            <a:ext cx="5166000" cy="3865320"/>
          </a:xfrm>
          <a:prstGeom prst="rect">
            <a:avLst/>
          </a:prstGeom>
          <a:ln>
            <a:noFill/>
          </a:ln>
        </p:spPr>
      </p:pic>
      <p:pic>
        <p:nvPicPr>
          <p:cNvPr id="212" name="Picture 29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13" name="Line 11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094185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키보드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입력시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바로 인식하는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451520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3898088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전부를 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초기화 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255423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Map_clear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32253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 지점 위치 변경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089588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C3B404CF-E06C-4B75-909A-DE2412847E73}"/>
              </a:ext>
            </a:extLst>
          </p:cNvPr>
          <p:cNvSpPr/>
          <p:nvPr/>
        </p:nvSpPr>
        <p:spPr>
          <a:xfrm>
            <a:off x="9505894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유저 봇 위치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5">
            <a:extLst>
              <a:ext uri="{FF2B5EF4-FFF2-40B4-BE49-F238E27FC236}">
                <a16:creationId xmlns:a16="http://schemas.microsoft.com/office/drawing/2014/main" id="{D78F20EE-50E0-420A-89CD-35DBE1BDBB93}"/>
              </a:ext>
            </a:extLst>
          </p:cNvPr>
          <p:cNvSpPr/>
          <p:nvPr/>
        </p:nvSpPr>
        <p:spPr>
          <a:xfrm>
            <a:off x="9863229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6701991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 맵 셋팅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7059326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1094185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생성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1451520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Creat_user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3898088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4255423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505894" y="2460856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출력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863229" y="2253856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Map_print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896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28693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위치 반전 아이템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ⓢ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786028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Item_switch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18924" y="2304529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구조체를 생성</a:t>
            </a: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 형으로 리턴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45997" y="2097529"/>
            <a:ext cx="1666217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61041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획득시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 삽입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18376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08422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도착지점 이동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4155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685458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사용시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큐에서 삭제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해당 아이템번호 리턴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042793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33348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9081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03748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점프아이템 잘못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사용시 되돌림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60492" y="2108102"/>
            <a:ext cx="171429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sub_Enqueue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17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51520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쌓기 아이템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ⓦ</a:t>
            </a: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808855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Item_wall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41751" y="226728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제거 아이템</a:t>
            </a: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ⓑ</a:t>
            </a:r>
            <a:r>
              <a:rPr lang="en-US" altLang="ko-K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99086" y="206028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Item_break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83868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41203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15865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이동함수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전체사용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1327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Move_character</a:t>
            </a:r>
            <a:endParaRPr lang="en-US" sz="1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759885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실제 이동 구역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117220" y="415836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40791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상하좌우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상태에 따라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0/1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7771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Position_check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26575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이동가능구역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탐색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83910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038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C6D8-3FA3-4328-8C1B-3C5924DF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44800"/>
          </a:xfrm>
        </p:spPr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활동 추이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2B760-44D5-4118-9BD3-F22BA689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890233"/>
            <a:ext cx="1141661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감사합니다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2156400" y="2923560"/>
            <a:ext cx="28339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3"/>
          <p:cNvSpPr/>
          <p:nvPr/>
        </p:nvSpPr>
        <p:spPr>
          <a:xfrm>
            <a:off x="1977120" y="2858040"/>
            <a:ext cx="2309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"/>
          <p:cNvSpPr/>
          <p:nvPr/>
        </p:nvSpPr>
        <p:spPr>
          <a:xfrm>
            <a:off x="1965960" y="3696120"/>
            <a:ext cx="23086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6486480" y="95796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6486480" y="191160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6486480" y="37771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6486480" y="285408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7063920" y="1133640"/>
            <a:ext cx="4468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미로찾기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7063920" y="219420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프로그램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7063920" y="31168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주요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함수&amp;코드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7063920" y="490212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490800" y="46249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7063920" y="40510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결과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알고리즘 소개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51520" y="2015640"/>
            <a:ext cx="9616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1.미로찾기 맵 크기 : 20행20열(400칸)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2.봇(bot)과 사용자 각각 아이템 획득/사용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3.아이템은 큐로 저장, 먼저 획득한 순서대로 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4.아이템은 재생되지 않고 맵 초기화 할때 랜덤으로 생성.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5.목적지는 일정시간 지나면 쓰레드로 랜덤위치로 이동.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6.봇,사람 움직임은 랜덤.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7.맵 20x20 400칸 중 벽 비율은 40%(160개의 벽 생성)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60" y="72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00" y="2020320"/>
            <a:ext cx="12191400" cy="48376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8304000" y="646200"/>
            <a:ext cx="315684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프로그램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8303640" y="2085120"/>
            <a:ext cx="31575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2199480" y="3061440"/>
            <a:ext cx="35294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8729160" y="2209680"/>
            <a:ext cx="3158640" cy="39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보유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8304000" y="2250720"/>
            <a:ext cx="424440" cy="392760"/>
          </a:xfrm>
          <a:prstGeom prst="frame">
            <a:avLst>
              <a:gd name="adj1" fmla="val 12500"/>
            </a:avLst>
          </a:prstGeom>
          <a:solidFill>
            <a:srgbClr val="1203D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8304000" y="2767320"/>
            <a:ext cx="424440" cy="392760"/>
          </a:xfrm>
          <a:prstGeom prst="frame">
            <a:avLst>
              <a:gd name="adj1" fmla="val 12500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8304000" y="324036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tx1">
              <a:lumMod val="95000"/>
              <a:lumOff val="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8316960" y="374040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1"/>
          <p:cNvSpPr/>
          <p:nvPr/>
        </p:nvSpPr>
        <p:spPr>
          <a:xfrm>
            <a:off x="8318040" y="421344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2"/>
          <p:cNvSpPr/>
          <p:nvPr/>
        </p:nvSpPr>
        <p:spPr>
          <a:xfrm>
            <a:off x="8316960" y="473400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1884480" y="5757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목록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: ⓙ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ⓑ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ⓦ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ⓢ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4"/>
          <p:cNvSpPr/>
          <p:nvPr/>
        </p:nvSpPr>
        <p:spPr>
          <a:xfrm>
            <a:off x="8806920" y="27673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사용자/봇 의 진행 방향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8824920" y="328500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8886120" y="37522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컴퓨터(bot)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7"/>
          <p:cNvSpPr/>
          <p:nvPr/>
        </p:nvSpPr>
        <p:spPr>
          <a:xfrm>
            <a:off x="8806920" y="42364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8"/>
          <p:cNvSpPr/>
          <p:nvPr/>
        </p:nvSpPr>
        <p:spPr>
          <a:xfrm>
            <a:off x="8806920" y="4758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" name="그림 15">
            <a:extLst>
              <a:ext uri="{FF2B5EF4-FFF2-40B4-BE49-F238E27FC236}">
                <a16:creationId xmlns:a16="http://schemas.microsoft.com/office/drawing/2014/main" id="{681E20CF-62AB-4F41-8CF2-D8D3D7730F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91671" y="786081"/>
            <a:ext cx="7005869" cy="4997838"/>
          </a:xfrm>
          <a:prstGeom prst="rect">
            <a:avLst/>
          </a:prstGeom>
          <a:ln>
            <a:noFill/>
          </a:ln>
        </p:spPr>
      </p:pic>
      <p:pic>
        <p:nvPicPr>
          <p:cNvPr id="30" name="Picture 47">
            <a:extLst>
              <a:ext uri="{FF2B5EF4-FFF2-40B4-BE49-F238E27FC236}">
                <a16:creationId xmlns:a16="http://schemas.microsoft.com/office/drawing/2014/main" id="{B7AA6046-FB1D-485D-9D1E-919909D2938A}"/>
              </a:ext>
            </a:extLst>
          </p:cNvPr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1453680" y="1846800"/>
            <a:ext cx="41774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 목록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1451520" y="2015640"/>
            <a:ext cx="4171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47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66" name="Line 6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1232820" y="2025720"/>
            <a:ext cx="460872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ⓑ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ⓦ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벽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ⓙ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진행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방향으로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점프가능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위치가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맵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을 벗어나면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소모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제자리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ⓢ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봇과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바꿈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5841540" y="203200"/>
            <a:ext cx="5944060" cy="57118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64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키보드 입력시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엔터키 없이 바로 인식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0134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886640" y="3377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User구조체 생성하고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 형으로 리턴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373720" y="3170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533600" y="231300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2020680" y="210600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8239680" y="2333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Queue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구조체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포인터형으로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8726760" y="212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82908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 획득시 큐에 삽입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87778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208000" y="23360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첫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매개변수가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다음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위치값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95080" y="21290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517400" y="2342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좌표 </a:t>
            </a:r>
            <a:r>
              <a:rPr lang="ko-KR" alt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004480" y="2135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8208000" y="442116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이동함수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전체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8695080" y="421416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Move_character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4836960" y="33541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Bot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item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5324040" y="31471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item_thread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1517400" y="443808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2004480" y="42310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Goal_thread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65920" y="76212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</a:t>
            </a:r>
            <a:r>
              <a:rPr lang="en-US" sz="5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50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593720" y="19036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4" y="2662185"/>
            <a:ext cx="5106113" cy="322942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735449" y="2873433"/>
            <a:ext cx="4947121" cy="765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ustomShape 3"/>
          <p:cNvSpPr/>
          <p:nvPr/>
        </p:nvSpPr>
        <p:spPr>
          <a:xfrm>
            <a:off x="7035446" y="2466833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Maze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배열에서 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사용자가 </a:t>
            </a:r>
            <a:r>
              <a:rPr lang="ko-KR" alt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이동할때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이동 가능한지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벽이 없는지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확인해 주는 함수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북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동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남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서 쪽 순으로 검사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267240" y="2509200"/>
            <a:ext cx="3949535" cy="2024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20" y="2840182"/>
            <a:ext cx="4486275" cy="2286000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6501093" y="2509200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현재 위치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검사 뒤 상하 좌우가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상대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</a:t>
            </a:r>
            <a:r>
              <a:rPr lang="ko-KR" alt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범위밖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일 경우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리턴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61559" y="4073236"/>
            <a:ext cx="4290636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467</Words>
  <Application>Microsoft Office PowerPoint</Application>
  <PresentationFormat>와이드스크린</PresentationFormat>
  <Paragraphs>176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DejaVu Sans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깃허브 활동 추이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Stack을  이용한 미로찾기</dc:title>
  <dc:subject/>
  <dc:creator>Windows 사용자</dc:creator>
  <dc:description/>
  <cp:lastModifiedBy>Windows 사용자</cp:lastModifiedBy>
  <cp:revision>63</cp:revision>
  <dcterms:created xsi:type="dcterms:W3CDTF">2018-11-06T13:06:17Z</dcterms:created>
  <dcterms:modified xsi:type="dcterms:W3CDTF">2018-12-04T19:26:41Z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