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6" r:id="rId14"/>
    <p:sldId id="272" r:id="rId15"/>
    <p:sldId id="274" r:id="rId16"/>
    <p:sldId id="273" r:id="rId17"/>
    <p:sldId id="271" r:id="rId18"/>
    <p:sldId id="270" r:id="rId1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그림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그림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그림 11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그림 11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rgbClr val="DFDBD5"/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8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solidFill>
              <a:srgbClr val="B71E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r>
              <a:rPr lang="en-US" sz="6600" b="1" strike="noStrike" cap="all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Queue+thread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6600" b="1" strike="noStrike" cap="all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미로찾기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804040" y="419292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K조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조장</a:t>
            </a:r>
            <a:r>
              <a:rPr lang="en-US" sz="1800" b="1" strike="noStrike" cap="all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: </a:t>
            </a:r>
            <a:r>
              <a:rPr lang="en-US" sz="1800" b="1" strike="noStrike" cap="all" spc="-1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20165057송효준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조원</a:t>
            </a:r>
            <a:r>
              <a:rPr lang="en-US" sz="1800" b="1" strike="noStrike" cap="all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: </a:t>
            </a:r>
            <a:r>
              <a:rPr lang="en-US" sz="1800" b="1" strike="noStrike" cap="all" spc="-1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20165061박정민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조원</a:t>
            </a:r>
            <a:r>
              <a:rPr lang="en-US" sz="1800" b="1" strike="noStrike" cap="all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: </a:t>
            </a:r>
            <a:r>
              <a:rPr lang="en-US" sz="1800" b="1" strike="noStrike" cap="all" spc="-1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20165063이요나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465920" y="8280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코드 설명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465920" y="1946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Create_Queue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267240" y="2509200"/>
            <a:ext cx="3949535" cy="20247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Queue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구조체 선언 뒤</a:t>
            </a:r>
            <a:endParaRPr lang="en-US" altLang="ko-K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포인터형으로 리턴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6501093" y="2509200"/>
            <a:ext cx="3715682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20000"/>
              </a:lnSpc>
              <a:buClr>
                <a:srgbClr val="B71E42"/>
              </a:buClr>
            </a:pPr>
            <a:endParaRPr lang="en-US" altLang="ko-K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20" y="2743202"/>
            <a:ext cx="4500771" cy="296893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597891" y="3630814"/>
            <a:ext cx="4239491" cy="12459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462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1" name="Picture 11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0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0" y="0"/>
            <a:ext cx="121910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5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6"/>
          <p:cNvSpPr/>
          <p:nvPr/>
        </p:nvSpPr>
        <p:spPr>
          <a:xfrm>
            <a:off x="659160" y="1474920"/>
            <a:ext cx="2823120" cy="186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결과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Line 7"/>
          <p:cNvSpPr/>
          <p:nvPr/>
        </p:nvSpPr>
        <p:spPr>
          <a:xfrm>
            <a:off x="659160" y="3528360"/>
            <a:ext cx="28238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" name="CustomShape 8"/>
          <p:cNvSpPr/>
          <p:nvPr/>
        </p:nvSpPr>
        <p:spPr>
          <a:xfrm>
            <a:off x="3979440" y="482040"/>
            <a:ext cx="7559280" cy="5148360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  <a:lin ang="5400000"/>
          </a:gradFill>
          <a:ln w="76320">
            <a:noFill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9"/>
          <p:cNvSpPr/>
          <p:nvPr/>
        </p:nvSpPr>
        <p:spPr>
          <a:xfrm>
            <a:off x="4292280" y="812520"/>
            <a:ext cx="6927480" cy="446580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/>
          </a:gradFill>
          <a:ln w="50760">
            <a:solidFill>
              <a:srgbClr val="191919"/>
            </a:solidFill>
            <a:miter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" name="CustomShape 10"/>
          <p:cNvSpPr/>
          <p:nvPr/>
        </p:nvSpPr>
        <p:spPr>
          <a:xfrm>
            <a:off x="4455360" y="978120"/>
            <a:ext cx="6615000" cy="4134600"/>
          </a:xfrm>
          <a:prstGeom prst="rect">
            <a:avLst/>
          </a:prstGeom>
          <a:solidFill>
            <a:schemeClr val="bg1"/>
          </a:solidFill>
          <a:ln w="6480">
            <a:solidFill>
              <a:schemeClr val="bg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1" name="내용 개체 틀 4"/>
          <p:cNvPicPr/>
          <p:nvPr/>
        </p:nvPicPr>
        <p:blipFill>
          <a:blip r:embed="rId3"/>
          <a:stretch/>
        </p:blipFill>
        <p:spPr>
          <a:xfrm>
            <a:off x="5176440" y="1116360"/>
            <a:ext cx="5166000" cy="3865320"/>
          </a:xfrm>
          <a:prstGeom prst="rect">
            <a:avLst/>
          </a:prstGeom>
          <a:ln>
            <a:noFill/>
          </a:ln>
        </p:spPr>
      </p:pic>
      <p:pic>
        <p:nvPicPr>
          <p:cNvPr id="212" name="Picture 29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13" name="Line 11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역할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분담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altLang="ko-KR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– </a:t>
            </a:r>
            <a:r>
              <a:rPr lang="ko-KR" alt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박정민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A0B8CC32-7DF7-4B1D-BDBD-99C8BBFC354A}"/>
              </a:ext>
            </a:extLst>
          </p:cNvPr>
          <p:cNvSpPr/>
          <p:nvPr/>
        </p:nvSpPr>
        <p:spPr>
          <a:xfrm>
            <a:off x="1094185" y="2447900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키보드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입력시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바로 인식하는 함수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18E77BCC-3F9C-441E-883F-79C8A18ECF0B}"/>
              </a:ext>
            </a:extLst>
          </p:cNvPr>
          <p:cNvSpPr/>
          <p:nvPr/>
        </p:nvSpPr>
        <p:spPr>
          <a:xfrm>
            <a:off x="1451520" y="224090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getch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761F6D4-FB5B-4FB7-B3CD-1E6C6A9D5113}"/>
              </a:ext>
            </a:extLst>
          </p:cNvPr>
          <p:cNvSpPr/>
          <p:nvPr/>
        </p:nvSpPr>
        <p:spPr>
          <a:xfrm>
            <a:off x="3898088" y="2447900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맵 전부를 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초기화 하는 함수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5">
            <a:extLst>
              <a:ext uri="{FF2B5EF4-FFF2-40B4-BE49-F238E27FC236}">
                <a16:creationId xmlns:a16="http://schemas.microsoft.com/office/drawing/2014/main" id="{C88B24DD-A14A-41C1-830E-AE9C87BC3FAC}"/>
              </a:ext>
            </a:extLst>
          </p:cNvPr>
          <p:cNvSpPr/>
          <p:nvPr/>
        </p:nvSpPr>
        <p:spPr>
          <a:xfrm>
            <a:off x="4255423" y="224090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Map_clear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4">
            <a:extLst>
              <a:ext uri="{FF2B5EF4-FFF2-40B4-BE49-F238E27FC236}">
                <a16:creationId xmlns:a16="http://schemas.microsoft.com/office/drawing/2014/main" id="{BC89119E-5128-4D07-B6B7-A6AAC3C2190E}"/>
              </a:ext>
            </a:extLst>
          </p:cNvPr>
          <p:cNvSpPr/>
          <p:nvPr/>
        </p:nvSpPr>
        <p:spPr>
          <a:xfrm>
            <a:off x="6732253" y="2447900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도착 지점 위치 변경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랜덤 초기화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5">
            <a:extLst>
              <a:ext uri="{FF2B5EF4-FFF2-40B4-BE49-F238E27FC236}">
                <a16:creationId xmlns:a16="http://schemas.microsoft.com/office/drawing/2014/main" id="{E8D47608-64FA-4023-B56B-C3E39C3573EB}"/>
              </a:ext>
            </a:extLst>
          </p:cNvPr>
          <p:cNvSpPr/>
          <p:nvPr/>
        </p:nvSpPr>
        <p:spPr>
          <a:xfrm>
            <a:off x="7089588" y="224090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Goal_set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4">
            <a:extLst>
              <a:ext uri="{FF2B5EF4-FFF2-40B4-BE49-F238E27FC236}">
                <a16:creationId xmlns:a16="http://schemas.microsoft.com/office/drawing/2014/main" id="{C3B404CF-E06C-4B75-909A-DE2412847E73}"/>
              </a:ext>
            </a:extLst>
          </p:cNvPr>
          <p:cNvSpPr/>
          <p:nvPr/>
        </p:nvSpPr>
        <p:spPr>
          <a:xfrm>
            <a:off x="9505894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유저 봇 위치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랜덤 초기화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5">
            <a:extLst>
              <a:ext uri="{FF2B5EF4-FFF2-40B4-BE49-F238E27FC236}">
                <a16:creationId xmlns:a16="http://schemas.microsoft.com/office/drawing/2014/main" id="{D78F20EE-50E0-420A-89CD-35DBE1BDBB93}"/>
              </a:ext>
            </a:extLst>
          </p:cNvPr>
          <p:cNvSpPr/>
          <p:nvPr/>
        </p:nvSpPr>
        <p:spPr>
          <a:xfrm>
            <a:off x="9863229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User_set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4">
            <a:extLst>
              <a:ext uri="{FF2B5EF4-FFF2-40B4-BE49-F238E27FC236}">
                <a16:creationId xmlns:a16="http://schemas.microsoft.com/office/drawing/2014/main" id="{C46E3966-5E00-4B49-9E24-15C5F7D7E8CE}"/>
              </a:ext>
            </a:extLst>
          </p:cNvPr>
          <p:cNvSpPr/>
          <p:nvPr/>
        </p:nvSpPr>
        <p:spPr>
          <a:xfrm>
            <a:off x="6701991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초기 맵 셋팅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5">
            <a:extLst>
              <a:ext uri="{FF2B5EF4-FFF2-40B4-BE49-F238E27FC236}">
                <a16:creationId xmlns:a16="http://schemas.microsoft.com/office/drawing/2014/main" id="{412B307E-194E-450C-860B-25D28F5B9D84}"/>
              </a:ext>
            </a:extLst>
          </p:cNvPr>
          <p:cNvSpPr/>
          <p:nvPr/>
        </p:nvSpPr>
        <p:spPr>
          <a:xfrm>
            <a:off x="7059326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Map_set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414387EF-25E7-491F-80EE-C195B76AF351}"/>
              </a:ext>
            </a:extLst>
          </p:cNvPr>
          <p:cNvSpPr/>
          <p:nvPr/>
        </p:nvSpPr>
        <p:spPr>
          <a:xfrm>
            <a:off x="1094185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구조체 생성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포인터형으로 리턴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9595BCA2-2AF9-4050-AE5B-A072D103CEF8}"/>
              </a:ext>
            </a:extLst>
          </p:cNvPr>
          <p:cNvSpPr/>
          <p:nvPr/>
        </p:nvSpPr>
        <p:spPr>
          <a:xfrm>
            <a:off x="1451520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Creat_user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3CC6F081-472B-44CB-B127-30D8C877350C}"/>
              </a:ext>
            </a:extLst>
          </p:cNvPr>
          <p:cNvSpPr/>
          <p:nvPr/>
        </p:nvSpPr>
        <p:spPr>
          <a:xfrm>
            <a:off x="3898088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캐릭터 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01DDBE04-9566-4E0B-8CEB-084504CE8F91}"/>
              </a:ext>
            </a:extLst>
          </p:cNvPr>
          <p:cNvSpPr/>
          <p:nvPr/>
        </p:nvSpPr>
        <p:spPr>
          <a:xfrm>
            <a:off x="4255423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3D91EF-9DE1-4A03-A941-551E6ACD777D}"/>
              </a:ext>
            </a:extLst>
          </p:cNvPr>
          <p:cNvSpPr/>
          <p:nvPr/>
        </p:nvSpPr>
        <p:spPr>
          <a:xfrm>
            <a:off x="9505894" y="2460856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맵 출력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63AEB41-C0B5-499B-8C85-31FA143481B3}"/>
              </a:ext>
            </a:extLst>
          </p:cNvPr>
          <p:cNvSpPr/>
          <p:nvPr/>
        </p:nvSpPr>
        <p:spPr>
          <a:xfrm>
            <a:off x="9863229" y="2253856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Map_print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896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역할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분담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altLang="ko-KR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– </a:t>
            </a:r>
            <a:r>
              <a:rPr lang="ko-KR" alt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송효준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A0B8CC32-7DF7-4B1D-BDBD-99C8BBFC354A}"/>
              </a:ext>
            </a:extLst>
          </p:cNvPr>
          <p:cNvSpPr/>
          <p:nvPr/>
        </p:nvSpPr>
        <p:spPr>
          <a:xfrm>
            <a:off x="1428693" y="2315102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위치 반전 아이템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ⓢ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18E77BCC-3F9C-441E-883F-79C8A18ECF0B}"/>
              </a:ext>
            </a:extLst>
          </p:cNvPr>
          <p:cNvSpPr/>
          <p:nvPr/>
        </p:nvSpPr>
        <p:spPr>
          <a:xfrm>
            <a:off x="1786028" y="2108102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Item_switch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761F6D4-FB5B-4FB7-B3CD-1E6C6A9D5113}"/>
              </a:ext>
            </a:extLst>
          </p:cNvPr>
          <p:cNvSpPr/>
          <p:nvPr/>
        </p:nvSpPr>
        <p:spPr>
          <a:xfrm>
            <a:off x="4118924" y="2304529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Queue </a:t>
            </a:r>
            <a:r>
              <a:rPr lang="ko-KR" alt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구조체를 생성</a:t>
            </a:r>
            <a:r>
              <a:rPr lang="en-US" altLang="ko-K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ko-KR" alt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포인터 형으로 리턴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5">
            <a:extLst>
              <a:ext uri="{FF2B5EF4-FFF2-40B4-BE49-F238E27FC236}">
                <a16:creationId xmlns:a16="http://schemas.microsoft.com/office/drawing/2014/main" id="{C88B24DD-A14A-41C1-830E-AE9C87BC3FAC}"/>
              </a:ext>
            </a:extLst>
          </p:cNvPr>
          <p:cNvSpPr/>
          <p:nvPr/>
        </p:nvSpPr>
        <p:spPr>
          <a:xfrm>
            <a:off x="4445997" y="2097529"/>
            <a:ext cx="1666217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Create_queue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4">
            <a:extLst>
              <a:ext uri="{FF2B5EF4-FFF2-40B4-BE49-F238E27FC236}">
                <a16:creationId xmlns:a16="http://schemas.microsoft.com/office/drawing/2014/main" id="{BC89119E-5128-4D07-B6B7-A6AAC3C2190E}"/>
              </a:ext>
            </a:extLst>
          </p:cNvPr>
          <p:cNvSpPr/>
          <p:nvPr/>
        </p:nvSpPr>
        <p:spPr>
          <a:xfrm>
            <a:off x="6761041" y="2315102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아이템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획득시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큐에 삽입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5">
            <a:extLst>
              <a:ext uri="{FF2B5EF4-FFF2-40B4-BE49-F238E27FC236}">
                <a16:creationId xmlns:a16="http://schemas.microsoft.com/office/drawing/2014/main" id="{E8D47608-64FA-4023-B56B-C3E39C3573EB}"/>
              </a:ext>
            </a:extLst>
          </p:cNvPr>
          <p:cNvSpPr/>
          <p:nvPr/>
        </p:nvSpPr>
        <p:spPr>
          <a:xfrm>
            <a:off x="7118376" y="2108102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Enqueue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4">
            <a:extLst>
              <a:ext uri="{FF2B5EF4-FFF2-40B4-BE49-F238E27FC236}">
                <a16:creationId xmlns:a16="http://schemas.microsoft.com/office/drawing/2014/main" id="{C46E3966-5E00-4B49-9E24-15C5F7D7E8CE}"/>
              </a:ext>
            </a:extLst>
          </p:cNvPr>
          <p:cNvSpPr/>
          <p:nvPr/>
        </p:nvSpPr>
        <p:spPr>
          <a:xfrm>
            <a:off x="8084224" y="433353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도착지점 이동 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5">
            <a:extLst>
              <a:ext uri="{FF2B5EF4-FFF2-40B4-BE49-F238E27FC236}">
                <a16:creationId xmlns:a16="http://schemas.microsoft.com/office/drawing/2014/main" id="{412B307E-194E-450C-860B-25D28F5B9D84}"/>
              </a:ext>
            </a:extLst>
          </p:cNvPr>
          <p:cNvSpPr/>
          <p:nvPr/>
        </p:nvSpPr>
        <p:spPr>
          <a:xfrm>
            <a:off x="8441559" y="412653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414387EF-25E7-491F-80EE-C195B76AF351}"/>
              </a:ext>
            </a:extLst>
          </p:cNvPr>
          <p:cNvSpPr/>
          <p:nvPr/>
        </p:nvSpPr>
        <p:spPr>
          <a:xfrm>
            <a:off x="2685458" y="433353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아이템 사용시 </a:t>
            </a:r>
            <a:endParaRPr lang="en-US" altLang="ko-KR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큐에서 삭제 </a:t>
            </a:r>
            <a:endParaRPr lang="en-US" altLang="ko-KR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해당 아이템번호 리턴</a:t>
            </a:r>
            <a:endParaRPr lang="en-US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9595BCA2-2AF9-4050-AE5B-A072D103CEF8}"/>
              </a:ext>
            </a:extLst>
          </p:cNvPr>
          <p:cNvSpPr/>
          <p:nvPr/>
        </p:nvSpPr>
        <p:spPr>
          <a:xfrm>
            <a:off x="3042793" y="412653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Dequeue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3CC6F081-472B-44CB-B127-30D8C877350C}"/>
              </a:ext>
            </a:extLst>
          </p:cNvPr>
          <p:cNvSpPr/>
          <p:nvPr/>
        </p:nvSpPr>
        <p:spPr>
          <a:xfrm>
            <a:off x="5333484" y="433353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 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캐릭터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 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 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01DDBE04-9566-4E0B-8CEB-084504CE8F91}"/>
              </a:ext>
            </a:extLst>
          </p:cNvPr>
          <p:cNvSpPr/>
          <p:nvPr/>
        </p:nvSpPr>
        <p:spPr>
          <a:xfrm>
            <a:off x="5690819" y="412653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3D91EF-9DE1-4A03-A941-551E6ACD777D}"/>
              </a:ext>
            </a:extLst>
          </p:cNvPr>
          <p:cNvSpPr/>
          <p:nvPr/>
        </p:nvSpPr>
        <p:spPr>
          <a:xfrm>
            <a:off x="9403748" y="2315102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점프아이템 잘못 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사용시 되돌림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63AEB41-C0B5-499B-8C85-31FA143481B3}"/>
              </a:ext>
            </a:extLst>
          </p:cNvPr>
          <p:cNvSpPr/>
          <p:nvPr/>
        </p:nvSpPr>
        <p:spPr>
          <a:xfrm>
            <a:off x="9760492" y="2108102"/>
            <a:ext cx="1714299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sub_Enqueue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017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역할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분담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altLang="ko-KR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– </a:t>
            </a:r>
            <a:r>
              <a:rPr lang="ko-KR" alt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이요나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A0B8CC32-7DF7-4B1D-BDBD-99C8BBFC354A}"/>
              </a:ext>
            </a:extLst>
          </p:cNvPr>
          <p:cNvSpPr/>
          <p:nvPr/>
        </p:nvSpPr>
        <p:spPr>
          <a:xfrm>
            <a:off x="1451520" y="227785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 쌓기 아이템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ⓦ</a:t>
            </a:r>
            <a:r>
              <a:rPr lang="en-US" altLang="ko-K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18E77BCC-3F9C-441E-883F-79C8A18ECF0B}"/>
              </a:ext>
            </a:extLst>
          </p:cNvPr>
          <p:cNvSpPr/>
          <p:nvPr/>
        </p:nvSpPr>
        <p:spPr>
          <a:xfrm>
            <a:off x="1808855" y="207085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Itme_wall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761F6D4-FB5B-4FB7-B3CD-1E6C6A9D5113}"/>
              </a:ext>
            </a:extLst>
          </p:cNvPr>
          <p:cNvSpPr/>
          <p:nvPr/>
        </p:nvSpPr>
        <p:spPr>
          <a:xfrm>
            <a:off x="4141751" y="226728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 제거 아이템</a:t>
            </a:r>
            <a:endParaRPr lang="en-US" altLang="ko-KR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ⓑ</a:t>
            </a:r>
            <a:r>
              <a:rPr lang="en-US" altLang="ko-K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5">
            <a:extLst>
              <a:ext uri="{FF2B5EF4-FFF2-40B4-BE49-F238E27FC236}">
                <a16:creationId xmlns:a16="http://schemas.microsoft.com/office/drawing/2014/main" id="{C88B24DD-A14A-41C1-830E-AE9C87BC3FAC}"/>
              </a:ext>
            </a:extLst>
          </p:cNvPr>
          <p:cNvSpPr/>
          <p:nvPr/>
        </p:nvSpPr>
        <p:spPr>
          <a:xfrm>
            <a:off x="4499086" y="206028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Item_break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4">
            <a:extLst>
              <a:ext uri="{FF2B5EF4-FFF2-40B4-BE49-F238E27FC236}">
                <a16:creationId xmlns:a16="http://schemas.microsoft.com/office/drawing/2014/main" id="{BC89119E-5128-4D07-B6B7-A6AAC3C2190E}"/>
              </a:ext>
            </a:extLst>
          </p:cNvPr>
          <p:cNvSpPr/>
          <p:nvPr/>
        </p:nvSpPr>
        <p:spPr>
          <a:xfrm>
            <a:off x="6783868" y="227785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 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캐릭터 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5">
            <a:extLst>
              <a:ext uri="{FF2B5EF4-FFF2-40B4-BE49-F238E27FC236}">
                <a16:creationId xmlns:a16="http://schemas.microsoft.com/office/drawing/2014/main" id="{E8D47608-64FA-4023-B56B-C3E39C3573EB}"/>
              </a:ext>
            </a:extLst>
          </p:cNvPr>
          <p:cNvSpPr/>
          <p:nvPr/>
        </p:nvSpPr>
        <p:spPr>
          <a:xfrm>
            <a:off x="7141203" y="207085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4">
            <a:extLst>
              <a:ext uri="{FF2B5EF4-FFF2-40B4-BE49-F238E27FC236}">
                <a16:creationId xmlns:a16="http://schemas.microsoft.com/office/drawing/2014/main" id="{C46E3966-5E00-4B49-9E24-15C5F7D7E8CE}"/>
              </a:ext>
            </a:extLst>
          </p:cNvPr>
          <p:cNvSpPr/>
          <p:nvPr/>
        </p:nvSpPr>
        <p:spPr>
          <a:xfrm>
            <a:off x="8158651" y="436536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이동함수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전체사용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5">
            <a:extLst>
              <a:ext uri="{FF2B5EF4-FFF2-40B4-BE49-F238E27FC236}">
                <a16:creationId xmlns:a16="http://schemas.microsoft.com/office/drawing/2014/main" id="{412B307E-194E-450C-860B-25D28F5B9D84}"/>
              </a:ext>
            </a:extLst>
          </p:cNvPr>
          <p:cNvSpPr/>
          <p:nvPr/>
        </p:nvSpPr>
        <p:spPr>
          <a:xfrm>
            <a:off x="8413272" y="4158360"/>
            <a:ext cx="1739259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Move_character</a:t>
            </a:r>
            <a:endParaRPr lang="en-US" sz="15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414387EF-25E7-491F-80EE-C195B76AF351}"/>
              </a:ext>
            </a:extLst>
          </p:cNvPr>
          <p:cNvSpPr/>
          <p:nvPr/>
        </p:nvSpPr>
        <p:spPr>
          <a:xfrm>
            <a:off x="2759885" y="436536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실제 이동 구역</a:t>
            </a:r>
            <a:endParaRPr lang="en-US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9595BCA2-2AF9-4050-AE5B-A072D103CEF8}"/>
              </a:ext>
            </a:extLst>
          </p:cNvPr>
          <p:cNvSpPr/>
          <p:nvPr/>
        </p:nvSpPr>
        <p:spPr>
          <a:xfrm>
            <a:off x="3117220" y="415836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3CC6F081-472B-44CB-B127-30D8C877350C}"/>
              </a:ext>
            </a:extLst>
          </p:cNvPr>
          <p:cNvSpPr/>
          <p:nvPr/>
        </p:nvSpPr>
        <p:spPr>
          <a:xfrm>
            <a:off x="5407911" y="436536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상하좌우 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상태에 따라 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0/1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리턴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01DDBE04-9566-4E0B-8CEB-084504CE8F91}"/>
              </a:ext>
            </a:extLst>
          </p:cNvPr>
          <p:cNvSpPr/>
          <p:nvPr/>
        </p:nvSpPr>
        <p:spPr>
          <a:xfrm>
            <a:off x="5677712" y="4158360"/>
            <a:ext cx="1739259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Position_check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3D91EF-9DE1-4A03-A941-551E6ACD777D}"/>
              </a:ext>
            </a:extLst>
          </p:cNvPr>
          <p:cNvSpPr/>
          <p:nvPr/>
        </p:nvSpPr>
        <p:spPr>
          <a:xfrm>
            <a:off x="9426575" y="227785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이동가능구역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탐색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63AEB41-C0B5-499B-8C85-31FA143481B3}"/>
              </a:ext>
            </a:extLst>
          </p:cNvPr>
          <p:cNvSpPr/>
          <p:nvPr/>
        </p:nvSpPr>
        <p:spPr>
          <a:xfrm>
            <a:off x="9783910" y="207085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Move_check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038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C6D8-3FA3-4328-8C1B-3C5924DF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44800"/>
          </a:xfrm>
        </p:spPr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활동 추이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2B760-44D5-4118-9BD3-F22BA689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890233"/>
            <a:ext cx="11416616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7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Q&amp;A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감사합니다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6095160" cy="685728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2156400" y="2923560"/>
            <a:ext cx="28339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Contents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Line 3"/>
          <p:cNvSpPr/>
          <p:nvPr/>
        </p:nvSpPr>
        <p:spPr>
          <a:xfrm>
            <a:off x="1977120" y="2858040"/>
            <a:ext cx="2309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4"/>
          <p:cNvSpPr/>
          <p:nvPr/>
        </p:nvSpPr>
        <p:spPr>
          <a:xfrm>
            <a:off x="1965960" y="3696120"/>
            <a:ext cx="230868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6095880" y="0"/>
            <a:ext cx="6095160" cy="685728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6"/>
          <p:cNvSpPr/>
          <p:nvPr/>
        </p:nvSpPr>
        <p:spPr>
          <a:xfrm>
            <a:off x="6486480" y="95796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6486480" y="191160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6486480" y="377712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6486480" y="285408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7063920" y="1133640"/>
            <a:ext cx="4468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미로찾기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소개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1"/>
          <p:cNvSpPr/>
          <p:nvPr/>
        </p:nvSpPr>
        <p:spPr>
          <a:xfrm>
            <a:off x="7063920" y="219420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프로그램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디자인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7063920" y="311688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주요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함수&amp;코드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설명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7063920" y="490212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Q&amp;A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6490800" y="462492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5"/>
          <p:cNvSpPr/>
          <p:nvPr/>
        </p:nvSpPr>
        <p:spPr>
          <a:xfrm>
            <a:off x="7063920" y="405108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결과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알고리즘 소개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451520" y="2015640"/>
            <a:ext cx="961632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1.미로찾기 맵 크기 : 20행20열(400칸)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2.봇(bot)과 사용자 각각 아이템 획득/사용 가능.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3.아이템은 큐로 저장, 먼저 획득한 순서대로 사용 가능.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4.아이템은 재생되지 않고 맵 초기화 할때 랜덤으로 생성.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5.목적지는 일정시간 지나면 쓰레드로 랜덤위치로 이동.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6.봇,사람 움직임은 랜덤.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7.맵 20x20 400칸 중 벽 비율은 40%(160개의 벽 생성)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60" y="720"/>
            <a:ext cx="121910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600" y="2020320"/>
            <a:ext cx="12191400" cy="48376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8304000" y="646200"/>
            <a:ext cx="315684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프로그램</a:t>
            </a:r>
            <a:r>
              <a:rPr lang="en-US" sz="28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28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디자인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4"/>
          <p:cNvSpPr/>
          <p:nvPr/>
        </p:nvSpPr>
        <p:spPr>
          <a:xfrm>
            <a:off x="8303640" y="2085120"/>
            <a:ext cx="31575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2199480" y="3061440"/>
            <a:ext cx="35294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8729160" y="2209680"/>
            <a:ext cx="3158640" cy="39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아이템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보유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확인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8304000" y="2250720"/>
            <a:ext cx="424440" cy="392760"/>
          </a:xfrm>
          <a:prstGeom prst="frame">
            <a:avLst>
              <a:gd name="adj1" fmla="val 12500"/>
            </a:avLst>
          </a:prstGeom>
          <a:solidFill>
            <a:srgbClr val="1203D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8"/>
          <p:cNvSpPr/>
          <p:nvPr/>
        </p:nvSpPr>
        <p:spPr>
          <a:xfrm>
            <a:off x="8304000" y="2767320"/>
            <a:ext cx="424440" cy="392760"/>
          </a:xfrm>
          <a:prstGeom prst="frame">
            <a:avLst>
              <a:gd name="adj1" fmla="val 12500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9"/>
          <p:cNvSpPr/>
          <p:nvPr/>
        </p:nvSpPr>
        <p:spPr>
          <a:xfrm>
            <a:off x="8304000" y="3240360"/>
            <a:ext cx="424440" cy="392760"/>
          </a:xfrm>
          <a:prstGeom prst="frame">
            <a:avLst>
              <a:gd name="adj1" fmla="val 12500"/>
            </a:avLst>
          </a:prstGeom>
          <a:solidFill>
            <a:schemeClr val="tx1">
              <a:lumMod val="95000"/>
              <a:lumOff val="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0"/>
          <p:cNvSpPr/>
          <p:nvPr/>
        </p:nvSpPr>
        <p:spPr>
          <a:xfrm>
            <a:off x="8316960" y="3740400"/>
            <a:ext cx="424440" cy="392760"/>
          </a:xfrm>
          <a:prstGeom prst="frame">
            <a:avLst>
              <a:gd name="adj1" fmla="val 12500"/>
            </a:avLst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1"/>
          <p:cNvSpPr/>
          <p:nvPr/>
        </p:nvSpPr>
        <p:spPr>
          <a:xfrm>
            <a:off x="8318040" y="4213440"/>
            <a:ext cx="424440" cy="39276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2"/>
          <p:cNvSpPr/>
          <p:nvPr/>
        </p:nvSpPr>
        <p:spPr>
          <a:xfrm>
            <a:off x="8316960" y="4734000"/>
            <a:ext cx="424440" cy="392760"/>
          </a:xfrm>
          <a:prstGeom prst="frame">
            <a:avLst>
              <a:gd name="adj1" fmla="val 125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3"/>
          <p:cNvSpPr/>
          <p:nvPr/>
        </p:nvSpPr>
        <p:spPr>
          <a:xfrm>
            <a:off x="1884480" y="575712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아이템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목록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: ⓙ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뛰어넘기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ⓑ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벽제거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ⓦ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벽쌓기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ⓢ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위치반전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4"/>
          <p:cNvSpPr/>
          <p:nvPr/>
        </p:nvSpPr>
        <p:spPr>
          <a:xfrm>
            <a:off x="8806920" y="276732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사용자/봇 의 진행 방향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5"/>
          <p:cNvSpPr/>
          <p:nvPr/>
        </p:nvSpPr>
        <p:spPr>
          <a:xfrm>
            <a:off x="8824920" y="328500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6"/>
          <p:cNvSpPr/>
          <p:nvPr/>
        </p:nvSpPr>
        <p:spPr>
          <a:xfrm>
            <a:off x="8886120" y="375228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컴퓨터(bot)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7"/>
          <p:cNvSpPr/>
          <p:nvPr/>
        </p:nvSpPr>
        <p:spPr>
          <a:xfrm>
            <a:off x="8806920" y="423648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도착지점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8"/>
          <p:cNvSpPr/>
          <p:nvPr/>
        </p:nvSpPr>
        <p:spPr>
          <a:xfrm>
            <a:off x="8806920" y="475812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사용자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" name="그림 15">
            <a:extLst>
              <a:ext uri="{FF2B5EF4-FFF2-40B4-BE49-F238E27FC236}">
                <a16:creationId xmlns:a16="http://schemas.microsoft.com/office/drawing/2014/main" id="{681E20CF-62AB-4F41-8CF2-D8D3D7730F3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91671" y="786081"/>
            <a:ext cx="7005869" cy="4997838"/>
          </a:xfrm>
          <a:prstGeom prst="rect">
            <a:avLst/>
          </a:prstGeom>
          <a:ln>
            <a:noFill/>
          </a:ln>
        </p:spPr>
      </p:pic>
      <p:pic>
        <p:nvPicPr>
          <p:cNvPr id="30" name="Picture 47">
            <a:extLst>
              <a:ext uri="{FF2B5EF4-FFF2-40B4-BE49-F238E27FC236}">
                <a16:creationId xmlns:a16="http://schemas.microsoft.com/office/drawing/2014/main" id="{B7AA6046-FB1D-485D-9D1E-919909D2938A}"/>
              </a:ext>
            </a:extLst>
          </p:cNvPr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121910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2"/>
          <p:cNvSpPr/>
          <p:nvPr/>
        </p:nvSpPr>
        <p:spPr>
          <a:xfrm>
            <a:off x="1453680" y="1846800"/>
            <a:ext cx="41774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아이템 목록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5"/>
          <p:cNvSpPr/>
          <p:nvPr/>
        </p:nvSpPr>
        <p:spPr>
          <a:xfrm>
            <a:off x="1451520" y="2015640"/>
            <a:ext cx="417132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5" name="Picture 47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166" name="Line 6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1232820" y="2025720"/>
            <a:ext cx="460872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ⓑ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벽제거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상하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좌우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벽을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한칸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씩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제거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ⓦ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벽쌓기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상하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좌우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벽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한칸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씩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생성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ⓙ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뛰어넘기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진행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방향으로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점프가능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점프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위치가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맵 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을 벗어나면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아이템만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소모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제자리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ⓢ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위치반전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봇과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위치를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바꿈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그림 167"/>
          <p:cNvPicPr/>
          <p:nvPr/>
        </p:nvPicPr>
        <p:blipFill>
          <a:blip r:embed="rId3"/>
          <a:stretch/>
        </p:blipFill>
        <p:spPr>
          <a:xfrm>
            <a:off x="5841540" y="203200"/>
            <a:ext cx="5944060" cy="571181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주요 함수 기능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526400" y="432324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키보드 입력시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엔터키 없이 바로 인식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013480" y="411624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getch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886640" y="33775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User구조체 생성하고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포인터 형으로 리턴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5373720" y="3170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Create_user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1533600" y="231300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캐릭터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쓰레드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2020680" y="210600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user_thread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8239680" y="23335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Queue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구조체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생성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포인터형으로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리턴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8726760" y="2126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Create_queue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8290800" y="432324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아이템 획득시 큐에 삽입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8777880" y="411624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Enqueue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주요 함수 기능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208000" y="233604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첫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매개변수가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포인터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다음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위치값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리턴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695080" y="212904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Move_check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517400" y="23425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좌표 </a:t>
            </a:r>
            <a:r>
              <a:rPr lang="ko-KR" alt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확인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004480" y="2135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Position_check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8208000" y="442116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이동함수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전체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8695080" y="421416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Move_character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4836960" y="33541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Bot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캐릭터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item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쓰레드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9"/>
          <p:cNvSpPr/>
          <p:nvPr/>
        </p:nvSpPr>
        <p:spPr>
          <a:xfrm>
            <a:off x="5324040" y="31471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item_thread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0"/>
          <p:cNvSpPr/>
          <p:nvPr/>
        </p:nvSpPr>
        <p:spPr>
          <a:xfrm>
            <a:off x="1517400" y="443808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도착지점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이동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쓰레드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1"/>
          <p:cNvSpPr/>
          <p:nvPr/>
        </p:nvSpPr>
        <p:spPr>
          <a:xfrm>
            <a:off x="2004480" y="423108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Goal_thread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65920" y="76212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코드</a:t>
            </a:r>
            <a:r>
              <a:rPr lang="en-US" sz="5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50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설명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593720" y="190368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Move_check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54" y="2662185"/>
            <a:ext cx="5106113" cy="3229426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735449" y="2873433"/>
            <a:ext cx="4947121" cy="765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ustomShape 3"/>
          <p:cNvSpPr/>
          <p:nvPr/>
        </p:nvSpPr>
        <p:spPr>
          <a:xfrm>
            <a:off x="7035446" y="2466833"/>
            <a:ext cx="3715682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Maze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배열에서 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사용자가 </a:t>
            </a:r>
            <a:r>
              <a:rPr lang="ko-KR" alt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이동할때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이동 가능한지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altLang="ko-K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벽이 없는지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확인해 주는 함수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북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동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남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서 쪽 순으로 검사</a:t>
            </a:r>
            <a:endParaRPr lang="en-US" altLang="ko-K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465920" y="8280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코드 설명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465920" y="1946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Position_check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267240" y="2509200"/>
            <a:ext cx="3949535" cy="20247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20" y="2840182"/>
            <a:ext cx="4486275" cy="2286000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6501093" y="2509200"/>
            <a:ext cx="3715682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altLang="ko-KR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Move_check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로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현재 위치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검사 뒤 상하 좌우가</a:t>
            </a:r>
            <a:endParaRPr lang="en-US" altLang="ko-K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상대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맵 </a:t>
            </a:r>
            <a:r>
              <a:rPr lang="ko-KR" alt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범위밖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일 경우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 리턴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61559" y="4073236"/>
            <a:ext cx="4290636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467</Words>
  <Application>Microsoft Office PowerPoint</Application>
  <PresentationFormat>와이드스크린</PresentationFormat>
  <Paragraphs>176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DejaVu Sans</vt:lpstr>
      <vt:lpstr>Arial</vt:lpstr>
      <vt:lpstr>Gill Sans MT</vt:lpstr>
      <vt:lpstr>Symbol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깃허브 활동 추이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Stack을  이용한 미로찾기</dc:title>
  <dc:subject/>
  <dc:creator>Windows 사용자</dc:creator>
  <dc:description/>
  <cp:lastModifiedBy>Windows 사용자</cp:lastModifiedBy>
  <cp:revision>62</cp:revision>
  <dcterms:created xsi:type="dcterms:W3CDTF">2018-11-06T13:06:17Z</dcterms:created>
  <dcterms:modified xsi:type="dcterms:W3CDTF">2018-12-04T19:15:46Z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