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qrOCznixzxX8sCgesRib10wr9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f1c45f1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f1c45f1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f1c45f11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f1c45f11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Discussion 12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Databases and Joins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Task 2 get job and hire_date information from two tables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Before coding, let’s think about these questions: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What are the linked keys (columns) among the two tables?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Complete the following task: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Select hire_date from Employees and job_title from Jobs table and join them on job_id (INNER JOIN).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Return the job title at the earliest hire date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400"/>
              <a:t>Expected return: President</a:t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Task 3 Identify problematic data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/>
              <a:t>Return a list of tuples of employee’s first name and last name, whose salary does not fall into the expected salary range (min_salary - max_salary).  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500"/>
              <a:t>Expected returned list: 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500"/>
              <a:t>[('Valli', 'Pataballa'), ('Diana', 'Lorentz'), ('Nancy', 'Greenberg'), ('Ismael', 'Sciarra')]</a:t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f1c45f11b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Task 4 Visualize problematic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7f1c45f11b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a scatter plot, whose x-axis is the job title, y-axis is the salary.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data point shows the salary of one employee.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use red “x” to show the upper and lower bound of salary for each job.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f1c45f11b_1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 Visualize problematic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7f1c45f11b_1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g17f1c45f11b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825" y="1079000"/>
            <a:ext cx="6643001" cy="435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Review on basic methods for databases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INTO, UPDATE, DROP, CREATE, SELECT, SET…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Building a database model: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Integer reference pattern, different types of keys, building relationships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 on different Joins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JOIN operation  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Across different tables in the database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Leveraging the connections (e.g., foreign keys)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 types of joins </a:t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725" y="2028813"/>
            <a:ext cx="42481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JOIN operation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0" y="1671900"/>
            <a:ext cx="54282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●"/>
            </a:pPr>
            <a:r>
              <a:rPr lang="en" sz="1700">
                <a:solidFill>
                  <a:srgbClr val="DC143C"/>
                </a:solidFill>
                <a:highlight>
                  <a:srgbClr val="FFFFFF"/>
                </a:highlight>
              </a:rPr>
              <a:t>(INNER) JOIN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: Returns records that have matching values in both tables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●"/>
            </a:pPr>
            <a:r>
              <a:rPr lang="en" sz="1700">
                <a:solidFill>
                  <a:srgbClr val="DC143C"/>
                </a:solidFill>
                <a:highlight>
                  <a:srgbClr val="FFFFFF"/>
                </a:highlight>
              </a:rPr>
              <a:t>LEFT (OUTER) JOIN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: Returns all records from the left table, and the matched records from the right table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●"/>
            </a:pPr>
            <a:r>
              <a:rPr lang="en" sz="1700">
                <a:solidFill>
                  <a:srgbClr val="DC143C"/>
                </a:solidFill>
                <a:highlight>
                  <a:srgbClr val="FFFFFF"/>
                </a:highlight>
              </a:rPr>
              <a:t>RIGHT (OUTER) JOIN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: Returns all records from the right table, and the matched records from the left table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●"/>
            </a:pPr>
            <a:r>
              <a:rPr lang="en" sz="1700">
                <a:solidFill>
                  <a:srgbClr val="DC143C"/>
                </a:solidFill>
                <a:highlight>
                  <a:srgbClr val="FFFFFF"/>
                </a:highlight>
              </a:rPr>
              <a:t>FULL (OUTER) JOIN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: Returns all records when there is a match in either left or right table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7525" y="-1"/>
            <a:ext cx="3866475" cy="28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JOIN Operation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E06666"/>
                </a:solidFill>
              </a:rPr>
              <a:t>SELECT</a:t>
            </a:r>
            <a:r>
              <a:rPr lang="en"/>
              <a:t> &lt;What you want to see&gt;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E06666"/>
                </a:solidFill>
              </a:rPr>
              <a:t>FROM</a:t>
            </a:r>
            <a:r>
              <a:rPr lang="en"/>
              <a:t> &lt;One table&gt;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E06666"/>
                </a:solidFill>
              </a:rPr>
              <a:t>JOIN</a:t>
            </a:r>
            <a:r>
              <a:rPr lang="en"/>
              <a:t> (one of the join methods) &lt;Another Table&gt;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E06666"/>
                </a:solidFill>
              </a:rPr>
              <a:t>ON</a:t>
            </a:r>
            <a:r>
              <a:rPr lang="en"/>
              <a:t> &lt;Attribute from one table&gt; = &lt;Attribute from the other table&gt;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894450" y="848700"/>
            <a:ext cx="735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practice!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895900" y="1844500"/>
            <a:ext cx="5791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task, you need to assist a start-up to set up their database (HR.db).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also need to figure out some mistakes in the data provided to you (e.g., wrong salary).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6"/>
          <p:cNvGrpSpPr/>
          <p:nvPr/>
        </p:nvGrpSpPr>
        <p:grpSpPr>
          <a:xfrm>
            <a:off x="7054925" y="108913"/>
            <a:ext cx="1905000" cy="4829175"/>
            <a:chOff x="7054925" y="108913"/>
            <a:chExt cx="1905000" cy="4829175"/>
          </a:xfrm>
        </p:grpSpPr>
        <p:pic>
          <p:nvPicPr>
            <p:cNvPr id="89" name="Google Shape;8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54925" y="108913"/>
              <a:ext cx="1905000" cy="4829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6"/>
            <p:cNvSpPr/>
            <p:nvPr/>
          </p:nvSpPr>
          <p:spPr>
            <a:xfrm>
              <a:off x="7391975" y="3512625"/>
              <a:ext cx="1032600" cy="14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391975" y="4437050"/>
              <a:ext cx="1187100" cy="36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/>
        </p:nvSpPr>
        <p:spPr>
          <a:xfrm>
            <a:off x="83775" y="251300"/>
            <a:ext cx="874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with employment database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(Ignore the sql_sequence table) </a:t>
            </a:r>
            <a:endParaRPr b="0" i="0" sz="2400" u="none" cap="none" strike="noStrike">
              <a:solidFill>
                <a:srgbClr val="DC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>
            <p:ph idx="4294967295" type="body"/>
          </p:nvPr>
        </p:nvSpPr>
        <p:spPr>
          <a:xfrm>
            <a:off x="251325" y="1174700"/>
            <a:ext cx="8410500" cy="3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You are now hired by HR department at our university to deal with an employment database.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There are two tables in the database: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</a:rPr>
              <a:t>Job table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 (job_id, job_title, min_salary, max_salary) - provided to you in HR.db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</a:rPr>
              <a:t>Employee table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 (employee_id, first_name, last_name, job_id, hire_date, salary)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Task 1 - Create table </a:t>
            </a:r>
            <a:endParaRPr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What is the primary key?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Datatype for each attribute?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104" name="Google Shape;104;p8"/>
          <p:cNvSpPr txBox="1"/>
          <p:nvPr/>
        </p:nvSpPr>
        <p:spPr>
          <a:xfrm>
            <a:off x="311700" y="2092150"/>
            <a:ext cx="76398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Employees table</a:t>
            </a:r>
            <a:r>
              <a:rPr b="0" i="0" lang="e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(employee_id, first_name, last_name, job_id, hire_date, salary) </a:t>
            </a:r>
            <a:endParaRPr b="1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Task 1 - Add employee’s information  </a:t>
            </a:r>
            <a:endParaRPr/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.json file including employee’s information as a list of dicts has been provided to you. Please add their information into the Employee table.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