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A5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7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8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6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3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6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7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8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1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C4BC9-D87B-47E6-BC01-C6AB5C3915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1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5CC2B4A-854A-43AB-878B-2BD0EC12A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84" t="31799" r="11196" b="33943"/>
          <a:stretch/>
        </p:blipFill>
        <p:spPr>
          <a:xfrm>
            <a:off x="709601" y="3799497"/>
            <a:ext cx="1171380" cy="51435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6F43C47-7B26-474C-A7E8-3D1484DE6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92" y="836956"/>
            <a:ext cx="1919213" cy="5143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C520100-37B8-4D77-A1A2-3E603A685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2" y="836956"/>
            <a:ext cx="2010485" cy="5143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E29CB2D-3D20-493A-92CD-55CC56EBDE22}"/>
              </a:ext>
            </a:extLst>
          </p:cNvPr>
          <p:cNvGrpSpPr/>
          <p:nvPr/>
        </p:nvGrpSpPr>
        <p:grpSpPr>
          <a:xfrm>
            <a:off x="709749" y="1469638"/>
            <a:ext cx="5439333" cy="2212044"/>
            <a:chOff x="924220" y="712786"/>
            <a:chExt cx="3867968" cy="1573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263E99-91D8-428E-A199-EF5469ABB966}"/>
                </a:ext>
              </a:extLst>
            </p:cNvPr>
            <p:cNvSpPr/>
            <p:nvPr/>
          </p:nvSpPr>
          <p:spPr>
            <a:xfrm>
              <a:off x="2016236" y="712786"/>
              <a:ext cx="2775952" cy="1573008"/>
            </a:xfrm>
            <a:prstGeom prst="rect">
              <a:avLst/>
            </a:prstGeom>
            <a:noFill/>
          </p:spPr>
          <p:txBody>
            <a:bodyPr wrap="none" lIns="47016" tIns="23509" rIns="47016" bIns="23509">
              <a:spAutoFit/>
            </a:bodyPr>
            <a:lstStyle/>
            <a:p>
              <a:pPr algn="ctr"/>
              <a:r>
                <a:rPr lang="en-US" sz="14066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3D-L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5B41D1-0309-4A2B-8870-D68C122836DF}"/>
                </a:ext>
              </a:extLst>
            </p:cNvPr>
            <p:cNvSpPr/>
            <p:nvPr/>
          </p:nvSpPr>
          <p:spPr>
            <a:xfrm>
              <a:off x="924220" y="712786"/>
              <a:ext cx="1090022" cy="1573008"/>
            </a:xfrm>
            <a:prstGeom prst="rect">
              <a:avLst/>
            </a:prstGeom>
            <a:noFill/>
          </p:spPr>
          <p:txBody>
            <a:bodyPr wrap="none" lIns="47016" tIns="23509" rIns="47016" bIns="23509">
              <a:spAutoFit/>
            </a:bodyPr>
            <a:lstStyle/>
            <a:p>
              <a:pPr algn="ctr"/>
              <a:r>
                <a:rPr lang="en-US" sz="14066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SI</a:t>
              </a:r>
            </a:p>
          </p:txBody>
        </p:sp>
      </p:grpSp>
      <p:pic>
        <p:nvPicPr>
          <p:cNvPr id="2052" name="Picture 4" descr="Consortium | Grace">
            <a:extLst>
              <a:ext uri="{FF2B5EF4-FFF2-40B4-BE49-F238E27FC236}">
                <a16:creationId xmlns:a16="http://schemas.microsoft.com/office/drawing/2014/main" id="{48E61384-EF90-4B1B-A1AC-0B1B4F7A1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365" y="3799497"/>
            <a:ext cx="1847042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16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5CC2B4A-854A-43AB-878B-2BD0EC12A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84" t="31799" r="11196" b="33943"/>
          <a:stretch/>
        </p:blipFill>
        <p:spPr>
          <a:xfrm>
            <a:off x="709601" y="3799497"/>
            <a:ext cx="1171380" cy="51435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6F43C47-7B26-474C-A7E8-3D1484DE6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92" y="836956"/>
            <a:ext cx="1919213" cy="5143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C520100-37B8-4D77-A1A2-3E603A685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2" y="836956"/>
            <a:ext cx="2010485" cy="5143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E29CB2D-3D20-493A-92CD-55CC56EBDE22}"/>
              </a:ext>
            </a:extLst>
          </p:cNvPr>
          <p:cNvGrpSpPr/>
          <p:nvPr/>
        </p:nvGrpSpPr>
        <p:grpSpPr>
          <a:xfrm>
            <a:off x="709749" y="1469638"/>
            <a:ext cx="5439333" cy="2212044"/>
            <a:chOff x="924220" y="712786"/>
            <a:chExt cx="3867968" cy="1573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263E99-91D8-428E-A199-EF5469ABB966}"/>
                </a:ext>
              </a:extLst>
            </p:cNvPr>
            <p:cNvSpPr/>
            <p:nvPr/>
          </p:nvSpPr>
          <p:spPr>
            <a:xfrm>
              <a:off x="2016236" y="712786"/>
              <a:ext cx="2775952" cy="1573008"/>
            </a:xfrm>
            <a:prstGeom prst="rect">
              <a:avLst/>
            </a:prstGeom>
            <a:noFill/>
          </p:spPr>
          <p:txBody>
            <a:bodyPr wrap="none" lIns="47016" tIns="23509" rIns="47016" bIns="23509">
              <a:spAutoFit/>
            </a:bodyPr>
            <a:lstStyle/>
            <a:p>
              <a:pPr algn="ctr"/>
              <a:r>
                <a:rPr lang="en-US" sz="14066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3D-L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5B41D1-0309-4A2B-8870-D68C122836DF}"/>
                </a:ext>
              </a:extLst>
            </p:cNvPr>
            <p:cNvSpPr/>
            <p:nvPr/>
          </p:nvSpPr>
          <p:spPr>
            <a:xfrm>
              <a:off x="924220" y="712786"/>
              <a:ext cx="1090022" cy="1573008"/>
            </a:xfrm>
            <a:prstGeom prst="rect">
              <a:avLst/>
            </a:prstGeom>
            <a:noFill/>
          </p:spPr>
          <p:txBody>
            <a:bodyPr wrap="none" lIns="47016" tIns="23509" rIns="47016" bIns="23509">
              <a:spAutoFit/>
            </a:bodyPr>
            <a:lstStyle/>
            <a:p>
              <a:pPr algn="ctr"/>
              <a:r>
                <a:rPr lang="en-US" sz="14066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SI</a:t>
              </a:r>
            </a:p>
          </p:txBody>
        </p:sp>
      </p:grpSp>
      <p:pic>
        <p:nvPicPr>
          <p:cNvPr id="2052" name="Picture 4" descr="Consortium | Grace">
            <a:extLst>
              <a:ext uri="{FF2B5EF4-FFF2-40B4-BE49-F238E27FC236}">
                <a16:creationId xmlns:a16="http://schemas.microsoft.com/office/drawing/2014/main" id="{48E61384-EF90-4B1B-A1AC-0B1B4F7A1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365" y="3799497"/>
            <a:ext cx="1847042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6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5CC2B4A-854A-43AB-878B-2BD0EC12A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84" t="31799" r="11196" b="33943"/>
          <a:stretch/>
        </p:blipFill>
        <p:spPr>
          <a:xfrm>
            <a:off x="709601" y="3799497"/>
            <a:ext cx="1171380" cy="5143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C520100-37B8-4D77-A1A2-3E603A685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2" y="836956"/>
            <a:ext cx="2010485" cy="5143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E29CB2D-3D20-493A-92CD-55CC56EBDE22}"/>
              </a:ext>
            </a:extLst>
          </p:cNvPr>
          <p:cNvGrpSpPr/>
          <p:nvPr/>
        </p:nvGrpSpPr>
        <p:grpSpPr>
          <a:xfrm>
            <a:off x="709749" y="1469638"/>
            <a:ext cx="5439333" cy="2212044"/>
            <a:chOff x="924220" y="712786"/>
            <a:chExt cx="3867968" cy="1573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263E99-91D8-428E-A199-EF5469ABB966}"/>
                </a:ext>
              </a:extLst>
            </p:cNvPr>
            <p:cNvSpPr/>
            <p:nvPr/>
          </p:nvSpPr>
          <p:spPr>
            <a:xfrm>
              <a:off x="2016236" y="712786"/>
              <a:ext cx="2775952" cy="1573008"/>
            </a:xfrm>
            <a:prstGeom prst="rect">
              <a:avLst/>
            </a:prstGeom>
            <a:noFill/>
          </p:spPr>
          <p:txBody>
            <a:bodyPr wrap="none" lIns="47016" tIns="23509" rIns="47016" bIns="23509">
              <a:spAutoFit/>
            </a:bodyPr>
            <a:lstStyle/>
            <a:p>
              <a:pPr algn="ctr"/>
              <a:r>
                <a:rPr lang="en-US" sz="14066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3D-L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5B41D1-0309-4A2B-8870-D68C122836DF}"/>
                </a:ext>
              </a:extLst>
            </p:cNvPr>
            <p:cNvSpPr/>
            <p:nvPr/>
          </p:nvSpPr>
          <p:spPr>
            <a:xfrm>
              <a:off x="924220" y="712786"/>
              <a:ext cx="1090022" cy="1573008"/>
            </a:xfrm>
            <a:prstGeom prst="rect">
              <a:avLst/>
            </a:prstGeom>
            <a:noFill/>
          </p:spPr>
          <p:txBody>
            <a:bodyPr wrap="none" lIns="47016" tIns="23509" rIns="47016" bIns="23509">
              <a:spAutoFit/>
            </a:bodyPr>
            <a:lstStyle/>
            <a:p>
              <a:pPr algn="ctr"/>
              <a:r>
                <a:rPr lang="en-US" sz="14066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SI</a:t>
              </a:r>
            </a:p>
          </p:txBody>
        </p:sp>
      </p:grpSp>
      <p:pic>
        <p:nvPicPr>
          <p:cNvPr id="2052" name="Picture 4" descr="Consortium | Grace">
            <a:extLst>
              <a:ext uri="{FF2B5EF4-FFF2-40B4-BE49-F238E27FC236}">
                <a16:creationId xmlns:a16="http://schemas.microsoft.com/office/drawing/2014/main" id="{48E61384-EF90-4B1B-A1AC-0B1B4F7A1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365" y="3799497"/>
            <a:ext cx="1847042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F5EF363-A8A7-4323-8CD3-3F43CE58DF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" t="13112" r="3597" b="15989"/>
          <a:stretch/>
        </p:blipFill>
        <p:spPr>
          <a:xfrm>
            <a:off x="4153406" y="836956"/>
            <a:ext cx="1988183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7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6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Alejandro Valbuena</dc:creator>
  <cp:lastModifiedBy>Sergio Valbuena</cp:lastModifiedBy>
  <cp:revision>11</cp:revision>
  <dcterms:created xsi:type="dcterms:W3CDTF">2021-02-02T16:30:17Z</dcterms:created>
  <dcterms:modified xsi:type="dcterms:W3CDTF">2022-11-15T15:56:53Z</dcterms:modified>
</cp:coreProperties>
</file>