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A5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/>
  </p:normalViewPr>
  <p:slideViewPr>
    <p:cSldViewPr snapToGrid="0">
      <p:cViewPr>
        <p:scale>
          <a:sx n="100" d="100"/>
          <a:sy n="100" d="100"/>
        </p:scale>
        <p:origin x="135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4"/>
            <a:ext cx="6858000" cy="1790699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42" indent="0" algn="ctr">
              <a:buNone/>
              <a:defRPr sz="1499"/>
            </a:lvl2pPr>
            <a:lvl3pPr marL="685884" indent="0" algn="ctr">
              <a:buNone/>
              <a:defRPr sz="1350"/>
            </a:lvl3pPr>
            <a:lvl4pPr marL="1028829" indent="0" algn="ctr">
              <a:buNone/>
              <a:defRPr sz="1201"/>
            </a:lvl4pPr>
            <a:lvl5pPr marL="1371772" indent="0" algn="ctr">
              <a:buNone/>
              <a:defRPr sz="1201"/>
            </a:lvl5pPr>
            <a:lvl6pPr marL="1714714" indent="0" algn="ctr">
              <a:buNone/>
              <a:defRPr sz="1201"/>
            </a:lvl6pPr>
            <a:lvl7pPr marL="2057656" indent="0" algn="ctr">
              <a:buNone/>
              <a:defRPr sz="1201"/>
            </a:lvl7pPr>
            <a:lvl8pPr marL="2400601" indent="0" algn="ctr">
              <a:buNone/>
              <a:defRPr sz="1201"/>
            </a:lvl8pPr>
            <a:lvl9pPr marL="2743543" indent="0" algn="ctr">
              <a:buNone/>
              <a:defRPr sz="120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9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5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42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88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829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4pPr>
            <a:lvl5pPr marL="1371772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5pPr>
            <a:lvl6pPr marL="1714714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6pPr>
            <a:lvl7pPr marL="2057656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7pPr>
            <a:lvl8pPr marL="2400601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8pPr>
            <a:lvl9pPr marL="2743543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6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2" indent="0">
              <a:buNone/>
              <a:defRPr sz="1499" b="1"/>
            </a:lvl2pPr>
            <a:lvl3pPr marL="685884" indent="0">
              <a:buNone/>
              <a:defRPr sz="1350" b="1"/>
            </a:lvl3pPr>
            <a:lvl4pPr marL="1028829" indent="0">
              <a:buNone/>
              <a:defRPr sz="1201" b="1"/>
            </a:lvl4pPr>
            <a:lvl5pPr marL="1371772" indent="0">
              <a:buNone/>
              <a:defRPr sz="1201" b="1"/>
            </a:lvl5pPr>
            <a:lvl6pPr marL="1714714" indent="0">
              <a:buNone/>
              <a:defRPr sz="1201" b="1"/>
            </a:lvl6pPr>
            <a:lvl7pPr marL="2057656" indent="0">
              <a:buNone/>
              <a:defRPr sz="1201" b="1"/>
            </a:lvl7pPr>
            <a:lvl8pPr marL="2400601" indent="0">
              <a:buNone/>
              <a:defRPr sz="1201" b="1"/>
            </a:lvl8pPr>
            <a:lvl9pPr marL="2743543" indent="0">
              <a:buNone/>
              <a:defRPr sz="12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2" indent="0">
              <a:buNone/>
              <a:defRPr sz="1499" b="1"/>
            </a:lvl2pPr>
            <a:lvl3pPr marL="685884" indent="0">
              <a:buNone/>
              <a:defRPr sz="1350" b="1"/>
            </a:lvl3pPr>
            <a:lvl4pPr marL="1028829" indent="0">
              <a:buNone/>
              <a:defRPr sz="1201" b="1"/>
            </a:lvl4pPr>
            <a:lvl5pPr marL="1371772" indent="0">
              <a:buNone/>
              <a:defRPr sz="1201" b="1"/>
            </a:lvl5pPr>
            <a:lvl6pPr marL="1714714" indent="0">
              <a:buNone/>
              <a:defRPr sz="1201" b="1"/>
            </a:lvl6pPr>
            <a:lvl7pPr marL="2057656" indent="0">
              <a:buNone/>
              <a:defRPr sz="1201" b="1"/>
            </a:lvl7pPr>
            <a:lvl8pPr marL="2400601" indent="0">
              <a:buNone/>
              <a:defRPr sz="1201" b="1"/>
            </a:lvl8pPr>
            <a:lvl9pPr marL="2743543" indent="0">
              <a:buNone/>
              <a:defRPr sz="12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7"/>
            <a:ext cx="3887391" cy="27634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7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2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8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8"/>
          </a:xfrm>
        </p:spPr>
        <p:txBody>
          <a:bodyPr/>
          <a:lstStyle>
            <a:lvl1pPr>
              <a:defRPr sz="2399"/>
            </a:lvl1pPr>
            <a:lvl2pPr>
              <a:defRPr sz="2101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0"/>
          </a:xfrm>
        </p:spPr>
        <p:txBody>
          <a:bodyPr/>
          <a:lstStyle>
            <a:lvl1pPr marL="0" indent="0">
              <a:buNone/>
              <a:defRPr sz="1201"/>
            </a:lvl1pPr>
            <a:lvl2pPr marL="342942" indent="0">
              <a:buNone/>
              <a:defRPr sz="1049"/>
            </a:lvl2pPr>
            <a:lvl3pPr marL="685884" indent="0">
              <a:buNone/>
              <a:defRPr sz="900"/>
            </a:lvl3pPr>
            <a:lvl4pPr marL="1028829" indent="0">
              <a:buNone/>
              <a:defRPr sz="751"/>
            </a:lvl4pPr>
            <a:lvl5pPr marL="1371772" indent="0">
              <a:buNone/>
              <a:defRPr sz="751"/>
            </a:lvl5pPr>
            <a:lvl6pPr marL="1714714" indent="0">
              <a:buNone/>
              <a:defRPr sz="751"/>
            </a:lvl6pPr>
            <a:lvl7pPr marL="2057656" indent="0">
              <a:buNone/>
              <a:defRPr sz="751"/>
            </a:lvl7pPr>
            <a:lvl8pPr marL="2400601" indent="0">
              <a:buNone/>
              <a:defRPr sz="751"/>
            </a:lvl8pPr>
            <a:lvl9pPr marL="2743543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8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2"/>
            <a:ext cx="4629150" cy="3655218"/>
          </a:xfrm>
        </p:spPr>
        <p:txBody>
          <a:bodyPr anchor="t"/>
          <a:lstStyle>
            <a:lvl1pPr marL="0" indent="0">
              <a:buNone/>
              <a:defRPr sz="2399"/>
            </a:lvl1pPr>
            <a:lvl2pPr marL="342942" indent="0">
              <a:buNone/>
              <a:defRPr sz="2101"/>
            </a:lvl2pPr>
            <a:lvl3pPr marL="685884" indent="0">
              <a:buNone/>
              <a:defRPr sz="1800"/>
            </a:lvl3pPr>
            <a:lvl4pPr marL="1028829" indent="0">
              <a:buNone/>
              <a:defRPr sz="1499"/>
            </a:lvl4pPr>
            <a:lvl5pPr marL="1371772" indent="0">
              <a:buNone/>
              <a:defRPr sz="1499"/>
            </a:lvl5pPr>
            <a:lvl6pPr marL="1714714" indent="0">
              <a:buNone/>
              <a:defRPr sz="1499"/>
            </a:lvl6pPr>
            <a:lvl7pPr marL="2057656" indent="0">
              <a:buNone/>
              <a:defRPr sz="1499"/>
            </a:lvl7pPr>
            <a:lvl8pPr marL="2400601" indent="0">
              <a:buNone/>
              <a:defRPr sz="1499"/>
            </a:lvl8pPr>
            <a:lvl9pPr marL="2743543" indent="0">
              <a:buNone/>
              <a:defRPr sz="1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0"/>
          </a:xfrm>
        </p:spPr>
        <p:txBody>
          <a:bodyPr/>
          <a:lstStyle>
            <a:lvl1pPr marL="0" indent="0">
              <a:buNone/>
              <a:defRPr sz="1201"/>
            </a:lvl1pPr>
            <a:lvl2pPr marL="342942" indent="0">
              <a:buNone/>
              <a:defRPr sz="1049"/>
            </a:lvl2pPr>
            <a:lvl3pPr marL="685884" indent="0">
              <a:buNone/>
              <a:defRPr sz="900"/>
            </a:lvl3pPr>
            <a:lvl4pPr marL="1028829" indent="0">
              <a:buNone/>
              <a:defRPr sz="751"/>
            </a:lvl4pPr>
            <a:lvl5pPr marL="1371772" indent="0">
              <a:buNone/>
              <a:defRPr sz="751"/>
            </a:lvl5pPr>
            <a:lvl6pPr marL="1714714" indent="0">
              <a:buNone/>
              <a:defRPr sz="751"/>
            </a:lvl6pPr>
            <a:lvl7pPr marL="2057656" indent="0">
              <a:buNone/>
              <a:defRPr sz="751"/>
            </a:lvl7pPr>
            <a:lvl8pPr marL="2400601" indent="0">
              <a:buNone/>
              <a:defRPr sz="751"/>
            </a:lvl8pPr>
            <a:lvl9pPr marL="2743543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4BC9-D87B-47E6-BC01-C6AB5C3915F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0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5"/>
            <a:ext cx="2057400" cy="273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C4BC9-D87B-47E6-BC01-C6AB5C3915F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5"/>
            <a:ext cx="3086100" cy="273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5"/>
            <a:ext cx="2057400" cy="273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2A21B-3085-4834-A588-1CA742CA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2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84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73" indent="-171473" algn="l" defTabSz="685884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415" indent="-171473" algn="l" defTabSz="685884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57" indent="-171473" algn="l" defTabSz="685884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200299" indent="-171473" algn="l" defTabSz="685884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44" indent="-171473" algn="l" defTabSz="685884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86" indent="-171473" algn="l" defTabSz="685884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28" indent="-171473" algn="l" defTabSz="685884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71" indent="-171473" algn="l" defTabSz="685884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16" indent="-171473" algn="l" defTabSz="685884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2" algn="l" defTabSz="685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84" algn="l" defTabSz="685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29" algn="l" defTabSz="685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72" algn="l" defTabSz="685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14" algn="l" defTabSz="685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56" algn="l" defTabSz="685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01" algn="l" defTabSz="685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43" algn="l" defTabSz="685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5CC2B4A-854A-43AB-878B-2BD0EC12AF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784" t="31799" r="11196" b="33943"/>
          <a:stretch/>
        </p:blipFill>
        <p:spPr>
          <a:xfrm>
            <a:off x="946135" y="4208746"/>
            <a:ext cx="1561840" cy="6858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6F43C47-7B26-474C-A7E8-3D1484DE6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23" y="258691"/>
            <a:ext cx="2558950" cy="68580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C520100-37B8-4D77-A1A2-3E603A685A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28" y="258691"/>
            <a:ext cx="2680647" cy="6858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E29CB2D-3D20-493A-92CD-55CC56EBDE22}"/>
              </a:ext>
            </a:extLst>
          </p:cNvPr>
          <p:cNvGrpSpPr/>
          <p:nvPr/>
        </p:nvGrpSpPr>
        <p:grpSpPr>
          <a:xfrm>
            <a:off x="946332" y="1102267"/>
            <a:ext cx="7251643" cy="2949349"/>
            <a:chOff x="924220" y="712786"/>
            <a:chExt cx="3867541" cy="15729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263E99-91D8-428E-A199-EF5469ABB966}"/>
                </a:ext>
              </a:extLst>
            </p:cNvPr>
            <p:cNvSpPr/>
            <p:nvPr/>
          </p:nvSpPr>
          <p:spPr>
            <a:xfrm>
              <a:off x="2016663" y="712786"/>
              <a:ext cx="2775098" cy="1572985"/>
            </a:xfrm>
            <a:prstGeom prst="rect">
              <a:avLst/>
            </a:prstGeom>
            <a:noFill/>
          </p:spPr>
          <p:txBody>
            <a:bodyPr wrap="none" lIns="62688" tIns="31345" rIns="62688" bIns="31345">
              <a:spAutoFit/>
            </a:bodyPr>
            <a:lstStyle/>
            <a:p>
              <a:pPr algn="ctr"/>
              <a:r>
                <a:rPr lang="en-US" sz="18754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3D-L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5B41D1-0309-4A2B-8870-D68C122836DF}"/>
                </a:ext>
              </a:extLst>
            </p:cNvPr>
            <p:cNvSpPr/>
            <p:nvPr/>
          </p:nvSpPr>
          <p:spPr>
            <a:xfrm>
              <a:off x="924220" y="712786"/>
              <a:ext cx="1090022" cy="1572985"/>
            </a:xfrm>
            <a:prstGeom prst="rect">
              <a:avLst/>
            </a:prstGeom>
            <a:noFill/>
          </p:spPr>
          <p:txBody>
            <a:bodyPr wrap="none" lIns="62688" tIns="31345" rIns="62688" bIns="31345">
              <a:spAutoFit/>
            </a:bodyPr>
            <a:lstStyle/>
            <a:p>
              <a:pPr algn="ctr"/>
              <a:r>
                <a:rPr lang="en-US" sz="18754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SI</a:t>
              </a:r>
            </a:p>
          </p:txBody>
        </p:sp>
      </p:grpSp>
      <p:pic>
        <p:nvPicPr>
          <p:cNvPr id="2052" name="Picture 4" descr="Consortium | Grace">
            <a:extLst>
              <a:ext uri="{FF2B5EF4-FFF2-40B4-BE49-F238E27FC236}">
                <a16:creationId xmlns:a16="http://schemas.microsoft.com/office/drawing/2014/main" id="{48E61384-EF90-4B1B-A1AC-0B1B4F7A1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153" y="4208746"/>
            <a:ext cx="246272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16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5CC2B4A-854A-43AB-878B-2BD0EC12AF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784" t="31799" r="11196" b="33943"/>
          <a:stretch/>
        </p:blipFill>
        <p:spPr>
          <a:xfrm>
            <a:off x="946135" y="4208746"/>
            <a:ext cx="1561840" cy="6858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6F43C47-7B26-474C-A7E8-3D1484DE6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23" y="258691"/>
            <a:ext cx="2558950" cy="68580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C520100-37B8-4D77-A1A2-3E603A685A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28" y="258691"/>
            <a:ext cx="2680647" cy="6858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E29CB2D-3D20-493A-92CD-55CC56EBDE22}"/>
              </a:ext>
            </a:extLst>
          </p:cNvPr>
          <p:cNvGrpSpPr/>
          <p:nvPr/>
        </p:nvGrpSpPr>
        <p:grpSpPr>
          <a:xfrm>
            <a:off x="946332" y="1102267"/>
            <a:ext cx="7251643" cy="2949349"/>
            <a:chOff x="924220" y="712786"/>
            <a:chExt cx="3867541" cy="15729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263E99-91D8-428E-A199-EF5469ABB966}"/>
                </a:ext>
              </a:extLst>
            </p:cNvPr>
            <p:cNvSpPr/>
            <p:nvPr/>
          </p:nvSpPr>
          <p:spPr>
            <a:xfrm>
              <a:off x="2016663" y="712786"/>
              <a:ext cx="2775098" cy="1572985"/>
            </a:xfrm>
            <a:prstGeom prst="rect">
              <a:avLst/>
            </a:prstGeom>
            <a:noFill/>
          </p:spPr>
          <p:txBody>
            <a:bodyPr wrap="none" lIns="62688" tIns="31345" rIns="62688" bIns="31345">
              <a:spAutoFit/>
            </a:bodyPr>
            <a:lstStyle/>
            <a:p>
              <a:pPr algn="ctr"/>
              <a:r>
                <a:rPr lang="en-US" sz="18754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3D-L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5B41D1-0309-4A2B-8870-D68C122836DF}"/>
                </a:ext>
              </a:extLst>
            </p:cNvPr>
            <p:cNvSpPr/>
            <p:nvPr/>
          </p:nvSpPr>
          <p:spPr>
            <a:xfrm>
              <a:off x="924220" y="712786"/>
              <a:ext cx="1090022" cy="1572985"/>
            </a:xfrm>
            <a:prstGeom prst="rect">
              <a:avLst/>
            </a:prstGeom>
            <a:noFill/>
          </p:spPr>
          <p:txBody>
            <a:bodyPr wrap="none" lIns="62688" tIns="31345" rIns="62688" bIns="31345">
              <a:spAutoFit/>
            </a:bodyPr>
            <a:lstStyle/>
            <a:p>
              <a:pPr algn="ctr"/>
              <a:r>
                <a:rPr lang="en-US" sz="18754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SI</a:t>
              </a:r>
            </a:p>
          </p:txBody>
        </p:sp>
      </p:grpSp>
      <p:pic>
        <p:nvPicPr>
          <p:cNvPr id="2052" name="Picture 4" descr="Consortium | Grace">
            <a:extLst>
              <a:ext uri="{FF2B5EF4-FFF2-40B4-BE49-F238E27FC236}">
                <a16:creationId xmlns:a16="http://schemas.microsoft.com/office/drawing/2014/main" id="{48E61384-EF90-4B1B-A1AC-0B1B4F7A1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153" y="4208746"/>
            <a:ext cx="246272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6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5CC2B4A-854A-43AB-878B-2BD0EC12AF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784" t="31799" r="11196" b="33943"/>
          <a:stretch/>
        </p:blipFill>
        <p:spPr>
          <a:xfrm>
            <a:off x="946135" y="4208746"/>
            <a:ext cx="1561840" cy="68580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C520100-37B8-4D77-A1A2-3E603A685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28" y="258691"/>
            <a:ext cx="2680647" cy="6858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E29CB2D-3D20-493A-92CD-55CC56EBDE22}"/>
              </a:ext>
            </a:extLst>
          </p:cNvPr>
          <p:cNvGrpSpPr/>
          <p:nvPr/>
        </p:nvGrpSpPr>
        <p:grpSpPr>
          <a:xfrm>
            <a:off x="946332" y="1102267"/>
            <a:ext cx="7251643" cy="2949349"/>
            <a:chOff x="924220" y="712786"/>
            <a:chExt cx="3867541" cy="15729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263E99-91D8-428E-A199-EF5469ABB966}"/>
                </a:ext>
              </a:extLst>
            </p:cNvPr>
            <p:cNvSpPr/>
            <p:nvPr/>
          </p:nvSpPr>
          <p:spPr>
            <a:xfrm>
              <a:off x="2016663" y="712786"/>
              <a:ext cx="2775098" cy="1572985"/>
            </a:xfrm>
            <a:prstGeom prst="rect">
              <a:avLst/>
            </a:prstGeom>
            <a:noFill/>
          </p:spPr>
          <p:txBody>
            <a:bodyPr wrap="none" lIns="62688" tIns="31345" rIns="62688" bIns="31345">
              <a:spAutoFit/>
            </a:bodyPr>
            <a:lstStyle/>
            <a:p>
              <a:pPr algn="ctr"/>
              <a:r>
                <a:rPr lang="en-US" sz="18754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3D-L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5B41D1-0309-4A2B-8870-D68C122836DF}"/>
                </a:ext>
              </a:extLst>
            </p:cNvPr>
            <p:cNvSpPr/>
            <p:nvPr/>
          </p:nvSpPr>
          <p:spPr>
            <a:xfrm>
              <a:off x="924220" y="712786"/>
              <a:ext cx="1090022" cy="1572985"/>
            </a:xfrm>
            <a:prstGeom prst="rect">
              <a:avLst/>
            </a:prstGeom>
            <a:noFill/>
          </p:spPr>
          <p:txBody>
            <a:bodyPr wrap="none" lIns="62688" tIns="31345" rIns="62688" bIns="31345">
              <a:spAutoFit/>
            </a:bodyPr>
            <a:lstStyle/>
            <a:p>
              <a:pPr algn="ctr"/>
              <a:r>
                <a:rPr lang="en-US" sz="18754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SI</a:t>
              </a:r>
            </a:p>
          </p:txBody>
        </p:sp>
      </p:grpSp>
      <p:pic>
        <p:nvPicPr>
          <p:cNvPr id="2052" name="Picture 4" descr="Consortium | Grace">
            <a:extLst>
              <a:ext uri="{FF2B5EF4-FFF2-40B4-BE49-F238E27FC236}">
                <a16:creationId xmlns:a16="http://schemas.microsoft.com/office/drawing/2014/main" id="{48E61384-EF90-4B1B-A1AC-0B1B4F7A1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153" y="4208746"/>
            <a:ext cx="246272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F5EF363-A8A7-4323-8CD3-3F43CE58DF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5" t="13112" r="3597" b="15989"/>
          <a:stretch/>
        </p:blipFill>
        <p:spPr>
          <a:xfrm>
            <a:off x="5537874" y="258691"/>
            <a:ext cx="265091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7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6</Words>
  <Application>Microsoft Office PowerPoint</Application>
  <PresentationFormat>On-screen Show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Alejandro Valbuena</dc:creator>
  <cp:lastModifiedBy>Sergio Alejandro Valbuena</cp:lastModifiedBy>
  <cp:revision>10</cp:revision>
  <dcterms:created xsi:type="dcterms:W3CDTF">2021-02-02T16:30:17Z</dcterms:created>
  <dcterms:modified xsi:type="dcterms:W3CDTF">2021-02-02T18:44:35Z</dcterms:modified>
</cp:coreProperties>
</file>