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>
        <p:scale>
          <a:sx n="150" d="100"/>
          <a:sy n="150" d="100"/>
        </p:scale>
        <p:origin x="2070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6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7"/>
            <a:ext cx="3429000" cy="662306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9" indent="0" algn="ctr">
              <a:buNone/>
              <a:defRPr sz="750"/>
            </a:lvl2pPr>
            <a:lvl3pPr marL="342917" indent="0" algn="ctr">
              <a:buNone/>
              <a:defRPr sz="675"/>
            </a:lvl3pPr>
            <a:lvl4pPr marL="514376" indent="0" algn="ctr">
              <a:buNone/>
              <a:defRPr sz="600"/>
            </a:lvl4pPr>
            <a:lvl5pPr marL="685835" indent="0" algn="ctr">
              <a:buNone/>
              <a:defRPr sz="600"/>
            </a:lvl5pPr>
            <a:lvl6pPr marL="857294" indent="0" algn="ctr">
              <a:buNone/>
              <a:defRPr sz="600"/>
            </a:lvl6pPr>
            <a:lvl7pPr marL="1028751" indent="0" algn="ctr">
              <a:buNone/>
              <a:defRPr sz="600"/>
            </a:lvl7pPr>
            <a:lvl8pPr marL="1200210" indent="0" algn="ctr">
              <a:buNone/>
              <a:defRPr sz="600"/>
            </a:lvl8pPr>
            <a:lvl9pPr marL="1371669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1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1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7" y="146051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1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6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9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17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5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21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6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2"/>
            <a:ext cx="1943100" cy="174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2"/>
            <a:ext cx="1943100" cy="174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1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9" indent="0">
              <a:buNone/>
              <a:defRPr sz="750" b="1"/>
            </a:lvl2pPr>
            <a:lvl3pPr marL="342917" indent="0">
              <a:buNone/>
              <a:defRPr sz="675" b="1"/>
            </a:lvl3pPr>
            <a:lvl4pPr marL="514376" indent="0">
              <a:buNone/>
              <a:defRPr sz="600" b="1"/>
            </a:lvl4pPr>
            <a:lvl5pPr marL="685835" indent="0">
              <a:buNone/>
              <a:defRPr sz="600" b="1"/>
            </a:lvl5pPr>
            <a:lvl6pPr marL="857294" indent="0">
              <a:buNone/>
              <a:defRPr sz="600" b="1"/>
            </a:lvl6pPr>
            <a:lvl7pPr marL="1028751" indent="0">
              <a:buNone/>
              <a:defRPr sz="600" b="1"/>
            </a:lvl7pPr>
            <a:lvl8pPr marL="1200210" indent="0">
              <a:buNone/>
              <a:defRPr sz="600" b="1"/>
            </a:lvl8pPr>
            <a:lvl9pPr marL="1371669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1"/>
            <a:ext cx="1934170" cy="1473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9" indent="0">
              <a:buNone/>
              <a:defRPr sz="750" b="1"/>
            </a:lvl2pPr>
            <a:lvl3pPr marL="342917" indent="0">
              <a:buNone/>
              <a:defRPr sz="675" b="1"/>
            </a:lvl3pPr>
            <a:lvl4pPr marL="514376" indent="0">
              <a:buNone/>
              <a:defRPr sz="600" b="1"/>
            </a:lvl4pPr>
            <a:lvl5pPr marL="685835" indent="0">
              <a:buNone/>
              <a:defRPr sz="600" b="1"/>
            </a:lvl5pPr>
            <a:lvl6pPr marL="857294" indent="0">
              <a:buNone/>
              <a:defRPr sz="600" b="1"/>
            </a:lvl6pPr>
            <a:lvl7pPr marL="1028751" indent="0">
              <a:buNone/>
              <a:defRPr sz="600" b="1"/>
            </a:lvl7pPr>
            <a:lvl8pPr marL="1200210" indent="0">
              <a:buNone/>
              <a:defRPr sz="600" b="1"/>
            </a:lvl8pPr>
            <a:lvl9pPr marL="1371669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1"/>
            <a:ext cx="1943696" cy="1473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2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822962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9" indent="0">
              <a:buNone/>
              <a:defRPr sz="525"/>
            </a:lvl2pPr>
            <a:lvl3pPr marL="342917" indent="0">
              <a:buNone/>
              <a:defRPr sz="450"/>
            </a:lvl3pPr>
            <a:lvl4pPr marL="514376" indent="0">
              <a:buNone/>
              <a:defRPr sz="375"/>
            </a:lvl4pPr>
            <a:lvl5pPr marL="685835" indent="0">
              <a:buNone/>
              <a:defRPr sz="375"/>
            </a:lvl5pPr>
            <a:lvl6pPr marL="857294" indent="0">
              <a:buNone/>
              <a:defRPr sz="375"/>
            </a:lvl6pPr>
            <a:lvl7pPr marL="1028751" indent="0">
              <a:buNone/>
              <a:defRPr sz="375"/>
            </a:lvl7pPr>
            <a:lvl8pPr marL="1200210" indent="0">
              <a:buNone/>
              <a:defRPr sz="375"/>
            </a:lvl8pPr>
            <a:lvl9pPr marL="1371669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2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9" indent="0">
              <a:buNone/>
              <a:defRPr sz="1050"/>
            </a:lvl2pPr>
            <a:lvl3pPr marL="342917" indent="0">
              <a:buNone/>
              <a:defRPr sz="900"/>
            </a:lvl3pPr>
            <a:lvl4pPr marL="514376" indent="0">
              <a:buNone/>
              <a:defRPr sz="750"/>
            </a:lvl4pPr>
            <a:lvl5pPr marL="685835" indent="0">
              <a:buNone/>
              <a:defRPr sz="750"/>
            </a:lvl5pPr>
            <a:lvl6pPr marL="857294" indent="0">
              <a:buNone/>
              <a:defRPr sz="750"/>
            </a:lvl6pPr>
            <a:lvl7pPr marL="1028751" indent="0">
              <a:buNone/>
              <a:defRPr sz="750"/>
            </a:lvl7pPr>
            <a:lvl8pPr marL="1200210" indent="0">
              <a:buNone/>
              <a:defRPr sz="750"/>
            </a:lvl8pPr>
            <a:lvl9pPr marL="1371669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822962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9" indent="0">
              <a:buNone/>
              <a:defRPr sz="525"/>
            </a:lvl2pPr>
            <a:lvl3pPr marL="342917" indent="0">
              <a:buNone/>
              <a:defRPr sz="450"/>
            </a:lvl3pPr>
            <a:lvl4pPr marL="514376" indent="0">
              <a:buNone/>
              <a:defRPr sz="375"/>
            </a:lvl4pPr>
            <a:lvl5pPr marL="685835" indent="0">
              <a:buNone/>
              <a:defRPr sz="375"/>
            </a:lvl5pPr>
            <a:lvl6pPr marL="857294" indent="0">
              <a:buNone/>
              <a:defRPr sz="375"/>
            </a:lvl6pPr>
            <a:lvl7pPr marL="1028751" indent="0">
              <a:buNone/>
              <a:defRPr sz="375"/>
            </a:lvl7pPr>
            <a:lvl8pPr marL="1200210" indent="0">
              <a:buNone/>
              <a:defRPr sz="375"/>
            </a:lvl8pPr>
            <a:lvl9pPr marL="1371669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1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2"/>
            <a:ext cx="3943350" cy="1740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1"/>
            <a:ext cx="10287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1"/>
            <a:ext cx="154305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1"/>
            <a:ext cx="10287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2917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30" indent="-85730" algn="l" defTabSz="3429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89" indent="-85730" algn="l" defTabSz="342917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46" indent="-85730" algn="l" defTabSz="342917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105" indent="-85730" algn="l" defTabSz="342917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64" indent="-85730" algn="l" defTabSz="342917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3022" indent="-85730" algn="l" defTabSz="342917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81" indent="-85730" algn="l" defTabSz="342917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940" indent="-85730" algn="l" defTabSz="342917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99" indent="-85730" algn="l" defTabSz="342917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17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9" algn="l" defTabSz="342917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17" algn="l" defTabSz="342917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76" algn="l" defTabSz="342917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35" algn="l" defTabSz="342917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94" algn="l" defTabSz="342917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51" algn="l" defTabSz="342917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210" algn="l" defTabSz="342917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69" algn="l" defTabSz="342917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CC2B4A-854A-43AB-878B-2BD0EC12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84" t="31799" r="11196" b="33943"/>
          <a:stretch/>
        </p:blipFill>
        <p:spPr>
          <a:xfrm>
            <a:off x="352204" y="2244665"/>
            <a:ext cx="832982" cy="36576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6F43C47-7B26-474C-A7E8-3D1484DE6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4" y="137969"/>
            <a:ext cx="1364774" cy="36576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520100-37B8-4D77-A1A2-3E603A685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2" y="137969"/>
            <a:ext cx="1429679" cy="3657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29CB2D-3D20-493A-92CD-55CC56EBDE22}"/>
              </a:ext>
            </a:extLst>
          </p:cNvPr>
          <p:cNvGrpSpPr/>
          <p:nvPr/>
        </p:nvGrpSpPr>
        <p:grpSpPr>
          <a:xfrm>
            <a:off x="352204" y="587875"/>
            <a:ext cx="3867596" cy="1572774"/>
            <a:chOff x="924114" y="712786"/>
            <a:chExt cx="3867594" cy="1572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63E99-91D8-428E-A199-EF5469ABB966}"/>
                </a:ext>
              </a:extLst>
            </p:cNvPr>
            <p:cNvSpPr/>
            <p:nvPr/>
          </p:nvSpPr>
          <p:spPr>
            <a:xfrm>
              <a:off x="2016716" y="712786"/>
              <a:ext cx="2774992" cy="1572774"/>
            </a:xfrm>
            <a:prstGeom prst="rect">
              <a:avLst/>
            </a:prstGeom>
            <a:noFill/>
          </p:spPr>
          <p:txBody>
            <a:bodyPr wrap="none" lIns="33434" tIns="16718" rIns="33434" bIns="16718">
              <a:spAutoFit/>
            </a:bodyPr>
            <a:lstStyle/>
            <a:p>
              <a:pPr algn="ctr"/>
              <a:r>
                <a:rPr lang="en-US" sz="1000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3D-L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5B41D1-0309-4A2B-8870-D68C122836DF}"/>
                </a:ext>
              </a:extLst>
            </p:cNvPr>
            <p:cNvSpPr/>
            <p:nvPr/>
          </p:nvSpPr>
          <p:spPr>
            <a:xfrm>
              <a:off x="924114" y="712786"/>
              <a:ext cx="1090236" cy="1572774"/>
            </a:xfrm>
            <a:prstGeom prst="rect">
              <a:avLst/>
            </a:prstGeom>
            <a:noFill/>
          </p:spPr>
          <p:txBody>
            <a:bodyPr wrap="none" lIns="33434" tIns="16718" rIns="33434" bIns="16718">
              <a:spAutoFit/>
            </a:bodyPr>
            <a:lstStyle/>
            <a:p>
              <a:pPr algn="ctr"/>
              <a:r>
                <a:rPr lang="en-US" sz="1000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SI</a:t>
              </a:r>
            </a:p>
          </p:txBody>
        </p:sp>
      </p:grpSp>
      <p:pic>
        <p:nvPicPr>
          <p:cNvPr id="2052" name="Picture 4" descr="Consortium | Grace">
            <a:extLst>
              <a:ext uri="{FF2B5EF4-FFF2-40B4-BE49-F238E27FC236}">
                <a16:creationId xmlns:a16="http://schemas.microsoft.com/office/drawing/2014/main" id="{48E61384-EF90-4B1B-A1AC-0B1B4F7A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45" y="2244665"/>
            <a:ext cx="131345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6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CC2B4A-854A-43AB-878B-2BD0EC12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84" t="31799" r="11196" b="33943"/>
          <a:stretch/>
        </p:blipFill>
        <p:spPr>
          <a:xfrm>
            <a:off x="352204" y="2244665"/>
            <a:ext cx="832982" cy="36576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6F43C47-7B26-474C-A7E8-3D1484DE6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4" y="137969"/>
            <a:ext cx="1364774" cy="36576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520100-37B8-4D77-A1A2-3E603A685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2" y="137969"/>
            <a:ext cx="1429679" cy="3657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29CB2D-3D20-493A-92CD-55CC56EBDE22}"/>
              </a:ext>
            </a:extLst>
          </p:cNvPr>
          <p:cNvGrpSpPr/>
          <p:nvPr/>
        </p:nvGrpSpPr>
        <p:grpSpPr>
          <a:xfrm>
            <a:off x="352204" y="587875"/>
            <a:ext cx="3867596" cy="1572774"/>
            <a:chOff x="924114" y="712786"/>
            <a:chExt cx="3867594" cy="1572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63E99-91D8-428E-A199-EF5469ABB966}"/>
                </a:ext>
              </a:extLst>
            </p:cNvPr>
            <p:cNvSpPr/>
            <p:nvPr/>
          </p:nvSpPr>
          <p:spPr>
            <a:xfrm>
              <a:off x="2016716" y="712786"/>
              <a:ext cx="2774992" cy="1572774"/>
            </a:xfrm>
            <a:prstGeom prst="rect">
              <a:avLst/>
            </a:prstGeom>
            <a:noFill/>
          </p:spPr>
          <p:txBody>
            <a:bodyPr wrap="none" lIns="33434" tIns="16718" rIns="33434" bIns="16718">
              <a:spAutoFit/>
            </a:bodyPr>
            <a:lstStyle/>
            <a:p>
              <a:pPr algn="ctr"/>
              <a:r>
                <a:rPr lang="en-US" sz="1000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3D-L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5B41D1-0309-4A2B-8870-D68C122836DF}"/>
                </a:ext>
              </a:extLst>
            </p:cNvPr>
            <p:cNvSpPr/>
            <p:nvPr/>
          </p:nvSpPr>
          <p:spPr>
            <a:xfrm>
              <a:off x="924114" y="712786"/>
              <a:ext cx="1090236" cy="1572774"/>
            </a:xfrm>
            <a:prstGeom prst="rect">
              <a:avLst/>
            </a:prstGeom>
            <a:noFill/>
          </p:spPr>
          <p:txBody>
            <a:bodyPr wrap="none" lIns="33434" tIns="16718" rIns="33434" bIns="16718">
              <a:spAutoFit/>
            </a:bodyPr>
            <a:lstStyle/>
            <a:p>
              <a:pPr algn="ctr"/>
              <a:r>
                <a:rPr lang="en-US" sz="1000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SI</a:t>
              </a:r>
            </a:p>
          </p:txBody>
        </p:sp>
      </p:grpSp>
      <p:pic>
        <p:nvPicPr>
          <p:cNvPr id="2052" name="Picture 4" descr="Consortium | Grace">
            <a:extLst>
              <a:ext uri="{FF2B5EF4-FFF2-40B4-BE49-F238E27FC236}">
                <a16:creationId xmlns:a16="http://schemas.microsoft.com/office/drawing/2014/main" id="{48E61384-EF90-4B1B-A1AC-0B1B4F7A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45" y="2244665"/>
            <a:ext cx="131345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CC2B4A-854A-43AB-878B-2BD0EC12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84" t="31799" r="11196" b="33943"/>
          <a:stretch/>
        </p:blipFill>
        <p:spPr>
          <a:xfrm>
            <a:off x="352204" y="2244665"/>
            <a:ext cx="832982" cy="36576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520100-37B8-4D77-A1A2-3E603A68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2" y="137969"/>
            <a:ext cx="1429679" cy="3657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29CB2D-3D20-493A-92CD-55CC56EBDE22}"/>
              </a:ext>
            </a:extLst>
          </p:cNvPr>
          <p:cNvGrpSpPr/>
          <p:nvPr/>
        </p:nvGrpSpPr>
        <p:grpSpPr>
          <a:xfrm>
            <a:off x="352204" y="587875"/>
            <a:ext cx="3867596" cy="1572774"/>
            <a:chOff x="924114" y="712786"/>
            <a:chExt cx="3867594" cy="1572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63E99-91D8-428E-A199-EF5469ABB966}"/>
                </a:ext>
              </a:extLst>
            </p:cNvPr>
            <p:cNvSpPr/>
            <p:nvPr/>
          </p:nvSpPr>
          <p:spPr>
            <a:xfrm>
              <a:off x="2016716" y="712786"/>
              <a:ext cx="2774992" cy="1572774"/>
            </a:xfrm>
            <a:prstGeom prst="rect">
              <a:avLst/>
            </a:prstGeom>
            <a:noFill/>
          </p:spPr>
          <p:txBody>
            <a:bodyPr wrap="none" lIns="33434" tIns="16718" rIns="33434" bIns="16718">
              <a:spAutoFit/>
            </a:bodyPr>
            <a:lstStyle/>
            <a:p>
              <a:pPr algn="ctr"/>
              <a:r>
                <a:rPr lang="en-US" sz="10001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3D-L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5B41D1-0309-4A2B-8870-D68C122836DF}"/>
                </a:ext>
              </a:extLst>
            </p:cNvPr>
            <p:cNvSpPr/>
            <p:nvPr/>
          </p:nvSpPr>
          <p:spPr>
            <a:xfrm>
              <a:off x="924114" y="712786"/>
              <a:ext cx="1090236" cy="1572774"/>
            </a:xfrm>
            <a:prstGeom prst="rect">
              <a:avLst/>
            </a:prstGeom>
            <a:noFill/>
          </p:spPr>
          <p:txBody>
            <a:bodyPr wrap="none" lIns="33434" tIns="16718" rIns="33434" bIns="16718">
              <a:spAutoFit/>
            </a:bodyPr>
            <a:lstStyle/>
            <a:p>
              <a:pPr algn="ctr"/>
              <a:r>
                <a:rPr lang="en-US" sz="10001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SI</a:t>
              </a:r>
            </a:p>
          </p:txBody>
        </p:sp>
      </p:grpSp>
      <p:pic>
        <p:nvPicPr>
          <p:cNvPr id="2052" name="Picture 4" descr="Consortium | Grace">
            <a:extLst>
              <a:ext uri="{FF2B5EF4-FFF2-40B4-BE49-F238E27FC236}">
                <a16:creationId xmlns:a16="http://schemas.microsoft.com/office/drawing/2014/main" id="{48E61384-EF90-4B1B-A1AC-0B1B4F7A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45" y="2244665"/>
            <a:ext cx="131345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F5EF363-A8A7-4323-8CD3-3F43CE58DF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13112" r="3597" b="15989"/>
          <a:stretch/>
        </p:blipFill>
        <p:spPr>
          <a:xfrm>
            <a:off x="2801132" y="137969"/>
            <a:ext cx="141381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Alejandro Valbuena</dc:creator>
  <cp:lastModifiedBy>Sergio Alejandro Valbuena</cp:lastModifiedBy>
  <cp:revision>7</cp:revision>
  <dcterms:created xsi:type="dcterms:W3CDTF">2021-02-02T16:30:17Z</dcterms:created>
  <dcterms:modified xsi:type="dcterms:W3CDTF">2021-02-02T17:26:41Z</dcterms:modified>
</cp:coreProperties>
</file>