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6" r:id="rId4"/>
    <p:sldId id="268" r:id="rId5"/>
    <p:sldId id="263" r:id="rId6"/>
    <p:sldId id="264" r:id="rId7"/>
    <p:sldId id="265" r:id="rId8"/>
    <p:sldId id="260" r:id="rId9"/>
    <p:sldId id="261" r:id="rId10"/>
    <p:sldId id="262" r:id="rId11"/>
    <p:sldId id="258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A56FF-2731-48BA-95AF-CE67FFD0F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0C0C37-1284-4C9F-B3A1-A2D33126D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00C8C-5D4C-4580-BF11-EC6E037F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D95A4D-64B9-466D-86AE-7BE5BA9A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9B6AD-BD56-4C58-B9F0-359ED419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0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09B9B-12BE-495F-A9EF-816A2B8A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7E914E-E72E-4B5A-873E-9D689E5C6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D414B-0662-4FC5-B31A-B9DDA2BB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48E77F-4AD0-4DD1-8B92-3AC8DB88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F9B2B-5CC7-4213-9C0B-50882C2D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3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C0C475-41EC-4963-9400-C16C66530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5D8BE4-D336-4D8B-9A1C-C15A458A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A9F9E-1234-42BD-8A69-61D01C23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72905-0D23-45A6-94AA-80674BBD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30969F-5D9C-4FE6-A376-E961C53C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1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EC4F9-1AEF-4562-980E-1B42E46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C070A-6B3E-424C-A955-51C81C32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E1D378-58C9-4292-985B-891C684E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4AEA59-2880-4EC4-AE8D-832869D4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3106A-291B-4F73-BC08-90D4228B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35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6FBBF-A483-40B4-B57D-24A9FE4C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E8F457-71CB-4D42-904D-C8DF37CE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E4253-546F-4C28-B42C-6C949604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FFB85-6457-4013-AEB5-F19B190E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A2101-F7C9-46EC-ACB3-684249E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0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C9EDE-E19E-4B9B-AF70-7B034E9A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3946C-DA4B-45ED-8692-833C303F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3FD73-1994-48F5-AE39-DDF6E4032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8F2BB9-5A09-41BB-AACC-37172B10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20FE9E-DE5D-4F00-8D03-9CDBCB4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D75F41-B632-4604-B31F-9C9B9F6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9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1437-2B06-40DF-84D7-D2C192F7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09CD77-C97A-436B-A711-B2DC8685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E0055E-6AD9-46D5-8E1B-BDEAD3A74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14BA7E-B8AB-45F4-805A-E1F4592FB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004817-A7BF-417A-9DF5-EA6724A57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42435D-1287-4BEA-8E9B-2093290D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7E7D6D-4C6C-4BDB-B57A-1DB0DAD6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016750-0D76-41A4-AEB9-EBA1B2FE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4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ABF1B-6D3E-4057-B1B1-02A55AB8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6677C9-0265-4477-9161-3593867B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6F1A6-E3F6-4644-809A-FAE7F34F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87E81E-167B-4424-8DCA-F38BF9A5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4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2CAF6D-E31B-43E3-8580-618D8F59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2ED546-CFFA-4220-B650-C8429899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EE66C6-7E22-4D8F-A5AC-41D9778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1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04F5B-C5D6-48BD-B6ED-BB36BD9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87F75-A698-4F18-96AA-DF9EB7CE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2C082-D7E2-43FE-8585-FBCC3AA32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9DB5D-A54C-41B5-A4B5-CCD7D280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089AB8-4687-401A-BBF1-C4E7892D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417F6C-534A-44B3-B8F1-C50F32DC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12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5F973-FE1B-48BE-9CBA-EFAE2DBA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53522E-4CBC-4ABA-B7EA-80C3A75B0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E8CB09-DF80-4E81-A61C-5C15AD89C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7E90C3-63CB-4926-9B09-D7A04D1D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8DA92-564D-4A45-953B-8C932EB7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DA1435-E989-467D-8FFB-EAE27003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32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FA210-F35C-4455-8018-1090B824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5E6778-D481-443F-B629-B835A5110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EFB15-04D1-4B1C-9B14-9371DC7F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22873-5290-4414-93CD-2F558D15E5EB}" type="datetimeFigureOut">
              <a:rPr lang="ru-RU" smtClean="0"/>
              <a:t>12.12.2019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539B4A-D9E6-4076-82A6-B0CD3C17C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2C99C-AE2E-4BF9-B736-4ADF8230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7C75-766D-4A07-B90B-50A5370532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07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9B7430-90C7-4B2E-9F8C-C0023D14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" y="83946"/>
            <a:ext cx="2259414" cy="262610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8D34F6-0132-4959-9BE6-BCDEE55573DB}"/>
              </a:ext>
            </a:extLst>
          </p:cNvPr>
          <p:cNvSpPr/>
          <p:nvPr/>
        </p:nvSpPr>
        <p:spPr>
          <a:xfrm>
            <a:off x="2702560" y="256687"/>
            <a:ext cx="9288187" cy="228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Н.Э. Баумана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493A43-2D0B-4509-894B-EC1F02C83D82}"/>
              </a:ext>
            </a:extLst>
          </p:cNvPr>
          <p:cNvSpPr/>
          <p:nvPr/>
        </p:nvSpPr>
        <p:spPr>
          <a:xfrm>
            <a:off x="706120" y="2947619"/>
            <a:ext cx="10779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сцены из файлов моделей с применением текстур и учитыванием освещения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D495F-EEFC-4F00-9796-4753375C0FA7}"/>
              </a:ext>
            </a:extLst>
          </p:cNvPr>
          <p:cNvSpPr txBox="1"/>
          <p:nvPr/>
        </p:nvSpPr>
        <p:spPr>
          <a:xfrm>
            <a:off x="7051040" y="4416318"/>
            <a:ext cx="4939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 студент ИУ7-55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Руднев К.К.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Русакова З. Н.</a:t>
            </a:r>
          </a:p>
        </p:txBody>
      </p:sp>
    </p:spTree>
    <p:extLst>
      <p:ext uri="{BB962C8B-B14F-4D97-AF65-F5344CB8AC3E}">
        <p14:creationId xmlns:p14="http://schemas.microsoft.com/office/powerpoint/2010/main" val="425142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7F87C6-10AA-4DDC-94BA-FFDCEDF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4" y="195459"/>
            <a:ext cx="5816899" cy="46992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301DF2-F769-4507-8362-383328855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6" y="1826075"/>
            <a:ext cx="5816900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9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90D1-B1C0-4F8A-90DC-433A2B8F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4C7F-A67F-4574-9203-E1EA5E51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577"/>
            <a:ext cx="10515600" cy="503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курсового проекта реализована программа, позволяющая создать сцену, используя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модели, текстурируя эти модели при наличии текстур.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проекта были выполнены следующие задачи: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алгоритмов и выбор подходящих для реализации проекта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Произведены необходимые математические расчеты для реализации алгоритмов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 созданы парсеры для работы с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.obj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файлами 3-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.tga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файлами текстур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возможность отрисовки каркасной модели, тонированной модели, модели с текстурами с учетом выбранной модели освещения;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 подходящий язык программирования для реализации проекта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архитектура и интерфейс ПО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52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736CB2-EF49-4038-BBEC-1954B5419DA0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2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E6358-0F65-4EC8-99E1-EFC45838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08E2F-C536-4B39-B1AC-F2E1F3B1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260"/>
            <a:ext cx="10515600" cy="5285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для создания сцены с использованием 3-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моделей, их текстурированием и учётом освещения.</a:t>
            </a:r>
          </a:p>
          <a:p>
            <a:pPr marL="0" lvl="0" indent="0">
              <a:buNone/>
            </a:pPr>
            <a:endParaRPr lang="ru-RU" sz="2200" dirty="0"/>
          </a:p>
          <a:p>
            <a:pPr marL="0" lv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курсового проекта: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алгоритмов удаления невидимых линий и поверхностей, закраски, текстурирования, а также моделей освещения и выбрать из них подходящие для выполнения проекта;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парсер 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 для считывания моделей, 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 для считывания текстур;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алгоритмы отрисовки: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каркасной модели,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тонированной модели,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с текстурами;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основные математические расчеты для реализации выбранных алгоритмов;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языка программирования для реализации поставленной задачи;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интерфейс программного модуля.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23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80217-7ECB-4BD9-9031-7496ED97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Используемые алгоритмы и технологии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D46F-4760-4BDF-BBD1-E9D3BA360AB1}"/>
              </a:ext>
            </a:extLst>
          </p:cNvPr>
          <p:cNvSpPr txBox="1"/>
          <p:nvPr/>
        </p:nvSpPr>
        <p:spPr>
          <a:xfrm>
            <a:off x="1736333" y="1307177"/>
            <a:ext cx="176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30391-FAEC-4A82-A6BE-382925095925}"/>
              </a:ext>
            </a:extLst>
          </p:cNvPr>
          <p:cNvSpPr txBox="1"/>
          <p:nvPr/>
        </p:nvSpPr>
        <p:spPr>
          <a:xfrm>
            <a:off x="8363328" y="1307177"/>
            <a:ext cx="1768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C3192-E149-4AB5-A431-C46F02ED9B6F}"/>
              </a:ext>
            </a:extLst>
          </p:cNvPr>
          <p:cNvSpPr txBox="1"/>
          <p:nvPr/>
        </p:nvSpPr>
        <p:spPr>
          <a:xfrm>
            <a:off x="490888" y="1925053"/>
            <a:ext cx="40426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Брезенхема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простой закраски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Билинейная интерполяция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Перспективно корректное текстурирование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43133-4F63-48F3-9B25-94EB547A5DAA}"/>
              </a:ext>
            </a:extLst>
          </p:cNvPr>
          <p:cNvSpPr txBox="1"/>
          <p:nvPr/>
        </p:nvSpPr>
        <p:spPr>
          <a:xfrm>
            <a:off x="7815714" y="1925053"/>
            <a:ext cx="3407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Framework 5.12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lib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09F67F-FC7C-40BC-9639-ABCE0667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87616" y="1461509"/>
            <a:ext cx="452534" cy="1325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4D5503-8093-4790-B910-CAB2A843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08609">
            <a:off x="4752941" y="2426389"/>
            <a:ext cx="368852" cy="1325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24E601-36BF-4A34-ABAE-313E33E14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035" y="4788323"/>
            <a:ext cx="896998" cy="10322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E376A5-D853-4DED-A36A-C3C724D5C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828" y="3498511"/>
            <a:ext cx="896998" cy="11317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83DC24-73EE-4E63-A820-986DA460B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3431" y="1676509"/>
            <a:ext cx="750369" cy="8571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C713044-6581-4FF9-83B2-65A830B60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0468391" y="3089170"/>
            <a:ext cx="754666" cy="85715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001D15-7AFB-4810-AC87-926FF6264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8813" y="4324340"/>
            <a:ext cx="1493821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8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95CE9-9D41-4029-B976-F7C9B4CE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Алгоритм тонирования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C309A2-8F8F-446C-8228-08E1D648A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01" y="1095971"/>
            <a:ext cx="5804198" cy="54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01B29-72ED-48BA-BF9D-CAB30FF3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Алгоритм текстурирования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DCFFB8-361E-4DD6-952C-6B0A78C7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343818"/>
            <a:ext cx="78676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6C9A2-89B0-4FC6-8325-A65A39C0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Работа шейдеров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48592-F9E3-4A8C-A649-18C6E3D1C19A}"/>
              </a:ext>
            </a:extLst>
          </p:cNvPr>
          <p:cNvSpPr txBox="1"/>
          <p:nvPr/>
        </p:nvSpPr>
        <p:spPr>
          <a:xfrm>
            <a:off x="609600" y="1343818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Вершинный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шейдер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7DD5A-6C2D-49A0-A959-E6EFCD397AA8}"/>
              </a:ext>
            </a:extLst>
          </p:cNvPr>
          <p:cNvSpPr txBox="1"/>
          <p:nvPr/>
        </p:nvSpPr>
        <p:spPr>
          <a:xfrm>
            <a:off x="8158482" y="1343818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Фрагментный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шейдер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0F42EED-7AF9-4834-B37B-02001DCCEA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722764"/>
              </p:ext>
            </p:extLst>
          </p:nvPr>
        </p:nvGraphicFramePr>
        <p:xfrm>
          <a:off x="6096000" y="1839906"/>
          <a:ext cx="3423920" cy="34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13002840" imgH="13002840" progId="">
                  <p:embed/>
                </p:oleObj>
              </mc:Choice>
              <mc:Fallback>
                <p:oleObj r:id="rId3" imgW="13002840" imgH="1300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839906"/>
                        <a:ext cx="3423920" cy="3430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DEB5D1-065E-4183-BEFC-B47BC5AD20A3}"/>
              </a:ext>
            </a:extLst>
          </p:cNvPr>
          <p:cNvSpPr txBox="1"/>
          <p:nvPr/>
        </p:nvSpPr>
        <p:spPr>
          <a:xfrm>
            <a:off x="9702800" y="1991360"/>
            <a:ext cx="233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Обрабатывает каждый пиксель внутри полигона, определяет нормаль к поверхности в точке. Определяет цвет пикселя, его интенсивность 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2F970B-22DC-4246-B345-ECFA1EE64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20" y="1839906"/>
            <a:ext cx="3860800" cy="3430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8CF82-0BA3-4300-AF69-5958304A75AE}"/>
              </a:ext>
            </a:extLst>
          </p:cNvPr>
          <p:cNvSpPr txBox="1"/>
          <p:nvPr/>
        </p:nvSpPr>
        <p:spPr>
          <a:xfrm>
            <a:off x="152400" y="1991360"/>
            <a:ext cx="207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Обрабатывает каждую вершину полигона, производит преобразование координат вершин с учетом проекции в плоскость экрана.</a:t>
            </a:r>
          </a:p>
        </p:txBody>
      </p:sp>
    </p:spTree>
    <p:extLst>
      <p:ext uri="{BB962C8B-B14F-4D97-AF65-F5344CB8AC3E}">
        <p14:creationId xmlns:p14="http://schemas.microsoft.com/office/powerpoint/2010/main" val="308311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9D2A9-EC6B-4479-9073-378AF0ED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9E1854-C73F-4F2C-B846-6FE14A55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" y="975343"/>
            <a:ext cx="12050830" cy="49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B3A7D-8944-4837-A57E-5A139C9A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Результаты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1C4BF3-9A5C-42C4-804C-2C765986F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2869"/>
            <a:ext cx="4870750" cy="39326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201578-2F81-4D45-81F7-0FFFAE710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91" y="2573553"/>
            <a:ext cx="4870750" cy="39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6E51B7-CB7A-4E6E-A4E2-965DAE109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" y="332105"/>
            <a:ext cx="5370359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ABE147-2563-4985-8621-2EED2B836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59" y="2041447"/>
            <a:ext cx="53703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814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362</Words>
  <Application>Microsoft Office PowerPoint</Application>
  <PresentationFormat>Широкоэкранный</PresentationFormat>
  <Paragraphs>67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Цель и задачи</vt:lpstr>
      <vt:lpstr>Используемые алгоритмы и технологии</vt:lpstr>
      <vt:lpstr>Алгоритм тонирования</vt:lpstr>
      <vt:lpstr>Алгоритм текстурирования</vt:lpstr>
      <vt:lpstr>Работа шейдеров</vt:lpstr>
      <vt:lpstr>Диаграмма классов</vt:lpstr>
      <vt:lpstr>Результаты работы программы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Руднев</dc:creator>
  <cp:lastModifiedBy>Кирилл Руднев</cp:lastModifiedBy>
  <cp:revision>28</cp:revision>
  <cp:lastPrinted>2019-12-11T13:44:49Z</cp:lastPrinted>
  <dcterms:created xsi:type="dcterms:W3CDTF">2019-12-10T09:38:16Z</dcterms:created>
  <dcterms:modified xsi:type="dcterms:W3CDTF">2019-12-12T15:00:01Z</dcterms:modified>
</cp:coreProperties>
</file>