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617" r:id="rId2"/>
    <p:sldId id="561" r:id="rId3"/>
    <p:sldId id="538" r:id="rId4"/>
    <p:sldId id="544" r:id="rId5"/>
    <p:sldId id="618" r:id="rId6"/>
    <p:sldId id="619" r:id="rId7"/>
    <p:sldId id="623" r:id="rId8"/>
    <p:sldId id="616" r:id="rId9"/>
    <p:sldId id="624" r:id="rId10"/>
    <p:sldId id="625" r:id="rId11"/>
    <p:sldId id="552" r:id="rId12"/>
    <p:sldId id="551" r:id="rId13"/>
    <p:sldId id="564" r:id="rId14"/>
    <p:sldId id="546" r:id="rId15"/>
    <p:sldId id="54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1" autoAdjust="0"/>
    <p:restoredTop sz="92718" autoAdjust="0"/>
  </p:normalViewPr>
  <p:slideViewPr>
    <p:cSldViewPr>
      <p:cViewPr varScale="1">
        <p:scale>
          <a:sx n="72" d="100"/>
          <a:sy n="72" d="100"/>
        </p:scale>
        <p:origin x="144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66BBB8-8B7D-4DA0-B93C-E729F614589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B787FF3-C44B-4222-A90A-8DDEA5520B25}">
      <dgm:prSet phldrT="[Text]"/>
      <dgm:spPr/>
      <dgm:t>
        <a:bodyPr/>
        <a:lstStyle/>
        <a:p>
          <a:r>
            <a:rPr lang="en-US" dirty="0"/>
            <a:t>1. Identify transaction pairs </a:t>
          </a:r>
        </a:p>
      </dgm:t>
    </dgm:pt>
    <dgm:pt modelId="{32FB1E28-3B2E-4B9C-8C66-88B72F0E71D8}" type="parTrans" cxnId="{B76E7645-E7F4-4CDC-9208-5D98E88A076A}">
      <dgm:prSet/>
      <dgm:spPr/>
      <dgm:t>
        <a:bodyPr/>
        <a:lstStyle/>
        <a:p>
          <a:endParaRPr lang="en-US"/>
        </a:p>
      </dgm:t>
    </dgm:pt>
    <dgm:pt modelId="{9C7F7822-A3F1-4D60-ADE2-B809B0756805}" type="sibTrans" cxnId="{B76E7645-E7F4-4CDC-9208-5D98E88A076A}">
      <dgm:prSet/>
      <dgm:spPr/>
      <dgm:t>
        <a:bodyPr/>
        <a:lstStyle/>
        <a:p>
          <a:endParaRPr lang="en-US"/>
        </a:p>
      </dgm:t>
    </dgm:pt>
    <dgm:pt modelId="{F153EB1D-3DAD-4668-8CCD-4DD5F76A8BA2}">
      <dgm:prSet phldrT="[Text]"/>
      <dgm:spPr/>
      <dgm:t>
        <a:bodyPr/>
        <a:lstStyle/>
        <a:p>
          <a:r>
            <a:rPr lang="en-US" dirty="0"/>
            <a:t>3. Generate aggregate affinity between items</a:t>
          </a:r>
        </a:p>
      </dgm:t>
    </dgm:pt>
    <dgm:pt modelId="{F078D9F0-0812-406E-8457-4E7F69C5ED45}" type="parTrans" cxnId="{C3B038CF-21E2-4916-9B60-B82E70CB2A9F}">
      <dgm:prSet/>
      <dgm:spPr/>
      <dgm:t>
        <a:bodyPr/>
        <a:lstStyle/>
        <a:p>
          <a:endParaRPr lang="en-US"/>
        </a:p>
      </dgm:t>
    </dgm:pt>
    <dgm:pt modelId="{E6BF0611-ACA3-4C8F-83A2-C3959E5B8474}" type="sibTrans" cxnId="{C3B038CF-21E2-4916-9B60-B82E70CB2A9F}">
      <dgm:prSet/>
      <dgm:spPr/>
      <dgm:t>
        <a:bodyPr/>
        <a:lstStyle/>
        <a:p>
          <a:endParaRPr lang="en-US"/>
        </a:p>
      </dgm:t>
    </dgm:pt>
    <dgm:pt modelId="{60B58C1A-E603-4192-AFF0-902A320DC409}">
      <dgm:prSet phldrT="[Text]"/>
      <dgm:spPr/>
      <dgm:t>
        <a:bodyPr/>
        <a:lstStyle/>
        <a:p>
          <a:r>
            <a:rPr lang="en-US" dirty="0"/>
            <a:t>4. Build the affinity matrix</a:t>
          </a:r>
        </a:p>
      </dgm:t>
    </dgm:pt>
    <dgm:pt modelId="{B016D3ED-C3A0-4827-AB6D-AD4F05C552CA}" type="parTrans" cxnId="{81F12C42-1525-44A8-A6B3-6D20BC99D2DA}">
      <dgm:prSet/>
      <dgm:spPr/>
      <dgm:t>
        <a:bodyPr/>
        <a:lstStyle/>
        <a:p>
          <a:endParaRPr lang="en-US"/>
        </a:p>
      </dgm:t>
    </dgm:pt>
    <dgm:pt modelId="{892A3C15-0C7A-4B97-96C4-2E0A4BDB4EDE}" type="sibTrans" cxnId="{81F12C42-1525-44A8-A6B3-6D20BC99D2DA}">
      <dgm:prSet/>
      <dgm:spPr/>
      <dgm:t>
        <a:bodyPr/>
        <a:lstStyle/>
        <a:p>
          <a:endParaRPr lang="en-US"/>
        </a:p>
      </dgm:t>
    </dgm:pt>
    <dgm:pt modelId="{5B11EEBE-B02C-4F70-B8EE-A5A861073E23}">
      <dgm:prSet/>
      <dgm:spPr/>
      <dgm:t>
        <a:bodyPr/>
        <a:lstStyle/>
        <a:p>
          <a:r>
            <a:rPr lang="en-US" dirty="0"/>
            <a:t>2. Build matrix of switching </a:t>
          </a:r>
        </a:p>
      </dgm:t>
    </dgm:pt>
    <dgm:pt modelId="{1A89C261-CF01-4A0B-91AA-BA415817C201}" type="parTrans" cxnId="{5A495BFF-1BD8-43B9-83EC-5741888BFE9B}">
      <dgm:prSet/>
      <dgm:spPr/>
      <dgm:t>
        <a:bodyPr/>
        <a:lstStyle/>
        <a:p>
          <a:endParaRPr lang="en-US"/>
        </a:p>
      </dgm:t>
    </dgm:pt>
    <dgm:pt modelId="{F865CDCE-6C87-4E6E-ADE7-8EEA4C968E49}" type="sibTrans" cxnId="{5A495BFF-1BD8-43B9-83EC-5741888BFE9B}">
      <dgm:prSet/>
      <dgm:spPr/>
      <dgm:t>
        <a:bodyPr/>
        <a:lstStyle/>
        <a:p>
          <a:endParaRPr lang="en-US"/>
        </a:p>
      </dgm:t>
    </dgm:pt>
    <dgm:pt modelId="{C6BFAFF9-D778-4811-919A-7F851D67ED95}">
      <dgm:prSet/>
      <dgm:spPr/>
      <dgm:t>
        <a:bodyPr/>
        <a:lstStyle/>
        <a:p>
          <a:r>
            <a:rPr lang="en-US" dirty="0"/>
            <a:t>5. Populate the Customer Decision Tree</a:t>
          </a:r>
        </a:p>
      </dgm:t>
    </dgm:pt>
    <dgm:pt modelId="{81BBCDC2-2F87-4696-8A15-0E8489D91037}" type="parTrans" cxnId="{A742A4BB-C32F-454D-AB9A-CCA96CF18819}">
      <dgm:prSet/>
      <dgm:spPr/>
      <dgm:t>
        <a:bodyPr/>
        <a:lstStyle/>
        <a:p>
          <a:endParaRPr lang="en-US"/>
        </a:p>
      </dgm:t>
    </dgm:pt>
    <dgm:pt modelId="{0C5CAE21-F5A9-4C5D-B304-5F8D8988F12E}" type="sibTrans" cxnId="{A742A4BB-C32F-454D-AB9A-CCA96CF18819}">
      <dgm:prSet/>
      <dgm:spPr/>
      <dgm:t>
        <a:bodyPr/>
        <a:lstStyle/>
        <a:p>
          <a:endParaRPr lang="en-US"/>
        </a:p>
      </dgm:t>
    </dgm:pt>
    <dgm:pt modelId="{4AFBB5CA-9912-4E9E-96A8-F5994DA0F284}" type="pres">
      <dgm:prSet presAssocID="{C466BBB8-8B7D-4DA0-B93C-E729F6145896}" presName="CompostProcess" presStyleCnt="0">
        <dgm:presLayoutVars>
          <dgm:dir/>
          <dgm:resizeHandles val="exact"/>
        </dgm:presLayoutVars>
      </dgm:prSet>
      <dgm:spPr/>
    </dgm:pt>
    <dgm:pt modelId="{B7348081-1031-4F71-9194-FC659BCB7837}" type="pres">
      <dgm:prSet presAssocID="{C466BBB8-8B7D-4DA0-B93C-E729F6145896}" presName="arrow" presStyleLbl="bgShp" presStyleIdx="0" presStyleCnt="1"/>
      <dgm:spPr/>
    </dgm:pt>
    <dgm:pt modelId="{85E20611-5555-4137-B212-FE8A4C96CCE3}" type="pres">
      <dgm:prSet presAssocID="{C466BBB8-8B7D-4DA0-B93C-E729F6145896}" presName="linearProcess" presStyleCnt="0"/>
      <dgm:spPr/>
    </dgm:pt>
    <dgm:pt modelId="{3605FE51-1093-4262-B2EA-705FE415C197}" type="pres">
      <dgm:prSet presAssocID="{2B787FF3-C44B-4222-A90A-8DDEA5520B25}" presName="textNode" presStyleLbl="node1" presStyleIdx="0" presStyleCnt="5">
        <dgm:presLayoutVars>
          <dgm:bulletEnabled val="1"/>
        </dgm:presLayoutVars>
      </dgm:prSet>
      <dgm:spPr/>
    </dgm:pt>
    <dgm:pt modelId="{8D5630D1-C8EC-4E68-932E-0A26E44D60DC}" type="pres">
      <dgm:prSet presAssocID="{9C7F7822-A3F1-4D60-ADE2-B809B0756805}" presName="sibTrans" presStyleCnt="0"/>
      <dgm:spPr/>
    </dgm:pt>
    <dgm:pt modelId="{8B6DA0AE-5816-444E-95CC-A509778AC576}" type="pres">
      <dgm:prSet presAssocID="{5B11EEBE-B02C-4F70-B8EE-A5A861073E23}" presName="textNode" presStyleLbl="node1" presStyleIdx="1" presStyleCnt="5">
        <dgm:presLayoutVars>
          <dgm:bulletEnabled val="1"/>
        </dgm:presLayoutVars>
      </dgm:prSet>
      <dgm:spPr/>
    </dgm:pt>
    <dgm:pt modelId="{E0E0ADFB-8A6F-4788-852F-057668C37DD3}" type="pres">
      <dgm:prSet presAssocID="{F865CDCE-6C87-4E6E-ADE7-8EEA4C968E49}" presName="sibTrans" presStyleCnt="0"/>
      <dgm:spPr/>
    </dgm:pt>
    <dgm:pt modelId="{0552D0D4-8BA4-4BF7-A05E-B2CC1A24E751}" type="pres">
      <dgm:prSet presAssocID="{F153EB1D-3DAD-4668-8CCD-4DD5F76A8BA2}" presName="textNode" presStyleLbl="node1" presStyleIdx="2" presStyleCnt="5">
        <dgm:presLayoutVars>
          <dgm:bulletEnabled val="1"/>
        </dgm:presLayoutVars>
      </dgm:prSet>
      <dgm:spPr/>
    </dgm:pt>
    <dgm:pt modelId="{FB76731E-DF74-4DAE-88A4-36A0AE08C079}" type="pres">
      <dgm:prSet presAssocID="{E6BF0611-ACA3-4C8F-83A2-C3959E5B8474}" presName="sibTrans" presStyleCnt="0"/>
      <dgm:spPr/>
    </dgm:pt>
    <dgm:pt modelId="{4CA3B96A-BCF1-41AE-A289-A94488116E67}" type="pres">
      <dgm:prSet presAssocID="{60B58C1A-E603-4192-AFF0-902A320DC409}" presName="textNode" presStyleLbl="node1" presStyleIdx="3" presStyleCnt="5">
        <dgm:presLayoutVars>
          <dgm:bulletEnabled val="1"/>
        </dgm:presLayoutVars>
      </dgm:prSet>
      <dgm:spPr/>
    </dgm:pt>
    <dgm:pt modelId="{A3614A88-7DAD-4747-9E66-ED55D28AA180}" type="pres">
      <dgm:prSet presAssocID="{892A3C15-0C7A-4B97-96C4-2E0A4BDB4EDE}" presName="sibTrans" presStyleCnt="0"/>
      <dgm:spPr/>
    </dgm:pt>
    <dgm:pt modelId="{D30F98C1-50B4-4114-87B5-8BC264B7ACFD}" type="pres">
      <dgm:prSet presAssocID="{C6BFAFF9-D778-4811-919A-7F851D67ED95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E6D34518-F860-4A62-ACC8-7E8100FD2E93}" type="presOf" srcId="{5B11EEBE-B02C-4F70-B8EE-A5A861073E23}" destId="{8B6DA0AE-5816-444E-95CC-A509778AC576}" srcOrd="0" destOrd="0" presId="urn:microsoft.com/office/officeart/2005/8/layout/hProcess9"/>
    <dgm:cxn modelId="{C43BC31B-1632-45E5-B41B-FCB66507E7BE}" type="presOf" srcId="{60B58C1A-E603-4192-AFF0-902A320DC409}" destId="{4CA3B96A-BCF1-41AE-A289-A94488116E67}" srcOrd="0" destOrd="0" presId="urn:microsoft.com/office/officeart/2005/8/layout/hProcess9"/>
    <dgm:cxn modelId="{4F72693A-2766-4EB1-9830-0C792ED8AACC}" type="presOf" srcId="{C466BBB8-8B7D-4DA0-B93C-E729F6145896}" destId="{4AFBB5CA-9912-4E9E-96A8-F5994DA0F284}" srcOrd="0" destOrd="0" presId="urn:microsoft.com/office/officeart/2005/8/layout/hProcess9"/>
    <dgm:cxn modelId="{74ECB63B-7485-40D6-8841-2BB840F9C105}" type="presOf" srcId="{F153EB1D-3DAD-4668-8CCD-4DD5F76A8BA2}" destId="{0552D0D4-8BA4-4BF7-A05E-B2CC1A24E751}" srcOrd="0" destOrd="0" presId="urn:microsoft.com/office/officeart/2005/8/layout/hProcess9"/>
    <dgm:cxn modelId="{81F12C42-1525-44A8-A6B3-6D20BC99D2DA}" srcId="{C466BBB8-8B7D-4DA0-B93C-E729F6145896}" destId="{60B58C1A-E603-4192-AFF0-902A320DC409}" srcOrd="3" destOrd="0" parTransId="{B016D3ED-C3A0-4827-AB6D-AD4F05C552CA}" sibTransId="{892A3C15-0C7A-4B97-96C4-2E0A4BDB4EDE}"/>
    <dgm:cxn modelId="{B76E7645-E7F4-4CDC-9208-5D98E88A076A}" srcId="{C466BBB8-8B7D-4DA0-B93C-E729F6145896}" destId="{2B787FF3-C44B-4222-A90A-8DDEA5520B25}" srcOrd="0" destOrd="0" parTransId="{32FB1E28-3B2E-4B9C-8C66-88B72F0E71D8}" sibTransId="{9C7F7822-A3F1-4D60-ADE2-B809B0756805}"/>
    <dgm:cxn modelId="{5FCA62A0-B723-4A6A-BC16-30399F30B596}" type="presOf" srcId="{C6BFAFF9-D778-4811-919A-7F851D67ED95}" destId="{D30F98C1-50B4-4114-87B5-8BC264B7ACFD}" srcOrd="0" destOrd="0" presId="urn:microsoft.com/office/officeart/2005/8/layout/hProcess9"/>
    <dgm:cxn modelId="{A742A4BB-C32F-454D-AB9A-CCA96CF18819}" srcId="{C466BBB8-8B7D-4DA0-B93C-E729F6145896}" destId="{C6BFAFF9-D778-4811-919A-7F851D67ED95}" srcOrd="4" destOrd="0" parTransId="{81BBCDC2-2F87-4696-8A15-0E8489D91037}" sibTransId="{0C5CAE21-F5A9-4C5D-B304-5F8D8988F12E}"/>
    <dgm:cxn modelId="{C3B038CF-21E2-4916-9B60-B82E70CB2A9F}" srcId="{C466BBB8-8B7D-4DA0-B93C-E729F6145896}" destId="{F153EB1D-3DAD-4668-8CCD-4DD5F76A8BA2}" srcOrd="2" destOrd="0" parTransId="{F078D9F0-0812-406E-8457-4E7F69C5ED45}" sibTransId="{E6BF0611-ACA3-4C8F-83A2-C3959E5B8474}"/>
    <dgm:cxn modelId="{2B7524E3-F2A1-4EAE-99A2-FBBF2DA50F0D}" type="presOf" srcId="{2B787FF3-C44B-4222-A90A-8DDEA5520B25}" destId="{3605FE51-1093-4262-B2EA-705FE415C197}" srcOrd="0" destOrd="0" presId="urn:microsoft.com/office/officeart/2005/8/layout/hProcess9"/>
    <dgm:cxn modelId="{5A495BFF-1BD8-43B9-83EC-5741888BFE9B}" srcId="{C466BBB8-8B7D-4DA0-B93C-E729F6145896}" destId="{5B11EEBE-B02C-4F70-B8EE-A5A861073E23}" srcOrd="1" destOrd="0" parTransId="{1A89C261-CF01-4A0B-91AA-BA415817C201}" sibTransId="{F865CDCE-6C87-4E6E-ADE7-8EEA4C968E49}"/>
    <dgm:cxn modelId="{C1109942-E14B-4620-AC9B-3310A36E6A2F}" type="presParOf" srcId="{4AFBB5CA-9912-4E9E-96A8-F5994DA0F284}" destId="{B7348081-1031-4F71-9194-FC659BCB7837}" srcOrd="0" destOrd="0" presId="urn:microsoft.com/office/officeart/2005/8/layout/hProcess9"/>
    <dgm:cxn modelId="{40397F4D-E6B8-4D43-AFA4-1ABEDBF44391}" type="presParOf" srcId="{4AFBB5CA-9912-4E9E-96A8-F5994DA0F284}" destId="{85E20611-5555-4137-B212-FE8A4C96CCE3}" srcOrd="1" destOrd="0" presId="urn:microsoft.com/office/officeart/2005/8/layout/hProcess9"/>
    <dgm:cxn modelId="{F367D3B5-0DA2-4B69-B27F-861F89EF2DB2}" type="presParOf" srcId="{85E20611-5555-4137-B212-FE8A4C96CCE3}" destId="{3605FE51-1093-4262-B2EA-705FE415C197}" srcOrd="0" destOrd="0" presId="urn:microsoft.com/office/officeart/2005/8/layout/hProcess9"/>
    <dgm:cxn modelId="{36CE5624-F20D-40AB-ACFD-0B0EE9FF7846}" type="presParOf" srcId="{85E20611-5555-4137-B212-FE8A4C96CCE3}" destId="{8D5630D1-C8EC-4E68-932E-0A26E44D60DC}" srcOrd="1" destOrd="0" presId="urn:microsoft.com/office/officeart/2005/8/layout/hProcess9"/>
    <dgm:cxn modelId="{90A264A0-04D3-4968-ACF0-AEA3585CCCB8}" type="presParOf" srcId="{85E20611-5555-4137-B212-FE8A4C96CCE3}" destId="{8B6DA0AE-5816-444E-95CC-A509778AC576}" srcOrd="2" destOrd="0" presId="urn:microsoft.com/office/officeart/2005/8/layout/hProcess9"/>
    <dgm:cxn modelId="{AB11F02B-B374-4754-B60D-09B628554F82}" type="presParOf" srcId="{85E20611-5555-4137-B212-FE8A4C96CCE3}" destId="{E0E0ADFB-8A6F-4788-852F-057668C37DD3}" srcOrd="3" destOrd="0" presId="urn:microsoft.com/office/officeart/2005/8/layout/hProcess9"/>
    <dgm:cxn modelId="{4A22BFE4-7018-4AF3-95BD-449DADD6E841}" type="presParOf" srcId="{85E20611-5555-4137-B212-FE8A4C96CCE3}" destId="{0552D0D4-8BA4-4BF7-A05E-B2CC1A24E751}" srcOrd="4" destOrd="0" presId="urn:microsoft.com/office/officeart/2005/8/layout/hProcess9"/>
    <dgm:cxn modelId="{49453AD0-EF71-440F-85DB-E5D1DB7E1989}" type="presParOf" srcId="{85E20611-5555-4137-B212-FE8A4C96CCE3}" destId="{FB76731E-DF74-4DAE-88A4-36A0AE08C079}" srcOrd="5" destOrd="0" presId="urn:microsoft.com/office/officeart/2005/8/layout/hProcess9"/>
    <dgm:cxn modelId="{569BD7A5-F189-430A-A1CF-F58415C3E1EF}" type="presParOf" srcId="{85E20611-5555-4137-B212-FE8A4C96CCE3}" destId="{4CA3B96A-BCF1-41AE-A289-A94488116E67}" srcOrd="6" destOrd="0" presId="urn:microsoft.com/office/officeart/2005/8/layout/hProcess9"/>
    <dgm:cxn modelId="{D7634A77-E597-4DE9-A228-5612E150C06B}" type="presParOf" srcId="{85E20611-5555-4137-B212-FE8A4C96CCE3}" destId="{A3614A88-7DAD-4747-9E66-ED55D28AA180}" srcOrd="7" destOrd="0" presId="urn:microsoft.com/office/officeart/2005/8/layout/hProcess9"/>
    <dgm:cxn modelId="{6C78BD42-4B0B-4104-9FFB-BB8F1123BBCF}" type="presParOf" srcId="{85E20611-5555-4137-B212-FE8A4C96CCE3}" destId="{D30F98C1-50B4-4114-87B5-8BC264B7ACFD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348081-1031-4F71-9194-FC659BCB7837}">
      <dsp:nvSpPr>
        <dsp:cNvPr id="0" name=""/>
        <dsp:cNvSpPr/>
      </dsp:nvSpPr>
      <dsp:spPr>
        <a:xfrm>
          <a:off x="402719" y="0"/>
          <a:ext cx="4564151" cy="29790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05FE51-1093-4262-B2EA-705FE415C197}">
      <dsp:nvSpPr>
        <dsp:cNvPr id="0" name=""/>
        <dsp:cNvSpPr/>
      </dsp:nvSpPr>
      <dsp:spPr>
        <a:xfrm>
          <a:off x="2359" y="893720"/>
          <a:ext cx="1031705" cy="11916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1. Identify transaction pairs </a:t>
          </a:r>
        </a:p>
      </dsp:txBody>
      <dsp:txXfrm>
        <a:off x="52723" y="944084"/>
        <a:ext cx="930977" cy="1090898"/>
      </dsp:txXfrm>
    </dsp:sp>
    <dsp:sp modelId="{8B6DA0AE-5816-444E-95CC-A509778AC576}">
      <dsp:nvSpPr>
        <dsp:cNvPr id="0" name=""/>
        <dsp:cNvSpPr/>
      </dsp:nvSpPr>
      <dsp:spPr>
        <a:xfrm>
          <a:off x="1085650" y="893720"/>
          <a:ext cx="1031705" cy="11916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2. Build matrix of switching </a:t>
          </a:r>
        </a:p>
      </dsp:txBody>
      <dsp:txXfrm>
        <a:off x="1136014" y="944084"/>
        <a:ext cx="930977" cy="1090898"/>
      </dsp:txXfrm>
    </dsp:sp>
    <dsp:sp modelId="{0552D0D4-8BA4-4BF7-A05E-B2CC1A24E751}">
      <dsp:nvSpPr>
        <dsp:cNvPr id="0" name=""/>
        <dsp:cNvSpPr/>
      </dsp:nvSpPr>
      <dsp:spPr>
        <a:xfrm>
          <a:off x="2168942" y="893720"/>
          <a:ext cx="1031705" cy="11916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3. Generate aggregate affinity between items</a:t>
          </a:r>
        </a:p>
      </dsp:txBody>
      <dsp:txXfrm>
        <a:off x="2219306" y="944084"/>
        <a:ext cx="930977" cy="1090898"/>
      </dsp:txXfrm>
    </dsp:sp>
    <dsp:sp modelId="{4CA3B96A-BCF1-41AE-A289-A94488116E67}">
      <dsp:nvSpPr>
        <dsp:cNvPr id="0" name=""/>
        <dsp:cNvSpPr/>
      </dsp:nvSpPr>
      <dsp:spPr>
        <a:xfrm>
          <a:off x="3252233" y="893720"/>
          <a:ext cx="1031705" cy="11916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4. Build the affinity matrix</a:t>
          </a:r>
        </a:p>
      </dsp:txBody>
      <dsp:txXfrm>
        <a:off x="3302597" y="944084"/>
        <a:ext cx="930977" cy="1090898"/>
      </dsp:txXfrm>
    </dsp:sp>
    <dsp:sp modelId="{D30F98C1-50B4-4114-87B5-8BC264B7ACFD}">
      <dsp:nvSpPr>
        <dsp:cNvPr id="0" name=""/>
        <dsp:cNvSpPr/>
      </dsp:nvSpPr>
      <dsp:spPr>
        <a:xfrm>
          <a:off x="4335524" y="893720"/>
          <a:ext cx="1031705" cy="11916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5. Populate the Customer Decision Tree</a:t>
          </a:r>
        </a:p>
      </dsp:txBody>
      <dsp:txXfrm>
        <a:off x="4385888" y="944084"/>
        <a:ext cx="930977" cy="1090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10.emf"/><Relationship Id="rId10" Type="http://schemas.openxmlformats.org/officeDocument/2006/relationships/image" Target="../media/image15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12" Type="http://schemas.openxmlformats.org/officeDocument/2006/relationships/image" Target="../media/image29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5" Type="http://schemas.openxmlformats.org/officeDocument/2006/relationships/image" Target="../media/image22.emf"/><Relationship Id="rId10" Type="http://schemas.openxmlformats.org/officeDocument/2006/relationships/image" Target="../media/image27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C9139-5407-4C7D-8B69-B5C155DBEBCC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9B3EE-A37A-46B2-913F-839C104BB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87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6ADF1-225E-4356-ACDA-52C9BCC2D48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002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6ADF1-225E-4356-ACDA-52C9BCC2D48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308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6ADF1-225E-4356-ACDA-52C9BCC2D48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645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7B00-B133-42A7-AAEE-C44CA43EFC49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89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7B00-B133-42A7-AAEE-C44CA43EFC49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89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6ADF1-225E-4356-ACDA-52C9BCC2D48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1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6ADF1-225E-4356-ACDA-52C9BCC2D48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77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6ADF1-225E-4356-ACDA-52C9BCC2D48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47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6ADF1-225E-4356-ACDA-52C9BCC2D48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10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031" y="1092169"/>
            <a:ext cx="7772400" cy="58420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6031" y="1712889"/>
            <a:ext cx="7777269" cy="438156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IRI_logo_tagline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87735" y="5608495"/>
            <a:ext cx="1510233" cy="650217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68313" y="5723766"/>
            <a:ext cx="3738558" cy="620739"/>
          </a:xfrm>
        </p:spPr>
        <p:txBody>
          <a:bodyPr>
            <a:noAutofit/>
          </a:bodyPr>
          <a:lstStyle>
            <a:lvl1pPr>
              <a:lnSpc>
                <a:spcPts val="1500"/>
              </a:lnSpc>
              <a:buNone/>
              <a:defRPr sz="1200" b="1">
                <a:solidFill>
                  <a:schemeClr val="accent1"/>
                </a:solidFill>
              </a:defRPr>
            </a:lvl1pPr>
            <a:lvl2pPr marL="0">
              <a:lnSpc>
                <a:spcPts val="1500"/>
              </a:lnSpc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6400800"/>
            <a:ext cx="3738558" cy="21910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68313" y="5437215"/>
            <a:ext cx="8207375" cy="1588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4149080"/>
            <a:ext cx="2386583" cy="11049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 i="1"/>
            </a:lvl1pPr>
          </a:lstStyle>
          <a:p>
            <a:r>
              <a:rPr lang="en-US" dirty="0"/>
              <a:t>insert </a:t>
            </a:r>
            <a:br>
              <a:rPr lang="en-US" dirty="0"/>
            </a:br>
            <a:r>
              <a:rPr lang="en-US" dirty="0"/>
              <a:t>client logo </a:t>
            </a:r>
            <a:br>
              <a:rPr lang="en-US" dirty="0"/>
            </a:br>
            <a:r>
              <a:rPr lang="en-US" dirty="0"/>
              <a:t>here </a:t>
            </a:r>
          </a:p>
        </p:txBody>
      </p:sp>
    </p:spTree>
    <p:extLst>
      <p:ext uri="{BB962C8B-B14F-4D97-AF65-F5344CB8AC3E}">
        <p14:creationId xmlns:p14="http://schemas.microsoft.com/office/powerpoint/2010/main" val="217478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slide w/o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50812"/>
            <a:ext cx="7839126" cy="63181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 baseline="0"/>
            </a:lvl1pPr>
          </a:lstStyle>
          <a:p>
            <a:r>
              <a:rPr lang="en-US" dirty="0"/>
              <a:t>Click to edit Master title style for 1 or 2 line headlines</a:t>
            </a:r>
          </a:p>
        </p:txBody>
      </p:sp>
    </p:spTree>
    <p:extLst>
      <p:ext uri="{BB962C8B-B14F-4D97-AF65-F5344CB8AC3E}">
        <p14:creationId xmlns:p14="http://schemas.microsoft.com/office/powerpoint/2010/main" val="97448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rge Graphic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50812"/>
            <a:ext cx="8229600" cy="63181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lang="en-US" dirty="0"/>
              <a:t>Click to edit Master title style for 1 or 2 line headlines</a:t>
            </a:r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8223300" y="6446520"/>
            <a:ext cx="565211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08A646B-FACF-4B82-BDFC-72A0DF7DA70D}" type="slidenum">
              <a:rPr lang="en-US" sz="900" b="1" smtClean="0">
                <a:solidFill>
                  <a:srgbClr val="616365"/>
                </a:solidFill>
              </a:rPr>
              <a:pPr>
                <a:defRPr/>
              </a:pPr>
              <a:t>‹#›</a:t>
            </a:fld>
            <a:endParaRPr lang="en-US" sz="900" b="1" dirty="0">
              <a:solidFill>
                <a:srgbClr val="616365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68313" y="1092168"/>
            <a:ext cx="8207375" cy="1588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117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12"/>
            <a:ext cx="8229600" cy="63181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169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3300" y="6446520"/>
            <a:ext cx="565211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08A646B-FACF-4B82-BDFC-72A0DF7DA70D}" type="slidenum">
              <a:rPr lang="en-US" sz="900" b="1" smtClean="0">
                <a:solidFill>
                  <a:srgbClr val="616365"/>
                </a:solidFill>
              </a:rPr>
              <a:pPr>
                <a:defRPr/>
              </a:pPr>
              <a:t>‹#›</a:t>
            </a:fld>
            <a:endParaRPr lang="en-US" sz="900" b="1" dirty="0">
              <a:solidFill>
                <a:srgbClr val="616365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50900" y="4597417"/>
            <a:ext cx="7772400" cy="58420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57200" y="5218137"/>
            <a:ext cx="7777269" cy="438156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8313" y="4413263"/>
            <a:ext cx="8207375" cy="1588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123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3300" y="6446520"/>
            <a:ext cx="565211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08A646B-FACF-4B82-BDFC-72A0DF7DA70D}" type="slidenum">
              <a:rPr lang="en-US" sz="900" b="1" smtClean="0">
                <a:solidFill>
                  <a:srgbClr val="616365"/>
                </a:solidFill>
              </a:rPr>
              <a:pPr>
                <a:defRPr/>
              </a:pPr>
              <a:t>‹#›</a:t>
            </a:fld>
            <a:endParaRPr lang="en-US" sz="900" b="1" dirty="0">
              <a:solidFill>
                <a:srgbClr val="616365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50900" y="4597417"/>
            <a:ext cx="7772400" cy="58420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57200" y="5218137"/>
            <a:ext cx="7777269" cy="438156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8313" y="4413263"/>
            <a:ext cx="8207375" cy="1588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279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3300" y="6446520"/>
            <a:ext cx="565211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08A646B-FACF-4B82-BDFC-72A0DF7DA70D}" type="slidenum">
              <a:rPr lang="en-US" sz="900" b="1" smtClean="0">
                <a:solidFill>
                  <a:srgbClr val="616365"/>
                </a:solidFill>
              </a:rPr>
              <a:pPr>
                <a:defRPr/>
              </a:pPr>
              <a:t>‹#›</a:t>
            </a:fld>
            <a:endParaRPr lang="en-US" sz="900" b="1" dirty="0">
              <a:solidFill>
                <a:srgbClr val="616365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50900" y="4597417"/>
            <a:ext cx="7772400" cy="58420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57200" y="5218137"/>
            <a:ext cx="7777269" cy="438156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8313" y="4413263"/>
            <a:ext cx="8207375" cy="1588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21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031" y="1092169"/>
            <a:ext cx="7772400" cy="58420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6031" y="1712889"/>
            <a:ext cx="7777269" cy="438156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IRI_logo_tagline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87735" y="5608495"/>
            <a:ext cx="1510233" cy="650217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68313" y="5723766"/>
            <a:ext cx="3738558" cy="620739"/>
          </a:xfrm>
        </p:spPr>
        <p:txBody>
          <a:bodyPr>
            <a:normAutofit/>
          </a:bodyPr>
          <a:lstStyle>
            <a:lvl1pPr>
              <a:lnSpc>
                <a:spcPts val="1500"/>
              </a:lnSpc>
              <a:buNone/>
              <a:defRPr sz="1200" b="1">
                <a:solidFill>
                  <a:schemeClr val="accent1"/>
                </a:solidFill>
              </a:defRPr>
            </a:lvl1pPr>
            <a:lvl2pPr marL="0">
              <a:lnSpc>
                <a:spcPts val="1500"/>
              </a:lnSpc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6400800"/>
            <a:ext cx="3738558" cy="2191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68313" y="5437215"/>
            <a:ext cx="8207375" cy="1588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755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75487" y="1142999"/>
            <a:ext cx="8247888" cy="5020055"/>
          </a:xfrm>
        </p:spPr>
        <p:txBody>
          <a:bodyPr>
            <a:normAutofit/>
          </a:bodyPr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79660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12"/>
            <a:ext cx="8218488" cy="63181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3038" indent="-173038">
              <a:lnSpc>
                <a:spcPts val="2400"/>
              </a:lnSpc>
              <a:defRPr sz="1800"/>
            </a:lvl1pPr>
            <a:lvl2pPr marL="512763" indent="-166688">
              <a:lnSpc>
                <a:spcPts val="2000"/>
              </a:lnSpc>
              <a:defRPr sz="1400"/>
            </a:lvl2pPr>
            <a:lvl3pPr marL="858838" indent="-173038">
              <a:lnSpc>
                <a:spcPts val="2000"/>
              </a:lnSpc>
              <a:tabLst/>
              <a:defRPr sz="1400"/>
            </a:lvl3pPr>
            <a:lvl4pPr marL="1198563" indent="-166688">
              <a:lnSpc>
                <a:spcPts val="2000"/>
              </a:lnSpc>
              <a:defRPr/>
            </a:lvl4pPr>
            <a:lvl5pPr marL="1544638" indent="-173038">
              <a:lnSpc>
                <a:spcPts val="2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68313" y="836577"/>
            <a:ext cx="8207375" cy="1588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086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gray">
          <a:xfrm>
            <a:off x="320042" y="1126935"/>
            <a:ext cx="8503919" cy="330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/>
            </a:lvl1pPr>
            <a:lvl2pPr marL="263120" indent="0">
              <a:buNone/>
              <a:defRPr/>
            </a:lvl2pPr>
            <a:lvl3pPr marL="506003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gray">
          <a:xfrm>
            <a:off x="320040" y="486569"/>
            <a:ext cx="8503920" cy="47386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 bwMode="gray">
          <a:xfrm>
            <a:off x="320040" y="1623637"/>
            <a:ext cx="8366760" cy="44783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5773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3300" y="6446520"/>
            <a:ext cx="565211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08A646B-FACF-4B82-BDFC-72A0DF7DA70D}" type="slidenum">
              <a:rPr lang="en-US" sz="900" b="1" smtClean="0">
                <a:solidFill>
                  <a:srgbClr val="616365"/>
                </a:solidFill>
              </a:rPr>
              <a:pPr>
                <a:defRPr/>
              </a:pPr>
              <a:t>‹#›</a:t>
            </a:fld>
            <a:endParaRPr lang="en-US" sz="900" b="1" dirty="0">
              <a:solidFill>
                <a:srgbClr val="616365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50900" y="4597417"/>
            <a:ext cx="6569372" cy="58420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57200" y="5218137"/>
            <a:ext cx="6573487" cy="438156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8313" y="4413263"/>
            <a:ext cx="8207375" cy="1588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0900" y="4005064"/>
            <a:ext cx="3738558" cy="288031"/>
          </a:xfrm>
        </p:spPr>
        <p:txBody>
          <a:bodyPr anchor="ctr">
            <a:noAutofit/>
          </a:bodyPr>
          <a:lstStyle>
            <a:lvl1pPr>
              <a:lnSpc>
                <a:spcPts val="1500"/>
              </a:lnSpc>
              <a:buNone/>
              <a:defRPr sz="1100" b="0" baseline="0">
                <a:solidFill>
                  <a:schemeClr val="tx1"/>
                </a:solidFill>
              </a:defRPr>
            </a:lvl1pPr>
            <a:lvl2pPr marL="0">
              <a:lnSpc>
                <a:spcPts val="1500"/>
              </a:lnSpc>
              <a:buNone/>
              <a:defRPr sz="11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SECTION NUMBER HERE</a:t>
            </a:r>
          </a:p>
        </p:txBody>
      </p:sp>
      <p:pic>
        <p:nvPicPr>
          <p:cNvPr id="7" name="Picture 6" descr="IRI Logo copy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729" y="4576881"/>
            <a:ext cx="1582032" cy="680810"/>
          </a:xfrm>
          <a:prstGeom prst="rect">
            <a:avLst/>
          </a:prstGeom>
        </p:spPr>
      </p:pic>
      <p:sp>
        <p:nvSpPr>
          <p:cNvPr id="10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6300192" y="3140968"/>
            <a:ext cx="2386583" cy="11049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 i="1"/>
            </a:lvl1pPr>
          </a:lstStyle>
          <a:p>
            <a:r>
              <a:rPr lang="en-US" dirty="0"/>
              <a:t>insert </a:t>
            </a:r>
            <a:br>
              <a:rPr lang="en-US" dirty="0"/>
            </a:br>
            <a:r>
              <a:rPr lang="en-US" dirty="0"/>
              <a:t>client logo </a:t>
            </a:r>
            <a:br>
              <a:rPr lang="en-US" dirty="0"/>
            </a:br>
            <a:r>
              <a:rPr lang="en-US" dirty="0"/>
              <a:t>here </a:t>
            </a:r>
          </a:p>
        </p:txBody>
      </p:sp>
    </p:spTree>
    <p:extLst>
      <p:ext uri="{BB962C8B-B14F-4D97-AF65-F5344CB8AC3E}">
        <p14:creationId xmlns:p14="http://schemas.microsoft.com/office/powerpoint/2010/main" val="312215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slide with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50812"/>
            <a:ext cx="8218488" cy="63181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 for 1 or 2 line headlines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1340" y="1283368"/>
            <a:ext cx="8248453" cy="48824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949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slide w/o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50812"/>
            <a:ext cx="7839126" cy="63181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 baseline="0"/>
            </a:lvl1pPr>
          </a:lstStyle>
          <a:p>
            <a:r>
              <a:rPr lang="en-US" dirty="0"/>
              <a:t>Click to edit Master title style for 1 or 2 line headlines</a:t>
            </a:r>
          </a:p>
        </p:txBody>
      </p:sp>
    </p:spTree>
    <p:extLst>
      <p:ext uri="{BB962C8B-B14F-4D97-AF65-F5344CB8AC3E}">
        <p14:creationId xmlns:p14="http://schemas.microsoft.com/office/powerpoint/2010/main" val="69322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Graphic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50812"/>
            <a:ext cx="8229600" cy="63181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lang="en-US" dirty="0"/>
              <a:t>Click to edit Master title style for 1 or 2 line headlines</a:t>
            </a:r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8223300" y="6446520"/>
            <a:ext cx="565211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08A646B-FACF-4B82-BDFC-72A0DF7DA70D}" type="slidenum">
              <a:rPr lang="en-US" sz="900" b="1" smtClean="0">
                <a:solidFill>
                  <a:srgbClr val="616365"/>
                </a:solidFill>
              </a:rPr>
              <a:pPr>
                <a:defRPr/>
              </a:pPr>
              <a:t>‹#›</a:t>
            </a:fld>
            <a:endParaRPr lang="en-US" sz="900" b="1" dirty="0">
              <a:solidFill>
                <a:srgbClr val="616365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68313" y="1092168"/>
            <a:ext cx="8207375" cy="1588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68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031" y="1092169"/>
            <a:ext cx="7772400" cy="58420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6031" y="1712889"/>
            <a:ext cx="7777269" cy="438156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IRI_logo_tagline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87735" y="5608495"/>
            <a:ext cx="1510233" cy="650217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68313" y="5723766"/>
            <a:ext cx="3738558" cy="620739"/>
          </a:xfrm>
        </p:spPr>
        <p:txBody>
          <a:bodyPr>
            <a:normAutofit/>
          </a:bodyPr>
          <a:lstStyle>
            <a:lvl1pPr>
              <a:lnSpc>
                <a:spcPts val="1500"/>
              </a:lnSpc>
              <a:buNone/>
              <a:defRPr sz="1200" b="1">
                <a:solidFill>
                  <a:schemeClr val="accent1"/>
                </a:solidFill>
              </a:defRPr>
            </a:lvl1pPr>
            <a:lvl2pPr marL="0">
              <a:lnSpc>
                <a:spcPts val="1500"/>
              </a:lnSpc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6400800"/>
            <a:ext cx="3738558" cy="2191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68313" y="5437215"/>
            <a:ext cx="8207375" cy="1588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20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031" y="1092169"/>
            <a:ext cx="7772400" cy="58420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6031" y="1712889"/>
            <a:ext cx="7777269" cy="438156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IRI_logo_tagline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87735" y="5608495"/>
            <a:ext cx="1510233" cy="650217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68313" y="5723766"/>
            <a:ext cx="3738558" cy="620739"/>
          </a:xfrm>
        </p:spPr>
        <p:txBody>
          <a:bodyPr>
            <a:noAutofit/>
          </a:bodyPr>
          <a:lstStyle>
            <a:lvl1pPr>
              <a:lnSpc>
                <a:spcPts val="1500"/>
              </a:lnSpc>
              <a:buNone/>
              <a:defRPr sz="1200" b="1">
                <a:solidFill>
                  <a:schemeClr val="accent1"/>
                </a:solidFill>
              </a:defRPr>
            </a:lvl1pPr>
            <a:lvl2pPr marL="0">
              <a:lnSpc>
                <a:spcPts val="1500"/>
              </a:lnSpc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6400800"/>
            <a:ext cx="3738558" cy="21910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68313" y="5437215"/>
            <a:ext cx="8207375" cy="1588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4149080"/>
            <a:ext cx="2386583" cy="11049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 i="1"/>
            </a:lvl1pPr>
          </a:lstStyle>
          <a:p>
            <a:r>
              <a:rPr lang="en-US" dirty="0"/>
              <a:t>insert </a:t>
            </a:r>
            <a:br>
              <a:rPr lang="en-US" dirty="0"/>
            </a:br>
            <a:r>
              <a:rPr lang="en-US" dirty="0"/>
              <a:t>client logo </a:t>
            </a:r>
            <a:br>
              <a:rPr lang="en-US" dirty="0"/>
            </a:br>
            <a:r>
              <a:rPr lang="en-US" dirty="0"/>
              <a:t>here </a:t>
            </a:r>
          </a:p>
        </p:txBody>
      </p:sp>
    </p:spTree>
    <p:extLst>
      <p:ext uri="{BB962C8B-B14F-4D97-AF65-F5344CB8AC3E}">
        <p14:creationId xmlns:p14="http://schemas.microsoft.com/office/powerpoint/2010/main" val="37802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3300" y="6446520"/>
            <a:ext cx="565211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08A646B-FACF-4B82-BDFC-72A0DF7DA70D}" type="slidenum">
              <a:rPr lang="en-US" sz="900" b="1" smtClean="0">
                <a:solidFill>
                  <a:srgbClr val="616365"/>
                </a:solidFill>
              </a:rPr>
              <a:pPr>
                <a:defRPr/>
              </a:pPr>
              <a:t>‹#›</a:t>
            </a:fld>
            <a:endParaRPr lang="en-US" sz="900" b="1" dirty="0">
              <a:solidFill>
                <a:srgbClr val="616365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50900" y="4597417"/>
            <a:ext cx="6569372" cy="58420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57200" y="5218137"/>
            <a:ext cx="6573487" cy="438156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8313" y="4413263"/>
            <a:ext cx="8207375" cy="1588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0900" y="4005064"/>
            <a:ext cx="3738558" cy="288031"/>
          </a:xfrm>
        </p:spPr>
        <p:txBody>
          <a:bodyPr anchor="ctr">
            <a:noAutofit/>
          </a:bodyPr>
          <a:lstStyle>
            <a:lvl1pPr>
              <a:lnSpc>
                <a:spcPts val="1500"/>
              </a:lnSpc>
              <a:buNone/>
              <a:defRPr sz="1100" b="0" baseline="0">
                <a:solidFill>
                  <a:schemeClr val="tx1"/>
                </a:solidFill>
              </a:defRPr>
            </a:lvl1pPr>
            <a:lvl2pPr marL="0">
              <a:lnSpc>
                <a:spcPts val="1500"/>
              </a:lnSpc>
              <a:buNone/>
              <a:defRPr sz="11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SECTION NUMBER HERE</a:t>
            </a:r>
          </a:p>
        </p:txBody>
      </p:sp>
      <p:pic>
        <p:nvPicPr>
          <p:cNvPr id="7" name="Picture 6" descr="IRI Logo copy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729" y="4576881"/>
            <a:ext cx="1582032" cy="680810"/>
          </a:xfrm>
          <a:prstGeom prst="rect">
            <a:avLst/>
          </a:prstGeom>
        </p:spPr>
      </p:pic>
      <p:sp>
        <p:nvSpPr>
          <p:cNvPr id="10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6300192" y="3140968"/>
            <a:ext cx="2386583" cy="11049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 i="1"/>
            </a:lvl1pPr>
          </a:lstStyle>
          <a:p>
            <a:r>
              <a:rPr lang="en-US" dirty="0"/>
              <a:t>insert </a:t>
            </a:r>
            <a:br>
              <a:rPr lang="en-US" dirty="0"/>
            </a:br>
            <a:r>
              <a:rPr lang="en-US" dirty="0"/>
              <a:t>client logo </a:t>
            </a:r>
            <a:br>
              <a:rPr lang="en-US" dirty="0"/>
            </a:br>
            <a:r>
              <a:rPr lang="en-US" dirty="0"/>
              <a:t>here </a:t>
            </a:r>
          </a:p>
        </p:txBody>
      </p:sp>
    </p:spTree>
    <p:extLst>
      <p:ext uri="{BB962C8B-B14F-4D97-AF65-F5344CB8AC3E}">
        <p14:creationId xmlns:p14="http://schemas.microsoft.com/office/powerpoint/2010/main" val="1421026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slide with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50812"/>
            <a:ext cx="8218488" cy="63181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 for 1 or 2 line headlines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1340" y="1283368"/>
            <a:ext cx="8248453" cy="48824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7664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w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6263640"/>
            <a:ext cx="9144000" cy="594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4733"/>
            <a:ext cx="8229600" cy="49282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23" name="Picture 22" descr="IRI_logo_RGB.wmf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64757" y="6386553"/>
            <a:ext cx="645054" cy="34849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706046" y="6459642"/>
            <a:ext cx="4699819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n-US" sz="700" dirty="0">
                <a:solidFill>
                  <a:srgbClr val="616365"/>
                </a:solidFill>
              </a:rPr>
              <a:t>Copyright © 2015 Information Resources, Inc. (IRI). Confidential and Proprietary.</a:t>
            </a:r>
          </a:p>
        </p:txBody>
      </p:sp>
      <p:sp>
        <p:nvSpPr>
          <p:cNvPr id="29" name="Slide Number Placeholder 5"/>
          <p:cNvSpPr txBox="1">
            <a:spLocks/>
          </p:cNvSpPr>
          <p:nvPr/>
        </p:nvSpPr>
        <p:spPr>
          <a:xfrm>
            <a:off x="8223300" y="6446520"/>
            <a:ext cx="565211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08A646B-FACF-4B82-BDFC-72A0DF7DA70D}" type="slidenum">
              <a:rPr lang="en-US" sz="900" b="1" smtClean="0">
                <a:solidFill>
                  <a:srgbClr val="616365"/>
                </a:solidFill>
              </a:rPr>
              <a:pPr>
                <a:defRPr/>
              </a:pPr>
              <a:t>‹#›</a:t>
            </a:fld>
            <a:endParaRPr lang="en-US" sz="900" b="1" dirty="0">
              <a:solidFill>
                <a:srgbClr val="616365"/>
              </a:solidFill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57200" y="350812"/>
            <a:ext cx="8218488" cy="63181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68313" y="1092168"/>
            <a:ext cx="8207375" cy="1588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40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1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6" r:id="rId17"/>
    <p:sldLayoutId id="2147483748" r:id="rId18"/>
    <p:sldLayoutId id="214748374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7013" indent="-227013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383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3288" indent="-228600" algn="l" defTabSz="2112963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Pct val="80000"/>
        <a:buFont typeface="Courier New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1800"/>
        </a:lnSpc>
        <a:spcBef>
          <a:spcPct val="20000"/>
        </a:spcBef>
        <a:buClr>
          <a:schemeClr val="accent2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1800"/>
        </a:lnSpc>
        <a:spcBef>
          <a:spcPct val="20000"/>
        </a:spcBef>
        <a:buClr>
          <a:schemeClr val="accent2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.xml"/><Relationship Id="rId7" Type="http://schemas.openxmlformats.org/officeDocument/2006/relationships/image" Target="../media/image4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tags" Target="../tags/tag4.xml"/><Relationship Id="rId7" Type="http://schemas.openxmlformats.org/officeDocument/2006/relationships/image" Target="../media/image4.emf"/><Relationship Id="rId12" Type="http://schemas.microsoft.com/office/2007/relationships/diagramDrawing" Target="../diagrams/drawing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diagramColors" Target="../diagrams/colors1.xml"/><Relationship Id="rId5" Type="http://schemas.openxmlformats.org/officeDocument/2006/relationships/notesSlide" Target="../notesSlides/notesSlide2.xml"/><Relationship Id="rId10" Type="http://schemas.openxmlformats.org/officeDocument/2006/relationships/diagramQuickStyle" Target="../diagrams/quickStyle1.xml"/><Relationship Id="rId4" Type="http://schemas.openxmlformats.org/officeDocument/2006/relationships/slideLayout" Target="../slideLayouts/slideLayout3.xml"/><Relationship Id="rId9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4.emf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3.emf"/><Relationship Id="rId26" Type="http://schemas.openxmlformats.org/officeDocument/2006/relationships/oleObject" Target="../embeddings/oleObject15.bin"/><Relationship Id="rId3" Type="http://schemas.openxmlformats.org/officeDocument/2006/relationships/oleObject" Target="../embeddings/oleObject4.bin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0.emf"/><Relationship Id="rId17" Type="http://schemas.openxmlformats.org/officeDocument/2006/relationships/oleObject" Target="../embeddings/oleObject11.bin"/><Relationship Id="rId25" Type="http://schemas.openxmlformats.org/officeDocument/2006/relationships/image" Target="../media/image17.jpe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2.emf"/><Relationship Id="rId20" Type="http://schemas.openxmlformats.org/officeDocument/2006/relationships/image" Target="../media/image14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16.emf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4.bin"/><Relationship Id="rId10" Type="http://schemas.openxmlformats.org/officeDocument/2006/relationships/image" Target="../media/image9.e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6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1.emf"/><Relationship Id="rId22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5.emf"/><Relationship Id="rId26" Type="http://schemas.openxmlformats.org/officeDocument/2006/relationships/image" Target="../media/image29.emf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2.emf"/><Relationship Id="rId17" Type="http://schemas.openxmlformats.org/officeDocument/2006/relationships/oleObject" Target="../embeddings/oleObject23.bin"/><Relationship Id="rId25" Type="http://schemas.openxmlformats.org/officeDocument/2006/relationships/oleObject" Target="../embeddings/oleObject27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4.emf"/><Relationship Id="rId20" Type="http://schemas.openxmlformats.org/officeDocument/2006/relationships/image" Target="../media/image26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20.bin"/><Relationship Id="rId24" Type="http://schemas.openxmlformats.org/officeDocument/2006/relationships/image" Target="../media/image28.emf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26.bin"/><Relationship Id="rId10" Type="http://schemas.openxmlformats.org/officeDocument/2006/relationships/image" Target="../media/image21.e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18.e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3.emf"/><Relationship Id="rId22" Type="http://schemas.openxmlformats.org/officeDocument/2006/relationships/image" Target="../media/image2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Dendrogram 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316255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 4 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the distances to then cluster items based on smallest to largest distances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3248" y="2696568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Pepsi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404" y="2239368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Coke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0544" y="3382368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Sprite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383160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Mt. Dew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42026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7 up</a:t>
            </a:r>
          </a:p>
        </p:txBody>
      </p:sp>
      <p:cxnSp>
        <p:nvCxnSpPr>
          <p:cNvPr id="11" name="Elbow Connector 10"/>
          <p:cNvCxnSpPr/>
          <p:nvPr/>
        </p:nvCxnSpPr>
        <p:spPr>
          <a:xfrm>
            <a:off x="1663700" y="4016274"/>
            <a:ext cx="12700" cy="37106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1676400" y="2477908"/>
            <a:ext cx="12700" cy="371060"/>
          </a:xfrm>
          <a:prstGeom prst="bentConnector3">
            <a:avLst>
              <a:gd name="adj1" fmla="val 36268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1663700" y="3572868"/>
            <a:ext cx="1003300" cy="4434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flipV="1">
            <a:off x="1905000" y="4026087"/>
            <a:ext cx="508379" cy="17658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2159189" y="2663438"/>
            <a:ext cx="1117411" cy="7189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2165350" y="3398290"/>
            <a:ext cx="1094190" cy="62779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62400" y="1828800"/>
            <a:ext cx="4876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 up and Mt. Dew is combined first as this has the smallest distance.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Coke and Pepsi are combined together as they have the smallest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Similarly Sprite is combined with Mr. Dew and 7 up as this has the smallest distance with this group vs. the Coke – Pepsi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process is called as “Agglomerative hierarchical clustering”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86284" y="1318736"/>
            <a:ext cx="262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Clustering process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5800" y="1295400"/>
            <a:ext cx="262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Dendrogram</a:t>
            </a:r>
          </a:p>
        </p:txBody>
      </p:sp>
    </p:spTree>
    <p:extLst>
      <p:ext uri="{BB962C8B-B14F-4D97-AF65-F5344CB8AC3E}">
        <p14:creationId xmlns:p14="http://schemas.microsoft.com/office/powerpoint/2010/main" val="3067243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Example</a:t>
            </a:r>
            <a:br>
              <a:rPr lang="en-US" dirty="0"/>
            </a:br>
            <a:r>
              <a:rPr lang="en-US" dirty="0"/>
              <a:t>Dendrogram (Item Analysis): Candles OpStudy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2468" y="1700808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637" y="1700808"/>
            <a:ext cx="5953262" cy="396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8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78" y="1963340"/>
            <a:ext cx="8602980" cy="422752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154" y="466691"/>
            <a:ext cx="8503920" cy="473864"/>
          </a:xfrm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Use Case of a high-level decision tree:  Candles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1600" i="1" dirty="0">
                <a:solidFill>
                  <a:schemeClr val="accent1"/>
                </a:solidFill>
              </a:rPr>
              <a:t>Evaluating and Exporting the product groupings…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9154" y="1046554"/>
            <a:ext cx="8417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Review and name significant product groupings (those items swapped by customers); in most cases ~20 groups will meet the need</a:t>
            </a:r>
          </a:p>
          <a:p>
            <a:pPr marL="342900" indent="-342900">
              <a:buFontTx/>
              <a:buAutoNum type="arabicPeriod"/>
            </a:pPr>
            <a:r>
              <a:rPr lang="en-US" sz="1600" dirty="0"/>
              <a:t>Export* the chart view of the named groupings into Excel for a one-page visualization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7987747" y="2268612"/>
            <a:ext cx="330762" cy="357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62790" y="2069488"/>
            <a:ext cx="404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2.</a:t>
            </a:r>
            <a:r>
              <a:rPr lang="en-US" sz="1200" dirty="0"/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287" y="5822227"/>
            <a:ext cx="8340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  <a:r>
              <a:rPr lang="en-US" sz="800" dirty="0"/>
              <a:t>Export Troubleshooting:  If the export does not download, you may need to update your Chrome settings so that the </a:t>
            </a:r>
            <a:r>
              <a:rPr lang="en-US" sz="800" dirty="0" err="1"/>
              <a:t>Dendrogram</a:t>
            </a:r>
            <a:r>
              <a:rPr lang="en-US" sz="800" dirty="0"/>
              <a:t>  URL is added to “Allow” under Pop-Up Blocker.   Technical assistance is available at </a:t>
            </a:r>
            <a:r>
              <a:rPr lang="en-US" sz="800" dirty="0">
                <a:solidFill>
                  <a:srgbClr val="009FDA"/>
                </a:solidFill>
              </a:rPr>
              <a:t>Technical.Support@IRIWorldwide.com.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6530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773" y="4495775"/>
            <a:ext cx="3626127" cy="16118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02" y="1810393"/>
            <a:ext cx="4849086" cy="23992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2" y="334156"/>
            <a:ext cx="8259011" cy="631818"/>
          </a:xfrm>
        </p:spPr>
        <p:txBody>
          <a:bodyPr/>
          <a:lstStyle/>
          <a:p>
            <a:r>
              <a:rPr lang="en-US" dirty="0"/>
              <a:t>Use Case of a high-level decision tree:  Candles</a:t>
            </a:r>
            <a:br>
              <a:rPr lang="en-US" dirty="0"/>
            </a:br>
            <a:r>
              <a:rPr lang="en-US" sz="1600" i="1" dirty="0"/>
              <a:t>Chart view and Grid view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79773" y="1804936"/>
            <a:ext cx="322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1a. Grid:  the top displays total group metrics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90060" y="1980647"/>
            <a:ext cx="237786" cy="202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527846" y="2203880"/>
            <a:ext cx="951927" cy="727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19600" y="2183165"/>
            <a:ext cx="1029269" cy="2632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2702" y="1469616"/>
            <a:ext cx="5804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/>
              <a:t>Default view is Chart; click on “Grid” for details with sales metrics 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25218" y="3828729"/>
            <a:ext cx="3718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1b. Grid:  the bottom displays metrics of each UPC in the group; based on which group the cursor is placed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2829" y="5337638"/>
            <a:ext cx="3545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  Click on “Chart” to navigate back to Dendrogram chart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633460" y="4625340"/>
            <a:ext cx="193040" cy="166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flipH="1">
            <a:off x="3552713" y="4708586"/>
            <a:ext cx="5080747" cy="7348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197" y="2267324"/>
            <a:ext cx="3490824" cy="157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0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99" y="1823935"/>
            <a:ext cx="8932333" cy="3037287"/>
          </a:xfrm>
          <a:prstGeom prst="rect">
            <a:avLst/>
          </a:prstGeom>
        </p:spPr>
      </p:pic>
      <p:sp>
        <p:nvSpPr>
          <p:cNvPr id="8" name="Title 2"/>
          <p:cNvSpPr txBox="1">
            <a:spLocks/>
          </p:cNvSpPr>
          <p:nvPr/>
        </p:nvSpPr>
        <p:spPr bwMode="gray">
          <a:xfrm>
            <a:off x="76202" y="426709"/>
            <a:ext cx="8503920" cy="47386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685783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accent1"/>
                </a:solidFill>
              </a:rPr>
              <a:t>Use Case of a high-level decision tree:  Candles</a:t>
            </a:r>
          </a:p>
          <a:p>
            <a:r>
              <a:rPr lang="en-US" sz="1600" i="1" dirty="0">
                <a:solidFill>
                  <a:schemeClr val="accent1"/>
                </a:solidFill>
              </a:rPr>
              <a:t>Reviewing the chart product groupings…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9154" y="1046554"/>
            <a:ext cx="7850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Evaluate the significant product groupings to understand customer need states,  functional groups and Merchandising insights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56636" y="2074333"/>
            <a:ext cx="702694" cy="278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45920" y="3741853"/>
            <a:ext cx="1881051" cy="320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234941" y="5108713"/>
            <a:ext cx="3819608" cy="1088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u="sng" dirty="0"/>
              <a:t>Insight</a:t>
            </a:r>
            <a:r>
              <a:rPr lang="en-US" sz="1000" dirty="0"/>
              <a:t>:  The Candle Jar 15oz item group remains the same all the way down the tree indicating strong switching within the group; yet strong differentiation vs. other groups on the shelf.</a:t>
            </a:r>
          </a:p>
          <a:p>
            <a:endParaRPr lang="en-US" sz="1000" dirty="0"/>
          </a:p>
          <a:p>
            <a:r>
              <a:rPr lang="en-US" sz="1000" b="1" u="sng" dirty="0"/>
              <a:t>Recommendation</a:t>
            </a:r>
            <a:r>
              <a:rPr lang="en-US" sz="1000" dirty="0"/>
              <a:t>:  Merchandise these items all in one place on the shelf for ease of shopping this important need state.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10198" y="5253990"/>
            <a:ext cx="3845607" cy="1088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u="sng" dirty="0"/>
              <a:t>Insight</a:t>
            </a:r>
            <a:r>
              <a:rPr lang="en-US" sz="1000" dirty="0"/>
              <a:t>:  Tea lights, Pillars and Religious candles break out together, indicating they are purchased by the same customer over time</a:t>
            </a:r>
          </a:p>
          <a:p>
            <a:r>
              <a:rPr lang="en-US" sz="1000" b="1" u="sng" dirty="0"/>
              <a:t>Recommendation</a:t>
            </a:r>
            <a:r>
              <a:rPr lang="en-US" sz="1000" dirty="0"/>
              <a:t>:  Merchandise these in a block to help build the basket by increasing purchases of different kinds of candles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153540" y="4062549"/>
            <a:ext cx="432905" cy="1171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964250" y="4861222"/>
            <a:ext cx="700860" cy="201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36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68" y="2064515"/>
            <a:ext cx="8619067" cy="37894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Macro Customer Decision Tree in Unify = Item Analysis Reports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1600" i="1" dirty="0">
                <a:solidFill>
                  <a:schemeClr val="accent1"/>
                </a:solidFill>
              </a:rPr>
              <a:t>Use Case high-level decision tree:  Candles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1797" y="1141909"/>
            <a:ext cx="8186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Export the grid view in order to evaluate the named groupings for dollar contribution to the shelf, year over year performance and meeting customer needs.</a:t>
            </a:r>
          </a:p>
          <a:p>
            <a:pPr marL="342900" indent="-342900">
              <a:buAutoNum type="arabicPeriod"/>
            </a:pPr>
            <a:r>
              <a:rPr lang="en-US" sz="1400" dirty="0"/>
              <a:t>Use UPC output to run analysis (e.g., Loyalty, Switching, Exclusivity, Purchase Cycle) on item groups not reported at a standard hierarchy level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567005" y="5630833"/>
            <a:ext cx="7897966" cy="580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Insight:  Tea Lights and Wax Melts are at the same level of the item analysis, yet Tea Lights generate nearly twice as much dollars with almost the same amount of UPCs.</a:t>
            </a:r>
          </a:p>
          <a:p>
            <a:endParaRPr lang="en-US" sz="1000" dirty="0"/>
          </a:p>
          <a:p>
            <a:r>
              <a:rPr lang="en-US" sz="1000" dirty="0"/>
              <a:t>Recommendation:  Understand item velocity and/or incrementality when deciding on one more facing of Tea Lights vs. Wax Melts.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6908" y="4233332"/>
            <a:ext cx="8280400" cy="211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3840" y="4605867"/>
            <a:ext cx="8280400" cy="211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1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Dendrogram??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3680" y="1304045"/>
            <a:ext cx="8824823" cy="12925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400" dirty="0"/>
              <a:t>A Dendrogram is a diagram that shows the hierarchical relationship between products.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The lower the link between groups of items, the more closely they are related/substitutable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Purpose: Insights to Action</a:t>
            </a:r>
            <a:endParaRPr lang="en-US" sz="1400" dirty="0"/>
          </a:p>
          <a:p>
            <a:pPr lvl="1">
              <a:lnSpc>
                <a:spcPct val="150000"/>
              </a:lnSpc>
            </a:pPr>
            <a:r>
              <a:rPr lang="en-US" sz="1400" dirty="0"/>
              <a:t>High level breaks in the Dendrogram can be used to inform Macro level Merchandising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Low level product groupings can be used to validate/inform switching groups</a:t>
            </a:r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07" t="9989" r="10871" b="15571"/>
          <a:stretch/>
        </p:blipFill>
        <p:spPr bwMode="auto">
          <a:xfrm>
            <a:off x="986914" y="3745021"/>
            <a:ext cx="5482127" cy="248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Brace 8"/>
          <p:cNvSpPr/>
          <p:nvPr/>
        </p:nvSpPr>
        <p:spPr>
          <a:xfrm>
            <a:off x="6437326" y="4833237"/>
            <a:ext cx="384561" cy="6665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6443023" y="5499809"/>
            <a:ext cx="384561" cy="6665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57194" y="5035718"/>
            <a:ext cx="9925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Similar items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57194" y="5702290"/>
            <a:ext cx="9925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Similar items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6437325" y="4688213"/>
            <a:ext cx="384561" cy="1149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>
            <a:off x="6437324" y="4543189"/>
            <a:ext cx="384561" cy="1149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Brace 14"/>
          <p:cNvSpPr/>
          <p:nvPr/>
        </p:nvSpPr>
        <p:spPr>
          <a:xfrm>
            <a:off x="6437323" y="4413188"/>
            <a:ext cx="384561" cy="1149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57193" y="4621174"/>
            <a:ext cx="9925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Similar items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57190" y="4470173"/>
            <a:ext cx="9925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Similar items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57190" y="4325877"/>
            <a:ext cx="9925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Similar items</a:t>
            </a:r>
          </a:p>
        </p:txBody>
      </p:sp>
    </p:spTree>
    <p:extLst>
      <p:ext uri="{BB962C8B-B14F-4D97-AF65-F5344CB8AC3E}">
        <p14:creationId xmlns:p14="http://schemas.microsoft.com/office/powerpoint/2010/main" val="239130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Dendrogram Methodology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64544"/>
            <a:ext cx="8344627" cy="20572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400" dirty="0"/>
              <a:t>All Walgreens Balance Reward Cards data included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Last 52 weeks purchase behavior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Items purchased in the same basket are excluded from the analysis, which narrows the focus of the output to identify true substitutability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Competitive market customer behavior is not included in analysis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1754024" y="3326842"/>
          <a:ext cx="5369590" cy="297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20589" y="3326842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Within logical switching, </a:t>
            </a:r>
          </a:p>
          <a:p>
            <a:r>
              <a:rPr lang="en-US" sz="1600" i="1" dirty="0"/>
              <a:t>substitutable items: </a:t>
            </a:r>
          </a:p>
        </p:txBody>
      </p:sp>
    </p:spTree>
    <p:extLst>
      <p:ext uri="{BB962C8B-B14F-4D97-AF65-F5344CB8AC3E}">
        <p14:creationId xmlns:p14="http://schemas.microsoft.com/office/powerpoint/2010/main" val="225526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3" y="142993"/>
            <a:ext cx="8218488" cy="631818"/>
          </a:xfrm>
        </p:spPr>
        <p:txBody>
          <a:bodyPr/>
          <a:lstStyle/>
          <a:p>
            <a:r>
              <a:rPr lang="en-US" dirty="0"/>
              <a:t>Dendrogram Timing &amp; Best Practice Approach/Application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6445" y="1205075"/>
            <a:ext cx="8250355" cy="4764404"/>
          </a:xfrm>
        </p:spPr>
        <p:txBody>
          <a:bodyPr/>
          <a:lstStyle/>
          <a:p>
            <a:pPr marL="0" indent="0">
              <a:buNone/>
            </a:pPr>
            <a:r>
              <a:rPr lang="en-US" sz="1400" b="1" u="sng" dirty="0"/>
              <a:t>Timing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Macro Customer Decision Trees updated once a year based on reset schedules, typically available 30 weeks pre-reset (Schedule to be posted on Welcome Page in Unify)</a:t>
            </a:r>
            <a:endParaRPr lang="en-US" sz="1400" b="1" u="sng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u="sng" dirty="0"/>
              <a:t>Best Practices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Analyze from a </a:t>
            </a:r>
            <a:r>
              <a:rPr lang="en-US" sz="1400" b="1" dirty="0"/>
              <a:t>top-down approach </a:t>
            </a:r>
            <a:r>
              <a:rPr lang="en-US" sz="1400" dirty="0"/>
              <a:t>to yield ~20 product groupings for optimal results</a:t>
            </a:r>
          </a:p>
          <a:p>
            <a:pPr marL="288925" indent="-285750">
              <a:lnSpc>
                <a:spcPct val="150000"/>
              </a:lnSpc>
            </a:pPr>
            <a:r>
              <a:rPr lang="en-US" sz="1400" dirty="0"/>
              <a:t>All items with sales are included in Dendrogram.  Low volume items should be omitted from consideration when naming the product levels as they can fall in illogical locations</a:t>
            </a:r>
          </a:p>
          <a:p>
            <a:pPr marL="288925" indent="-285750">
              <a:lnSpc>
                <a:spcPct val="150000"/>
              </a:lnSpc>
            </a:pPr>
            <a:r>
              <a:rPr lang="en-US" sz="1400" dirty="0"/>
              <a:t>Use the </a:t>
            </a:r>
            <a:r>
              <a:rPr lang="en-US" sz="1400" b="1" dirty="0"/>
              <a:t>80/20 rule </a:t>
            </a:r>
            <a:r>
              <a:rPr lang="en-US" sz="1400" dirty="0"/>
              <a:t>when naming item groups </a:t>
            </a:r>
          </a:p>
          <a:p>
            <a:pPr marL="288925" indent="-285750">
              <a:lnSpc>
                <a:spcPct val="150000"/>
              </a:lnSpc>
            </a:pPr>
            <a:r>
              <a:rPr lang="en-US" sz="1400" dirty="0"/>
              <a:t>Dendrograms can be created above opstudy level, however, it is not recommended due to the overlap of complementary items</a:t>
            </a:r>
          </a:p>
          <a:p>
            <a:pPr marL="636587" lvl="1" indent="-285750">
              <a:lnSpc>
                <a:spcPct val="150000"/>
              </a:lnSpc>
            </a:pPr>
            <a:r>
              <a:rPr lang="en-US" sz="1400" dirty="0"/>
              <a:t>Similarly, it is not recommended to include disparate product groups that do not logically have switching or interactions (e.g., Car Air Freshener and Anti Freeze)</a:t>
            </a:r>
          </a:p>
          <a:p>
            <a:pPr marL="636587" lvl="1" indent="-285750">
              <a:lnSpc>
                <a:spcPct val="15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2590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18488" cy="631818"/>
          </a:xfrm>
        </p:spPr>
        <p:txBody>
          <a:bodyPr/>
          <a:lstStyle/>
          <a:p>
            <a:r>
              <a:rPr lang="en-US" dirty="0"/>
              <a:t>The Item analysis (Dendrogram) is based on panelist buying behavior to determine items that should cluster together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2400" y="1283368"/>
            <a:ext cx="8567393" cy="488248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 1 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Every Household, actual UPC level buying behavior across time period is considered to identify UPCs that are substitutes based on affiliations (high affiliations which are over 100).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 2 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Affiliations between two items is the measure of the switching between these two items relative to their share. Higher the switching, higher is the affiliation index thus indicating substitutability.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 3 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use this affiliation Index by treating it as a distance measure for clustering. Two items / UPCs that highest affiliation will have the smallest distance between them and will cluster together.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 4 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Algorithm then starts combining other UPCs based on distance and generate the node structure based on aggregating all the lower level groups/clusters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few slides that explains based on which measure is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dedndrogram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built on.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dendrogram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employong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clustering that is clear no need anything but is not clear on What values/metrics is  the clustering working off.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459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05"/>
          <p:cNvGrpSpPr>
            <a:grpSpLocks/>
          </p:cNvGrpSpPr>
          <p:nvPr/>
        </p:nvGrpSpPr>
        <p:grpSpPr bwMode="auto">
          <a:xfrm>
            <a:off x="3270250" y="3200400"/>
            <a:ext cx="5321300" cy="2814638"/>
            <a:chOff x="2064" y="1539"/>
            <a:chExt cx="3352" cy="1773"/>
          </a:xfrm>
        </p:grpSpPr>
        <p:graphicFrame>
          <p:nvGraphicFramePr>
            <p:cNvPr id="5" name="Object 4"/>
            <p:cNvGraphicFramePr>
              <a:graphicFrameLocks/>
            </p:cNvGraphicFramePr>
            <p:nvPr/>
          </p:nvGraphicFramePr>
          <p:xfrm>
            <a:off x="2078" y="2968"/>
            <a:ext cx="201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54" name="Clip" r:id="rId3" imgW="1898640" imgH="3657600" progId="MS_ClipArt_Gallery.2">
                    <p:embed/>
                  </p:oleObj>
                </mc:Choice>
                <mc:Fallback>
                  <p:oleObj name="Clip" r:id="rId3" imgW="1898640" imgH="3657600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gray">
                        <a:xfrm>
                          <a:off x="2078" y="2968"/>
                          <a:ext cx="201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5"/>
            <p:cNvSpPr>
              <a:spLocks noChangeArrowheads="1"/>
            </p:cNvSpPr>
            <p:nvPr/>
          </p:nvSpPr>
          <p:spPr bwMode="gray">
            <a:xfrm>
              <a:off x="2064" y="2995"/>
              <a:ext cx="20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P</a:t>
              </a:r>
            </a:p>
          </p:txBody>
        </p:sp>
        <p:graphicFrame>
          <p:nvGraphicFramePr>
            <p:cNvPr id="7" name="Object 7"/>
            <p:cNvGraphicFramePr>
              <a:graphicFrameLocks/>
            </p:cNvGraphicFramePr>
            <p:nvPr/>
          </p:nvGraphicFramePr>
          <p:xfrm>
            <a:off x="2340" y="2968"/>
            <a:ext cx="201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55" name="Clip" r:id="rId5" imgW="1898640" imgH="3657600" progId="MS_ClipArt_Gallery.2">
                    <p:embed/>
                  </p:oleObj>
                </mc:Choice>
                <mc:Fallback>
                  <p:oleObj name="Clip" r:id="rId5" imgW="1898640" imgH="3657600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gray">
                        <a:xfrm>
                          <a:off x="2340" y="2968"/>
                          <a:ext cx="201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8"/>
            <p:cNvSpPr>
              <a:spLocks noChangeArrowheads="1"/>
            </p:cNvSpPr>
            <p:nvPr/>
          </p:nvSpPr>
          <p:spPr bwMode="gray">
            <a:xfrm>
              <a:off x="2326" y="2995"/>
              <a:ext cx="20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P</a:t>
              </a:r>
            </a:p>
          </p:txBody>
        </p:sp>
        <p:graphicFrame>
          <p:nvGraphicFramePr>
            <p:cNvPr id="9" name="Object 10"/>
            <p:cNvGraphicFramePr>
              <a:graphicFrameLocks/>
            </p:cNvGraphicFramePr>
            <p:nvPr/>
          </p:nvGraphicFramePr>
          <p:xfrm>
            <a:off x="3380" y="2968"/>
            <a:ext cx="201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56" name="Clip" r:id="rId7" imgW="1898640" imgH="3657600" progId="MS_ClipArt_Gallery.2">
                    <p:embed/>
                  </p:oleObj>
                </mc:Choice>
                <mc:Fallback>
                  <p:oleObj name="Clip" r:id="rId7" imgW="1898640" imgH="3657600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gray">
                        <a:xfrm>
                          <a:off x="3380" y="2968"/>
                          <a:ext cx="201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11"/>
            <p:cNvSpPr>
              <a:spLocks noChangeArrowheads="1"/>
            </p:cNvSpPr>
            <p:nvPr/>
          </p:nvSpPr>
          <p:spPr bwMode="gray">
            <a:xfrm>
              <a:off x="3366" y="2995"/>
              <a:ext cx="20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P</a:t>
              </a:r>
            </a:p>
          </p:txBody>
        </p:sp>
        <p:graphicFrame>
          <p:nvGraphicFramePr>
            <p:cNvPr id="11" name="Object 13"/>
            <p:cNvGraphicFramePr>
              <a:graphicFrameLocks/>
            </p:cNvGraphicFramePr>
            <p:nvPr/>
          </p:nvGraphicFramePr>
          <p:xfrm>
            <a:off x="2598" y="2968"/>
            <a:ext cx="201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57" name="Clip" r:id="rId9" imgW="1898640" imgH="3657600" progId="MS_ClipArt_Gallery.2">
                    <p:embed/>
                  </p:oleObj>
                </mc:Choice>
                <mc:Fallback>
                  <p:oleObj name="Clip" r:id="rId9" imgW="1898640" imgH="3657600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gray">
                        <a:xfrm>
                          <a:off x="2598" y="2968"/>
                          <a:ext cx="201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14"/>
            <p:cNvSpPr>
              <a:spLocks noChangeArrowheads="1"/>
            </p:cNvSpPr>
            <p:nvPr/>
          </p:nvSpPr>
          <p:spPr bwMode="gray">
            <a:xfrm>
              <a:off x="2584" y="2995"/>
              <a:ext cx="20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P</a:t>
              </a:r>
            </a:p>
          </p:txBody>
        </p:sp>
        <p:graphicFrame>
          <p:nvGraphicFramePr>
            <p:cNvPr id="13" name="Object 16"/>
            <p:cNvGraphicFramePr>
              <a:graphicFrameLocks/>
            </p:cNvGraphicFramePr>
            <p:nvPr/>
          </p:nvGraphicFramePr>
          <p:xfrm>
            <a:off x="3872" y="2968"/>
            <a:ext cx="201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58" name="Clip" r:id="rId11" imgW="1898640" imgH="3657600" progId="MS_ClipArt_Gallery.2">
                    <p:embed/>
                  </p:oleObj>
                </mc:Choice>
                <mc:Fallback>
                  <p:oleObj name="Clip" r:id="rId11" imgW="1898640" imgH="3657600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gray">
                        <a:xfrm>
                          <a:off x="3872" y="2968"/>
                          <a:ext cx="201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17"/>
            <p:cNvSpPr>
              <a:spLocks noChangeArrowheads="1"/>
            </p:cNvSpPr>
            <p:nvPr/>
          </p:nvSpPr>
          <p:spPr bwMode="gray">
            <a:xfrm>
              <a:off x="3858" y="2995"/>
              <a:ext cx="20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P</a:t>
              </a:r>
            </a:p>
          </p:txBody>
        </p:sp>
        <p:graphicFrame>
          <p:nvGraphicFramePr>
            <p:cNvPr id="15" name="Object 19"/>
            <p:cNvGraphicFramePr>
              <a:graphicFrameLocks/>
            </p:cNvGraphicFramePr>
            <p:nvPr/>
          </p:nvGraphicFramePr>
          <p:xfrm>
            <a:off x="5215" y="2968"/>
            <a:ext cx="201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59" name="Clip" r:id="rId13" imgW="1898640" imgH="3657600" progId="MS_ClipArt_Gallery.2">
                    <p:embed/>
                  </p:oleObj>
                </mc:Choice>
                <mc:Fallback>
                  <p:oleObj name="Clip" r:id="rId13" imgW="1898640" imgH="3657600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gray">
                        <a:xfrm>
                          <a:off x="5215" y="2968"/>
                          <a:ext cx="201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ctangle 20"/>
            <p:cNvSpPr>
              <a:spLocks noChangeArrowheads="1"/>
            </p:cNvSpPr>
            <p:nvPr/>
          </p:nvSpPr>
          <p:spPr bwMode="gray">
            <a:xfrm>
              <a:off x="5201" y="2995"/>
              <a:ext cx="20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P</a:t>
              </a:r>
            </a:p>
          </p:txBody>
        </p:sp>
        <p:grpSp>
          <p:nvGrpSpPr>
            <p:cNvPr id="17" name="Group 22"/>
            <p:cNvGrpSpPr>
              <a:grpSpLocks/>
            </p:cNvGrpSpPr>
            <p:nvPr/>
          </p:nvGrpSpPr>
          <p:grpSpPr bwMode="auto">
            <a:xfrm>
              <a:off x="3126" y="2968"/>
              <a:ext cx="200" cy="339"/>
              <a:chOff x="2974" y="3217"/>
              <a:chExt cx="162" cy="291"/>
            </a:xfrm>
          </p:grpSpPr>
          <p:grpSp>
            <p:nvGrpSpPr>
              <p:cNvPr id="1295" name="Group 23"/>
              <p:cNvGrpSpPr>
                <a:grpSpLocks/>
              </p:cNvGrpSpPr>
              <p:nvPr/>
            </p:nvGrpSpPr>
            <p:grpSpPr bwMode="auto">
              <a:xfrm>
                <a:off x="2975" y="3471"/>
                <a:ext cx="161" cy="37"/>
                <a:chOff x="2975" y="3471"/>
                <a:chExt cx="161" cy="37"/>
              </a:xfrm>
            </p:grpSpPr>
            <p:grpSp>
              <p:nvGrpSpPr>
                <p:cNvPr id="1327" name="Group 24"/>
                <p:cNvGrpSpPr>
                  <a:grpSpLocks/>
                </p:cNvGrpSpPr>
                <p:nvPr/>
              </p:nvGrpSpPr>
              <p:grpSpPr bwMode="auto">
                <a:xfrm>
                  <a:off x="2975" y="3471"/>
                  <a:ext cx="161" cy="37"/>
                  <a:chOff x="2975" y="3471"/>
                  <a:chExt cx="161" cy="37"/>
                </a:xfrm>
              </p:grpSpPr>
              <p:sp>
                <p:nvSpPr>
                  <p:cNvPr id="1329" name="Oval 25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471"/>
                    <a:ext cx="161" cy="3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330" name="Oval 26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472"/>
                    <a:ext cx="161" cy="3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328" name="Freeform 27"/>
                <p:cNvSpPr>
                  <a:spLocks/>
                </p:cNvSpPr>
                <p:nvPr/>
              </p:nvSpPr>
              <p:spPr bwMode="gray">
                <a:xfrm>
                  <a:off x="2991" y="3496"/>
                  <a:ext cx="18" cy="5"/>
                </a:xfrm>
                <a:custGeom>
                  <a:avLst/>
                  <a:gdLst>
                    <a:gd name="T0" fmla="*/ 0 w 124"/>
                    <a:gd name="T1" fmla="*/ 0 h 41"/>
                    <a:gd name="T2" fmla="*/ 1 w 124"/>
                    <a:gd name="T3" fmla="*/ 0 h 41"/>
                    <a:gd name="T4" fmla="*/ 2 w 124"/>
                    <a:gd name="T5" fmla="*/ 0 h 41"/>
                    <a:gd name="T6" fmla="*/ 3 w 124"/>
                    <a:gd name="T7" fmla="*/ 0 h 41"/>
                    <a:gd name="T8" fmla="*/ 3 w 124"/>
                    <a:gd name="T9" fmla="*/ 1 h 41"/>
                    <a:gd name="T10" fmla="*/ 2 w 124"/>
                    <a:gd name="T11" fmla="*/ 0 h 41"/>
                    <a:gd name="T12" fmla="*/ 1 w 124"/>
                    <a:gd name="T13" fmla="*/ 0 h 41"/>
                    <a:gd name="T14" fmla="*/ 0 w 124"/>
                    <a:gd name="T15" fmla="*/ 0 h 41"/>
                    <a:gd name="T16" fmla="*/ 0 w 124"/>
                    <a:gd name="T17" fmla="*/ 0 h 4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4"/>
                    <a:gd name="T28" fmla="*/ 0 h 41"/>
                    <a:gd name="T29" fmla="*/ 124 w 124"/>
                    <a:gd name="T30" fmla="*/ 41 h 4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4" h="41">
                      <a:moveTo>
                        <a:pt x="0" y="0"/>
                      </a:moveTo>
                      <a:lnTo>
                        <a:pt x="35" y="8"/>
                      </a:lnTo>
                      <a:lnTo>
                        <a:pt x="77" y="15"/>
                      </a:lnTo>
                      <a:lnTo>
                        <a:pt x="122" y="24"/>
                      </a:lnTo>
                      <a:lnTo>
                        <a:pt x="124" y="41"/>
                      </a:lnTo>
                      <a:lnTo>
                        <a:pt x="92" y="36"/>
                      </a:lnTo>
                      <a:lnTo>
                        <a:pt x="50" y="27"/>
                      </a:lnTo>
                      <a:lnTo>
                        <a:pt x="3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96" name="Oval 28"/>
              <p:cNvSpPr>
                <a:spLocks noChangeArrowheads="1"/>
              </p:cNvSpPr>
              <p:nvPr/>
            </p:nvSpPr>
            <p:spPr bwMode="gray">
              <a:xfrm>
                <a:off x="2975" y="3469"/>
                <a:ext cx="161" cy="3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97" name="Rectangle 29"/>
              <p:cNvSpPr>
                <a:spLocks noChangeArrowheads="1"/>
              </p:cNvSpPr>
              <p:nvPr/>
            </p:nvSpPr>
            <p:spPr bwMode="gray">
              <a:xfrm>
                <a:off x="2976" y="3250"/>
                <a:ext cx="160" cy="23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298" name="Group 30"/>
              <p:cNvGrpSpPr>
                <a:grpSpLocks/>
              </p:cNvGrpSpPr>
              <p:nvPr/>
            </p:nvGrpSpPr>
            <p:grpSpPr bwMode="auto">
              <a:xfrm>
                <a:off x="2976" y="3234"/>
                <a:ext cx="160" cy="33"/>
                <a:chOff x="2976" y="3234"/>
                <a:chExt cx="160" cy="33"/>
              </a:xfrm>
            </p:grpSpPr>
            <p:sp>
              <p:nvSpPr>
                <p:cNvPr id="1325" name="Oval 31"/>
                <p:cNvSpPr>
                  <a:spLocks noChangeArrowheads="1"/>
                </p:cNvSpPr>
                <p:nvPr/>
              </p:nvSpPr>
              <p:spPr bwMode="gray">
                <a:xfrm>
                  <a:off x="2976" y="3237"/>
                  <a:ext cx="160" cy="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326" name="Oval 32"/>
                <p:cNvSpPr>
                  <a:spLocks noChangeArrowheads="1"/>
                </p:cNvSpPr>
                <p:nvPr/>
              </p:nvSpPr>
              <p:spPr bwMode="gray">
                <a:xfrm>
                  <a:off x="2976" y="3234"/>
                  <a:ext cx="160" cy="3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299" name="Oval 33"/>
              <p:cNvSpPr>
                <a:spLocks noChangeArrowheads="1"/>
              </p:cNvSpPr>
              <p:nvPr/>
            </p:nvSpPr>
            <p:spPr bwMode="gray">
              <a:xfrm>
                <a:off x="2976" y="3231"/>
                <a:ext cx="160" cy="3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300" name="Group 34"/>
              <p:cNvGrpSpPr>
                <a:grpSpLocks/>
              </p:cNvGrpSpPr>
              <p:nvPr/>
            </p:nvGrpSpPr>
            <p:grpSpPr bwMode="auto">
              <a:xfrm>
                <a:off x="2975" y="3223"/>
                <a:ext cx="161" cy="28"/>
                <a:chOff x="2975" y="3223"/>
                <a:chExt cx="161" cy="28"/>
              </a:xfrm>
            </p:grpSpPr>
            <p:sp>
              <p:nvSpPr>
                <p:cNvPr id="1323" name="Oval 35"/>
                <p:cNvSpPr>
                  <a:spLocks noChangeArrowheads="1"/>
                </p:cNvSpPr>
                <p:nvPr/>
              </p:nvSpPr>
              <p:spPr bwMode="gray">
                <a:xfrm>
                  <a:off x="2975" y="3223"/>
                  <a:ext cx="161" cy="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324" name="Rectangle 36"/>
                <p:cNvSpPr>
                  <a:spLocks noChangeArrowheads="1"/>
                </p:cNvSpPr>
                <p:nvPr/>
              </p:nvSpPr>
              <p:spPr bwMode="gray">
                <a:xfrm>
                  <a:off x="2975" y="3230"/>
                  <a:ext cx="161" cy="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01" name="Group 37"/>
              <p:cNvGrpSpPr>
                <a:grpSpLocks/>
              </p:cNvGrpSpPr>
              <p:nvPr/>
            </p:nvGrpSpPr>
            <p:grpSpPr bwMode="auto">
              <a:xfrm>
                <a:off x="2974" y="3217"/>
                <a:ext cx="162" cy="29"/>
                <a:chOff x="2974" y="3217"/>
                <a:chExt cx="162" cy="29"/>
              </a:xfrm>
            </p:grpSpPr>
            <p:grpSp>
              <p:nvGrpSpPr>
                <p:cNvPr id="1319" name="Group 38"/>
                <p:cNvGrpSpPr>
                  <a:grpSpLocks/>
                </p:cNvGrpSpPr>
                <p:nvPr/>
              </p:nvGrpSpPr>
              <p:grpSpPr bwMode="auto">
                <a:xfrm>
                  <a:off x="2974" y="3217"/>
                  <a:ext cx="162" cy="29"/>
                  <a:chOff x="2974" y="3217"/>
                  <a:chExt cx="162" cy="29"/>
                </a:xfrm>
              </p:grpSpPr>
              <p:sp>
                <p:nvSpPr>
                  <p:cNvPr id="1321" name="Oval 39"/>
                  <p:cNvSpPr>
                    <a:spLocks noChangeArrowheads="1"/>
                  </p:cNvSpPr>
                  <p:nvPr/>
                </p:nvSpPr>
                <p:spPr bwMode="gray">
                  <a:xfrm>
                    <a:off x="2974" y="3217"/>
                    <a:ext cx="162" cy="2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322" name="Oval 40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220"/>
                    <a:ext cx="161" cy="2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320" name="Oval 41"/>
                <p:cNvSpPr>
                  <a:spLocks noChangeArrowheads="1"/>
                </p:cNvSpPr>
                <p:nvPr/>
              </p:nvSpPr>
              <p:spPr bwMode="gray">
                <a:xfrm>
                  <a:off x="2974" y="3217"/>
                  <a:ext cx="162" cy="29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302" name="Freeform 42"/>
              <p:cNvSpPr>
                <a:spLocks/>
              </p:cNvSpPr>
              <p:nvPr/>
            </p:nvSpPr>
            <p:spPr bwMode="gray">
              <a:xfrm>
                <a:off x="2991" y="3241"/>
                <a:ext cx="18" cy="5"/>
              </a:xfrm>
              <a:custGeom>
                <a:avLst/>
                <a:gdLst>
                  <a:gd name="T0" fmla="*/ 0 w 123"/>
                  <a:gd name="T1" fmla="*/ 0 h 36"/>
                  <a:gd name="T2" fmla="*/ 1 w 123"/>
                  <a:gd name="T3" fmla="*/ 0 h 36"/>
                  <a:gd name="T4" fmla="*/ 2 w 123"/>
                  <a:gd name="T5" fmla="*/ 0 h 36"/>
                  <a:gd name="T6" fmla="*/ 3 w 123"/>
                  <a:gd name="T7" fmla="*/ 0 h 36"/>
                  <a:gd name="T8" fmla="*/ 3 w 123"/>
                  <a:gd name="T9" fmla="*/ 1 h 36"/>
                  <a:gd name="T10" fmla="*/ 2 w 123"/>
                  <a:gd name="T11" fmla="*/ 1 h 36"/>
                  <a:gd name="T12" fmla="*/ 1 w 123"/>
                  <a:gd name="T13" fmla="*/ 0 h 36"/>
                  <a:gd name="T14" fmla="*/ 0 w 123"/>
                  <a:gd name="T15" fmla="*/ 0 h 36"/>
                  <a:gd name="T16" fmla="*/ 0 w 123"/>
                  <a:gd name="T17" fmla="*/ 0 h 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3"/>
                  <a:gd name="T28" fmla="*/ 0 h 36"/>
                  <a:gd name="T29" fmla="*/ 123 w 123"/>
                  <a:gd name="T30" fmla="*/ 36 h 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3" h="36">
                    <a:moveTo>
                      <a:pt x="0" y="0"/>
                    </a:moveTo>
                    <a:lnTo>
                      <a:pt x="35" y="6"/>
                    </a:lnTo>
                    <a:lnTo>
                      <a:pt x="77" y="14"/>
                    </a:lnTo>
                    <a:lnTo>
                      <a:pt x="122" y="21"/>
                    </a:lnTo>
                    <a:lnTo>
                      <a:pt x="123" y="36"/>
                    </a:lnTo>
                    <a:lnTo>
                      <a:pt x="91" y="33"/>
                    </a:lnTo>
                    <a:lnTo>
                      <a:pt x="49" y="24"/>
                    </a:lnTo>
                    <a:lnTo>
                      <a:pt x="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03" name="Group 43"/>
              <p:cNvGrpSpPr>
                <a:grpSpLocks/>
              </p:cNvGrpSpPr>
              <p:nvPr/>
            </p:nvGrpSpPr>
            <p:grpSpPr bwMode="auto">
              <a:xfrm>
                <a:off x="3039" y="3220"/>
                <a:ext cx="33" cy="25"/>
                <a:chOff x="3039" y="3220"/>
                <a:chExt cx="33" cy="25"/>
              </a:xfrm>
            </p:grpSpPr>
            <p:grpSp>
              <p:nvGrpSpPr>
                <p:cNvPr id="1304" name="Group 44"/>
                <p:cNvGrpSpPr>
                  <a:grpSpLocks/>
                </p:cNvGrpSpPr>
                <p:nvPr/>
              </p:nvGrpSpPr>
              <p:grpSpPr bwMode="auto">
                <a:xfrm>
                  <a:off x="3039" y="3220"/>
                  <a:ext cx="33" cy="25"/>
                  <a:chOff x="3039" y="3220"/>
                  <a:chExt cx="33" cy="25"/>
                </a:xfrm>
              </p:grpSpPr>
              <p:grpSp>
                <p:nvGrpSpPr>
                  <p:cNvPr id="1306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3039" y="3220"/>
                    <a:ext cx="33" cy="13"/>
                    <a:chOff x="3039" y="3220"/>
                    <a:chExt cx="33" cy="13"/>
                  </a:xfrm>
                </p:grpSpPr>
                <p:sp>
                  <p:nvSpPr>
                    <p:cNvPr id="1317" name="Oval 46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39" y="3220"/>
                      <a:ext cx="33" cy="13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318" name="Oval 47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39" y="3220"/>
                      <a:ext cx="33" cy="1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307" name="Freeform 48"/>
                  <p:cNvSpPr>
                    <a:spLocks/>
                  </p:cNvSpPr>
                  <p:nvPr/>
                </p:nvSpPr>
                <p:spPr bwMode="gray">
                  <a:xfrm>
                    <a:off x="3042" y="3230"/>
                    <a:ext cx="27" cy="15"/>
                  </a:xfrm>
                  <a:custGeom>
                    <a:avLst/>
                    <a:gdLst>
                      <a:gd name="T0" fmla="*/ 0 w 189"/>
                      <a:gd name="T1" fmla="*/ 0 h 102"/>
                      <a:gd name="T2" fmla="*/ 0 w 189"/>
                      <a:gd name="T3" fmla="*/ 2 h 102"/>
                      <a:gd name="T4" fmla="*/ 1 w 189"/>
                      <a:gd name="T5" fmla="*/ 2 h 102"/>
                      <a:gd name="T6" fmla="*/ 3 w 189"/>
                      <a:gd name="T7" fmla="*/ 2 h 102"/>
                      <a:gd name="T8" fmla="*/ 4 w 189"/>
                      <a:gd name="T9" fmla="*/ 2 h 102"/>
                      <a:gd name="T10" fmla="*/ 3 w 189"/>
                      <a:gd name="T11" fmla="*/ 0 h 102"/>
                      <a:gd name="T12" fmla="*/ 0 w 189"/>
                      <a:gd name="T13" fmla="*/ 0 h 10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9"/>
                      <a:gd name="T22" fmla="*/ 0 h 102"/>
                      <a:gd name="T23" fmla="*/ 189 w 189"/>
                      <a:gd name="T24" fmla="*/ 102 h 10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9" h="102">
                        <a:moveTo>
                          <a:pt x="22" y="1"/>
                        </a:moveTo>
                        <a:lnTo>
                          <a:pt x="0" y="84"/>
                        </a:lnTo>
                        <a:lnTo>
                          <a:pt x="50" y="102"/>
                        </a:lnTo>
                        <a:lnTo>
                          <a:pt x="144" y="102"/>
                        </a:lnTo>
                        <a:lnTo>
                          <a:pt x="189" y="81"/>
                        </a:lnTo>
                        <a:lnTo>
                          <a:pt x="164" y="0"/>
                        </a:lnTo>
                        <a:lnTo>
                          <a:pt x="22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08" name="Freeform 49"/>
                  <p:cNvSpPr>
                    <a:spLocks/>
                  </p:cNvSpPr>
                  <p:nvPr/>
                </p:nvSpPr>
                <p:spPr bwMode="gray">
                  <a:xfrm>
                    <a:off x="3043" y="3230"/>
                    <a:ext cx="26" cy="14"/>
                  </a:xfrm>
                  <a:custGeom>
                    <a:avLst/>
                    <a:gdLst>
                      <a:gd name="T0" fmla="*/ 0 w 187"/>
                      <a:gd name="T1" fmla="*/ 0 h 97"/>
                      <a:gd name="T2" fmla="*/ 0 w 187"/>
                      <a:gd name="T3" fmla="*/ 2 h 97"/>
                      <a:gd name="T4" fmla="*/ 1 w 187"/>
                      <a:gd name="T5" fmla="*/ 2 h 97"/>
                      <a:gd name="T6" fmla="*/ 3 w 187"/>
                      <a:gd name="T7" fmla="*/ 2 h 97"/>
                      <a:gd name="T8" fmla="*/ 4 w 187"/>
                      <a:gd name="T9" fmla="*/ 2 h 97"/>
                      <a:gd name="T10" fmla="*/ 3 w 187"/>
                      <a:gd name="T11" fmla="*/ 0 h 97"/>
                      <a:gd name="T12" fmla="*/ 0 w 187"/>
                      <a:gd name="T13" fmla="*/ 0 h 9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7"/>
                      <a:gd name="T22" fmla="*/ 0 h 97"/>
                      <a:gd name="T23" fmla="*/ 187 w 187"/>
                      <a:gd name="T24" fmla="*/ 97 h 9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7" h="97">
                        <a:moveTo>
                          <a:pt x="19" y="0"/>
                        </a:moveTo>
                        <a:lnTo>
                          <a:pt x="0" y="79"/>
                        </a:lnTo>
                        <a:lnTo>
                          <a:pt x="53" y="97"/>
                        </a:lnTo>
                        <a:lnTo>
                          <a:pt x="141" y="97"/>
                        </a:lnTo>
                        <a:lnTo>
                          <a:pt x="187" y="78"/>
                        </a:lnTo>
                        <a:lnTo>
                          <a:pt x="159" y="0"/>
                        </a:lnTo>
                        <a:lnTo>
                          <a:pt x="19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309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3045" y="3229"/>
                    <a:ext cx="21" cy="8"/>
                    <a:chOff x="3045" y="3229"/>
                    <a:chExt cx="21" cy="8"/>
                  </a:xfrm>
                </p:grpSpPr>
                <p:sp>
                  <p:nvSpPr>
                    <p:cNvPr id="1314" name="Oval 51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0" cy="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315" name="Oval 52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1" cy="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316" name="Oval 53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1" cy="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1310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3042" y="3235"/>
                    <a:ext cx="27" cy="10"/>
                    <a:chOff x="3042" y="3235"/>
                    <a:chExt cx="27" cy="10"/>
                  </a:xfrm>
                </p:grpSpPr>
                <p:sp>
                  <p:nvSpPr>
                    <p:cNvPr id="1311" name="Oval 55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2" y="3236"/>
                      <a:ext cx="27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312" name="Oval 56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3" y="3236"/>
                      <a:ext cx="26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313" name="Oval 57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3" y="3235"/>
                      <a:ext cx="26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sp>
              <p:nvSpPr>
                <p:cNvPr id="1305" name="Oval 58"/>
                <p:cNvSpPr>
                  <a:spLocks noChangeArrowheads="1"/>
                </p:cNvSpPr>
                <p:nvPr/>
              </p:nvSpPr>
              <p:spPr bwMode="gray">
                <a:xfrm>
                  <a:off x="3051" y="3231"/>
                  <a:ext cx="9" cy="4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BFBFD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18" name="Rectangle 59"/>
            <p:cNvSpPr>
              <a:spLocks noChangeArrowheads="1"/>
            </p:cNvSpPr>
            <p:nvPr/>
          </p:nvSpPr>
          <p:spPr bwMode="gray">
            <a:xfrm>
              <a:off x="3120" y="3004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C</a:t>
              </a:r>
            </a:p>
          </p:txBody>
        </p:sp>
        <p:graphicFrame>
          <p:nvGraphicFramePr>
            <p:cNvPr id="19" name="Object 61"/>
            <p:cNvGraphicFramePr>
              <a:graphicFrameLocks/>
            </p:cNvGraphicFramePr>
            <p:nvPr/>
          </p:nvGraphicFramePr>
          <p:xfrm>
            <a:off x="4142" y="2968"/>
            <a:ext cx="201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60" name="Clip" r:id="rId15" imgW="1898640" imgH="3657600" progId="MS_ClipArt_Gallery.2">
                    <p:embed/>
                  </p:oleObj>
                </mc:Choice>
                <mc:Fallback>
                  <p:oleObj name="Clip" r:id="rId15" imgW="1898640" imgH="3657600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gray">
                        <a:xfrm>
                          <a:off x="4142" y="2968"/>
                          <a:ext cx="201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Rectangle 62"/>
            <p:cNvSpPr>
              <a:spLocks noChangeArrowheads="1"/>
            </p:cNvSpPr>
            <p:nvPr/>
          </p:nvSpPr>
          <p:spPr bwMode="gray">
            <a:xfrm>
              <a:off x="4128" y="2995"/>
              <a:ext cx="20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P</a:t>
              </a:r>
            </a:p>
          </p:txBody>
        </p:sp>
        <p:grpSp>
          <p:nvGrpSpPr>
            <p:cNvPr id="21" name="Group 64"/>
            <p:cNvGrpSpPr>
              <a:grpSpLocks/>
            </p:cNvGrpSpPr>
            <p:nvPr/>
          </p:nvGrpSpPr>
          <p:grpSpPr bwMode="auto">
            <a:xfrm>
              <a:off x="4396" y="2968"/>
              <a:ext cx="200" cy="339"/>
              <a:chOff x="2974" y="3217"/>
              <a:chExt cx="162" cy="291"/>
            </a:xfrm>
          </p:grpSpPr>
          <p:grpSp>
            <p:nvGrpSpPr>
              <p:cNvPr id="1259" name="Group 65"/>
              <p:cNvGrpSpPr>
                <a:grpSpLocks/>
              </p:cNvGrpSpPr>
              <p:nvPr/>
            </p:nvGrpSpPr>
            <p:grpSpPr bwMode="auto">
              <a:xfrm>
                <a:off x="2975" y="3471"/>
                <a:ext cx="161" cy="37"/>
                <a:chOff x="2975" y="3471"/>
                <a:chExt cx="161" cy="37"/>
              </a:xfrm>
            </p:grpSpPr>
            <p:grpSp>
              <p:nvGrpSpPr>
                <p:cNvPr id="1291" name="Group 66"/>
                <p:cNvGrpSpPr>
                  <a:grpSpLocks/>
                </p:cNvGrpSpPr>
                <p:nvPr/>
              </p:nvGrpSpPr>
              <p:grpSpPr bwMode="auto">
                <a:xfrm>
                  <a:off x="2975" y="3471"/>
                  <a:ext cx="161" cy="37"/>
                  <a:chOff x="2975" y="3471"/>
                  <a:chExt cx="161" cy="37"/>
                </a:xfrm>
              </p:grpSpPr>
              <p:sp>
                <p:nvSpPr>
                  <p:cNvPr id="1293" name="Oval 67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471"/>
                    <a:ext cx="161" cy="3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294" name="Oval 68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472"/>
                    <a:ext cx="161" cy="3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292" name="Freeform 69"/>
                <p:cNvSpPr>
                  <a:spLocks/>
                </p:cNvSpPr>
                <p:nvPr/>
              </p:nvSpPr>
              <p:spPr bwMode="gray">
                <a:xfrm>
                  <a:off x="2991" y="3496"/>
                  <a:ext cx="18" cy="5"/>
                </a:xfrm>
                <a:custGeom>
                  <a:avLst/>
                  <a:gdLst>
                    <a:gd name="T0" fmla="*/ 0 w 124"/>
                    <a:gd name="T1" fmla="*/ 0 h 41"/>
                    <a:gd name="T2" fmla="*/ 1 w 124"/>
                    <a:gd name="T3" fmla="*/ 0 h 41"/>
                    <a:gd name="T4" fmla="*/ 2 w 124"/>
                    <a:gd name="T5" fmla="*/ 0 h 41"/>
                    <a:gd name="T6" fmla="*/ 3 w 124"/>
                    <a:gd name="T7" fmla="*/ 0 h 41"/>
                    <a:gd name="T8" fmla="*/ 3 w 124"/>
                    <a:gd name="T9" fmla="*/ 1 h 41"/>
                    <a:gd name="T10" fmla="*/ 2 w 124"/>
                    <a:gd name="T11" fmla="*/ 0 h 41"/>
                    <a:gd name="T12" fmla="*/ 1 w 124"/>
                    <a:gd name="T13" fmla="*/ 0 h 41"/>
                    <a:gd name="T14" fmla="*/ 0 w 124"/>
                    <a:gd name="T15" fmla="*/ 0 h 41"/>
                    <a:gd name="T16" fmla="*/ 0 w 124"/>
                    <a:gd name="T17" fmla="*/ 0 h 4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4"/>
                    <a:gd name="T28" fmla="*/ 0 h 41"/>
                    <a:gd name="T29" fmla="*/ 124 w 124"/>
                    <a:gd name="T30" fmla="*/ 41 h 4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4" h="41">
                      <a:moveTo>
                        <a:pt x="0" y="0"/>
                      </a:moveTo>
                      <a:lnTo>
                        <a:pt x="35" y="8"/>
                      </a:lnTo>
                      <a:lnTo>
                        <a:pt x="77" y="15"/>
                      </a:lnTo>
                      <a:lnTo>
                        <a:pt x="122" y="24"/>
                      </a:lnTo>
                      <a:lnTo>
                        <a:pt x="124" y="41"/>
                      </a:lnTo>
                      <a:lnTo>
                        <a:pt x="92" y="36"/>
                      </a:lnTo>
                      <a:lnTo>
                        <a:pt x="50" y="27"/>
                      </a:lnTo>
                      <a:lnTo>
                        <a:pt x="3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60" name="Oval 70"/>
              <p:cNvSpPr>
                <a:spLocks noChangeArrowheads="1"/>
              </p:cNvSpPr>
              <p:nvPr/>
            </p:nvSpPr>
            <p:spPr bwMode="gray">
              <a:xfrm>
                <a:off x="2975" y="3469"/>
                <a:ext cx="161" cy="3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61" name="Rectangle 71"/>
              <p:cNvSpPr>
                <a:spLocks noChangeArrowheads="1"/>
              </p:cNvSpPr>
              <p:nvPr/>
            </p:nvSpPr>
            <p:spPr bwMode="gray">
              <a:xfrm>
                <a:off x="2976" y="3250"/>
                <a:ext cx="160" cy="23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262" name="Group 72"/>
              <p:cNvGrpSpPr>
                <a:grpSpLocks/>
              </p:cNvGrpSpPr>
              <p:nvPr/>
            </p:nvGrpSpPr>
            <p:grpSpPr bwMode="auto">
              <a:xfrm>
                <a:off x="2976" y="3234"/>
                <a:ext cx="160" cy="33"/>
                <a:chOff x="2976" y="3234"/>
                <a:chExt cx="160" cy="33"/>
              </a:xfrm>
            </p:grpSpPr>
            <p:sp>
              <p:nvSpPr>
                <p:cNvPr id="1289" name="Oval 73"/>
                <p:cNvSpPr>
                  <a:spLocks noChangeArrowheads="1"/>
                </p:cNvSpPr>
                <p:nvPr/>
              </p:nvSpPr>
              <p:spPr bwMode="gray">
                <a:xfrm>
                  <a:off x="2976" y="3237"/>
                  <a:ext cx="160" cy="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90" name="Oval 74"/>
                <p:cNvSpPr>
                  <a:spLocks noChangeArrowheads="1"/>
                </p:cNvSpPr>
                <p:nvPr/>
              </p:nvSpPr>
              <p:spPr bwMode="gray">
                <a:xfrm>
                  <a:off x="2976" y="3234"/>
                  <a:ext cx="160" cy="3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263" name="Oval 75"/>
              <p:cNvSpPr>
                <a:spLocks noChangeArrowheads="1"/>
              </p:cNvSpPr>
              <p:nvPr/>
            </p:nvSpPr>
            <p:spPr bwMode="gray">
              <a:xfrm>
                <a:off x="2976" y="3231"/>
                <a:ext cx="160" cy="3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264" name="Group 76"/>
              <p:cNvGrpSpPr>
                <a:grpSpLocks/>
              </p:cNvGrpSpPr>
              <p:nvPr/>
            </p:nvGrpSpPr>
            <p:grpSpPr bwMode="auto">
              <a:xfrm>
                <a:off x="2975" y="3223"/>
                <a:ext cx="161" cy="28"/>
                <a:chOff x="2975" y="3223"/>
                <a:chExt cx="161" cy="28"/>
              </a:xfrm>
            </p:grpSpPr>
            <p:sp>
              <p:nvSpPr>
                <p:cNvPr id="1287" name="Oval 77"/>
                <p:cNvSpPr>
                  <a:spLocks noChangeArrowheads="1"/>
                </p:cNvSpPr>
                <p:nvPr/>
              </p:nvSpPr>
              <p:spPr bwMode="gray">
                <a:xfrm>
                  <a:off x="2975" y="3223"/>
                  <a:ext cx="161" cy="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88" name="Rectangle 78"/>
                <p:cNvSpPr>
                  <a:spLocks noChangeArrowheads="1"/>
                </p:cNvSpPr>
                <p:nvPr/>
              </p:nvSpPr>
              <p:spPr bwMode="gray">
                <a:xfrm>
                  <a:off x="2975" y="3230"/>
                  <a:ext cx="161" cy="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265" name="Group 79"/>
              <p:cNvGrpSpPr>
                <a:grpSpLocks/>
              </p:cNvGrpSpPr>
              <p:nvPr/>
            </p:nvGrpSpPr>
            <p:grpSpPr bwMode="auto">
              <a:xfrm>
                <a:off x="2974" y="3217"/>
                <a:ext cx="162" cy="29"/>
                <a:chOff x="2974" y="3217"/>
                <a:chExt cx="162" cy="29"/>
              </a:xfrm>
            </p:grpSpPr>
            <p:grpSp>
              <p:nvGrpSpPr>
                <p:cNvPr id="1283" name="Group 80"/>
                <p:cNvGrpSpPr>
                  <a:grpSpLocks/>
                </p:cNvGrpSpPr>
                <p:nvPr/>
              </p:nvGrpSpPr>
              <p:grpSpPr bwMode="auto">
                <a:xfrm>
                  <a:off x="2974" y="3217"/>
                  <a:ext cx="162" cy="29"/>
                  <a:chOff x="2974" y="3217"/>
                  <a:chExt cx="162" cy="29"/>
                </a:xfrm>
              </p:grpSpPr>
              <p:sp>
                <p:nvSpPr>
                  <p:cNvPr id="1285" name="Oval 81"/>
                  <p:cNvSpPr>
                    <a:spLocks noChangeArrowheads="1"/>
                  </p:cNvSpPr>
                  <p:nvPr/>
                </p:nvSpPr>
                <p:spPr bwMode="gray">
                  <a:xfrm>
                    <a:off x="2974" y="3217"/>
                    <a:ext cx="162" cy="2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286" name="Oval 82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220"/>
                    <a:ext cx="161" cy="2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284" name="Oval 83"/>
                <p:cNvSpPr>
                  <a:spLocks noChangeArrowheads="1"/>
                </p:cNvSpPr>
                <p:nvPr/>
              </p:nvSpPr>
              <p:spPr bwMode="gray">
                <a:xfrm>
                  <a:off x="2974" y="3217"/>
                  <a:ext cx="162" cy="29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266" name="Freeform 84"/>
              <p:cNvSpPr>
                <a:spLocks/>
              </p:cNvSpPr>
              <p:nvPr/>
            </p:nvSpPr>
            <p:spPr bwMode="gray">
              <a:xfrm>
                <a:off x="2991" y="3241"/>
                <a:ext cx="18" cy="5"/>
              </a:xfrm>
              <a:custGeom>
                <a:avLst/>
                <a:gdLst>
                  <a:gd name="T0" fmla="*/ 0 w 123"/>
                  <a:gd name="T1" fmla="*/ 0 h 36"/>
                  <a:gd name="T2" fmla="*/ 1 w 123"/>
                  <a:gd name="T3" fmla="*/ 0 h 36"/>
                  <a:gd name="T4" fmla="*/ 2 w 123"/>
                  <a:gd name="T5" fmla="*/ 0 h 36"/>
                  <a:gd name="T6" fmla="*/ 3 w 123"/>
                  <a:gd name="T7" fmla="*/ 0 h 36"/>
                  <a:gd name="T8" fmla="*/ 3 w 123"/>
                  <a:gd name="T9" fmla="*/ 1 h 36"/>
                  <a:gd name="T10" fmla="*/ 2 w 123"/>
                  <a:gd name="T11" fmla="*/ 1 h 36"/>
                  <a:gd name="T12" fmla="*/ 1 w 123"/>
                  <a:gd name="T13" fmla="*/ 0 h 36"/>
                  <a:gd name="T14" fmla="*/ 0 w 123"/>
                  <a:gd name="T15" fmla="*/ 0 h 36"/>
                  <a:gd name="T16" fmla="*/ 0 w 123"/>
                  <a:gd name="T17" fmla="*/ 0 h 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3"/>
                  <a:gd name="T28" fmla="*/ 0 h 36"/>
                  <a:gd name="T29" fmla="*/ 123 w 123"/>
                  <a:gd name="T30" fmla="*/ 36 h 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3" h="36">
                    <a:moveTo>
                      <a:pt x="0" y="0"/>
                    </a:moveTo>
                    <a:lnTo>
                      <a:pt x="35" y="6"/>
                    </a:lnTo>
                    <a:lnTo>
                      <a:pt x="77" y="14"/>
                    </a:lnTo>
                    <a:lnTo>
                      <a:pt x="122" y="21"/>
                    </a:lnTo>
                    <a:lnTo>
                      <a:pt x="123" y="36"/>
                    </a:lnTo>
                    <a:lnTo>
                      <a:pt x="91" y="33"/>
                    </a:lnTo>
                    <a:lnTo>
                      <a:pt x="49" y="24"/>
                    </a:lnTo>
                    <a:lnTo>
                      <a:pt x="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67" name="Group 85"/>
              <p:cNvGrpSpPr>
                <a:grpSpLocks/>
              </p:cNvGrpSpPr>
              <p:nvPr/>
            </p:nvGrpSpPr>
            <p:grpSpPr bwMode="auto">
              <a:xfrm>
                <a:off x="3039" y="3220"/>
                <a:ext cx="33" cy="25"/>
                <a:chOff x="3039" y="3220"/>
                <a:chExt cx="33" cy="25"/>
              </a:xfrm>
            </p:grpSpPr>
            <p:grpSp>
              <p:nvGrpSpPr>
                <p:cNvPr id="1268" name="Group 86"/>
                <p:cNvGrpSpPr>
                  <a:grpSpLocks/>
                </p:cNvGrpSpPr>
                <p:nvPr/>
              </p:nvGrpSpPr>
              <p:grpSpPr bwMode="auto">
                <a:xfrm>
                  <a:off x="3039" y="3220"/>
                  <a:ext cx="33" cy="25"/>
                  <a:chOff x="3039" y="3220"/>
                  <a:chExt cx="33" cy="25"/>
                </a:xfrm>
              </p:grpSpPr>
              <p:grpSp>
                <p:nvGrpSpPr>
                  <p:cNvPr id="1270" name="Group 87"/>
                  <p:cNvGrpSpPr>
                    <a:grpSpLocks/>
                  </p:cNvGrpSpPr>
                  <p:nvPr/>
                </p:nvGrpSpPr>
                <p:grpSpPr bwMode="auto">
                  <a:xfrm>
                    <a:off x="3039" y="3220"/>
                    <a:ext cx="33" cy="13"/>
                    <a:chOff x="3039" y="3220"/>
                    <a:chExt cx="33" cy="13"/>
                  </a:xfrm>
                </p:grpSpPr>
                <p:sp>
                  <p:nvSpPr>
                    <p:cNvPr id="1281" name="Oval 88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39" y="3220"/>
                      <a:ext cx="33" cy="13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282" name="Oval 89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39" y="3220"/>
                      <a:ext cx="33" cy="1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271" name="Freeform 90"/>
                  <p:cNvSpPr>
                    <a:spLocks/>
                  </p:cNvSpPr>
                  <p:nvPr/>
                </p:nvSpPr>
                <p:spPr bwMode="gray">
                  <a:xfrm>
                    <a:off x="3042" y="3230"/>
                    <a:ext cx="27" cy="15"/>
                  </a:xfrm>
                  <a:custGeom>
                    <a:avLst/>
                    <a:gdLst>
                      <a:gd name="T0" fmla="*/ 0 w 189"/>
                      <a:gd name="T1" fmla="*/ 0 h 102"/>
                      <a:gd name="T2" fmla="*/ 0 w 189"/>
                      <a:gd name="T3" fmla="*/ 2 h 102"/>
                      <a:gd name="T4" fmla="*/ 1 w 189"/>
                      <a:gd name="T5" fmla="*/ 2 h 102"/>
                      <a:gd name="T6" fmla="*/ 3 w 189"/>
                      <a:gd name="T7" fmla="*/ 2 h 102"/>
                      <a:gd name="T8" fmla="*/ 4 w 189"/>
                      <a:gd name="T9" fmla="*/ 2 h 102"/>
                      <a:gd name="T10" fmla="*/ 3 w 189"/>
                      <a:gd name="T11" fmla="*/ 0 h 102"/>
                      <a:gd name="T12" fmla="*/ 0 w 189"/>
                      <a:gd name="T13" fmla="*/ 0 h 10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9"/>
                      <a:gd name="T22" fmla="*/ 0 h 102"/>
                      <a:gd name="T23" fmla="*/ 189 w 189"/>
                      <a:gd name="T24" fmla="*/ 102 h 10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9" h="102">
                        <a:moveTo>
                          <a:pt x="22" y="1"/>
                        </a:moveTo>
                        <a:lnTo>
                          <a:pt x="0" y="84"/>
                        </a:lnTo>
                        <a:lnTo>
                          <a:pt x="50" y="102"/>
                        </a:lnTo>
                        <a:lnTo>
                          <a:pt x="144" y="102"/>
                        </a:lnTo>
                        <a:lnTo>
                          <a:pt x="189" y="81"/>
                        </a:lnTo>
                        <a:lnTo>
                          <a:pt x="164" y="0"/>
                        </a:lnTo>
                        <a:lnTo>
                          <a:pt x="22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72" name="Freeform 91"/>
                  <p:cNvSpPr>
                    <a:spLocks/>
                  </p:cNvSpPr>
                  <p:nvPr/>
                </p:nvSpPr>
                <p:spPr bwMode="gray">
                  <a:xfrm>
                    <a:off x="3043" y="3230"/>
                    <a:ext cx="26" cy="14"/>
                  </a:xfrm>
                  <a:custGeom>
                    <a:avLst/>
                    <a:gdLst>
                      <a:gd name="T0" fmla="*/ 0 w 187"/>
                      <a:gd name="T1" fmla="*/ 0 h 97"/>
                      <a:gd name="T2" fmla="*/ 0 w 187"/>
                      <a:gd name="T3" fmla="*/ 2 h 97"/>
                      <a:gd name="T4" fmla="*/ 1 w 187"/>
                      <a:gd name="T5" fmla="*/ 2 h 97"/>
                      <a:gd name="T6" fmla="*/ 3 w 187"/>
                      <a:gd name="T7" fmla="*/ 2 h 97"/>
                      <a:gd name="T8" fmla="*/ 4 w 187"/>
                      <a:gd name="T9" fmla="*/ 2 h 97"/>
                      <a:gd name="T10" fmla="*/ 3 w 187"/>
                      <a:gd name="T11" fmla="*/ 0 h 97"/>
                      <a:gd name="T12" fmla="*/ 0 w 187"/>
                      <a:gd name="T13" fmla="*/ 0 h 9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7"/>
                      <a:gd name="T22" fmla="*/ 0 h 97"/>
                      <a:gd name="T23" fmla="*/ 187 w 187"/>
                      <a:gd name="T24" fmla="*/ 97 h 9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7" h="97">
                        <a:moveTo>
                          <a:pt x="19" y="0"/>
                        </a:moveTo>
                        <a:lnTo>
                          <a:pt x="0" y="79"/>
                        </a:lnTo>
                        <a:lnTo>
                          <a:pt x="53" y="97"/>
                        </a:lnTo>
                        <a:lnTo>
                          <a:pt x="141" y="97"/>
                        </a:lnTo>
                        <a:lnTo>
                          <a:pt x="187" y="78"/>
                        </a:lnTo>
                        <a:lnTo>
                          <a:pt x="159" y="0"/>
                        </a:lnTo>
                        <a:lnTo>
                          <a:pt x="19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273" name="Group 92"/>
                  <p:cNvGrpSpPr>
                    <a:grpSpLocks/>
                  </p:cNvGrpSpPr>
                  <p:nvPr/>
                </p:nvGrpSpPr>
                <p:grpSpPr bwMode="auto">
                  <a:xfrm>
                    <a:off x="3045" y="3229"/>
                    <a:ext cx="21" cy="8"/>
                    <a:chOff x="3045" y="3229"/>
                    <a:chExt cx="21" cy="8"/>
                  </a:xfrm>
                </p:grpSpPr>
                <p:sp>
                  <p:nvSpPr>
                    <p:cNvPr id="1278" name="Oval 93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0" cy="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279" name="Oval 94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1" cy="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280" name="Oval 95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1" cy="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1274" name="Group 96"/>
                  <p:cNvGrpSpPr>
                    <a:grpSpLocks/>
                  </p:cNvGrpSpPr>
                  <p:nvPr/>
                </p:nvGrpSpPr>
                <p:grpSpPr bwMode="auto">
                  <a:xfrm>
                    <a:off x="3042" y="3235"/>
                    <a:ext cx="27" cy="10"/>
                    <a:chOff x="3042" y="3235"/>
                    <a:chExt cx="27" cy="10"/>
                  </a:xfrm>
                </p:grpSpPr>
                <p:sp>
                  <p:nvSpPr>
                    <p:cNvPr id="1275" name="Oval 97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2" y="3236"/>
                      <a:ext cx="27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276" name="Oval 98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3" y="3236"/>
                      <a:ext cx="26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277" name="Oval 99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3" y="3235"/>
                      <a:ext cx="26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sp>
              <p:nvSpPr>
                <p:cNvPr id="1269" name="Oval 100"/>
                <p:cNvSpPr>
                  <a:spLocks noChangeArrowheads="1"/>
                </p:cNvSpPr>
                <p:nvPr/>
              </p:nvSpPr>
              <p:spPr bwMode="gray">
                <a:xfrm>
                  <a:off x="3051" y="3231"/>
                  <a:ext cx="9" cy="4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BFBFD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22" name="Rectangle 101"/>
            <p:cNvSpPr>
              <a:spLocks noChangeArrowheads="1"/>
            </p:cNvSpPr>
            <p:nvPr/>
          </p:nvSpPr>
          <p:spPr bwMode="gray">
            <a:xfrm>
              <a:off x="4390" y="3004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C</a:t>
              </a:r>
            </a:p>
          </p:txBody>
        </p:sp>
        <p:grpSp>
          <p:nvGrpSpPr>
            <p:cNvPr id="23" name="Group 103"/>
            <p:cNvGrpSpPr>
              <a:grpSpLocks/>
            </p:cNvGrpSpPr>
            <p:nvPr/>
          </p:nvGrpSpPr>
          <p:grpSpPr bwMode="auto">
            <a:xfrm>
              <a:off x="3622" y="2973"/>
              <a:ext cx="200" cy="339"/>
              <a:chOff x="2974" y="3217"/>
              <a:chExt cx="162" cy="291"/>
            </a:xfrm>
          </p:grpSpPr>
          <p:grpSp>
            <p:nvGrpSpPr>
              <p:cNvPr id="1223" name="Group 104"/>
              <p:cNvGrpSpPr>
                <a:grpSpLocks/>
              </p:cNvGrpSpPr>
              <p:nvPr/>
            </p:nvGrpSpPr>
            <p:grpSpPr bwMode="auto">
              <a:xfrm>
                <a:off x="2975" y="3471"/>
                <a:ext cx="161" cy="37"/>
                <a:chOff x="2975" y="3471"/>
                <a:chExt cx="161" cy="37"/>
              </a:xfrm>
            </p:grpSpPr>
            <p:grpSp>
              <p:nvGrpSpPr>
                <p:cNvPr id="1255" name="Group 105"/>
                <p:cNvGrpSpPr>
                  <a:grpSpLocks/>
                </p:cNvGrpSpPr>
                <p:nvPr/>
              </p:nvGrpSpPr>
              <p:grpSpPr bwMode="auto">
                <a:xfrm>
                  <a:off x="2975" y="3471"/>
                  <a:ext cx="161" cy="37"/>
                  <a:chOff x="2975" y="3471"/>
                  <a:chExt cx="161" cy="37"/>
                </a:xfrm>
              </p:grpSpPr>
              <p:sp>
                <p:nvSpPr>
                  <p:cNvPr id="1257" name="Oval 106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471"/>
                    <a:ext cx="161" cy="3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258" name="Oval 107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472"/>
                    <a:ext cx="161" cy="3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256" name="Freeform 108"/>
                <p:cNvSpPr>
                  <a:spLocks/>
                </p:cNvSpPr>
                <p:nvPr/>
              </p:nvSpPr>
              <p:spPr bwMode="gray">
                <a:xfrm>
                  <a:off x="2991" y="3496"/>
                  <a:ext cx="18" cy="5"/>
                </a:xfrm>
                <a:custGeom>
                  <a:avLst/>
                  <a:gdLst>
                    <a:gd name="T0" fmla="*/ 0 w 124"/>
                    <a:gd name="T1" fmla="*/ 0 h 41"/>
                    <a:gd name="T2" fmla="*/ 1 w 124"/>
                    <a:gd name="T3" fmla="*/ 0 h 41"/>
                    <a:gd name="T4" fmla="*/ 2 w 124"/>
                    <a:gd name="T5" fmla="*/ 0 h 41"/>
                    <a:gd name="T6" fmla="*/ 3 w 124"/>
                    <a:gd name="T7" fmla="*/ 0 h 41"/>
                    <a:gd name="T8" fmla="*/ 3 w 124"/>
                    <a:gd name="T9" fmla="*/ 1 h 41"/>
                    <a:gd name="T10" fmla="*/ 2 w 124"/>
                    <a:gd name="T11" fmla="*/ 0 h 41"/>
                    <a:gd name="T12" fmla="*/ 1 w 124"/>
                    <a:gd name="T13" fmla="*/ 0 h 41"/>
                    <a:gd name="T14" fmla="*/ 0 w 124"/>
                    <a:gd name="T15" fmla="*/ 0 h 41"/>
                    <a:gd name="T16" fmla="*/ 0 w 124"/>
                    <a:gd name="T17" fmla="*/ 0 h 4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4"/>
                    <a:gd name="T28" fmla="*/ 0 h 41"/>
                    <a:gd name="T29" fmla="*/ 124 w 124"/>
                    <a:gd name="T30" fmla="*/ 41 h 4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4" h="41">
                      <a:moveTo>
                        <a:pt x="0" y="0"/>
                      </a:moveTo>
                      <a:lnTo>
                        <a:pt x="35" y="8"/>
                      </a:lnTo>
                      <a:lnTo>
                        <a:pt x="77" y="15"/>
                      </a:lnTo>
                      <a:lnTo>
                        <a:pt x="122" y="24"/>
                      </a:lnTo>
                      <a:lnTo>
                        <a:pt x="124" y="41"/>
                      </a:lnTo>
                      <a:lnTo>
                        <a:pt x="92" y="36"/>
                      </a:lnTo>
                      <a:lnTo>
                        <a:pt x="50" y="27"/>
                      </a:lnTo>
                      <a:lnTo>
                        <a:pt x="3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24" name="Oval 109"/>
              <p:cNvSpPr>
                <a:spLocks noChangeArrowheads="1"/>
              </p:cNvSpPr>
              <p:nvPr/>
            </p:nvSpPr>
            <p:spPr bwMode="gray">
              <a:xfrm>
                <a:off x="2975" y="3469"/>
                <a:ext cx="161" cy="3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25" name="Rectangle 110"/>
              <p:cNvSpPr>
                <a:spLocks noChangeArrowheads="1"/>
              </p:cNvSpPr>
              <p:nvPr/>
            </p:nvSpPr>
            <p:spPr bwMode="gray">
              <a:xfrm>
                <a:off x="2976" y="3250"/>
                <a:ext cx="160" cy="23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226" name="Group 111"/>
              <p:cNvGrpSpPr>
                <a:grpSpLocks/>
              </p:cNvGrpSpPr>
              <p:nvPr/>
            </p:nvGrpSpPr>
            <p:grpSpPr bwMode="auto">
              <a:xfrm>
                <a:off x="2976" y="3234"/>
                <a:ext cx="160" cy="33"/>
                <a:chOff x="2976" y="3234"/>
                <a:chExt cx="160" cy="33"/>
              </a:xfrm>
            </p:grpSpPr>
            <p:sp>
              <p:nvSpPr>
                <p:cNvPr id="1253" name="Oval 112"/>
                <p:cNvSpPr>
                  <a:spLocks noChangeArrowheads="1"/>
                </p:cNvSpPr>
                <p:nvPr/>
              </p:nvSpPr>
              <p:spPr bwMode="gray">
                <a:xfrm>
                  <a:off x="2976" y="3237"/>
                  <a:ext cx="160" cy="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54" name="Oval 113"/>
                <p:cNvSpPr>
                  <a:spLocks noChangeArrowheads="1"/>
                </p:cNvSpPr>
                <p:nvPr/>
              </p:nvSpPr>
              <p:spPr bwMode="gray">
                <a:xfrm>
                  <a:off x="2976" y="3234"/>
                  <a:ext cx="160" cy="3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227" name="Oval 114"/>
              <p:cNvSpPr>
                <a:spLocks noChangeArrowheads="1"/>
              </p:cNvSpPr>
              <p:nvPr/>
            </p:nvSpPr>
            <p:spPr bwMode="gray">
              <a:xfrm>
                <a:off x="2976" y="3231"/>
                <a:ext cx="160" cy="3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228" name="Group 115"/>
              <p:cNvGrpSpPr>
                <a:grpSpLocks/>
              </p:cNvGrpSpPr>
              <p:nvPr/>
            </p:nvGrpSpPr>
            <p:grpSpPr bwMode="auto">
              <a:xfrm>
                <a:off x="2975" y="3223"/>
                <a:ext cx="161" cy="28"/>
                <a:chOff x="2975" y="3223"/>
                <a:chExt cx="161" cy="28"/>
              </a:xfrm>
            </p:grpSpPr>
            <p:sp>
              <p:nvSpPr>
                <p:cNvPr id="1251" name="Oval 116"/>
                <p:cNvSpPr>
                  <a:spLocks noChangeArrowheads="1"/>
                </p:cNvSpPr>
                <p:nvPr/>
              </p:nvSpPr>
              <p:spPr bwMode="gray">
                <a:xfrm>
                  <a:off x="2975" y="3223"/>
                  <a:ext cx="161" cy="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52" name="Rectangle 117"/>
                <p:cNvSpPr>
                  <a:spLocks noChangeArrowheads="1"/>
                </p:cNvSpPr>
                <p:nvPr/>
              </p:nvSpPr>
              <p:spPr bwMode="gray">
                <a:xfrm>
                  <a:off x="2975" y="3230"/>
                  <a:ext cx="161" cy="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229" name="Group 118"/>
              <p:cNvGrpSpPr>
                <a:grpSpLocks/>
              </p:cNvGrpSpPr>
              <p:nvPr/>
            </p:nvGrpSpPr>
            <p:grpSpPr bwMode="auto">
              <a:xfrm>
                <a:off x="2974" y="3217"/>
                <a:ext cx="162" cy="29"/>
                <a:chOff x="2974" y="3217"/>
                <a:chExt cx="162" cy="29"/>
              </a:xfrm>
            </p:grpSpPr>
            <p:grpSp>
              <p:nvGrpSpPr>
                <p:cNvPr id="1247" name="Group 119"/>
                <p:cNvGrpSpPr>
                  <a:grpSpLocks/>
                </p:cNvGrpSpPr>
                <p:nvPr/>
              </p:nvGrpSpPr>
              <p:grpSpPr bwMode="auto">
                <a:xfrm>
                  <a:off x="2974" y="3217"/>
                  <a:ext cx="162" cy="29"/>
                  <a:chOff x="2974" y="3217"/>
                  <a:chExt cx="162" cy="29"/>
                </a:xfrm>
              </p:grpSpPr>
              <p:sp>
                <p:nvSpPr>
                  <p:cNvPr id="1249" name="Oval 120"/>
                  <p:cNvSpPr>
                    <a:spLocks noChangeArrowheads="1"/>
                  </p:cNvSpPr>
                  <p:nvPr/>
                </p:nvSpPr>
                <p:spPr bwMode="gray">
                  <a:xfrm>
                    <a:off x="2974" y="3217"/>
                    <a:ext cx="162" cy="2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250" name="Oval 121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220"/>
                    <a:ext cx="161" cy="2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248" name="Oval 122"/>
                <p:cNvSpPr>
                  <a:spLocks noChangeArrowheads="1"/>
                </p:cNvSpPr>
                <p:nvPr/>
              </p:nvSpPr>
              <p:spPr bwMode="gray">
                <a:xfrm>
                  <a:off x="2974" y="3217"/>
                  <a:ext cx="162" cy="29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230" name="Freeform 123"/>
              <p:cNvSpPr>
                <a:spLocks/>
              </p:cNvSpPr>
              <p:nvPr/>
            </p:nvSpPr>
            <p:spPr bwMode="gray">
              <a:xfrm>
                <a:off x="2991" y="3241"/>
                <a:ext cx="18" cy="5"/>
              </a:xfrm>
              <a:custGeom>
                <a:avLst/>
                <a:gdLst>
                  <a:gd name="T0" fmla="*/ 0 w 123"/>
                  <a:gd name="T1" fmla="*/ 0 h 36"/>
                  <a:gd name="T2" fmla="*/ 1 w 123"/>
                  <a:gd name="T3" fmla="*/ 0 h 36"/>
                  <a:gd name="T4" fmla="*/ 2 w 123"/>
                  <a:gd name="T5" fmla="*/ 0 h 36"/>
                  <a:gd name="T6" fmla="*/ 3 w 123"/>
                  <a:gd name="T7" fmla="*/ 0 h 36"/>
                  <a:gd name="T8" fmla="*/ 3 w 123"/>
                  <a:gd name="T9" fmla="*/ 1 h 36"/>
                  <a:gd name="T10" fmla="*/ 2 w 123"/>
                  <a:gd name="T11" fmla="*/ 1 h 36"/>
                  <a:gd name="T12" fmla="*/ 1 w 123"/>
                  <a:gd name="T13" fmla="*/ 0 h 36"/>
                  <a:gd name="T14" fmla="*/ 0 w 123"/>
                  <a:gd name="T15" fmla="*/ 0 h 36"/>
                  <a:gd name="T16" fmla="*/ 0 w 123"/>
                  <a:gd name="T17" fmla="*/ 0 h 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3"/>
                  <a:gd name="T28" fmla="*/ 0 h 36"/>
                  <a:gd name="T29" fmla="*/ 123 w 123"/>
                  <a:gd name="T30" fmla="*/ 36 h 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3" h="36">
                    <a:moveTo>
                      <a:pt x="0" y="0"/>
                    </a:moveTo>
                    <a:lnTo>
                      <a:pt x="35" y="6"/>
                    </a:lnTo>
                    <a:lnTo>
                      <a:pt x="77" y="14"/>
                    </a:lnTo>
                    <a:lnTo>
                      <a:pt x="122" y="21"/>
                    </a:lnTo>
                    <a:lnTo>
                      <a:pt x="123" y="36"/>
                    </a:lnTo>
                    <a:lnTo>
                      <a:pt x="91" y="33"/>
                    </a:lnTo>
                    <a:lnTo>
                      <a:pt x="49" y="24"/>
                    </a:lnTo>
                    <a:lnTo>
                      <a:pt x="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31" name="Group 124"/>
              <p:cNvGrpSpPr>
                <a:grpSpLocks/>
              </p:cNvGrpSpPr>
              <p:nvPr/>
            </p:nvGrpSpPr>
            <p:grpSpPr bwMode="auto">
              <a:xfrm>
                <a:off x="3039" y="3220"/>
                <a:ext cx="33" cy="25"/>
                <a:chOff x="3039" y="3220"/>
                <a:chExt cx="33" cy="25"/>
              </a:xfrm>
            </p:grpSpPr>
            <p:grpSp>
              <p:nvGrpSpPr>
                <p:cNvPr id="1232" name="Group 125"/>
                <p:cNvGrpSpPr>
                  <a:grpSpLocks/>
                </p:cNvGrpSpPr>
                <p:nvPr/>
              </p:nvGrpSpPr>
              <p:grpSpPr bwMode="auto">
                <a:xfrm>
                  <a:off x="3039" y="3220"/>
                  <a:ext cx="33" cy="25"/>
                  <a:chOff x="3039" y="3220"/>
                  <a:chExt cx="33" cy="25"/>
                </a:xfrm>
              </p:grpSpPr>
              <p:grpSp>
                <p:nvGrpSpPr>
                  <p:cNvPr id="1234" name="Group 126"/>
                  <p:cNvGrpSpPr>
                    <a:grpSpLocks/>
                  </p:cNvGrpSpPr>
                  <p:nvPr/>
                </p:nvGrpSpPr>
                <p:grpSpPr bwMode="auto">
                  <a:xfrm>
                    <a:off x="3039" y="3220"/>
                    <a:ext cx="33" cy="13"/>
                    <a:chOff x="3039" y="3220"/>
                    <a:chExt cx="33" cy="13"/>
                  </a:xfrm>
                </p:grpSpPr>
                <p:sp>
                  <p:nvSpPr>
                    <p:cNvPr id="1245" name="Oval 127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39" y="3220"/>
                      <a:ext cx="33" cy="13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246" name="Oval 128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39" y="3220"/>
                      <a:ext cx="33" cy="1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235" name="Freeform 129"/>
                  <p:cNvSpPr>
                    <a:spLocks/>
                  </p:cNvSpPr>
                  <p:nvPr/>
                </p:nvSpPr>
                <p:spPr bwMode="gray">
                  <a:xfrm>
                    <a:off x="3042" y="3230"/>
                    <a:ext cx="27" cy="15"/>
                  </a:xfrm>
                  <a:custGeom>
                    <a:avLst/>
                    <a:gdLst>
                      <a:gd name="T0" fmla="*/ 0 w 189"/>
                      <a:gd name="T1" fmla="*/ 0 h 102"/>
                      <a:gd name="T2" fmla="*/ 0 w 189"/>
                      <a:gd name="T3" fmla="*/ 2 h 102"/>
                      <a:gd name="T4" fmla="*/ 1 w 189"/>
                      <a:gd name="T5" fmla="*/ 2 h 102"/>
                      <a:gd name="T6" fmla="*/ 3 w 189"/>
                      <a:gd name="T7" fmla="*/ 2 h 102"/>
                      <a:gd name="T8" fmla="*/ 4 w 189"/>
                      <a:gd name="T9" fmla="*/ 2 h 102"/>
                      <a:gd name="T10" fmla="*/ 3 w 189"/>
                      <a:gd name="T11" fmla="*/ 0 h 102"/>
                      <a:gd name="T12" fmla="*/ 0 w 189"/>
                      <a:gd name="T13" fmla="*/ 0 h 10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9"/>
                      <a:gd name="T22" fmla="*/ 0 h 102"/>
                      <a:gd name="T23" fmla="*/ 189 w 189"/>
                      <a:gd name="T24" fmla="*/ 102 h 10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9" h="102">
                        <a:moveTo>
                          <a:pt x="22" y="1"/>
                        </a:moveTo>
                        <a:lnTo>
                          <a:pt x="0" y="84"/>
                        </a:lnTo>
                        <a:lnTo>
                          <a:pt x="50" y="102"/>
                        </a:lnTo>
                        <a:lnTo>
                          <a:pt x="144" y="102"/>
                        </a:lnTo>
                        <a:lnTo>
                          <a:pt x="189" y="81"/>
                        </a:lnTo>
                        <a:lnTo>
                          <a:pt x="164" y="0"/>
                        </a:lnTo>
                        <a:lnTo>
                          <a:pt x="22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6" name="Freeform 130"/>
                  <p:cNvSpPr>
                    <a:spLocks/>
                  </p:cNvSpPr>
                  <p:nvPr/>
                </p:nvSpPr>
                <p:spPr bwMode="gray">
                  <a:xfrm>
                    <a:off x="3043" y="3230"/>
                    <a:ext cx="26" cy="14"/>
                  </a:xfrm>
                  <a:custGeom>
                    <a:avLst/>
                    <a:gdLst>
                      <a:gd name="T0" fmla="*/ 0 w 187"/>
                      <a:gd name="T1" fmla="*/ 0 h 97"/>
                      <a:gd name="T2" fmla="*/ 0 w 187"/>
                      <a:gd name="T3" fmla="*/ 2 h 97"/>
                      <a:gd name="T4" fmla="*/ 1 w 187"/>
                      <a:gd name="T5" fmla="*/ 2 h 97"/>
                      <a:gd name="T6" fmla="*/ 3 w 187"/>
                      <a:gd name="T7" fmla="*/ 2 h 97"/>
                      <a:gd name="T8" fmla="*/ 4 w 187"/>
                      <a:gd name="T9" fmla="*/ 2 h 97"/>
                      <a:gd name="T10" fmla="*/ 3 w 187"/>
                      <a:gd name="T11" fmla="*/ 0 h 97"/>
                      <a:gd name="T12" fmla="*/ 0 w 187"/>
                      <a:gd name="T13" fmla="*/ 0 h 9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7"/>
                      <a:gd name="T22" fmla="*/ 0 h 97"/>
                      <a:gd name="T23" fmla="*/ 187 w 187"/>
                      <a:gd name="T24" fmla="*/ 97 h 9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7" h="97">
                        <a:moveTo>
                          <a:pt x="19" y="0"/>
                        </a:moveTo>
                        <a:lnTo>
                          <a:pt x="0" y="79"/>
                        </a:lnTo>
                        <a:lnTo>
                          <a:pt x="53" y="97"/>
                        </a:lnTo>
                        <a:lnTo>
                          <a:pt x="141" y="97"/>
                        </a:lnTo>
                        <a:lnTo>
                          <a:pt x="187" y="78"/>
                        </a:lnTo>
                        <a:lnTo>
                          <a:pt x="159" y="0"/>
                        </a:lnTo>
                        <a:lnTo>
                          <a:pt x="19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237" name="Group 131"/>
                  <p:cNvGrpSpPr>
                    <a:grpSpLocks/>
                  </p:cNvGrpSpPr>
                  <p:nvPr/>
                </p:nvGrpSpPr>
                <p:grpSpPr bwMode="auto">
                  <a:xfrm>
                    <a:off x="3045" y="3229"/>
                    <a:ext cx="21" cy="8"/>
                    <a:chOff x="3045" y="3229"/>
                    <a:chExt cx="21" cy="8"/>
                  </a:xfrm>
                </p:grpSpPr>
                <p:sp>
                  <p:nvSpPr>
                    <p:cNvPr id="1242" name="Oval 132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0" cy="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243" name="Oval 133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1" cy="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244" name="Oval 134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1" cy="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1238" name="Group 135"/>
                  <p:cNvGrpSpPr>
                    <a:grpSpLocks/>
                  </p:cNvGrpSpPr>
                  <p:nvPr/>
                </p:nvGrpSpPr>
                <p:grpSpPr bwMode="auto">
                  <a:xfrm>
                    <a:off x="3042" y="3235"/>
                    <a:ext cx="27" cy="10"/>
                    <a:chOff x="3042" y="3235"/>
                    <a:chExt cx="27" cy="10"/>
                  </a:xfrm>
                </p:grpSpPr>
                <p:sp>
                  <p:nvSpPr>
                    <p:cNvPr id="1239" name="Oval 136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2" y="3236"/>
                      <a:ext cx="27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240" name="Oval 137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3" y="3236"/>
                      <a:ext cx="26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241" name="Oval 138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3" y="3235"/>
                      <a:ext cx="26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sp>
              <p:nvSpPr>
                <p:cNvPr id="1233" name="Oval 139"/>
                <p:cNvSpPr>
                  <a:spLocks noChangeArrowheads="1"/>
                </p:cNvSpPr>
                <p:nvPr/>
              </p:nvSpPr>
              <p:spPr bwMode="gray">
                <a:xfrm>
                  <a:off x="3051" y="3231"/>
                  <a:ext cx="9" cy="4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BFBFD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24" name="Rectangle 140"/>
            <p:cNvSpPr>
              <a:spLocks noChangeArrowheads="1"/>
            </p:cNvSpPr>
            <p:nvPr/>
          </p:nvSpPr>
          <p:spPr bwMode="gray">
            <a:xfrm>
              <a:off x="3616" y="3009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C</a:t>
              </a:r>
            </a:p>
          </p:txBody>
        </p:sp>
        <p:grpSp>
          <p:nvGrpSpPr>
            <p:cNvPr id="25" name="Group 142"/>
            <p:cNvGrpSpPr>
              <a:grpSpLocks/>
            </p:cNvGrpSpPr>
            <p:nvPr/>
          </p:nvGrpSpPr>
          <p:grpSpPr bwMode="auto">
            <a:xfrm>
              <a:off x="2844" y="2968"/>
              <a:ext cx="200" cy="339"/>
              <a:chOff x="2974" y="3217"/>
              <a:chExt cx="162" cy="291"/>
            </a:xfrm>
          </p:grpSpPr>
          <p:grpSp>
            <p:nvGrpSpPr>
              <p:cNvPr id="1187" name="Group 143"/>
              <p:cNvGrpSpPr>
                <a:grpSpLocks/>
              </p:cNvGrpSpPr>
              <p:nvPr/>
            </p:nvGrpSpPr>
            <p:grpSpPr bwMode="auto">
              <a:xfrm>
                <a:off x="2975" y="3471"/>
                <a:ext cx="161" cy="37"/>
                <a:chOff x="2975" y="3471"/>
                <a:chExt cx="161" cy="37"/>
              </a:xfrm>
            </p:grpSpPr>
            <p:grpSp>
              <p:nvGrpSpPr>
                <p:cNvPr id="1219" name="Group 144"/>
                <p:cNvGrpSpPr>
                  <a:grpSpLocks/>
                </p:cNvGrpSpPr>
                <p:nvPr/>
              </p:nvGrpSpPr>
              <p:grpSpPr bwMode="auto">
                <a:xfrm>
                  <a:off x="2975" y="3471"/>
                  <a:ext cx="161" cy="37"/>
                  <a:chOff x="2975" y="3471"/>
                  <a:chExt cx="161" cy="37"/>
                </a:xfrm>
              </p:grpSpPr>
              <p:sp>
                <p:nvSpPr>
                  <p:cNvPr id="1221" name="Oval 145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471"/>
                    <a:ext cx="161" cy="3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222" name="Oval 146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472"/>
                    <a:ext cx="161" cy="3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220" name="Freeform 147"/>
                <p:cNvSpPr>
                  <a:spLocks/>
                </p:cNvSpPr>
                <p:nvPr/>
              </p:nvSpPr>
              <p:spPr bwMode="gray">
                <a:xfrm>
                  <a:off x="2991" y="3496"/>
                  <a:ext cx="18" cy="5"/>
                </a:xfrm>
                <a:custGeom>
                  <a:avLst/>
                  <a:gdLst>
                    <a:gd name="T0" fmla="*/ 0 w 124"/>
                    <a:gd name="T1" fmla="*/ 0 h 41"/>
                    <a:gd name="T2" fmla="*/ 1 w 124"/>
                    <a:gd name="T3" fmla="*/ 0 h 41"/>
                    <a:gd name="T4" fmla="*/ 2 w 124"/>
                    <a:gd name="T5" fmla="*/ 0 h 41"/>
                    <a:gd name="T6" fmla="*/ 3 w 124"/>
                    <a:gd name="T7" fmla="*/ 0 h 41"/>
                    <a:gd name="T8" fmla="*/ 3 w 124"/>
                    <a:gd name="T9" fmla="*/ 1 h 41"/>
                    <a:gd name="T10" fmla="*/ 2 w 124"/>
                    <a:gd name="T11" fmla="*/ 0 h 41"/>
                    <a:gd name="T12" fmla="*/ 1 w 124"/>
                    <a:gd name="T13" fmla="*/ 0 h 41"/>
                    <a:gd name="T14" fmla="*/ 0 w 124"/>
                    <a:gd name="T15" fmla="*/ 0 h 41"/>
                    <a:gd name="T16" fmla="*/ 0 w 124"/>
                    <a:gd name="T17" fmla="*/ 0 h 4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4"/>
                    <a:gd name="T28" fmla="*/ 0 h 41"/>
                    <a:gd name="T29" fmla="*/ 124 w 124"/>
                    <a:gd name="T30" fmla="*/ 41 h 4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4" h="41">
                      <a:moveTo>
                        <a:pt x="0" y="0"/>
                      </a:moveTo>
                      <a:lnTo>
                        <a:pt x="35" y="8"/>
                      </a:lnTo>
                      <a:lnTo>
                        <a:pt x="77" y="15"/>
                      </a:lnTo>
                      <a:lnTo>
                        <a:pt x="122" y="24"/>
                      </a:lnTo>
                      <a:lnTo>
                        <a:pt x="124" y="41"/>
                      </a:lnTo>
                      <a:lnTo>
                        <a:pt x="92" y="36"/>
                      </a:lnTo>
                      <a:lnTo>
                        <a:pt x="50" y="27"/>
                      </a:lnTo>
                      <a:lnTo>
                        <a:pt x="3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88" name="Oval 148"/>
              <p:cNvSpPr>
                <a:spLocks noChangeArrowheads="1"/>
              </p:cNvSpPr>
              <p:nvPr/>
            </p:nvSpPr>
            <p:spPr bwMode="gray">
              <a:xfrm>
                <a:off x="2975" y="3469"/>
                <a:ext cx="161" cy="3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89" name="Rectangle 149"/>
              <p:cNvSpPr>
                <a:spLocks noChangeArrowheads="1"/>
              </p:cNvSpPr>
              <p:nvPr/>
            </p:nvSpPr>
            <p:spPr bwMode="gray">
              <a:xfrm>
                <a:off x="2976" y="3250"/>
                <a:ext cx="160" cy="23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190" name="Group 150"/>
              <p:cNvGrpSpPr>
                <a:grpSpLocks/>
              </p:cNvGrpSpPr>
              <p:nvPr/>
            </p:nvGrpSpPr>
            <p:grpSpPr bwMode="auto">
              <a:xfrm>
                <a:off x="2976" y="3234"/>
                <a:ext cx="160" cy="33"/>
                <a:chOff x="2976" y="3234"/>
                <a:chExt cx="160" cy="33"/>
              </a:xfrm>
            </p:grpSpPr>
            <p:sp>
              <p:nvSpPr>
                <p:cNvPr id="1217" name="Oval 151"/>
                <p:cNvSpPr>
                  <a:spLocks noChangeArrowheads="1"/>
                </p:cNvSpPr>
                <p:nvPr/>
              </p:nvSpPr>
              <p:spPr bwMode="gray">
                <a:xfrm>
                  <a:off x="2976" y="3237"/>
                  <a:ext cx="160" cy="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18" name="Oval 152"/>
                <p:cNvSpPr>
                  <a:spLocks noChangeArrowheads="1"/>
                </p:cNvSpPr>
                <p:nvPr/>
              </p:nvSpPr>
              <p:spPr bwMode="gray">
                <a:xfrm>
                  <a:off x="2976" y="3234"/>
                  <a:ext cx="160" cy="3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191" name="Oval 153"/>
              <p:cNvSpPr>
                <a:spLocks noChangeArrowheads="1"/>
              </p:cNvSpPr>
              <p:nvPr/>
            </p:nvSpPr>
            <p:spPr bwMode="gray">
              <a:xfrm>
                <a:off x="2976" y="3231"/>
                <a:ext cx="160" cy="3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192" name="Group 154"/>
              <p:cNvGrpSpPr>
                <a:grpSpLocks/>
              </p:cNvGrpSpPr>
              <p:nvPr/>
            </p:nvGrpSpPr>
            <p:grpSpPr bwMode="auto">
              <a:xfrm>
                <a:off x="2975" y="3223"/>
                <a:ext cx="161" cy="28"/>
                <a:chOff x="2975" y="3223"/>
                <a:chExt cx="161" cy="28"/>
              </a:xfrm>
            </p:grpSpPr>
            <p:sp>
              <p:nvSpPr>
                <p:cNvPr id="1215" name="Oval 155"/>
                <p:cNvSpPr>
                  <a:spLocks noChangeArrowheads="1"/>
                </p:cNvSpPr>
                <p:nvPr/>
              </p:nvSpPr>
              <p:spPr bwMode="gray">
                <a:xfrm>
                  <a:off x="2975" y="3223"/>
                  <a:ext cx="161" cy="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16" name="Rectangle 156"/>
                <p:cNvSpPr>
                  <a:spLocks noChangeArrowheads="1"/>
                </p:cNvSpPr>
                <p:nvPr/>
              </p:nvSpPr>
              <p:spPr bwMode="gray">
                <a:xfrm>
                  <a:off x="2975" y="3230"/>
                  <a:ext cx="161" cy="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193" name="Group 157"/>
              <p:cNvGrpSpPr>
                <a:grpSpLocks/>
              </p:cNvGrpSpPr>
              <p:nvPr/>
            </p:nvGrpSpPr>
            <p:grpSpPr bwMode="auto">
              <a:xfrm>
                <a:off x="2974" y="3217"/>
                <a:ext cx="162" cy="29"/>
                <a:chOff x="2974" y="3217"/>
                <a:chExt cx="162" cy="29"/>
              </a:xfrm>
            </p:grpSpPr>
            <p:grpSp>
              <p:nvGrpSpPr>
                <p:cNvPr id="1211" name="Group 158"/>
                <p:cNvGrpSpPr>
                  <a:grpSpLocks/>
                </p:cNvGrpSpPr>
                <p:nvPr/>
              </p:nvGrpSpPr>
              <p:grpSpPr bwMode="auto">
                <a:xfrm>
                  <a:off x="2974" y="3217"/>
                  <a:ext cx="162" cy="29"/>
                  <a:chOff x="2974" y="3217"/>
                  <a:chExt cx="162" cy="29"/>
                </a:xfrm>
              </p:grpSpPr>
              <p:sp>
                <p:nvSpPr>
                  <p:cNvPr id="1213" name="Oval 159"/>
                  <p:cNvSpPr>
                    <a:spLocks noChangeArrowheads="1"/>
                  </p:cNvSpPr>
                  <p:nvPr/>
                </p:nvSpPr>
                <p:spPr bwMode="gray">
                  <a:xfrm>
                    <a:off x="2974" y="3217"/>
                    <a:ext cx="162" cy="2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214" name="Oval 160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220"/>
                    <a:ext cx="161" cy="2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212" name="Oval 161"/>
                <p:cNvSpPr>
                  <a:spLocks noChangeArrowheads="1"/>
                </p:cNvSpPr>
                <p:nvPr/>
              </p:nvSpPr>
              <p:spPr bwMode="gray">
                <a:xfrm>
                  <a:off x="2974" y="3217"/>
                  <a:ext cx="162" cy="29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194" name="Freeform 162"/>
              <p:cNvSpPr>
                <a:spLocks/>
              </p:cNvSpPr>
              <p:nvPr/>
            </p:nvSpPr>
            <p:spPr bwMode="gray">
              <a:xfrm>
                <a:off x="2991" y="3241"/>
                <a:ext cx="18" cy="5"/>
              </a:xfrm>
              <a:custGeom>
                <a:avLst/>
                <a:gdLst>
                  <a:gd name="T0" fmla="*/ 0 w 123"/>
                  <a:gd name="T1" fmla="*/ 0 h 36"/>
                  <a:gd name="T2" fmla="*/ 1 w 123"/>
                  <a:gd name="T3" fmla="*/ 0 h 36"/>
                  <a:gd name="T4" fmla="*/ 2 w 123"/>
                  <a:gd name="T5" fmla="*/ 0 h 36"/>
                  <a:gd name="T6" fmla="*/ 3 w 123"/>
                  <a:gd name="T7" fmla="*/ 0 h 36"/>
                  <a:gd name="T8" fmla="*/ 3 w 123"/>
                  <a:gd name="T9" fmla="*/ 1 h 36"/>
                  <a:gd name="T10" fmla="*/ 2 w 123"/>
                  <a:gd name="T11" fmla="*/ 1 h 36"/>
                  <a:gd name="T12" fmla="*/ 1 w 123"/>
                  <a:gd name="T13" fmla="*/ 0 h 36"/>
                  <a:gd name="T14" fmla="*/ 0 w 123"/>
                  <a:gd name="T15" fmla="*/ 0 h 36"/>
                  <a:gd name="T16" fmla="*/ 0 w 123"/>
                  <a:gd name="T17" fmla="*/ 0 h 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3"/>
                  <a:gd name="T28" fmla="*/ 0 h 36"/>
                  <a:gd name="T29" fmla="*/ 123 w 123"/>
                  <a:gd name="T30" fmla="*/ 36 h 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3" h="36">
                    <a:moveTo>
                      <a:pt x="0" y="0"/>
                    </a:moveTo>
                    <a:lnTo>
                      <a:pt x="35" y="6"/>
                    </a:lnTo>
                    <a:lnTo>
                      <a:pt x="77" y="14"/>
                    </a:lnTo>
                    <a:lnTo>
                      <a:pt x="122" y="21"/>
                    </a:lnTo>
                    <a:lnTo>
                      <a:pt x="123" y="36"/>
                    </a:lnTo>
                    <a:lnTo>
                      <a:pt x="91" y="33"/>
                    </a:lnTo>
                    <a:lnTo>
                      <a:pt x="49" y="24"/>
                    </a:lnTo>
                    <a:lnTo>
                      <a:pt x="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95" name="Group 163"/>
              <p:cNvGrpSpPr>
                <a:grpSpLocks/>
              </p:cNvGrpSpPr>
              <p:nvPr/>
            </p:nvGrpSpPr>
            <p:grpSpPr bwMode="auto">
              <a:xfrm>
                <a:off x="3039" y="3220"/>
                <a:ext cx="33" cy="25"/>
                <a:chOff x="3039" y="3220"/>
                <a:chExt cx="33" cy="25"/>
              </a:xfrm>
            </p:grpSpPr>
            <p:grpSp>
              <p:nvGrpSpPr>
                <p:cNvPr id="1196" name="Group 164"/>
                <p:cNvGrpSpPr>
                  <a:grpSpLocks/>
                </p:cNvGrpSpPr>
                <p:nvPr/>
              </p:nvGrpSpPr>
              <p:grpSpPr bwMode="auto">
                <a:xfrm>
                  <a:off x="3039" y="3220"/>
                  <a:ext cx="33" cy="25"/>
                  <a:chOff x="3039" y="3220"/>
                  <a:chExt cx="33" cy="25"/>
                </a:xfrm>
              </p:grpSpPr>
              <p:grpSp>
                <p:nvGrpSpPr>
                  <p:cNvPr id="1198" name="Group 165"/>
                  <p:cNvGrpSpPr>
                    <a:grpSpLocks/>
                  </p:cNvGrpSpPr>
                  <p:nvPr/>
                </p:nvGrpSpPr>
                <p:grpSpPr bwMode="auto">
                  <a:xfrm>
                    <a:off x="3039" y="3220"/>
                    <a:ext cx="33" cy="13"/>
                    <a:chOff x="3039" y="3220"/>
                    <a:chExt cx="33" cy="13"/>
                  </a:xfrm>
                </p:grpSpPr>
                <p:sp>
                  <p:nvSpPr>
                    <p:cNvPr id="1209" name="Oval 166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39" y="3220"/>
                      <a:ext cx="33" cy="13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210" name="Oval 167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39" y="3220"/>
                      <a:ext cx="33" cy="1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199" name="Freeform 168"/>
                  <p:cNvSpPr>
                    <a:spLocks/>
                  </p:cNvSpPr>
                  <p:nvPr/>
                </p:nvSpPr>
                <p:spPr bwMode="gray">
                  <a:xfrm>
                    <a:off x="3042" y="3230"/>
                    <a:ext cx="27" cy="15"/>
                  </a:xfrm>
                  <a:custGeom>
                    <a:avLst/>
                    <a:gdLst>
                      <a:gd name="T0" fmla="*/ 0 w 189"/>
                      <a:gd name="T1" fmla="*/ 0 h 102"/>
                      <a:gd name="T2" fmla="*/ 0 w 189"/>
                      <a:gd name="T3" fmla="*/ 2 h 102"/>
                      <a:gd name="T4" fmla="*/ 1 w 189"/>
                      <a:gd name="T5" fmla="*/ 2 h 102"/>
                      <a:gd name="T6" fmla="*/ 3 w 189"/>
                      <a:gd name="T7" fmla="*/ 2 h 102"/>
                      <a:gd name="T8" fmla="*/ 4 w 189"/>
                      <a:gd name="T9" fmla="*/ 2 h 102"/>
                      <a:gd name="T10" fmla="*/ 3 w 189"/>
                      <a:gd name="T11" fmla="*/ 0 h 102"/>
                      <a:gd name="T12" fmla="*/ 0 w 189"/>
                      <a:gd name="T13" fmla="*/ 0 h 10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9"/>
                      <a:gd name="T22" fmla="*/ 0 h 102"/>
                      <a:gd name="T23" fmla="*/ 189 w 189"/>
                      <a:gd name="T24" fmla="*/ 102 h 10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9" h="102">
                        <a:moveTo>
                          <a:pt x="22" y="1"/>
                        </a:moveTo>
                        <a:lnTo>
                          <a:pt x="0" y="84"/>
                        </a:lnTo>
                        <a:lnTo>
                          <a:pt x="50" y="102"/>
                        </a:lnTo>
                        <a:lnTo>
                          <a:pt x="144" y="102"/>
                        </a:lnTo>
                        <a:lnTo>
                          <a:pt x="189" y="81"/>
                        </a:lnTo>
                        <a:lnTo>
                          <a:pt x="164" y="0"/>
                        </a:lnTo>
                        <a:lnTo>
                          <a:pt x="22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00" name="Freeform 169"/>
                  <p:cNvSpPr>
                    <a:spLocks/>
                  </p:cNvSpPr>
                  <p:nvPr/>
                </p:nvSpPr>
                <p:spPr bwMode="gray">
                  <a:xfrm>
                    <a:off x="3043" y="3230"/>
                    <a:ext cx="26" cy="14"/>
                  </a:xfrm>
                  <a:custGeom>
                    <a:avLst/>
                    <a:gdLst>
                      <a:gd name="T0" fmla="*/ 0 w 187"/>
                      <a:gd name="T1" fmla="*/ 0 h 97"/>
                      <a:gd name="T2" fmla="*/ 0 w 187"/>
                      <a:gd name="T3" fmla="*/ 2 h 97"/>
                      <a:gd name="T4" fmla="*/ 1 w 187"/>
                      <a:gd name="T5" fmla="*/ 2 h 97"/>
                      <a:gd name="T6" fmla="*/ 3 w 187"/>
                      <a:gd name="T7" fmla="*/ 2 h 97"/>
                      <a:gd name="T8" fmla="*/ 4 w 187"/>
                      <a:gd name="T9" fmla="*/ 2 h 97"/>
                      <a:gd name="T10" fmla="*/ 3 w 187"/>
                      <a:gd name="T11" fmla="*/ 0 h 97"/>
                      <a:gd name="T12" fmla="*/ 0 w 187"/>
                      <a:gd name="T13" fmla="*/ 0 h 9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7"/>
                      <a:gd name="T22" fmla="*/ 0 h 97"/>
                      <a:gd name="T23" fmla="*/ 187 w 187"/>
                      <a:gd name="T24" fmla="*/ 97 h 9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7" h="97">
                        <a:moveTo>
                          <a:pt x="19" y="0"/>
                        </a:moveTo>
                        <a:lnTo>
                          <a:pt x="0" y="79"/>
                        </a:lnTo>
                        <a:lnTo>
                          <a:pt x="53" y="97"/>
                        </a:lnTo>
                        <a:lnTo>
                          <a:pt x="141" y="97"/>
                        </a:lnTo>
                        <a:lnTo>
                          <a:pt x="187" y="78"/>
                        </a:lnTo>
                        <a:lnTo>
                          <a:pt x="159" y="0"/>
                        </a:lnTo>
                        <a:lnTo>
                          <a:pt x="19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201" name="Group 170"/>
                  <p:cNvGrpSpPr>
                    <a:grpSpLocks/>
                  </p:cNvGrpSpPr>
                  <p:nvPr/>
                </p:nvGrpSpPr>
                <p:grpSpPr bwMode="auto">
                  <a:xfrm>
                    <a:off x="3045" y="3229"/>
                    <a:ext cx="21" cy="8"/>
                    <a:chOff x="3045" y="3229"/>
                    <a:chExt cx="21" cy="8"/>
                  </a:xfrm>
                </p:grpSpPr>
                <p:sp>
                  <p:nvSpPr>
                    <p:cNvPr id="1206" name="Oval 171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0" cy="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207" name="Oval 172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1" cy="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208" name="Oval 173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1" cy="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1202" name="Group 174"/>
                  <p:cNvGrpSpPr>
                    <a:grpSpLocks/>
                  </p:cNvGrpSpPr>
                  <p:nvPr/>
                </p:nvGrpSpPr>
                <p:grpSpPr bwMode="auto">
                  <a:xfrm>
                    <a:off x="3042" y="3235"/>
                    <a:ext cx="27" cy="10"/>
                    <a:chOff x="3042" y="3235"/>
                    <a:chExt cx="27" cy="10"/>
                  </a:xfrm>
                </p:grpSpPr>
                <p:sp>
                  <p:nvSpPr>
                    <p:cNvPr id="1203" name="Oval 175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2" y="3236"/>
                      <a:ext cx="27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204" name="Oval 176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3" y="3236"/>
                      <a:ext cx="26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205" name="Oval 177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3" y="3235"/>
                      <a:ext cx="26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sp>
              <p:nvSpPr>
                <p:cNvPr id="1197" name="Oval 178"/>
                <p:cNvSpPr>
                  <a:spLocks noChangeArrowheads="1"/>
                </p:cNvSpPr>
                <p:nvPr/>
              </p:nvSpPr>
              <p:spPr bwMode="gray">
                <a:xfrm>
                  <a:off x="3051" y="3231"/>
                  <a:ext cx="9" cy="4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BFBFD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26" name="Rectangle 179"/>
            <p:cNvSpPr>
              <a:spLocks noChangeArrowheads="1"/>
            </p:cNvSpPr>
            <p:nvPr/>
          </p:nvSpPr>
          <p:spPr bwMode="gray">
            <a:xfrm>
              <a:off x="2838" y="3004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C</a:t>
              </a:r>
            </a:p>
          </p:txBody>
        </p:sp>
        <p:grpSp>
          <p:nvGrpSpPr>
            <p:cNvPr id="27" name="Group 181"/>
            <p:cNvGrpSpPr>
              <a:grpSpLocks/>
            </p:cNvGrpSpPr>
            <p:nvPr/>
          </p:nvGrpSpPr>
          <p:grpSpPr bwMode="auto">
            <a:xfrm>
              <a:off x="4670" y="2968"/>
              <a:ext cx="200" cy="339"/>
              <a:chOff x="2974" y="3217"/>
              <a:chExt cx="162" cy="291"/>
            </a:xfrm>
          </p:grpSpPr>
          <p:grpSp>
            <p:nvGrpSpPr>
              <p:cNvPr id="1151" name="Group 182"/>
              <p:cNvGrpSpPr>
                <a:grpSpLocks/>
              </p:cNvGrpSpPr>
              <p:nvPr/>
            </p:nvGrpSpPr>
            <p:grpSpPr bwMode="auto">
              <a:xfrm>
                <a:off x="2975" y="3471"/>
                <a:ext cx="161" cy="37"/>
                <a:chOff x="2975" y="3471"/>
                <a:chExt cx="161" cy="37"/>
              </a:xfrm>
            </p:grpSpPr>
            <p:grpSp>
              <p:nvGrpSpPr>
                <p:cNvPr id="1183" name="Group 183"/>
                <p:cNvGrpSpPr>
                  <a:grpSpLocks/>
                </p:cNvGrpSpPr>
                <p:nvPr/>
              </p:nvGrpSpPr>
              <p:grpSpPr bwMode="auto">
                <a:xfrm>
                  <a:off x="2975" y="3471"/>
                  <a:ext cx="161" cy="37"/>
                  <a:chOff x="2975" y="3471"/>
                  <a:chExt cx="161" cy="37"/>
                </a:xfrm>
              </p:grpSpPr>
              <p:sp>
                <p:nvSpPr>
                  <p:cNvPr id="1185" name="Oval 184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471"/>
                    <a:ext cx="161" cy="3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186" name="Oval 185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472"/>
                    <a:ext cx="161" cy="3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184" name="Freeform 186"/>
                <p:cNvSpPr>
                  <a:spLocks/>
                </p:cNvSpPr>
                <p:nvPr/>
              </p:nvSpPr>
              <p:spPr bwMode="gray">
                <a:xfrm>
                  <a:off x="2991" y="3496"/>
                  <a:ext cx="18" cy="5"/>
                </a:xfrm>
                <a:custGeom>
                  <a:avLst/>
                  <a:gdLst>
                    <a:gd name="T0" fmla="*/ 0 w 124"/>
                    <a:gd name="T1" fmla="*/ 0 h 41"/>
                    <a:gd name="T2" fmla="*/ 1 w 124"/>
                    <a:gd name="T3" fmla="*/ 0 h 41"/>
                    <a:gd name="T4" fmla="*/ 2 w 124"/>
                    <a:gd name="T5" fmla="*/ 0 h 41"/>
                    <a:gd name="T6" fmla="*/ 3 w 124"/>
                    <a:gd name="T7" fmla="*/ 0 h 41"/>
                    <a:gd name="T8" fmla="*/ 3 w 124"/>
                    <a:gd name="T9" fmla="*/ 1 h 41"/>
                    <a:gd name="T10" fmla="*/ 2 w 124"/>
                    <a:gd name="T11" fmla="*/ 0 h 41"/>
                    <a:gd name="T12" fmla="*/ 1 w 124"/>
                    <a:gd name="T13" fmla="*/ 0 h 41"/>
                    <a:gd name="T14" fmla="*/ 0 w 124"/>
                    <a:gd name="T15" fmla="*/ 0 h 41"/>
                    <a:gd name="T16" fmla="*/ 0 w 124"/>
                    <a:gd name="T17" fmla="*/ 0 h 4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4"/>
                    <a:gd name="T28" fmla="*/ 0 h 41"/>
                    <a:gd name="T29" fmla="*/ 124 w 124"/>
                    <a:gd name="T30" fmla="*/ 41 h 4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4" h="41">
                      <a:moveTo>
                        <a:pt x="0" y="0"/>
                      </a:moveTo>
                      <a:lnTo>
                        <a:pt x="35" y="8"/>
                      </a:lnTo>
                      <a:lnTo>
                        <a:pt x="77" y="15"/>
                      </a:lnTo>
                      <a:lnTo>
                        <a:pt x="122" y="24"/>
                      </a:lnTo>
                      <a:lnTo>
                        <a:pt x="124" y="41"/>
                      </a:lnTo>
                      <a:lnTo>
                        <a:pt x="92" y="36"/>
                      </a:lnTo>
                      <a:lnTo>
                        <a:pt x="50" y="27"/>
                      </a:lnTo>
                      <a:lnTo>
                        <a:pt x="3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52" name="Oval 187"/>
              <p:cNvSpPr>
                <a:spLocks noChangeArrowheads="1"/>
              </p:cNvSpPr>
              <p:nvPr/>
            </p:nvSpPr>
            <p:spPr bwMode="gray">
              <a:xfrm>
                <a:off x="2975" y="3469"/>
                <a:ext cx="161" cy="3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53" name="Rectangle 188"/>
              <p:cNvSpPr>
                <a:spLocks noChangeArrowheads="1"/>
              </p:cNvSpPr>
              <p:nvPr/>
            </p:nvSpPr>
            <p:spPr bwMode="gray">
              <a:xfrm>
                <a:off x="2976" y="3250"/>
                <a:ext cx="160" cy="23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154" name="Group 189"/>
              <p:cNvGrpSpPr>
                <a:grpSpLocks/>
              </p:cNvGrpSpPr>
              <p:nvPr/>
            </p:nvGrpSpPr>
            <p:grpSpPr bwMode="auto">
              <a:xfrm>
                <a:off x="2976" y="3234"/>
                <a:ext cx="160" cy="33"/>
                <a:chOff x="2976" y="3234"/>
                <a:chExt cx="160" cy="33"/>
              </a:xfrm>
            </p:grpSpPr>
            <p:sp>
              <p:nvSpPr>
                <p:cNvPr id="1181" name="Oval 190"/>
                <p:cNvSpPr>
                  <a:spLocks noChangeArrowheads="1"/>
                </p:cNvSpPr>
                <p:nvPr/>
              </p:nvSpPr>
              <p:spPr bwMode="gray">
                <a:xfrm>
                  <a:off x="2976" y="3237"/>
                  <a:ext cx="160" cy="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182" name="Oval 191"/>
                <p:cNvSpPr>
                  <a:spLocks noChangeArrowheads="1"/>
                </p:cNvSpPr>
                <p:nvPr/>
              </p:nvSpPr>
              <p:spPr bwMode="gray">
                <a:xfrm>
                  <a:off x="2976" y="3234"/>
                  <a:ext cx="160" cy="3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155" name="Oval 192"/>
              <p:cNvSpPr>
                <a:spLocks noChangeArrowheads="1"/>
              </p:cNvSpPr>
              <p:nvPr/>
            </p:nvSpPr>
            <p:spPr bwMode="gray">
              <a:xfrm>
                <a:off x="2976" y="3231"/>
                <a:ext cx="160" cy="3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156" name="Group 193"/>
              <p:cNvGrpSpPr>
                <a:grpSpLocks/>
              </p:cNvGrpSpPr>
              <p:nvPr/>
            </p:nvGrpSpPr>
            <p:grpSpPr bwMode="auto">
              <a:xfrm>
                <a:off x="2975" y="3223"/>
                <a:ext cx="161" cy="28"/>
                <a:chOff x="2975" y="3223"/>
                <a:chExt cx="161" cy="28"/>
              </a:xfrm>
            </p:grpSpPr>
            <p:sp>
              <p:nvSpPr>
                <p:cNvPr id="1179" name="Oval 194"/>
                <p:cNvSpPr>
                  <a:spLocks noChangeArrowheads="1"/>
                </p:cNvSpPr>
                <p:nvPr/>
              </p:nvSpPr>
              <p:spPr bwMode="gray">
                <a:xfrm>
                  <a:off x="2975" y="3223"/>
                  <a:ext cx="161" cy="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180" name="Rectangle 195"/>
                <p:cNvSpPr>
                  <a:spLocks noChangeArrowheads="1"/>
                </p:cNvSpPr>
                <p:nvPr/>
              </p:nvSpPr>
              <p:spPr bwMode="gray">
                <a:xfrm>
                  <a:off x="2975" y="3230"/>
                  <a:ext cx="161" cy="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157" name="Group 196"/>
              <p:cNvGrpSpPr>
                <a:grpSpLocks/>
              </p:cNvGrpSpPr>
              <p:nvPr/>
            </p:nvGrpSpPr>
            <p:grpSpPr bwMode="auto">
              <a:xfrm>
                <a:off x="2974" y="3217"/>
                <a:ext cx="162" cy="29"/>
                <a:chOff x="2974" y="3217"/>
                <a:chExt cx="162" cy="29"/>
              </a:xfrm>
            </p:grpSpPr>
            <p:grpSp>
              <p:nvGrpSpPr>
                <p:cNvPr id="1175" name="Group 197"/>
                <p:cNvGrpSpPr>
                  <a:grpSpLocks/>
                </p:cNvGrpSpPr>
                <p:nvPr/>
              </p:nvGrpSpPr>
              <p:grpSpPr bwMode="auto">
                <a:xfrm>
                  <a:off x="2974" y="3217"/>
                  <a:ext cx="162" cy="29"/>
                  <a:chOff x="2974" y="3217"/>
                  <a:chExt cx="162" cy="29"/>
                </a:xfrm>
              </p:grpSpPr>
              <p:sp>
                <p:nvSpPr>
                  <p:cNvPr id="1177" name="Oval 198"/>
                  <p:cNvSpPr>
                    <a:spLocks noChangeArrowheads="1"/>
                  </p:cNvSpPr>
                  <p:nvPr/>
                </p:nvSpPr>
                <p:spPr bwMode="gray">
                  <a:xfrm>
                    <a:off x="2974" y="3217"/>
                    <a:ext cx="162" cy="2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178" name="Oval 199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220"/>
                    <a:ext cx="161" cy="2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176" name="Oval 200"/>
                <p:cNvSpPr>
                  <a:spLocks noChangeArrowheads="1"/>
                </p:cNvSpPr>
                <p:nvPr/>
              </p:nvSpPr>
              <p:spPr bwMode="gray">
                <a:xfrm>
                  <a:off x="2974" y="3217"/>
                  <a:ext cx="162" cy="29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158" name="Freeform 201"/>
              <p:cNvSpPr>
                <a:spLocks/>
              </p:cNvSpPr>
              <p:nvPr/>
            </p:nvSpPr>
            <p:spPr bwMode="gray">
              <a:xfrm>
                <a:off x="2991" y="3241"/>
                <a:ext cx="18" cy="5"/>
              </a:xfrm>
              <a:custGeom>
                <a:avLst/>
                <a:gdLst>
                  <a:gd name="T0" fmla="*/ 0 w 123"/>
                  <a:gd name="T1" fmla="*/ 0 h 36"/>
                  <a:gd name="T2" fmla="*/ 1 w 123"/>
                  <a:gd name="T3" fmla="*/ 0 h 36"/>
                  <a:gd name="T4" fmla="*/ 2 w 123"/>
                  <a:gd name="T5" fmla="*/ 0 h 36"/>
                  <a:gd name="T6" fmla="*/ 3 w 123"/>
                  <a:gd name="T7" fmla="*/ 0 h 36"/>
                  <a:gd name="T8" fmla="*/ 3 w 123"/>
                  <a:gd name="T9" fmla="*/ 1 h 36"/>
                  <a:gd name="T10" fmla="*/ 2 w 123"/>
                  <a:gd name="T11" fmla="*/ 1 h 36"/>
                  <a:gd name="T12" fmla="*/ 1 w 123"/>
                  <a:gd name="T13" fmla="*/ 0 h 36"/>
                  <a:gd name="T14" fmla="*/ 0 w 123"/>
                  <a:gd name="T15" fmla="*/ 0 h 36"/>
                  <a:gd name="T16" fmla="*/ 0 w 123"/>
                  <a:gd name="T17" fmla="*/ 0 h 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3"/>
                  <a:gd name="T28" fmla="*/ 0 h 36"/>
                  <a:gd name="T29" fmla="*/ 123 w 123"/>
                  <a:gd name="T30" fmla="*/ 36 h 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3" h="36">
                    <a:moveTo>
                      <a:pt x="0" y="0"/>
                    </a:moveTo>
                    <a:lnTo>
                      <a:pt x="35" y="6"/>
                    </a:lnTo>
                    <a:lnTo>
                      <a:pt x="77" y="14"/>
                    </a:lnTo>
                    <a:lnTo>
                      <a:pt x="122" y="21"/>
                    </a:lnTo>
                    <a:lnTo>
                      <a:pt x="123" y="36"/>
                    </a:lnTo>
                    <a:lnTo>
                      <a:pt x="91" y="33"/>
                    </a:lnTo>
                    <a:lnTo>
                      <a:pt x="49" y="24"/>
                    </a:lnTo>
                    <a:lnTo>
                      <a:pt x="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59" name="Group 202"/>
              <p:cNvGrpSpPr>
                <a:grpSpLocks/>
              </p:cNvGrpSpPr>
              <p:nvPr/>
            </p:nvGrpSpPr>
            <p:grpSpPr bwMode="auto">
              <a:xfrm>
                <a:off x="3039" y="3220"/>
                <a:ext cx="33" cy="25"/>
                <a:chOff x="3039" y="3220"/>
                <a:chExt cx="33" cy="25"/>
              </a:xfrm>
            </p:grpSpPr>
            <p:grpSp>
              <p:nvGrpSpPr>
                <p:cNvPr id="1160" name="Group 203"/>
                <p:cNvGrpSpPr>
                  <a:grpSpLocks/>
                </p:cNvGrpSpPr>
                <p:nvPr/>
              </p:nvGrpSpPr>
              <p:grpSpPr bwMode="auto">
                <a:xfrm>
                  <a:off x="3039" y="3220"/>
                  <a:ext cx="33" cy="25"/>
                  <a:chOff x="3039" y="3220"/>
                  <a:chExt cx="33" cy="25"/>
                </a:xfrm>
              </p:grpSpPr>
              <p:grpSp>
                <p:nvGrpSpPr>
                  <p:cNvPr id="1162" name="Group 204"/>
                  <p:cNvGrpSpPr>
                    <a:grpSpLocks/>
                  </p:cNvGrpSpPr>
                  <p:nvPr/>
                </p:nvGrpSpPr>
                <p:grpSpPr bwMode="auto">
                  <a:xfrm>
                    <a:off x="3039" y="3220"/>
                    <a:ext cx="33" cy="13"/>
                    <a:chOff x="3039" y="3220"/>
                    <a:chExt cx="33" cy="13"/>
                  </a:xfrm>
                </p:grpSpPr>
                <p:sp>
                  <p:nvSpPr>
                    <p:cNvPr id="1173" name="Oval 205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39" y="3220"/>
                      <a:ext cx="33" cy="13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174" name="Oval 206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39" y="3220"/>
                      <a:ext cx="33" cy="1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163" name="Freeform 207"/>
                  <p:cNvSpPr>
                    <a:spLocks/>
                  </p:cNvSpPr>
                  <p:nvPr/>
                </p:nvSpPr>
                <p:spPr bwMode="gray">
                  <a:xfrm>
                    <a:off x="3042" y="3230"/>
                    <a:ext cx="27" cy="15"/>
                  </a:xfrm>
                  <a:custGeom>
                    <a:avLst/>
                    <a:gdLst>
                      <a:gd name="T0" fmla="*/ 0 w 189"/>
                      <a:gd name="T1" fmla="*/ 0 h 102"/>
                      <a:gd name="T2" fmla="*/ 0 w 189"/>
                      <a:gd name="T3" fmla="*/ 2 h 102"/>
                      <a:gd name="T4" fmla="*/ 1 w 189"/>
                      <a:gd name="T5" fmla="*/ 2 h 102"/>
                      <a:gd name="T6" fmla="*/ 3 w 189"/>
                      <a:gd name="T7" fmla="*/ 2 h 102"/>
                      <a:gd name="T8" fmla="*/ 4 w 189"/>
                      <a:gd name="T9" fmla="*/ 2 h 102"/>
                      <a:gd name="T10" fmla="*/ 3 w 189"/>
                      <a:gd name="T11" fmla="*/ 0 h 102"/>
                      <a:gd name="T12" fmla="*/ 0 w 189"/>
                      <a:gd name="T13" fmla="*/ 0 h 10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9"/>
                      <a:gd name="T22" fmla="*/ 0 h 102"/>
                      <a:gd name="T23" fmla="*/ 189 w 189"/>
                      <a:gd name="T24" fmla="*/ 102 h 10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9" h="102">
                        <a:moveTo>
                          <a:pt x="22" y="1"/>
                        </a:moveTo>
                        <a:lnTo>
                          <a:pt x="0" y="84"/>
                        </a:lnTo>
                        <a:lnTo>
                          <a:pt x="50" y="102"/>
                        </a:lnTo>
                        <a:lnTo>
                          <a:pt x="144" y="102"/>
                        </a:lnTo>
                        <a:lnTo>
                          <a:pt x="189" y="81"/>
                        </a:lnTo>
                        <a:lnTo>
                          <a:pt x="164" y="0"/>
                        </a:lnTo>
                        <a:lnTo>
                          <a:pt x="22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208"/>
                  <p:cNvSpPr>
                    <a:spLocks/>
                  </p:cNvSpPr>
                  <p:nvPr/>
                </p:nvSpPr>
                <p:spPr bwMode="gray">
                  <a:xfrm>
                    <a:off x="3043" y="3230"/>
                    <a:ext cx="26" cy="14"/>
                  </a:xfrm>
                  <a:custGeom>
                    <a:avLst/>
                    <a:gdLst>
                      <a:gd name="T0" fmla="*/ 0 w 187"/>
                      <a:gd name="T1" fmla="*/ 0 h 97"/>
                      <a:gd name="T2" fmla="*/ 0 w 187"/>
                      <a:gd name="T3" fmla="*/ 2 h 97"/>
                      <a:gd name="T4" fmla="*/ 1 w 187"/>
                      <a:gd name="T5" fmla="*/ 2 h 97"/>
                      <a:gd name="T6" fmla="*/ 3 w 187"/>
                      <a:gd name="T7" fmla="*/ 2 h 97"/>
                      <a:gd name="T8" fmla="*/ 4 w 187"/>
                      <a:gd name="T9" fmla="*/ 2 h 97"/>
                      <a:gd name="T10" fmla="*/ 3 w 187"/>
                      <a:gd name="T11" fmla="*/ 0 h 97"/>
                      <a:gd name="T12" fmla="*/ 0 w 187"/>
                      <a:gd name="T13" fmla="*/ 0 h 9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7"/>
                      <a:gd name="T22" fmla="*/ 0 h 97"/>
                      <a:gd name="T23" fmla="*/ 187 w 187"/>
                      <a:gd name="T24" fmla="*/ 97 h 9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7" h="97">
                        <a:moveTo>
                          <a:pt x="19" y="0"/>
                        </a:moveTo>
                        <a:lnTo>
                          <a:pt x="0" y="79"/>
                        </a:lnTo>
                        <a:lnTo>
                          <a:pt x="53" y="97"/>
                        </a:lnTo>
                        <a:lnTo>
                          <a:pt x="141" y="97"/>
                        </a:lnTo>
                        <a:lnTo>
                          <a:pt x="187" y="78"/>
                        </a:lnTo>
                        <a:lnTo>
                          <a:pt x="159" y="0"/>
                        </a:lnTo>
                        <a:lnTo>
                          <a:pt x="19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165" name="Group 209"/>
                  <p:cNvGrpSpPr>
                    <a:grpSpLocks/>
                  </p:cNvGrpSpPr>
                  <p:nvPr/>
                </p:nvGrpSpPr>
                <p:grpSpPr bwMode="auto">
                  <a:xfrm>
                    <a:off x="3045" y="3229"/>
                    <a:ext cx="21" cy="8"/>
                    <a:chOff x="3045" y="3229"/>
                    <a:chExt cx="21" cy="8"/>
                  </a:xfrm>
                </p:grpSpPr>
                <p:sp>
                  <p:nvSpPr>
                    <p:cNvPr id="1170" name="Oval 21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0" cy="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171" name="Oval 211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1" cy="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172" name="Oval 212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1" cy="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1166" name="Group 213"/>
                  <p:cNvGrpSpPr>
                    <a:grpSpLocks/>
                  </p:cNvGrpSpPr>
                  <p:nvPr/>
                </p:nvGrpSpPr>
                <p:grpSpPr bwMode="auto">
                  <a:xfrm>
                    <a:off x="3042" y="3235"/>
                    <a:ext cx="27" cy="10"/>
                    <a:chOff x="3042" y="3235"/>
                    <a:chExt cx="27" cy="10"/>
                  </a:xfrm>
                </p:grpSpPr>
                <p:sp>
                  <p:nvSpPr>
                    <p:cNvPr id="1167" name="Oval 214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2" y="3236"/>
                      <a:ext cx="27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168" name="Oval 215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3" y="3236"/>
                      <a:ext cx="26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169" name="Oval 216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3" y="3235"/>
                      <a:ext cx="26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sp>
              <p:nvSpPr>
                <p:cNvPr id="1161" name="Oval 217"/>
                <p:cNvSpPr>
                  <a:spLocks noChangeArrowheads="1"/>
                </p:cNvSpPr>
                <p:nvPr/>
              </p:nvSpPr>
              <p:spPr bwMode="gray">
                <a:xfrm>
                  <a:off x="3051" y="3231"/>
                  <a:ext cx="9" cy="4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BFBFD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28" name="Rectangle 218"/>
            <p:cNvSpPr>
              <a:spLocks noChangeArrowheads="1"/>
            </p:cNvSpPr>
            <p:nvPr/>
          </p:nvSpPr>
          <p:spPr bwMode="gray">
            <a:xfrm>
              <a:off x="4664" y="3004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C</a:t>
              </a:r>
            </a:p>
          </p:txBody>
        </p:sp>
        <p:grpSp>
          <p:nvGrpSpPr>
            <p:cNvPr id="29" name="Group 220"/>
            <p:cNvGrpSpPr>
              <a:grpSpLocks/>
            </p:cNvGrpSpPr>
            <p:nvPr/>
          </p:nvGrpSpPr>
          <p:grpSpPr bwMode="auto">
            <a:xfrm>
              <a:off x="4952" y="2968"/>
              <a:ext cx="200" cy="339"/>
              <a:chOff x="2974" y="3217"/>
              <a:chExt cx="162" cy="291"/>
            </a:xfrm>
          </p:grpSpPr>
          <p:grpSp>
            <p:nvGrpSpPr>
              <p:cNvPr id="1115" name="Group 221"/>
              <p:cNvGrpSpPr>
                <a:grpSpLocks/>
              </p:cNvGrpSpPr>
              <p:nvPr/>
            </p:nvGrpSpPr>
            <p:grpSpPr bwMode="auto">
              <a:xfrm>
                <a:off x="2975" y="3471"/>
                <a:ext cx="161" cy="37"/>
                <a:chOff x="2975" y="3471"/>
                <a:chExt cx="161" cy="37"/>
              </a:xfrm>
            </p:grpSpPr>
            <p:grpSp>
              <p:nvGrpSpPr>
                <p:cNvPr id="1147" name="Group 222"/>
                <p:cNvGrpSpPr>
                  <a:grpSpLocks/>
                </p:cNvGrpSpPr>
                <p:nvPr/>
              </p:nvGrpSpPr>
              <p:grpSpPr bwMode="auto">
                <a:xfrm>
                  <a:off x="2975" y="3471"/>
                  <a:ext cx="161" cy="37"/>
                  <a:chOff x="2975" y="3471"/>
                  <a:chExt cx="161" cy="37"/>
                </a:xfrm>
              </p:grpSpPr>
              <p:sp>
                <p:nvSpPr>
                  <p:cNvPr id="1149" name="Oval 223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471"/>
                    <a:ext cx="161" cy="3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150" name="Oval 224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472"/>
                    <a:ext cx="161" cy="3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148" name="Freeform 225"/>
                <p:cNvSpPr>
                  <a:spLocks/>
                </p:cNvSpPr>
                <p:nvPr/>
              </p:nvSpPr>
              <p:spPr bwMode="gray">
                <a:xfrm>
                  <a:off x="2991" y="3496"/>
                  <a:ext cx="18" cy="5"/>
                </a:xfrm>
                <a:custGeom>
                  <a:avLst/>
                  <a:gdLst>
                    <a:gd name="T0" fmla="*/ 0 w 124"/>
                    <a:gd name="T1" fmla="*/ 0 h 41"/>
                    <a:gd name="T2" fmla="*/ 1 w 124"/>
                    <a:gd name="T3" fmla="*/ 0 h 41"/>
                    <a:gd name="T4" fmla="*/ 2 w 124"/>
                    <a:gd name="T5" fmla="*/ 0 h 41"/>
                    <a:gd name="T6" fmla="*/ 3 w 124"/>
                    <a:gd name="T7" fmla="*/ 0 h 41"/>
                    <a:gd name="T8" fmla="*/ 3 w 124"/>
                    <a:gd name="T9" fmla="*/ 1 h 41"/>
                    <a:gd name="T10" fmla="*/ 2 w 124"/>
                    <a:gd name="T11" fmla="*/ 0 h 41"/>
                    <a:gd name="T12" fmla="*/ 1 w 124"/>
                    <a:gd name="T13" fmla="*/ 0 h 41"/>
                    <a:gd name="T14" fmla="*/ 0 w 124"/>
                    <a:gd name="T15" fmla="*/ 0 h 41"/>
                    <a:gd name="T16" fmla="*/ 0 w 124"/>
                    <a:gd name="T17" fmla="*/ 0 h 4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4"/>
                    <a:gd name="T28" fmla="*/ 0 h 41"/>
                    <a:gd name="T29" fmla="*/ 124 w 124"/>
                    <a:gd name="T30" fmla="*/ 41 h 4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4" h="41">
                      <a:moveTo>
                        <a:pt x="0" y="0"/>
                      </a:moveTo>
                      <a:lnTo>
                        <a:pt x="35" y="8"/>
                      </a:lnTo>
                      <a:lnTo>
                        <a:pt x="77" y="15"/>
                      </a:lnTo>
                      <a:lnTo>
                        <a:pt x="122" y="24"/>
                      </a:lnTo>
                      <a:lnTo>
                        <a:pt x="124" y="41"/>
                      </a:lnTo>
                      <a:lnTo>
                        <a:pt x="92" y="36"/>
                      </a:lnTo>
                      <a:lnTo>
                        <a:pt x="50" y="27"/>
                      </a:lnTo>
                      <a:lnTo>
                        <a:pt x="3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16" name="Oval 226"/>
              <p:cNvSpPr>
                <a:spLocks noChangeArrowheads="1"/>
              </p:cNvSpPr>
              <p:nvPr/>
            </p:nvSpPr>
            <p:spPr bwMode="gray">
              <a:xfrm>
                <a:off x="2975" y="3469"/>
                <a:ext cx="161" cy="3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17" name="Rectangle 227"/>
              <p:cNvSpPr>
                <a:spLocks noChangeArrowheads="1"/>
              </p:cNvSpPr>
              <p:nvPr/>
            </p:nvSpPr>
            <p:spPr bwMode="gray">
              <a:xfrm>
                <a:off x="2976" y="3250"/>
                <a:ext cx="160" cy="23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118" name="Group 228"/>
              <p:cNvGrpSpPr>
                <a:grpSpLocks/>
              </p:cNvGrpSpPr>
              <p:nvPr/>
            </p:nvGrpSpPr>
            <p:grpSpPr bwMode="auto">
              <a:xfrm>
                <a:off x="2976" y="3234"/>
                <a:ext cx="160" cy="33"/>
                <a:chOff x="2976" y="3234"/>
                <a:chExt cx="160" cy="33"/>
              </a:xfrm>
            </p:grpSpPr>
            <p:sp>
              <p:nvSpPr>
                <p:cNvPr id="1145" name="Oval 229"/>
                <p:cNvSpPr>
                  <a:spLocks noChangeArrowheads="1"/>
                </p:cNvSpPr>
                <p:nvPr/>
              </p:nvSpPr>
              <p:spPr bwMode="gray">
                <a:xfrm>
                  <a:off x="2976" y="3237"/>
                  <a:ext cx="160" cy="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146" name="Oval 230"/>
                <p:cNvSpPr>
                  <a:spLocks noChangeArrowheads="1"/>
                </p:cNvSpPr>
                <p:nvPr/>
              </p:nvSpPr>
              <p:spPr bwMode="gray">
                <a:xfrm>
                  <a:off x="2976" y="3234"/>
                  <a:ext cx="160" cy="3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119" name="Oval 231"/>
              <p:cNvSpPr>
                <a:spLocks noChangeArrowheads="1"/>
              </p:cNvSpPr>
              <p:nvPr/>
            </p:nvSpPr>
            <p:spPr bwMode="gray">
              <a:xfrm>
                <a:off x="2976" y="3231"/>
                <a:ext cx="160" cy="3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120" name="Group 232"/>
              <p:cNvGrpSpPr>
                <a:grpSpLocks/>
              </p:cNvGrpSpPr>
              <p:nvPr/>
            </p:nvGrpSpPr>
            <p:grpSpPr bwMode="auto">
              <a:xfrm>
                <a:off x="2975" y="3223"/>
                <a:ext cx="161" cy="28"/>
                <a:chOff x="2975" y="3223"/>
                <a:chExt cx="161" cy="28"/>
              </a:xfrm>
            </p:grpSpPr>
            <p:sp>
              <p:nvSpPr>
                <p:cNvPr id="1143" name="Oval 233"/>
                <p:cNvSpPr>
                  <a:spLocks noChangeArrowheads="1"/>
                </p:cNvSpPr>
                <p:nvPr/>
              </p:nvSpPr>
              <p:spPr bwMode="gray">
                <a:xfrm>
                  <a:off x="2975" y="3223"/>
                  <a:ext cx="161" cy="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144" name="Rectangle 234"/>
                <p:cNvSpPr>
                  <a:spLocks noChangeArrowheads="1"/>
                </p:cNvSpPr>
                <p:nvPr/>
              </p:nvSpPr>
              <p:spPr bwMode="gray">
                <a:xfrm>
                  <a:off x="2975" y="3230"/>
                  <a:ext cx="161" cy="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121" name="Group 235"/>
              <p:cNvGrpSpPr>
                <a:grpSpLocks/>
              </p:cNvGrpSpPr>
              <p:nvPr/>
            </p:nvGrpSpPr>
            <p:grpSpPr bwMode="auto">
              <a:xfrm>
                <a:off x="2974" y="3217"/>
                <a:ext cx="162" cy="29"/>
                <a:chOff x="2974" y="3217"/>
                <a:chExt cx="162" cy="29"/>
              </a:xfrm>
            </p:grpSpPr>
            <p:grpSp>
              <p:nvGrpSpPr>
                <p:cNvPr id="1139" name="Group 236"/>
                <p:cNvGrpSpPr>
                  <a:grpSpLocks/>
                </p:cNvGrpSpPr>
                <p:nvPr/>
              </p:nvGrpSpPr>
              <p:grpSpPr bwMode="auto">
                <a:xfrm>
                  <a:off x="2974" y="3217"/>
                  <a:ext cx="162" cy="29"/>
                  <a:chOff x="2974" y="3217"/>
                  <a:chExt cx="162" cy="29"/>
                </a:xfrm>
              </p:grpSpPr>
              <p:sp>
                <p:nvSpPr>
                  <p:cNvPr id="1141" name="Oval 237"/>
                  <p:cNvSpPr>
                    <a:spLocks noChangeArrowheads="1"/>
                  </p:cNvSpPr>
                  <p:nvPr/>
                </p:nvSpPr>
                <p:spPr bwMode="gray">
                  <a:xfrm>
                    <a:off x="2974" y="3217"/>
                    <a:ext cx="162" cy="2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142" name="Oval 238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220"/>
                    <a:ext cx="161" cy="2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140" name="Oval 239"/>
                <p:cNvSpPr>
                  <a:spLocks noChangeArrowheads="1"/>
                </p:cNvSpPr>
                <p:nvPr/>
              </p:nvSpPr>
              <p:spPr bwMode="gray">
                <a:xfrm>
                  <a:off x="2974" y="3217"/>
                  <a:ext cx="162" cy="29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122" name="Freeform 240"/>
              <p:cNvSpPr>
                <a:spLocks/>
              </p:cNvSpPr>
              <p:nvPr/>
            </p:nvSpPr>
            <p:spPr bwMode="gray">
              <a:xfrm>
                <a:off x="2991" y="3241"/>
                <a:ext cx="18" cy="5"/>
              </a:xfrm>
              <a:custGeom>
                <a:avLst/>
                <a:gdLst>
                  <a:gd name="T0" fmla="*/ 0 w 123"/>
                  <a:gd name="T1" fmla="*/ 0 h 36"/>
                  <a:gd name="T2" fmla="*/ 1 w 123"/>
                  <a:gd name="T3" fmla="*/ 0 h 36"/>
                  <a:gd name="T4" fmla="*/ 2 w 123"/>
                  <a:gd name="T5" fmla="*/ 0 h 36"/>
                  <a:gd name="T6" fmla="*/ 3 w 123"/>
                  <a:gd name="T7" fmla="*/ 0 h 36"/>
                  <a:gd name="T8" fmla="*/ 3 w 123"/>
                  <a:gd name="T9" fmla="*/ 1 h 36"/>
                  <a:gd name="T10" fmla="*/ 2 w 123"/>
                  <a:gd name="T11" fmla="*/ 1 h 36"/>
                  <a:gd name="T12" fmla="*/ 1 w 123"/>
                  <a:gd name="T13" fmla="*/ 0 h 36"/>
                  <a:gd name="T14" fmla="*/ 0 w 123"/>
                  <a:gd name="T15" fmla="*/ 0 h 36"/>
                  <a:gd name="T16" fmla="*/ 0 w 123"/>
                  <a:gd name="T17" fmla="*/ 0 h 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3"/>
                  <a:gd name="T28" fmla="*/ 0 h 36"/>
                  <a:gd name="T29" fmla="*/ 123 w 123"/>
                  <a:gd name="T30" fmla="*/ 36 h 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3" h="36">
                    <a:moveTo>
                      <a:pt x="0" y="0"/>
                    </a:moveTo>
                    <a:lnTo>
                      <a:pt x="35" y="6"/>
                    </a:lnTo>
                    <a:lnTo>
                      <a:pt x="77" y="14"/>
                    </a:lnTo>
                    <a:lnTo>
                      <a:pt x="122" y="21"/>
                    </a:lnTo>
                    <a:lnTo>
                      <a:pt x="123" y="36"/>
                    </a:lnTo>
                    <a:lnTo>
                      <a:pt x="91" y="33"/>
                    </a:lnTo>
                    <a:lnTo>
                      <a:pt x="49" y="24"/>
                    </a:lnTo>
                    <a:lnTo>
                      <a:pt x="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23" name="Group 241"/>
              <p:cNvGrpSpPr>
                <a:grpSpLocks/>
              </p:cNvGrpSpPr>
              <p:nvPr/>
            </p:nvGrpSpPr>
            <p:grpSpPr bwMode="auto">
              <a:xfrm>
                <a:off x="3039" y="3220"/>
                <a:ext cx="33" cy="25"/>
                <a:chOff x="3039" y="3220"/>
                <a:chExt cx="33" cy="25"/>
              </a:xfrm>
            </p:grpSpPr>
            <p:grpSp>
              <p:nvGrpSpPr>
                <p:cNvPr id="1124" name="Group 242"/>
                <p:cNvGrpSpPr>
                  <a:grpSpLocks/>
                </p:cNvGrpSpPr>
                <p:nvPr/>
              </p:nvGrpSpPr>
              <p:grpSpPr bwMode="auto">
                <a:xfrm>
                  <a:off x="3039" y="3220"/>
                  <a:ext cx="33" cy="25"/>
                  <a:chOff x="3039" y="3220"/>
                  <a:chExt cx="33" cy="25"/>
                </a:xfrm>
              </p:grpSpPr>
              <p:grpSp>
                <p:nvGrpSpPr>
                  <p:cNvPr id="1126" name="Group 243"/>
                  <p:cNvGrpSpPr>
                    <a:grpSpLocks/>
                  </p:cNvGrpSpPr>
                  <p:nvPr/>
                </p:nvGrpSpPr>
                <p:grpSpPr bwMode="auto">
                  <a:xfrm>
                    <a:off x="3039" y="3220"/>
                    <a:ext cx="33" cy="13"/>
                    <a:chOff x="3039" y="3220"/>
                    <a:chExt cx="33" cy="13"/>
                  </a:xfrm>
                </p:grpSpPr>
                <p:sp>
                  <p:nvSpPr>
                    <p:cNvPr id="1137" name="Oval 244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39" y="3220"/>
                      <a:ext cx="33" cy="13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138" name="Oval 245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39" y="3220"/>
                      <a:ext cx="33" cy="1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127" name="Freeform 246"/>
                  <p:cNvSpPr>
                    <a:spLocks/>
                  </p:cNvSpPr>
                  <p:nvPr/>
                </p:nvSpPr>
                <p:spPr bwMode="gray">
                  <a:xfrm>
                    <a:off x="3042" y="3230"/>
                    <a:ext cx="27" cy="15"/>
                  </a:xfrm>
                  <a:custGeom>
                    <a:avLst/>
                    <a:gdLst>
                      <a:gd name="T0" fmla="*/ 0 w 189"/>
                      <a:gd name="T1" fmla="*/ 0 h 102"/>
                      <a:gd name="T2" fmla="*/ 0 w 189"/>
                      <a:gd name="T3" fmla="*/ 2 h 102"/>
                      <a:gd name="T4" fmla="*/ 1 w 189"/>
                      <a:gd name="T5" fmla="*/ 2 h 102"/>
                      <a:gd name="T6" fmla="*/ 3 w 189"/>
                      <a:gd name="T7" fmla="*/ 2 h 102"/>
                      <a:gd name="T8" fmla="*/ 4 w 189"/>
                      <a:gd name="T9" fmla="*/ 2 h 102"/>
                      <a:gd name="T10" fmla="*/ 3 w 189"/>
                      <a:gd name="T11" fmla="*/ 0 h 102"/>
                      <a:gd name="T12" fmla="*/ 0 w 189"/>
                      <a:gd name="T13" fmla="*/ 0 h 10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9"/>
                      <a:gd name="T22" fmla="*/ 0 h 102"/>
                      <a:gd name="T23" fmla="*/ 189 w 189"/>
                      <a:gd name="T24" fmla="*/ 102 h 10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9" h="102">
                        <a:moveTo>
                          <a:pt x="22" y="1"/>
                        </a:moveTo>
                        <a:lnTo>
                          <a:pt x="0" y="84"/>
                        </a:lnTo>
                        <a:lnTo>
                          <a:pt x="50" y="102"/>
                        </a:lnTo>
                        <a:lnTo>
                          <a:pt x="144" y="102"/>
                        </a:lnTo>
                        <a:lnTo>
                          <a:pt x="189" y="81"/>
                        </a:lnTo>
                        <a:lnTo>
                          <a:pt x="164" y="0"/>
                        </a:lnTo>
                        <a:lnTo>
                          <a:pt x="22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8" name="Freeform 247"/>
                  <p:cNvSpPr>
                    <a:spLocks/>
                  </p:cNvSpPr>
                  <p:nvPr/>
                </p:nvSpPr>
                <p:spPr bwMode="gray">
                  <a:xfrm>
                    <a:off x="3043" y="3230"/>
                    <a:ext cx="26" cy="14"/>
                  </a:xfrm>
                  <a:custGeom>
                    <a:avLst/>
                    <a:gdLst>
                      <a:gd name="T0" fmla="*/ 0 w 187"/>
                      <a:gd name="T1" fmla="*/ 0 h 97"/>
                      <a:gd name="T2" fmla="*/ 0 w 187"/>
                      <a:gd name="T3" fmla="*/ 2 h 97"/>
                      <a:gd name="T4" fmla="*/ 1 w 187"/>
                      <a:gd name="T5" fmla="*/ 2 h 97"/>
                      <a:gd name="T6" fmla="*/ 3 w 187"/>
                      <a:gd name="T7" fmla="*/ 2 h 97"/>
                      <a:gd name="T8" fmla="*/ 4 w 187"/>
                      <a:gd name="T9" fmla="*/ 2 h 97"/>
                      <a:gd name="T10" fmla="*/ 3 w 187"/>
                      <a:gd name="T11" fmla="*/ 0 h 97"/>
                      <a:gd name="T12" fmla="*/ 0 w 187"/>
                      <a:gd name="T13" fmla="*/ 0 h 9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7"/>
                      <a:gd name="T22" fmla="*/ 0 h 97"/>
                      <a:gd name="T23" fmla="*/ 187 w 187"/>
                      <a:gd name="T24" fmla="*/ 97 h 9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7" h="97">
                        <a:moveTo>
                          <a:pt x="19" y="0"/>
                        </a:moveTo>
                        <a:lnTo>
                          <a:pt x="0" y="79"/>
                        </a:lnTo>
                        <a:lnTo>
                          <a:pt x="53" y="97"/>
                        </a:lnTo>
                        <a:lnTo>
                          <a:pt x="141" y="97"/>
                        </a:lnTo>
                        <a:lnTo>
                          <a:pt x="187" y="78"/>
                        </a:lnTo>
                        <a:lnTo>
                          <a:pt x="159" y="0"/>
                        </a:lnTo>
                        <a:lnTo>
                          <a:pt x="19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129" name="Group 248"/>
                  <p:cNvGrpSpPr>
                    <a:grpSpLocks/>
                  </p:cNvGrpSpPr>
                  <p:nvPr/>
                </p:nvGrpSpPr>
                <p:grpSpPr bwMode="auto">
                  <a:xfrm>
                    <a:off x="3045" y="3229"/>
                    <a:ext cx="21" cy="8"/>
                    <a:chOff x="3045" y="3229"/>
                    <a:chExt cx="21" cy="8"/>
                  </a:xfrm>
                </p:grpSpPr>
                <p:sp>
                  <p:nvSpPr>
                    <p:cNvPr id="1134" name="Oval 249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0" cy="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135" name="Oval 25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1" cy="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136" name="Oval 251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1" cy="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1130" name="Group 252"/>
                  <p:cNvGrpSpPr>
                    <a:grpSpLocks/>
                  </p:cNvGrpSpPr>
                  <p:nvPr/>
                </p:nvGrpSpPr>
                <p:grpSpPr bwMode="auto">
                  <a:xfrm>
                    <a:off x="3042" y="3235"/>
                    <a:ext cx="27" cy="10"/>
                    <a:chOff x="3042" y="3235"/>
                    <a:chExt cx="27" cy="10"/>
                  </a:xfrm>
                </p:grpSpPr>
                <p:sp>
                  <p:nvSpPr>
                    <p:cNvPr id="1131" name="Oval 253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2" y="3236"/>
                      <a:ext cx="27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132" name="Oval 254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3" y="3236"/>
                      <a:ext cx="26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133" name="Oval 255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3" y="3235"/>
                      <a:ext cx="26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sp>
              <p:nvSpPr>
                <p:cNvPr id="1125" name="Oval 256"/>
                <p:cNvSpPr>
                  <a:spLocks noChangeArrowheads="1"/>
                </p:cNvSpPr>
                <p:nvPr/>
              </p:nvSpPr>
              <p:spPr bwMode="gray">
                <a:xfrm>
                  <a:off x="3051" y="3231"/>
                  <a:ext cx="9" cy="4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BFBFD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30" name="Rectangle 257"/>
            <p:cNvSpPr>
              <a:spLocks noChangeArrowheads="1"/>
            </p:cNvSpPr>
            <p:nvPr/>
          </p:nvSpPr>
          <p:spPr bwMode="gray">
            <a:xfrm>
              <a:off x="4946" y="3004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C</a:t>
              </a:r>
            </a:p>
          </p:txBody>
        </p:sp>
        <p:graphicFrame>
          <p:nvGraphicFramePr>
            <p:cNvPr id="31" name="Object 260"/>
            <p:cNvGraphicFramePr>
              <a:graphicFrameLocks/>
            </p:cNvGraphicFramePr>
            <p:nvPr/>
          </p:nvGraphicFramePr>
          <p:xfrm>
            <a:off x="2078" y="2488"/>
            <a:ext cx="201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61" name="Clip" r:id="rId17" imgW="1898640" imgH="3657600" progId="MS_ClipArt_Gallery.2">
                    <p:embed/>
                  </p:oleObj>
                </mc:Choice>
                <mc:Fallback>
                  <p:oleObj name="Clip" r:id="rId17" imgW="1898640" imgH="3657600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gray">
                        <a:xfrm>
                          <a:off x="2078" y="2488"/>
                          <a:ext cx="201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Rectangle 261"/>
            <p:cNvSpPr>
              <a:spLocks noChangeArrowheads="1"/>
            </p:cNvSpPr>
            <p:nvPr/>
          </p:nvSpPr>
          <p:spPr bwMode="gray">
            <a:xfrm>
              <a:off x="2064" y="2515"/>
              <a:ext cx="20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P</a:t>
              </a:r>
            </a:p>
          </p:txBody>
        </p:sp>
        <p:grpSp>
          <p:nvGrpSpPr>
            <p:cNvPr id="33" name="Group 263"/>
            <p:cNvGrpSpPr>
              <a:grpSpLocks/>
            </p:cNvGrpSpPr>
            <p:nvPr/>
          </p:nvGrpSpPr>
          <p:grpSpPr bwMode="auto">
            <a:xfrm>
              <a:off x="2341" y="2488"/>
              <a:ext cx="192" cy="328"/>
              <a:chOff x="4956" y="1634"/>
              <a:chExt cx="257" cy="374"/>
            </a:xfrm>
          </p:grpSpPr>
          <p:grpSp>
            <p:nvGrpSpPr>
              <p:cNvPr id="1079" name="Group 264"/>
              <p:cNvGrpSpPr>
                <a:grpSpLocks/>
              </p:cNvGrpSpPr>
              <p:nvPr/>
            </p:nvGrpSpPr>
            <p:grpSpPr bwMode="auto">
              <a:xfrm>
                <a:off x="4956" y="1960"/>
                <a:ext cx="257" cy="48"/>
                <a:chOff x="4956" y="1960"/>
                <a:chExt cx="257" cy="48"/>
              </a:xfrm>
            </p:grpSpPr>
            <p:grpSp>
              <p:nvGrpSpPr>
                <p:cNvPr id="1111" name="Group 265"/>
                <p:cNvGrpSpPr>
                  <a:grpSpLocks/>
                </p:cNvGrpSpPr>
                <p:nvPr/>
              </p:nvGrpSpPr>
              <p:grpSpPr bwMode="auto">
                <a:xfrm>
                  <a:off x="4956" y="1960"/>
                  <a:ext cx="257" cy="48"/>
                  <a:chOff x="4956" y="1960"/>
                  <a:chExt cx="257" cy="48"/>
                </a:xfrm>
              </p:grpSpPr>
              <p:sp>
                <p:nvSpPr>
                  <p:cNvPr id="1113" name="Oval 266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960"/>
                    <a:ext cx="257" cy="48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114" name="Oval 267"/>
                  <p:cNvSpPr>
                    <a:spLocks noChangeArrowheads="1"/>
                  </p:cNvSpPr>
                  <p:nvPr/>
                </p:nvSpPr>
                <p:spPr bwMode="gray">
                  <a:xfrm>
                    <a:off x="4957" y="1961"/>
                    <a:ext cx="256" cy="40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112" name="Freeform 268"/>
                <p:cNvSpPr>
                  <a:spLocks/>
                </p:cNvSpPr>
                <p:nvPr/>
              </p:nvSpPr>
              <p:spPr bwMode="gray">
                <a:xfrm>
                  <a:off x="4982" y="1992"/>
                  <a:ext cx="28" cy="8"/>
                </a:xfrm>
                <a:custGeom>
                  <a:avLst/>
                  <a:gdLst>
                    <a:gd name="T0" fmla="*/ 0 w 114"/>
                    <a:gd name="T1" fmla="*/ 0 h 45"/>
                    <a:gd name="T2" fmla="*/ 2 w 114"/>
                    <a:gd name="T3" fmla="*/ 0 h 45"/>
                    <a:gd name="T4" fmla="*/ 4 w 114"/>
                    <a:gd name="T5" fmla="*/ 1 h 45"/>
                    <a:gd name="T6" fmla="*/ 7 w 114"/>
                    <a:gd name="T7" fmla="*/ 1 h 45"/>
                    <a:gd name="T8" fmla="*/ 7 w 114"/>
                    <a:gd name="T9" fmla="*/ 1 h 45"/>
                    <a:gd name="T10" fmla="*/ 5 w 114"/>
                    <a:gd name="T11" fmla="*/ 1 h 45"/>
                    <a:gd name="T12" fmla="*/ 3 w 114"/>
                    <a:gd name="T13" fmla="*/ 1 h 45"/>
                    <a:gd name="T14" fmla="*/ 0 w 114"/>
                    <a:gd name="T15" fmla="*/ 1 h 45"/>
                    <a:gd name="T16" fmla="*/ 0 w 114"/>
                    <a:gd name="T17" fmla="*/ 0 h 4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14"/>
                    <a:gd name="T28" fmla="*/ 0 h 45"/>
                    <a:gd name="T29" fmla="*/ 114 w 114"/>
                    <a:gd name="T30" fmla="*/ 45 h 4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14" h="45">
                      <a:moveTo>
                        <a:pt x="0" y="0"/>
                      </a:moveTo>
                      <a:lnTo>
                        <a:pt x="33" y="9"/>
                      </a:lnTo>
                      <a:lnTo>
                        <a:pt x="71" y="17"/>
                      </a:lnTo>
                      <a:lnTo>
                        <a:pt x="112" y="26"/>
                      </a:lnTo>
                      <a:lnTo>
                        <a:pt x="114" y="45"/>
                      </a:lnTo>
                      <a:lnTo>
                        <a:pt x="85" y="39"/>
                      </a:lnTo>
                      <a:lnTo>
                        <a:pt x="47" y="29"/>
                      </a:lnTo>
                      <a:lnTo>
                        <a:pt x="3" y="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80" name="Oval 269"/>
              <p:cNvSpPr>
                <a:spLocks noChangeArrowheads="1"/>
              </p:cNvSpPr>
              <p:nvPr/>
            </p:nvSpPr>
            <p:spPr bwMode="gray">
              <a:xfrm>
                <a:off x="4957" y="1958"/>
                <a:ext cx="256" cy="39"/>
              </a:xfrm>
              <a:prstGeom prst="ellipse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81" name="Rectangle 270"/>
              <p:cNvSpPr>
                <a:spLocks noChangeArrowheads="1"/>
              </p:cNvSpPr>
              <p:nvPr/>
            </p:nvSpPr>
            <p:spPr bwMode="gray">
              <a:xfrm>
                <a:off x="4957" y="1676"/>
                <a:ext cx="256" cy="301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082" name="Group 271"/>
              <p:cNvGrpSpPr>
                <a:grpSpLocks/>
              </p:cNvGrpSpPr>
              <p:nvPr/>
            </p:nvGrpSpPr>
            <p:grpSpPr bwMode="auto">
              <a:xfrm>
                <a:off x="4957" y="1656"/>
                <a:ext cx="256" cy="42"/>
                <a:chOff x="4957" y="1656"/>
                <a:chExt cx="256" cy="42"/>
              </a:xfrm>
            </p:grpSpPr>
            <p:sp>
              <p:nvSpPr>
                <p:cNvPr id="1109" name="Oval 272"/>
                <p:cNvSpPr>
                  <a:spLocks noChangeArrowheads="1"/>
                </p:cNvSpPr>
                <p:nvPr/>
              </p:nvSpPr>
              <p:spPr bwMode="gray">
                <a:xfrm>
                  <a:off x="4957" y="1659"/>
                  <a:ext cx="256" cy="39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110" name="Oval 273"/>
                <p:cNvSpPr>
                  <a:spLocks noChangeArrowheads="1"/>
                </p:cNvSpPr>
                <p:nvPr/>
              </p:nvSpPr>
              <p:spPr bwMode="gray">
                <a:xfrm>
                  <a:off x="4957" y="1656"/>
                  <a:ext cx="256" cy="39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083" name="Oval 274"/>
              <p:cNvSpPr>
                <a:spLocks noChangeArrowheads="1"/>
              </p:cNvSpPr>
              <p:nvPr/>
            </p:nvSpPr>
            <p:spPr bwMode="gray">
              <a:xfrm>
                <a:off x="4957" y="1652"/>
                <a:ext cx="255" cy="44"/>
              </a:xfrm>
              <a:prstGeom prst="ellipse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084" name="Group 275"/>
              <p:cNvGrpSpPr>
                <a:grpSpLocks/>
              </p:cNvGrpSpPr>
              <p:nvPr/>
            </p:nvGrpSpPr>
            <p:grpSpPr bwMode="auto">
              <a:xfrm>
                <a:off x="4956" y="1641"/>
                <a:ext cx="256" cy="36"/>
                <a:chOff x="4956" y="1641"/>
                <a:chExt cx="256" cy="36"/>
              </a:xfrm>
            </p:grpSpPr>
            <p:sp>
              <p:nvSpPr>
                <p:cNvPr id="1107" name="Oval 276"/>
                <p:cNvSpPr>
                  <a:spLocks noChangeArrowheads="1"/>
                </p:cNvSpPr>
                <p:nvPr/>
              </p:nvSpPr>
              <p:spPr bwMode="gray">
                <a:xfrm>
                  <a:off x="4956" y="1641"/>
                  <a:ext cx="256" cy="36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108" name="Rectangle 277"/>
                <p:cNvSpPr>
                  <a:spLocks noChangeArrowheads="1"/>
                </p:cNvSpPr>
                <p:nvPr/>
              </p:nvSpPr>
              <p:spPr bwMode="gray">
                <a:xfrm>
                  <a:off x="4956" y="1650"/>
                  <a:ext cx="256" cy="9"/>
                </a:xfrm>
                <a:prstGeom prst="rect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085" name="Group 278"/>
              <p:cNvGrpSpPr>
                <a:grpSpLocks/>
              </p:cNvGrpSpPr>
              <p:nvPr/>
            </p:nvGrpSpPr>
            <p:grpSpPr bwMode="auto">
              <a:xfrm>
                <a:off x="4956" y="1634"/>
                <a:ext cx="256" cy="35"/>
                <a:chOff x="4956" y="1634"/>
                <a:chExt cx="256" cy="35"/>
              </a:xfrm>
            </p:grpSpPr>
            <p:grpSp>
              <p:nvGrpSpPr>
                <p:cNvPr id="1103" name="Group 279"/>
                <p:cNvGrpSpPr>
                  <a:grpSpLocks/>
                </p:cNvGrpSpPr>
                <p:nvPr/>
              </p:nvGrpSpPr>
              <p:grpSpPr bwMode="auto">
                <a:xfrm>
                  <a:off x="4956" y="1634"/>
                  <a:ext cx="256" cy="35"/>
                  <a:chOff x="4956" y="1634"/>
                  <a:chExt cx="256" cy="35"/>
                </a:xfrm>
              </p:grpSpPr>
              <p:sp>
                <p:nvSpPr>
                  <p:cNvPr id="1105" name="Oval 280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634"/>
                    <a:ext cx="255" cy="35"/>
                  </a:xfrm>
                  <a:prstGeom prst="ellipse">
                    <a:avLst/>
                  </a:prstGeom>
                  <a:solidFill>
                    <a:srgbClr val="D0D0D0"/>
                  </a:solidFill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106" name="Oval 281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637"/>
                    <a:ext cx="256" cy="32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104" name="Oval 282"/>
                <p:cNvSpPr>
                  <a:spLocks noChangeArrowheads="1"/>
                </p:cNvSpPr>
                <p:nvPr/>
              </p:nvSpPr>
              <p:spPr bwMode="gray">
                <a:xfrm>
                  <a:off x="4956" y="1634"/>
                  <a:ext cx="255" cy="35"/>
                </a:xfrm>
                <a:prstGeom prst="ellipse">
                  <a:avLst/>
                </a:prstGeom>
                <a:solidFill>
                  <a:srgbClr val="D0D0D0"/>
                </a:solidFill>
                <a:ln w="3175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086" name="Freeform 283"/>
              <p:cNvSpPr>
                <a:spLocks/>
              </p:cNvSpPr>
              <p:nvPr/>
            </p:nvSpPr>
            <p:spPr bwMode="gray">
              <a:xfrm>
                <a:off x="4982" y="1665"/>
                <a:ext cx="28" cy="6"/>
              </a:xfrm>
              <a:custGeom>
                <a:avLst/>
                <a:gdLst>
                  <a:gd name="T0" fmla="*/ 0 w 113"/>
                  <a:gd name="T1" fmla="*/ 0 h 39"/>
                  <a:gd name="T2" fmla="*/ 2 w 113"/>
                  <a:gd name="T3" fmla="*/ 0 h 39"/>
                  <a:gd name="T4" fmla="*/ 4 w 113"/>
                  <a:gd name="T5" fmla="*/ 0 h 39"/>
                  <a:gd name="T6" fmla="*/ 7 w 113"/>
                  <a:gd name="T7" fmla="*/ 0 h 39"/>
                  <a:gd name="T8" fmla="*/ 7 w 113"/>
                  <a:gd name="T9" fmla="*/ 1 h 39"/>
                  <a:gd name="T10" fmla="*/ 5 w 113"/>
                  <a:gd name="T11" fmla="*/ 1 h 39"/>
                  <a:gd name="T12" fmla="*/ 3 w 113"/>
                  <a:gd name="T13" fmla="*/ 1 h 39"/>
                  <a:gd name="T14" fmla="*/ 0 w 113"/>
                  <a:gd name="T15" fmla="*/ 0 h 39"/>
                  <a:gd name="T16" fmla="*/ 0 w 113"/>
                  <a:gd name="T17" fmla="*/ 0 h 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3"/>
                  <a:gd name="T28" fmla="*/ 0 h 39"/>
                  <a:gd name="T29" fmla="*/ 113 w 113"/>
                  <a:gd name="T30" fmla="*/ 39 h 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3" h="39">
                    <a:moveTo>
                      <a:pt x="0" y="0"/>
                    </a:moveTo>
                    <a:lnTo>
                      <a:pt x="33" y="6"/>
                    </a:lnTo>
                    <a:lnTo>
                      <a:pt x="71" y="15"/>
                    </a:lnTo>
                    <a:lnTo>
                      <a:pt x="112" y="22"/>
                    </a:lnTo>
                    <a:lnTo>
                      <a:pt x="113" y="39"/>
                    </a:lnTo>
                    <a:lnTo>
                      <a:pt x="84" y="36"/>
                    </a:lnTo>
                    <a:lnTo>
                      <a:pt x="46" y="26"/>
                    </a:lnTo>
                    <a:lnTo>
                      <a:pt x="3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87" name="Group 284"/>
              <p:cNvGrpSpPr>
                <a:grpSpLocks/>
              </p:cNvGrpSpPr>
              <p:nvPr/>
            </p:nvGrpSpPr>
            <p:grpSpPr bwMode="auto">
              <a:xfrm>
                <a:off x="5059" y="1638"/>
                <a:ext cx="51" cy="31"/>
                <a:chOff x="5059" y="1638"/>
                <a:chExt cx="51" cy="31"/>
              </a:xfrm>
            </p:grpSpPr>
            <p:grpSp>
              <p:nvGrpSpPr>
                <p:cNvPr id="1088" name="Group 285"/>
                <p:cNvGrpSpPr>
                  <a:grpSpLocks/>
                </p:cNvGrpSpPr>
                <p:nvPr/>
              </p:nvGrpSpPr>
              <p:grpSpPr bwMode="auto">
                <a:xfrm>
                  <a:off x="5059" y="1638"/>
                  <a:ext cx="51" cy="31"/>
                  <a:chOff x="5059" y="1638"/>
                  <a:chExt cx="51" cy="31"/>
                </a:xfrm>
              </p:grpSpPr>
              <p:grpSp>
                <p:nvGrpSpPr>
                  <p:cNvPr id="1090" name="Group 286"/>
                  <p:cNvGrpSpPr>
                    <a:grpSpLocks/>
                  </p:cNvGrpSpPr>
                  <p:nvPr/>
                </p:nvGrpSpPr>
                <p:grpSpPr bwMode="auto">
                  <a:xfrm>
                    <a:off x="5059" y="1638"/>
                    <a:ext cx="51" cy="15"/>
                    <a:chOff x="5059" y="1638"/>
                    <a:chExt cx="51" cy="15"/>
                  </a:xfrm>
                </p:grpSpPr>
                <p:sp>
                  <p:nvSpPr>
                    <p:cNvPr id="1101" name="Oval 287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59" y="1638"/>
                      <a:ext cx="51" cy="15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102" name="Oval 288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59" y="1638"/>
                      <a:ext cx="51" cy="14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091" name="Freeform 289"/>
                  <p:cNvSpPr>
                    <a:spLocks/>
                  </p:cNvSpPr>
                  <p:nvPr/>
                </p:nvSpPr>
                <p:spPr bwMode="gray">
                  <a:xfrm>
                    <a:off x="5064" y="1650"/>
                    <a:ext cx="43" cy="19"/>
                  </a:xfrm>
                  <a:custGeom>
                    <a:avLst/>
                    <a:gdLst>
                      <a:gd name="T0" fmla="*/ 1 w 172"/>
                      <a:gd name="T1" fmla="*/ 0 h 111"/>
                      <a:gd name="T2" fmla="*/ 0 w 172"/>
                      <a:gd name="T3" fmla="*/ 3 h 111"/>
                      <a:gd name="T4" fmla="*/ 3 w 172"/>
                      <a:gd name="T5" fmla="*/ 3 h 111"/>
                      <a:gd name="T6" fmla="*/ 8 w 172"/>
                      <a:gd name="T7" fmla="*/ 3 h 111"/>
                      <a:gd name="T8" fmla="*/ 11 w 172"/>
                      <a:gd name="T9" fmla="*/ 3 h 111"/>
                      <a:gd name="T10" fmla="*/ 9 w 172"/>
                      <a:gd name="T11" fmla="*/ 0 h 111"/>
                      <a:gd name="T12" fmla="*/ 1 w 172"/>
                      <a:gd name="T13" fmla="*/ 0 h 11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2"/>
                      <a:gd name="T22" fmla="*/ 0 h 111"/>
                      <a:gd name="T23" fmla="*/ 172 w 172"/>
                      <a:gd name="T24" fmla="*/ 111 h 11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2" h="111">
                        <a:moveTo>
                          <a:pt x="20" y="1"/>
                        </a:moveTo>
                        <a:lnTo>
                          <a:pt x="0" y="92"/>
                        </a:lnTo>
                        <a:lnTo>
                          <a:pt x="46" y="111"/>
                        </a:lnTo>
                        <a:lnTo>
                          <a:pt x="131" y="111"/>
                        </a:lnTo>
                        <a:lnTo>
                          <a:pt x="172" y="89"/>
                        </a:lnTo>
                        <a:lnTo>
                          <a:pt x="149" y="0"/>
                        </a:lnTo>
                        <a:lnTo>
                          <a:pt x="20" y="1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290"/>
                  <p:cNvSpPr>
                    <a:spLocks/>
                  </p:cNvSpPr>
                  <p:nvPr/>
                </p:nvSpPr>
                <p:spPr bwMode="gray">
                  <a:xfrm>
                    <a:off x="5064" y="1650"/>
                    <a:ext cx="43" cy="18"/>
                  </a:xfrm>
                  <a:custGeom>
                    <a:avLst/>
                    <a:gdLst>
                      <a:gd name="T0" fmla="*/ 1 w 170"/>
                      <a:gd name="T1" fmla="*/ 0 h 106"/>
                      <a:gd name="T2" fmla="*/ 0 w 170"/>
                      <a:gd name="T3" fmla="*/ 3 h 106"/>
                      <a:gd name="T4" fmla="*/ 3 w 170"/>
                      <a:gd name="T5" fmla="*/ 3 h 106"/>
                      <a:gd name="T6" fmla="*/ 8 w 170"/>
                      <a:gd name="T7" fmla="*/ 3 h 106"/>
                      <a:gd name="T8" fmla="*/ 11 w 170"/>
                      <a:gd name="T9" fmla="*/ 2 h 106"/>
                      <a:gd name="T10" fmla="*/ 9 w 170"/>
                      <a:gd name="T11" fmla="*/ 0 h 106"/>
                      <a:gd name="T12" fmla="*/ 1 w 170"/>
                      <a:gd name="T13" fmla="*/ 0 h 10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0"/>
                      <a:gd name="T22" fmla="*/ 0 h 106"/>
                      <a:gd name="T23" fmla="*/ 170 w 170"/>
                      <a:gd name="T24" fmla="*/ 106 h 10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0" h="106">
                        <a:moveTo>
                          <a:pt x="17" y="0"/>
                        </a:moveTo>
                        <a:lnTo>
                          <a:pt x="0" y="87"/>
                        </a:lnTo>
                        <a:lnTo>
                          <a:pt x="48" y="106"/>
                        </a:lnTo>
                        <a:lnTo>
                          <a:pt x="128" y="106"/>
                        </a:lnTo>
                        <a:lnTo>
                          <a:pt x="170" y="85"/>
                        </a:lnTo>
                        <a:lnTo>
                          <a:pt x="145" y="0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093" name="Group 291"/>
                  <p:cNvGrpSpPr>
                    <a:grpSpLocks/>
                  </p:cNvGrpSpPr>
                  <p:nvPr/>
                </p:nvGrpSpPr>
                <p:grpSpPr bwMode="auto">
                  <a:xfrm>
                    <a:off x="5069" y="1650"/>
                    <a:ext cx="31" cy="8"/>
                    <a:chOff x="5069" y="1650"/>
                    <a:chExt cx="31" cy="8"/>
                  </a:xfrm>
                </p:grpSpPr>
                <p:sp>
                  <p:nvSpPr>
                    <p:cNvPr id="1098" name="Oval 292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0" cy="8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99" name="Oval 293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1" cy="8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100" name="Oval 294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1" cy="7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1094" name="Group 295"/>
                  <p:cNvGrpSpPr>
                    <a:grpSpLocks/>
                  </p:cNvGrpSpPr>
                  <p:nvPr/>
                </p:nvGrpSpPr>
                <p:grpSpPr bwMode="auto">
                  <a:xfrm>
                    <a:off x="5064" y="1658"/>
                    <a:ext cx="41" cy="10"/>
                    <a:chOff x="5064" y="1658"/>
                    <a:chExt cx="41" cy="10"/>
                  </a:xfrm>
                </p:grpSpPr>
                <p:sp>
                  <p:nvSpPr>
                    <p:cNvPr id="1095" name="Oval 296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4" y="1659"/>
                      <a:ext cx="40" cy="9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96" name="Oval 297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6" y="1659"/>
                      <a:ext cx="39" cy="9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97" name="Oval 298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6" y="1658"/>
                      <a:ext cx="39" cy="10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sp>
              <p:nvSpPr>
                <p:cNvPr id="1089" name="Oval 299"/>
                <p:cNvSpPr>
                  <a:spLocks noChangeArrowheads="1"/>
                </p:cNvSpPr>
                <p:nvPr/>
              </p:nvSpPr>
              <p:spPr bwMode="gray">
                <a:xfrm>
                  <a:off x="5078" y="1652"/>
                  <a:ext cx="13" cy="3"/>
                </a:xfrm>
                <a:prstGeom prst="ellipse">
                  <a:avLst/>
                </a:prstGeom>
                <a:solidFill>
                  <a:srgbClr val="D0D0D0"/>
                </a:solidFill>
                <a:ln w="3175">
                  <a:solidFill>
                    <a:srgbClr val="BFBFD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34" name="Rectangle 300"/>
            <p:cNvSpPr>
              <a:spLocks noChangeArrowheads="1"/>
            </p:cNvSpPr>
            <p:nvPr/>
          </p:nvSpPr>
          <p:spPr bwMode="gray">
            <a:xfrm>
              <a:off x="2326" y="2526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</a:p>
          </p:txBody>
        </p:sp>
        <p:grpSp>
          <p:nvGrpSpPr>
            <p:cNvPr id="35" name="Group 302"/>
            <p:cNvGrpSpPr>
              <a:grpSpLocks/>
            </p:cNvGrpSpPr>
            <p:nvPr/>
          </p:nvGrpSpPr>
          <p:grpSpPr bwMode="auto">
            <a:xfrm>
              <a:off x="2599" y="2488"/>
              <a:ext cx="192" cy="328"/>
              <a:chOff x="4956" y="1634"/>
              <a:chExt cx="257" cy="374"/>
            </a:xfrm>
          </p:grpSpPr>
          <p:grpSp>
            <p:nvGrpSpPr>
              <p:cNvPr id="1043" name="Group 303"/>
              <p:cNvGrpSpPr>
                <a:grpSpLocks/>
              </p:cNvGrpSpPr>
              <p:nvPr/>
            </p:nvGrpSpPr>
            <p:grpSpPr bwMode="auto">
              <a:xfrm>
                <a:off x="4956" y="1960"/>
                <a:ext cx="257" cy="48"/>
                <a:chOff x="4956" y="1960"/>
                <a:chExt cx="257" cy="48"/>
              </a:xfrm>
            </p:grpSpPr>
            <p:grpSp>
              <p:nvGrpSpPr>
                <p:cNvPr id="1075" name="Group 304"/>
                <p:cNvGrpSpPr>
                  <a:grpSpLocks/>
                </p:cNvGrpSpPr>
                <p:nvPr/>
              </p:nvGrpSpPr>
              <p:grpSpPr bwMode="auto">
                <a:xfrm>
                  <a:off x="4956" y="1960"/>
                  <a:ext cx="257" cy="48"/>
                  <a:chOff x="4956" y="1960"/>
                  <a:chExt cx="257" cy="48"/>
                </a:xfrm>
              </p:grpSpPr>
              <p:sp>
                <p:nvSpPr>
                  <p:cNvPr id="1077" name="Oval 305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960"/>
                    <a:ext cx="257" cy="48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078" name="Oval 306"/>
                  <p:cNvSpPr>
                    <a:spLocks noChangeArrowheads="1"/>
                  </p:cNvSpPr>
                  <p:nvPr/>
                </p:nvSpPr>
                <p:spPr bwMode="gray">
                  <a:xfrm>
                    <a:off x="4957" y="1961"/>
                    <a:ext cx="256" cy="40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076" name="Freeform 307"/>
                <p:cNvSpPr>
                  <a:spLocks/>
                </p:cNvSpPr>
                <p:nvPr/>
              </p:nvSpPr>
              <p:spPr bwMode="gray">
                <a:xfrm>
                  <a:off x="4982" y="1992"/>
                  <a:ext cx="28" cy="8"/>
                </a:xfrm>
                <a:custGeom>
                  <a:avLst/>
                  <a:gdLst>
                    <a:gd name="T0" fmla="*/ 0 w 114"/>
                    <a:gd name="T1" fmla="*/ 0 h 45"/>
                    <a:gd name="T2" fmla="*/ 2 w 114"/>
                    <a:gd name="T3" fmla="*/ 0 h 45"/>
                    <a:gd name="T4" fmla="*/ 4 w 114"/>
                    <a:gd name="T5" fmla="*/ 1 h 45"/>
                    <a:gd name="T6" fmla="*/ 7 w 114"/>
                    <a:gd name="T7" fmla="*/ 1 h 45"/>
                    <a:gd name="T8" fmla="*/ 7 w 114"/>
                    <a:gd name="T9" fmla="*/ 1 h 45"/>
                    <a:gd name="T10" fmla="*/ 5 w 114"/>
                    <a:gd name="T11" fmla="*/ 1 h 45"/>
                    <a:gd name="T12" fmla="*/ 3 w 114"/>
                    <a:gd name="T13" fmla="*/ 1 h 45"/>
                    <a:gd name="T14" fmla="*/ 0 w 114"/>
                    <a:gd name="T15" fmla="*/ 1 h 45"/>
                    <a:gd name="T16" fmla="*/ 0 w 114"/>
                    <a:gd name="T17" fmla="*/ 0 h 4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14"/>
                    <a:gd name="T28" fmla="*/ 0 h 45"/>
                    <a:gd name="T29" fmla="*/ 114 w 114"/>
                    <a:gd name="T30" fmla="*/ 45 h 4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14" h="45">
                      <a:moveTo>
                        <a:pt x="0" y="0"/>
                      </a:moveTo>
                      <a:lnTo>
                        <a:pt x="33" y="9"/>
                      </a:lnTo>
                      <a:lnTo>
                        <a:pt x="71" y="17"/>
                      </a:lnTo>
                      <a:lnTo>
                        <a:pt x="112" y="26"/>
                      </a:lnTo>
                      <a:lnTo>
                        <a:pt x="114" y="45"/>
                      </a:lnTo>
                      <a:lnTo>
                        <a:pt x="85" y="39"/>
                      </a:lnTo>
                      <a:lnTo>
                        <a:pt x="47" y="29"/>
                      </a:lnTo>
                      <a:lnTo>
                        <a:pt x="3" y="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44" name="Oval 308"/>
              <p:cNvSpPr>
                <a:spLocks noChangeArrowheads="1"/>
              </p:cNvSpPr>
              <p:nvPr/>
            </p:nvSpPr>
            <p:spPr bwMode="gray">
              <a:xfrm>
                <a:off x="4957" y="1958"/>
                <a:ext cx="256" cy="39"/>
              </a:xfrm>
              <a:prstGeom prst="ellipse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5" name="Rectangle 309"/>
              <p:cNvSpPr>
                <a:spLocks noChangeArrowheads="1"/>
              </p:cNvSpPr>
              <p:nvPr/>
            </p:nvSpPr>
            <p:spPr bwMode="gray">
              <a:xfrm>
                <a:off x="4957" y="1676"/>
                <a:ext cx="256" cy="301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046" name="Group 310"/>
              <p:cNvGrpSpPr>
                <a:grpSpLocks/>
              </p:cNvGrpSpPr>
              <p:nvPr/>
            </p:nvGrpSpPr>
            <p:grpSpPr bwMode="auto">
              <a:xfrm>
                <a:off x="4957" y="1656"/>
                <a:ext cx="256" cy="42"/>
                <a:chOff x="4957" y="1656"/>
                <a:chExt cx="256" cy="42"/>
              </a:xfrm>
            </p:grpSpPr>
            <p:sp>
              <p:nvSpPr>
                <p:cNvPr id="1073" name="Oval 311"/>
                <p:cNvSpPr>
                  <a:spLocks noChangeArrowheads="1"/>
                </p:cNvSpPr>
                <p:nvPr/>
              </p:nvSpPr>
              <p:spPr bwMode="gray">
                <a:xfrm>
                  <a:off x="4957" y="1659"/>
                  <a:ext cx="256" cy="39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74" name="Oval 312"/>
                <p:cNvSpPr>
                  <a:spLocks noChangeArrowheads="1"/>
                </p:cNvSpPr>
                <p:nvPr/>
              </p:nvSpPr>
              <p:spPr bwMode="gray">
                <a:xfrm>
                  <a:off x="4957" y="1656"/>
                  <a:ext cx="256" cy="39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047" name="Oval 313"/>
              <p:cNvSpPr>
                <a:spLocks noChangeArrowheads="1"/>
              </p:cNvSpPr>
              <p:nvPr/>
            </p:nvSpPr>
            <p:spPr bwMode="gray">
              <a:xfrm>
                <a:off x="4957" y="1652"/>
                <a:ext cx="255" cy="44"/>
              </a:xfrm>
              <a:prstGeom prst="ellipse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048" name="Group 314"/>
              <p:cNvGrpSpPr>
                <a:grpSpLocks/>
              </p:cNvGrpSpPr>
              <p:nvPr/>
            </p:nvGrpSpPr>
            <p:grpSpPr bwMode="auto">
              <a:xfrm>
                <a:off x="4956" y="1641"/>
                <a:ext cx="256" cy="36"/>
                <a:chOff x="4956" y="1641"/>
                <a:chExt cx="256" cy="36"/>
              </a:xfrm>
            </p:grpSpPr>
            <p:sp>
              <p:nvSpPr>
                <p:cNvPr id="1071" name="Oval 315"/>
                <p:cNvSpPr>
                  <a:spLocks noChangeArrowheads="1"/>
                </p:cNvSpPr>
                <p:nvPr/>
              </p:nvSpPr>
              <p:spPr bwMode="gray">
                <a:xfrm>
                  <a:off x="4956" y="1641"/>
                  <a:ext cx="256" cy="36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72" name="Rectangle 316"/>
                <p:cNvSpPr>
                  <a:spLocks noChangeArrowheads="1"/>
                </p:cNvSpPr>
                <p:nvPr/>
              </p:nvSpPr>
              <p:spPr bwMode="gray">
                <a:xfrm>
                  <a:off x="4956" y="1650"/>
                  <a:ext cx="256" cy="9"/>
                </a:xfrm>
                <a:prstGeom prst="rect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049" name="Group 317"/>
              <p:cNvGrpSpPr>
                <a:grpSpLocks/>
              </p:cNvGrpSpPr>
              <p:nvPr/>
            </p:nvGrpSpPr>
            <p:grpSpPr bwMode="auto">
              <a:xfrm>
                <a:off x="4956" y="1634"/>
                <a:ext cx="256" cy="35"/>
                <a:chOff x="4956" y="1634"/>
                <a:chExt cx="256" cy="35"/>
              </a:xfrm>
            </p:grpSpPr>
            <p:grpSp>
              <p:nvGrpSpPr>
                <p:cNvPr id="1067" name="Group 318"/>
                <p:cNvGrpSpPr>
                  <a:grpSpLocks/>
                </p:cNvGrpSpPr>
                <p:nvPr/>
              </p:nvGrpSpPr>
              <p:grpSpPr bwMode="auto">
                <a:xfrm>
                  <a:off x="4956" y="1634"/>
                  <a:ext cx="256" cy="35"/>
                  <a:chOff x="4956" y="1634"/>
                  <a:chExt cx="256" cy="35"/>
                </a:xfrm>
              </p:grpSpPr>
              <p:sp>
                <p:nvSpPr>
                  <p:cNvPr id="1069" name="Oval 319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634"/>
                    <a:ext cx="255" cy="35"/>
                  </a:xfrm>
                  <a:prstGeom prst="ellipse">
                    <a:avLst/>
                  </a:prstGeom>
                  <a:solidFill>
                    <a:srgbClr val="D0D0D0"/>
                  </a:solidFill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070" name="Oval 320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637"/>
                    <a:ext cx="256" cy="32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068" name="Oval 321"/>
                <p:cNvSpPr>
                  <a:spLocks noChangeArrowheads="1"/>
                </p:cNvSpPr>
                <p:nvPr/>
              </p:nvSpPr>
              <p:spPr bwMode="gray">
                <a:xfrm>
                  <a:off x="4956" y="1634"/>
                  <a:ext cx="255" cy="35"/>
                </a:xfrm>
                <a:prstGeom prst="ellipse">
                  <a:avLst/>
                </a:prstGeom>
                <a:solidFill>
                  <a:srgbClr val="D0D0D0"/>
                </a:solidFill>
                <a:ln w="3175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050" name="Freeform 322"/>
              <p:cNvSpPr>
                <a:spLocks/>
              </p:cNvSpPr>
              <p:nvPr/>
            </p:nvSpPr>
            <p:spPr bwMode="gray">
              <a:xfrm>
                <a:off x="4982" y="1665"/>
                <a:ext cx="28" cy="6"/>
              </a:xfrm>
              <a:custGeom>
                <a:avLst/>
                <a:gdLst>
                  <a:gd name="T0" fmla="*/ 0 w 113"/>
                  <a:gd name="T1" fmla="*/ 0 h 39"/>
                  <a:gd name="T2" fmla="*/ 2 w 113"/>
                  <a:gd name="T3" fmla="*/ 0 h 39"/>
                  <a:gd name="T4" fmla="*/ 4 w 113"/>
                  <a:gd name="T5" fmla="*/ 0 h 39"/>
                  <a:gd name="T6" fmla="*/ 7 w 113"/>
                  <a:gd name="T7" fmla="*/ 0 h 39"/>
                  <a:gd name="T8" fmla="*/ 7 w 113"/>
                  <a:gd name="T9" fmla="*/ 1 h 39"/>
                  <a:gd name="T10" fmla="*/ 5 w 113"/>
                  <a:gd name="T11" fmla="*/ 1 h 39"/>
                  <a:gd name="T12" fmla="*/ 3 w 113"/>
                  <a:gd name="T13" fmla="*/ 1 h 39"/>
                  <a:gd name="T14" fmla="*/ 0 w 113"/>
                  <a:gd name="T15" fmla="*/ 0 h 39"/>
                  <a:gd name="T16" fmla="*/ 0 w 113"/>
                  <a:gd name="T17" fmla="*/ 0 h 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3"/>
                  <a:gd name="T28" fmla="*/ 0 h 39"/>
                  <a:gd name="T29" fmla="*/ 113 w 113"/>
                  <a:gd name="T30" fmla="*/ 39 h 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3" h="39">
                    <a:moveTo>
                      <a:pt x="0" y="0"/>
                    </a:moveTo>
                    <a:lnTo>
                      <a:pt x="33" y="6"/>
                    </a:lnTo>
                    <a:lnTo>
                      <a:pt x="71" y="15"/>
                    </a:lnTo>
                    <a:lnTo>
                      <a:pt x="112" y="22"/>
                    </a:lnTo>
                    <a:lnTo>
                      <a:pt x="113" y="39"/>
                    </a:lnTo>
                    <a:lnTo>
                      <a:pt x="84" y="36"/>
                    </a:lnTo>
                    <a:lnTo>
                      <a:pt x="46" y="26"/>
                    </a:lnTo>
                    <a:lnTo>
                      <a:pt x="3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51" name="Group 323"/>
              <p:cNvGrpSpPr>
                <a:grpSpLocks/>
              </p:cNvGrpSpPr>
              <p:nvPr/>
            </p:nvGrpSpPr>
            <p:grpSpPr bwMode="auto">
              <a:xfrm>
                <a:off x="5059" y="1638"/>
                <a:ext cx="51" cy="31"/>
                <a:chOff x="5059" y="1638"/>
                <a:chExt cx="51" cy="31"/>
              </a:xfrm>
            </p:grpSpPr>
            <p:grpSp>
              <p:nvGrpSpPr>
                <p:cNvPr id="1052" name="Group 324"/>
                <p:cNvGrpSpPr>
                  <a:grpSpLocks/>
                </p:cNvGrpSpPr>
                <p:nvPr/>
              </p:nvGrpSpPr>
              <p:grpSpPr bwMode="auto">
                <a:xfrm>
                  <a:off x="5059" y="1638"/>
                  <a:ext cx="51" cy="31"/>
                  <a:chOff x="5059" y="1638"/>
                  <a:chExt cx="51" cy="31"/>
                </a:xfrm>
              </p:grpSpPr>
              <p:grpSp>
                <p:nvGrpSpPr>
                  <p:cNvPr id="1054" name="Group 325"/>
                  <p:cNvGrpSpPr>
                    <a:grpSpLocks/>
                  </p:cNvGrpSpPr>
                  <p:nvPr/>
                </p:nvGrpSpPr>
                <p:grpSpPr bwMode="auto">
                  <a:xfrm>
                    <a:off x="5059" y="1638"/>
                    <a:ext cx="51" cy="15"/>
                    <a:chOff x="5059" y="1638"/>
                    <a:chExt cx="51" cy="15"/>
                  </a:xfrm>
                </p:grpSpPr>
                <p:sp>
                  <p:nvSpPr>
                    <p:cNvPr id="1065" name="Oval 326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59" y="1638"/>
                      <a:ext cx="51" cy="15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66" name="Oval 327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59" y="1638"/>
                      <a:ext cx="51" cy="14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055" name="Freeform 328"/>
                  <p:cNvSpPr>
                    <a:spLocks/>
                  </p:cNvSpPr>
                  <p:nvPr/>
                </p:nvSpPr>
                <p:spPr bwMode="gray">
                  <a:xfrm>
                    <a:off x="5064" y="1650"/>
                    <a:ext cx="43" cy="19"/>
                  </a:xfrm>
                  <a:custGeom>
                    <a:avLst/>
                    <a:gdLst>
                      <a:gd name="T0" fmla="*/ 1 w 172"/>
                      <a:gd name="T1" fmla="*/ 0 h 111"/>
                      <a:gd name="T2" fmla="*/ 0 w 172"/>
                      <a:gd name="T3" fmla="*/ 3 h 111"/>
                      <a:gd name="T4" fmla="*/ 3 w 172"/>
                      <a:gd name="T5" fmla="*/ 3 h 111"/>
                      <a:gd name="T6" fmla="*/ 8 w 172"/>
                      <a:gd name="T7" fmla="*/ 3 h 111"/>
                      <a:gd name="T8" fmla="*/ 11 w 172"/>
                      <a:gd name="T9" fmla="*/ 3 h 111"/>
                      <a:gd name="T10" fmla="*/ 9 w 172"/>
                      <a:gd name="T11" fmla="*/ 0 h 111"/>
                      <a:gd name="T12" fmla="*/ 1 w 172"/>
                      <a:gd name="T13" fmla="*/ 0 h 11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2"/>
                      <a:gd name="T22" fmla="*/ 0 h 111"/>
                      <a:gd name="T23" fmla="*/ 172 w 172"/>
                      <a:gd name="T24" fmla="*/ 111 h 11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2" h="111">
                        <a:moveTo>
                          <a:pt x="20" y="1"/>
                        </a:moveTo>
                        <a:lnTo>
                          <a:pt x="0" y="92"/>
                        </a:lnTo>
                        <a:lnTo>
                          <a:pt x="46" y="111"/>
                        </a:lnTo>
                        <a:lnTo>
                          <a:pt x="131" y="111"/>
                        </a:lnTo>
                        <a:lnTo>
                          <a:pt x="172" y="89"/>
                        </a:lnTo>
                        <a:lnTo>
                          <a:pt x="149" y="0"/>
                        </a:lnTo>
                        <a:lnTo>
                          <a:pt x="20" y="1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6" name="Freeform 329"/>
                  <p:cNvSpPr>
                    <a:spLocks/>
                  </p:cNvSpPr>
                  <p:nvPr/>
                </p:nvSpPr>
                <p:spPr bwMode="gray">
                  <a:xfrm>
                    <a:off x="5064" y="1650"/>
                    <a:ext cx="43" cy="18"/>
                  </a:xfrm>
                  <a:custGeom>
                    <a:avLst/>
                    <a:gdLst>
                      <a:gd name="T0" fmla="*/ 1 w 170"/>
                      <a:gd name="T1" fmla="*/ 0 h 106"/>
                      <a:gd name="T2" fmla="*/ 0 w 170"/>
                      <a:gd name="T3" fmla="*/ 3 h 106"/>
                      <a:gd name="T4" fmla="*/ 3 w 170"/>
                      <a:gd name="T5" fmla="*/ 3 h 106"/>
                      <a:gd name="T6" fmla="*/ 8 w 170"/>
                      <a:gd name="T7" fmla="*/ 3 h 106"/>
                      <a:gd name="T8" fmla="*/ 11 w 170"/>
                      <a:gd name="T9" fmla="*/ 2 h 106"/>
                      <a:gd name="T10" fmla="*/ 9 w 170"/>
                      <a:gd name="T11" fmla="*/ 0 h 106"/>
                      <a:gd name="T12" fmla="*/ 1 w 170"/>
                      <a:gd name="T13" fmla="*/ 0 h 10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0"/>
                      <a:gd name="T22" fmla="*/ 0 h 106"/>
                      <a:gd name="T23" fmla="*/ 170 w 170"/>
                      <a:gd name="T24" fmla="*/ 106 h 10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0" h="106">
                        <a:moveTo>
                          <a:pt x="17" y="0"/>
                        </a:moveTo>
                        <a:lnTo>
                          <a:pt x="0" y="87"/>
                        </a:lnTo>
                        <a:lnTo>
                          <a:pt x="48" y="106"/>
                        </a:lnTo>
                        <a:lnTo>
                          <a:pt x="128" y="106"/>
                        </a:lnTo>
                        <a:lnTo>
                          <a:pt x="170" y="85"/>
                        </a:lnTo>
                        <a:lnTo>
                          <a:pt x="145" y="0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057" name="Group 330"/>
                  <p:cNvGrpSpPr>
                    <a:grpSpLocks/>
                  </p:cNvGrpSpPr>
                  <p:nvPr/>
                </p:nvGrpSpPr>
                <p:grpSpPr bwMode="auto">
                  <a:xfrm>
                    <a:off x="5069" y="1650"/>
                    <a:ext cx="31" cy="8"/>
                    <a:chOff x="5069" y="1650"/>
                    <a:chExt cx="31" cy="8"/>
                  </a:xfrm>
                </p:grpSpPr>
                <p:sp>
                  <p:nvSpPr>
                    <p:cNvPr id="1062" name="Oval 331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0" cy="8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63" name="Oval 332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1" cy="8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64" name="Oval 333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1" cy="7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1058" name="Group 334"/>
                  <p:cNvGrpSpPr>
                    <a:grpSpLocks/>
                  </p:cNvGrpSpPr>
                  <p:nvPr/>
                </p:nvGrpSpPr>
                <p:grpSpPr bwMode="auto">
                  <a:xfrm>
                    <a:off x="5064" y="1658"/>
                    <a:ext cx="41" cy="10"/>
                    <a:chOff x="5064" y="1658"/>
                    <a:chExt cx="41" cy="10"/>
                  </a:xfrm>
                </p:grpSpPr>
                <p:sp>
                  <p:nvSpPr>
                    <p:cNvPr id="1059" name="Oval 335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4" y="1659"/>
                      <a:ext cx="40" cy="9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60" name="Oval 336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6" y="1659"/>
                      <a:ext cx="39" cy="9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61" name="Oval 337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6" y="1658"/>
                      <a:ext cx="39" cy="10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sp>
              <p:nvSpPr>
                <p:cNvPr id="1053" name="Oval 338"/>
                <p:cNvSpPr>
                  <a:spLocks noChangeArrowheads="1"/>
                </p:cNvSpPr>
                <p:nvPr/>
              </p:nvSpPr>
              <p:spPr bwMode="gray">
                <a:xfrm>
                  <a:off x="5078" y="1652"/>
                  <a:ext cx="13" cy="3"/>
                </a:xfrm>
                <a:prstGeom prst="ellipse">
                  <a:avLst/>
                </a:prstGeom>
                <a:solidFill>
                  <a:srgbClr val="D0D0D0"/>
                </a:solidFill>
                <a:ln w="3175">
                  <a:solidFill>
                    <a:srgbClr val="BFBFD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36" name="Rectangle 339"/>
            <p:cNvSpPr>
              <a:spLocks noChangeArrowheads="1"/>
            </p:cNvSpPr>
            <p:nvPr/>
          </p:nvSpPr>
          <p:spPr bwMode="gray">
            <a:xfrm>
              <a:off x="2584" y="2526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</a:p>
          </p:txBody>
        </p:sp>
        <p:grpSp>
          <p:nvGrpSpPr>
            <p:cNvPr id="37" name="Group 341"/>
            <p:cNvGrpSpPr>
              <a:grpSpLocks/>
            </p:cNvGrpSpPr>
            <p:nvPr/>
          </p:nvGrpSpPr>
          <p:grpSpPr bwMode="auto">
            <a:xfrm>
              <a:off x="3127" y="2488"/>
              <a:ext cx="192" cy="328"/>
              <a:chOff x="4956" y="1634"/>
              <a:chExt cx="257" cy="374"/>
            </a:xfrm>
          </p:grpSpPr>
          <p:grpSp>
            <p:nvGrpSpPr>
              <p:cNvPr id="1007" name="Group 342"/>
              <p:cNvGrpSpPr>
                <a:grpSpLocks/>
              </p:cNvGrpSpPr>
              <p:nvPr/>
            </p:nvGrpSpPr>
            <p:grpSpPr bwMode="auto">
              <a:xfrm>
                <a:off x="4956" y="1960"/>
                <a:ext cx="257" cy="48"/>
                <a:chOff x="4956" y="1960"/>
                <a:chExt cx="257" cy="48"/>
              </a:xfrm>
            </p:grpSpPr>
            <p:grpSp>
              <p:nvGrpSpPr>
                <p:cNvPr id="1039" name="Group 343"/>
                <p:cNvGrpSpPr>
                  <a:grpSpLocks/>
                </p:cNvGrpSpPr>
                <p:nvPr/>
              </p:nvGrpSpPr>
              <p:grpSpPr bwMode="auto">
                <a:xfrm>
                  <a:off x="4956" y="1960"/>
                  <a:ext cx="257" cy="48"/>
                  <a:chOff x="4956" y="1960"/>
                  <a:chExt cx="257" cy="48"/>
                </a:xfrm>
              </p:grpSpPr>
              <p:sp>
                <p:nvSpPr>
                  <p:cNvPr id="1041" name="Oval 344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960"/>
                    <a:ext cx="257" cy="48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042" name="Oval 345"/>
                  <p:cNvSpPr>
                    <a:spLocks noChangeArrowheads="1"/>
                  </p:cNvSpPr>
                  <p:nvPr/>
                </p:nvSpPr>
                <p:spPr bwMode="gray">
                  <a:xfrm>
                    <a:off x="4957" y="1961"/>
                    <a:ext cx="256" cy="40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040" name="Freeform 346"/>
                <p:cNvSpPr>
                  <a:spLocks/>
                </p:cNvSpPr>
                <p:nvPr/>
              </p:nvSpPr>
              <p:spPr bwMode="gray">
                <a:xfrm>
                  <a:off x="4982" y="1992"/>
                  <a:ext cx="28" cy="8"/>
                </a:xfrm>
                <a:custGeom>
                  <a:avLst/>
                  <a:gdLst>
                    <a:gd name="T0" fmla="*/ 0 w 114"/>
                    <a:gd name="T1" fmla="*/ 0 h 45"/>
                    <a:gd name="T2" fmla="*/ 2 w 114"/>
                    <a:gd name="T3" fmla="*/ 0 h 45"/>
                    <a:gd name="T4" fmla="*/ 4 w 114"/>
                    <a:gd name="T5" fmla="*/ 1 h 45"/>
                    <a:gd name="T6" fmla="*/ 7 w 114"/>
                    <a:gd name="T7" fmla="*/ 1 h 45"/>
                    <a:gd name="T8" fmla="*/ 7 w 114"/>
                    <a:gd name="T9" fmla="*/ 1 h 45"/>
                    <a:gd name="T10" fmla="*/ 5 w 114"/>
                    <a:gd name="T11" fmla="*/ 1 h 45"/>
                    <a:gd name="T12" fmla="*/ 3 w 114"/>
                    <a:gd name="T13" fmla="*/ 1 h 45"/>
                    <a:gd name="T14" fmla="*/ 0 w 114"/>
                    <a:gd name="T15" fmla="*/ 1 h 45"/>
                    <a:gd name="T16" fmla="*/ 0 w 114"/>
                    <a:gd name="T17" fmla="*/ 0 h 4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14"/>
                    <a:gd name="T28" fmla="*/ 0 h 45"/>
                    <a:gd name="T29" fmla="*/ 114 w 114"/>
                    <a:gd name="T30" fmla="*/ 45 h 4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14" h="45">
                      <a:moveTo>
                        <a:pt x="0" y="0"/>
                      </a:moveTo>
                      <a:lnTo>
                        <a:pt x="33" y="9"/>
                      </a:lnTo>
                      <a:lnTo>
                        <a:pt x="71" y="17"/>
                      </a:lnTo>
                      <a:lnTo>
                        <a:pt x="112" y="26"/>
                      </a:lnTo>
                      <a:lnTo>
                        <a:pt x="114" y="45"/>
                      </a:lnTo>
                      <a:lnTo>
                        <a:pt x="85" y="39"/>
                      </a:lnTo>
                      <a:lnTo>
                        <a:pt x="47" y="29"/>
                      </a:lnTo>
                      <a:lnTo>
                        <a:pt x="3" y="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8" name="Oval 347"/>
              <p:cNvSpPr>
                <a:spLocks noChangeArrowheads="1"/>
              </p:cNvSpPr>
              <p:nvPr/>
            </p:nvSpPr>
            <p:spPr bwMode="gray">
              <a:xfrm>
                <a:off x="4957" y="1958"/>
                <a:ext cx="256" cy="39"/>
              </a:xfrm>
              <a:prstGeom prst="ellipse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09" name="Rectangle 348"/>
              <p:cNvSpPr>
                <a:spLocks noChangeArrowheads="1"/>
              </p:cNvSpPr>
              <p:nvPr/>
            </p:nvSpPr>
            <p:spPr bwMode="gray">
              <a:xfrm>
                <a:off x="4957" y="1676"/>
                <a:ext cx="256" cy="301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010" name="Group 349"/>
              <p:cNvGrpSpPr>
                <a:grpSpLocks/>
              </p:cNvGrpSpPr>
              <p:nvPr/>
            </p:nvGrpSpPr>
            <p:grpSpPr bwMode="auto">
              <a:xfrm>
                <a:off x="4957" y="1656"/>
                <a:ext cx="256" cy="42"/>
                <a:chOff x="4957" y="1656"/>
                <a:chExt cx="256" cy="42"/>
              </a:xfrm>
            </p:grpSpPr>
            <p:sp>
              <p:nvSpPr>
                <p:cNvPr id="1037" name="Oval 350"/>
                <p:cNvSpPr>
                  <a:spLocks noChangeArrowheads="1"/>
                </p:cNvSpPr>
                <p:nvPr/>
              </p:nvSpPr>
              <p:spPr bwMode="gray">
                <a:xfrm>
                  <a:off x="4957" y="1659"/>
                  <a:ext cx="256" cy="39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38" name="Oval 351"/>
                <p:cNvSpPr>
                  <a:spLocks noChangeArrowheads="1"/>
                </p:cNvSpPr>
                <p:nvPr/>
              </p:nvSpPr>
              <p:spPr bwMode="gray">
                <a:xfrm>
                  <a:off x="4957" y="1656"/>
                  <a:ext cx="256" cy="39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011" name="Oval 352"/>
              <p:cNvSpPr>
                <a:spLocks noChangeArrowheads="1"/>
              </p:cNvSpPr>
              <p:nvPr/>
            </p:nvSpPr>
            <p:spPr bwMode="gray">
              <a:xfrm>
                <a:off x="4957" y="1652"/>
                <a:ext cx="255" cy="44"/>
              </a:xfrm>
              <a:prstGeom prst="ellipse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012" name="Group 353"/>
              <p:cNvGrpSpPr>
                <a:grpSpLocks/>
              </p:cNvGrpSpPr>
              <p:nvPr/>
            </p:nvGrpSpPr>
            <p:grpSpPr bwMode="auto">
              <a:xfrm>
                <a:off x="4956" y="1641"/>
                <a:ext cx="256" cy="36"/>
                <a:chOff x="4956" y="1641"/>
                <a:chExt cx="256" cy="36"/>
              </a:xfrm>
            </p:grpSpPr>
            <p:sp>
              <p:nvSpPr>
                <p:cNvPr id="1035" name="Oval 354"/>
                <p:cNvSpPr>
                  <a:spLocks noChangeArrowheads="1"/>
                </p:cNvSpPr>
                <p:nvPr/>
              </p:nvSpPr>
              <p:spPr bwMode="gray">
                <a:xfrm>
                  <a:off x="4956" y="1641"/>
                  <a:ext cx="256" cy="36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36" name="Rectangle 355"/>
                <p:cNvSpPr>
                  <a:spLocks noChangeArrowheads="1"/>
                </p:cNvSpPr>
                <p:nvPr/>
              </p:nvSpPr>
              <p:spPr bwMode="gray">
                <a:xfrm>
                  <a:off x="4956" y="1650"/>
                  <a:ext cx="256" cy="9"/>
                </a:xfrm>
                <a:prstGeom prst="rect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013" name="Group 356"/>
              <p:cNvGrpSpPr>
                <a:grpSpLocks/>
              </p:cNvGrpSpPr>
              <p:nvPr/>
            </p:nvGrpSpPr>
            <p:grpSpPr bwMode="auto">
              <a:xfrm>
                <a:off x="4956" y="1634"/>
                <a:ext cx="256" cy="35"/>
                <a:chOff x="4956" y="1634"/>
                <a:chExt cx="256" cy="35"/>
              </a:xfrm>
            </p:grpSpPr>
            <p:grpSp>
              <p:nvGrpSpPr>
                <p:cNvPr id="1031" name="Group 357"/>
                <p:cNvGrpSpPr>
                  <a:grpSpLocks/>
                </p:cNvGrpSpPr>
                <p:nvPr/>
              </p:nvGrpSpPr>
              <p:grpSpPr bwMode="auto">
                <a:xfrm>
                  <a:off x="4956" y="1634"/>
                  <a:ext cx="256" cy="35"/>
                  <a:chOff x="4956" y="1634"/>
                  <a:chExt cx="256" cy="35"/>
                </a:xfrm>
              </p:grpSpPr>
              <p:sp>
                <p:nvSpPr>
                  <p:cNvPr id="1033" name="Oval 358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634"/>
                    <a:ext cx="255" cy="35"/>
                  </a:xfrm>
                  <a:prstGeom prst="ellipse">
                    <a:avLst/>
                  </a:prstGeom>
                  <a:solidFill>
                    <a:srgbClr val="D0D0D0"/>
                  </a:solidFill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034" name="Oval 359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637"/>
                    <a:ext cx="256" cy="32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032" name="Oval 360"/>
                <p:cNvSpPr>
                  <a:spLocks noChangeArrowheads="1"/>
                </p:cNvSpPr>
                <p:nvPr/>
              </p:nvSpPr>
              <p:spPr bwMode="gray">
                <a:xfrm>
                  <a:off x="4956" y="1634"/>
                  <a:ext cx="255" cy="35"/>
                </a:xfrm>
                <a:prstGeom prst="ellipse">
                  <a:avLst/>
                </a:prstGeom>
                <a:solidFill>
                  <a:srgbClr val="D0D0D0"/>
                </a:solidFill>
                <a:ln w="3175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014" name="Freeform 361"/>
              <p:cNvSpPr>
                <a:spLocks/>
              </p:cNvSpPr>
              <p:nvPr/>
            </p:nvSpPr>
            <p:spPr bwMode="gray">
              <a:xfrm>
                <a:off x="4982" y="1665"/>
                <a:ext cx="28" cy="6"/>
              </a:xfrm>
              <a:custGeom>
                <a:avLst/>
                <a:gdLst>
                  <a:gd name="T0" fmla="*/ 0 w 113"/>
                  <a:gd name="T1" fmla="*/ 0 h 39"/>
                  <a:gd name="T2" fmla="*/ 2 w 113"/>
                  <a:gd name="T3" fmla="*/ 0 h 39"/>
                  <a:gd name="T4" fmla="*/ 4 w 113"/>
                  <a:gd name="T5" fmla="*/ 0 h 39"/>
                  <a:gd name="T6" fmla="*/ 7 w 113"/>
                  <a:gd name="T7" fmla="*/ 0 h 39"/>
                  <a:gd name="T8" fmla="*/ 7 w 113"/>
                  <a:gd name="T9" fmla="*/ 1 h 39"/>
                  <a:gd name="T10" fmla="*/ 5 w 113"/>
                  <a:gd name="T11" fmla="*/ 1 h 39"/>
                  <a:gd name="T12" fmla="*/ 3 w 113"/>
                  <a:gd name="T13" fmla="*/ 1 h 39"/>
                  <a:gd name="T14" fmla="*/ 0 w 113"/>
                  <a:gd name="T15" fmla="*/ 0 h 39"/>
                  <a:gd name="T16" fmla="*/ 0 w 113"/>
                  <a:gd name="T17" fmla="*/ 0 h 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3"/>
                  <a:gd name="T28" fmla="*/ 0 h 39"/>
                  <a:gd name="T29" fmla="*/ 113 w 113"/>
                  <a:gd name="T30" fmla="*/ 39 h 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3" h="39">
                    <a:moveTo>
                      <a:pt x="0" y="0"/>
                    </a:moveTo>
                    <a:lnTo>
                      <a:pt x="33" y="6"/>
                    </a:lnTo>
                    <a:lnTo>
                      <a:pt x="71" y="15"/>
                    </a:lnTo>
                    <a:lnTo>
                      <a:pt x="112" y="22"/>
                    </a:lnTo>
                    <a:lnTo>
                      <a:pt x="113" y="39"/>
                    </a:lnTo>
                    <a:lnTo>
                      <a:pt x="84" y="36"/>
                    </a:lnTo>
                    <a:lnTo>
                      <a:pt x="46" y="26"/>
                    </a:lnTo>
                    <a:lnTo>
                      <a:pt x="3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15" name="Group 362"/>
              <p:cNvGrpSpPr>
                <a:grpSpLocks/>
              </p:cNvGrpSpPr>
              <p:nvPr/>
            </p:nvGrpSpPr>
            <p:grpSpPr bwMode="auto">
              <a:xfrm>
                <a:off x="5059" y="1638"/>
                <a:ext cx="51" cy="31"/>
                <a:chOff x="5059" y="1638"/>
                <a:chExt cx="51" cy="31"/>
              </a:xfrm>
            </p:grpSpPr>
            <p:grpSp>
              <p:nvGrpSpPr>
                <p:cNvPr id="1016" name="Group 363"/>
                <p:cNvGrpSpPr>
                  <a:grpSpLocks/>
                </p:cNvGrpSpPr>
                <p:nvPr/>
              </p:nvGrpSpPr>
              <p:grpSpPr bwMode="auto">
                <a:xfrm>
                  <a:off x="5059" y="1638"/>
                  <a:ext cx="51" cy="31"/>
                  <a:chOff x="5059" y="1638"/>
                  <a:chExt cx="51" cy="31"/>
                </a:xfrm>
              </p:grpSpPr>
              <p:grpSp>
                <p:nvGrpSpPr>
                  <p:cNvPr id="1018" name="Group 364"/>
                  <p:cNvGrpSpPr>
                    <a:grpSpLocks/>
                  </p:cNvGrpSpPr>
                  <p:nvPr/>
                </p:nvGrpSpPr>
                <p:grpSpPr bwMode="auto">
                  <a:xfrm>
                    <a:off x="5059" y="1638"/>
                    <a:ext cx="51" cy="15"/>
                    <a:chOff x="5059" y="1638"/>
                    <a:chExt cx="51" cy="15"/>
                  </a:xfrm>
                </p:grpSpPr>
                <p:sp>
                  <p:nvSpPr>
                    <p:cNvPr id="1029" name="Oval 365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59" y="1638"/>
                      <a:ext cx="51" cy="15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30" name="Oval 366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59" y="1638"/>
                      <a:ext cx="51" cy="14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019" name="Freeform 367"/>
                  <p:cNvSpPr>
                    <a:spLocks/>
                  </p:cNvSpPr>
                  <p:nvPr/>
                </p:nvSpPr>
                <p:spPr bwMode="gray">
                  <a:xfrm>
                    <a:off x="5064" y="1650"/>
                    <a:ext cx="43" cy="19"/>
                  </a:xfrm>
                  <a:custGeom>
                    <a:avLst/>
                    <a:gdLst>
                      <a:gd name="T0" fmla="*/ 1 w 172"/>
                      <a:gd name="T1" fmla="*/ 0 h 111"/>
                      <a:gd name="T2" fmla="*/ 0 w 172"/>
                      <a:gd name="T3" fmla="*/ 3 h 111"/>
                      <a:gd name="T4" fmla="*/ 3 w 172"/>
                      <a:gd name="T5" fmla="*/ 3 h 111"/>
                      <a:gd name="T6" fmla="*/ 8 w 172"/>
                      <a:gd name="T7" fmla="*/ 3 h 111"/>
                      <a:gd name="T8" fmla="*/ 11 w 172"/>
                      <a:gd name="T9" fmla="*/ 3 h 111"/>
                      <a:gd name="T10" fmla="*/ 9 w 172"/>
                      <a:gd name="T11" fmla="*/ 0 h 111"/>
                      <a:gd name="T12" fmla="*/ 1 w 172"/>
                      <a:gd name="T13" fmla="*/ 0 h 11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2"/>
                      <a:gd name="T22" fmla="*/ 0 h 111"/>
                      <a:gd name="T23" fmla="*/ 172 w 172"/>
                      <a:gd name="T24" fmla="*/ 111 h 11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2" h="111">
                        <a:moveTo>
                          <a:pt x="20" y="1"/>
                        </a:moveTo>
                        <a:lnTo>
                          <a:pt x="0" y="92"/>
                        </a:lnTo>
                        <a:lnTo>
                          <a:pt x="46" y="111"/>
                        </a:lnTo>
                        <a:lnTo>
                          <a:pt x="131" y="111"/>
                        </a:lnTo>
                        <a:lnTo>
                          <a:pt x="172" y="89"/>
                        </a:lnTo>
                        <a:lnTo>
                          <a:pt x="149" y="0"/>
                        </a:lnTo>
                        <a:lnTo>
                          <a:pt x="20" y="1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20" name="Freeform 368"/>
                  <p:cNvSpPr>
                    <a:spLocks/>
                  </p:cNvSpPr>
                  <p:nvPr/>
                </p:nvSpPr>
                <p:spPr bwMode="gray">
                  <a:xfrm>
                    <a:off x="5064" y="1650"/>
                    <a:ext cx="43" cy="18"/>
                  </a:xfrm>
                  <a:custGeom>
                    <a:avLst/>
                    <a:gdLst>
                      <a:gd name="T0" fmla="*/ 1 w 170"/>
                      <a:gd name="T1" fmla="*/ 0 h 106"/>
                      <a:gd name="T2" fmla="*/ 0 w 170"/>
                      <a:gd name="T3" fmla="*/ 3 h 106"/>
                      <a:gd name="T4" fmla="*/ 3 w 170"/>
                      <a:gd name="T5" fmla="*/ 3 h 106"/>
                      <a:gd name="T6" fmla="*/ 8 w 170"/>
                      <a:gd name="T7" fmla="*/ 3 h 106"/>
                      <a:gd name="T8" fmla="*/ 11 w 170"/>
                      <a:gd name="T9" fmla="*/ 2 h 106"/>
                      <a:gd name="T10" fmla="*/ 9 w 170"/>
                      <a:gd name="T11" fmla="*/ 0 h 106"/>
                      <a:gd name="T12" fmla="*/ 1 w 170"/>
                      <a:gd name="T13" fmla="*/ 0 h 10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0"/>
                      <a:gd name="T22" fmla="*/ 0 h 106"/>
                      <a:gd name="T23" fmla="*/ 170 w 170"/>
                      <a:gd name="T24" fmla="*/ 106 h 10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0" h="106">
                        <a:moveTo>
                          <a:pt x="17" y="0"/>
                        </a:moveTo>
                        <a:lnTo>
                          <a:pt x="0" y="87"/>
                        </a:lnTo>
                        <a:lnTo>
                          <a:pt x="48" y="106"/>
                        </a:lnTo>
                        <a:lnTo>
                          <a:pt x="128" y="106"/>
                        </a:lnTo>
                        <a:lnTo>
                          <a:pt x="170" y="85"/>
                        </a:lnTo>
                        <a:lnTo>
                          <a:pt x="145" y="0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021" name="Group 369"/>
                  <p:cNvGrpSpPr>
                    <a:grpSpLocks/>
                  </p:cNvGrpSpPr>
                  <p:nvPr/>
                </p:nvGrpSpPr>
                <p:grpSpPr bwMode="auto">
                  <a:xfrm>
                    <a:off x="5069" y="1650"/>
                    <a:ext cx="31" cy="8"/>
                    <a:chOff x="5069" y="1650"/>
                    <a:chExt cx="31" cy="8"/>
                  </a:xfrm>
                </p:grpSpPr>
                <p:sp>
                  <p:nvSpPr>
                    <p:cNvPr id="1026" name="Oval 37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0" cy="8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27" name="Oval 371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1" cy="8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28" name="Oval 372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1" cy="7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1022" name="Group 373"/>
                  <p:cNvGrpSpPr>
                    <a:grpSpLocks/>
                  </p:cNvGrpSpPr>
                  <p:nvPr/>
                </p:nvGrpSpPr>
                <p:grpSpPr bwMode="auto">
                  <a:xfrm>
                    <a:off x="5064" y="1658"/>
                    <a:ext cx="41" cy="10"/>
                    <a:chOff x="5064" y="1658"/>
                    <a:chExt cx="41" cy="10"/>
                  </a:xfrm>
                </p:grpSpPr>
                <p:sp>
                  <p:nvSpPr>
                    <p:cNvPr id="1023" name="Oval 374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4" y="1659"/>
                      <a:ext cx="40" cy="9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24" name="Oval 375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6" y="1659"/>
                      <a:ext cx="39" cy="9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25" name="Oval 376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6" y="1658"/>
                      <a:ext cx="39" cy="10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sp>
              <p:nvSpPr>
                <p:cNvPr id="1017" name="Oval 377"/>
                <p:cNvSpPr>
                  <a:spLocks noChangeArrowheads="1"/>
                </p:cNvSpPr>
                <p:nvPr/>
              </p:nvSpPr>
              <p:spPr bwMode="gray">
                <a:xfrm>
                  <a:off x="5078" y="1652"/>
                  <a:ext cx="13" cy="3"/>
                </a:xfrm>
                <a:prstGeom prst="ellipse">
                  <a:avLst/>
                </a:prstGeom>
                <a:solidFill>
                  <a:srgbClr val="D0D0D0"/>
                </a:solidFill>
                <a:ln w="3175">
                  <a:solidFill>
                    <a:srgbClr val="BFBFD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38" name="Rectangle 378"/>
            <p:cNvSpPr>
              <a:spLocks noChangeArrowheads="1"/>
            </p:cNvSpPr>
            <p:nvPr/>
          </p:nvSpPr>
          <p:spPr bwMode="gray">
            <a:xfrm>
              <a:off x="3112" y="2526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</a:p>
          </p:txBody>
        </p:sp>
        <p:grpSp>
          <p:nvGrpSpPr>
            <p:cNvPr id="39" name="Group 380"/>
            <p:cNvGrpSpPr>
              <a:grpSpLocks/>
            </p:cNvGrpSpPr>
            <p:nvPr/>
          </p:nvGrpSpPr>
          <p:grpSpPr bwMode="auto">
            <a:xfrm>
              <a:off x="4944" y="2488"/>
              <a:ext cx="192" cy="328"/>
              <a:chOff x="4956" y="1634"/>
              <a:chExt cx="257" cy="374"/>
            </a:xfrm>
          </p:grpSpPr>
          <p:grpSp>
            <p:nvGrpSpPr>
              <p:cNvPr id="971" name="Group 381"/>
              <p:cNvGrpSpPr>
                <a:grpSpLocks/>
              </p:cNvGrpSpPr>
              <p:nvPr/>
            </p:nvGrpSpPr>
            <p:grpSpPr bwMode="auto">
              <a:xfrm>
                <a:off x="4956" y="1960"/>
                <a:ext cx="257" cy="48"/>
                <a:chOff x="4956" y="1960"/>
                <a:chExt cx="257" cy="48"/>
              </a:xfrm>
            </p:grpSpPr>
            <p:grpSp>
              <p:nvGrpSpPr>
                <p:cNvPr id="1003" name="Group 382"/>
                <p:cNvGrpSpPr>
                  <a:grpSpLocks/>
                </p:cNvGrpSpPr>
                <p:nvPr/>
              </p:nvGrpSpPr>
              <p:grpSpPr bwMode="auto">
                <a:xfrm>
                  <a:off x="4956" y="1960"/>
                  <a:ext cx="257" cy="48"/>
                  <a:chOff x="4956" y="1960"/>
                  <a:chExt cx="257" cy="48"/>
                </a:xfrm>
              </p:grpSpPr>
              <p:sp>
                <p:nvSpPr>
                  <p:cNvPr id="1005" name="Oval 383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960"/>
                    <a:ext cx="257" cy="48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006" name="Oval 384"/>
                  <p:cNvSpPr>
                    <a:spLocks noChangeArrowheads="1"/>
                  </p:cNvSpPr>
                  <p:nvPr/>
                </p:nvSpPr>
                <p:spPr bwMode="gray">
                  <a:xfrm>
                    <a:off x="4957" y="1961"/>
                    <a:ext cx="256" cy="40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004" name="Freeform 385"/>
                <p:cNvSpPr>
                  <a:spLocks/>
                </p:cNvSpPr>
                <p:nvPr/>
              </p:nvSpPr>
              <p:spPr bwMode="gray">
                <a:xfrm>
                  <a:off x="4982" y="1992"/>
                  <a:ext cx="28" cy="8"/>
                </a:xfrm>
                <a:custGeom>
                  <a:avLst/>
                  <a:gdLst>
                    <a:gd name="T0" fmla="*/ 0 w 114"/>
                    <a:gd name="T1" fmla="*/ 0 h 45"/>
                    <a:gd name="T2" fmla="*/ 2 w 114"/>
                    <a:gd name="T3" fmla="*/ 0 h 45"/>
                    <a:gd name="T4" fmla="*/ 4 w 114"/>
                    <a:gd name="T5" fmla="*/ 1 h 45"/>
                    <a:gd name="T6" fmla="*/ 7 w 114"/>
                    <a:gd name="T7" fmla="*/ 1 h 45"/>
                    <a:gd name="T8" fmla="*/ 7 w 114"/>
                    <a:gd name="T9" fmla="*/ 1 h 45"/>
                    <a:gd name="T10" fmla="*/ 5 w 114"/>
                    <a:gd name="T11" fmla="*/ 1 h 45"/>
                    <a:gd name="T12" fmla="*/ 3 w 114"/>
                    <a:gd name="T13" fmla="*/ 1 h 45"/>
                    <a:gd name="T14" fmla="*/ 0 w 114"/>
                    <a:gd name="T15" fmla="*/ 1 h 45"/>
                    <a:gd name="T16" fmla="*/ 0 w 114"/>
                    <a:gd name="T17" fmla="*/ 0 h 4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14"/>
                    <a:gd name="T28" fmla="*/ 0 h 45"/>
                    <a:gd name="T29" fmla="*/ 114 w 114"/>
                    <a:gd name="T30" fmla="*/ 45 h 4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14" h="45">
                      <a:moveTo>
                        <a:pt x="0" y="0"/>
                      </a:moveTo>
                      <a:lnTo>
                        <a:pt x="33" y="9"/>
                      </a:lnTo>
                      <a:lnTo>
                        <a:pt x="71" y="17"/>
                      </a:lnTo>
                      <a:lnTo>
                        <a:pt x="112" y="26"/>
                      </a:lnTo>
                      <a:lnTo>
                        <a:pt x="114" y="45"/>
                      </a:lnTo>
                      <a:lnTo>
                        <a:pt x="85" y="39"/>
                      </a:lnTo>
                      <a:lnTo>
                        <a:pt x="47" y="29"/>
                      </a:lnTo>
                      <a:lnTo>
                        <a:pt x="3" y="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72" name="Oval 386"/>
              <p:cNvSpPr>
                <a:spLocks noChangeArrowheads="1"/>
              </p:cNvSpPr>
              <p:nvPr/>
            </p:nvSpPr>
            <p:spPr bwMode="gray">
              <a:xfrm>
                <a:off x="4957" y="1958"/>
                <a:ext cx="256" cy="39"/>
              </a:xfrm>
              <a:prstGeom prst="ellipse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73" name="Rectangle 387"/>
              <p:cNvSpPr>
                <a:spLocks noChangeArrowheads="1"/>
              </p:cNvSpPr>
              <p:nvPr/>
            </p:nvSpPr>
            <p:spPr bwMode="gray">
              <a:xfrm>
                <a:off x="4957" y="1676"/>
                <a:ext cx="256" cy="301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974" name="Group 388"/>
              <p:cNvGrpSpPr>
                <a:grpSpLocks/>
              </p:cNvGrpSpPr>
              <p:nvPr/>
            </p:nvGrpSpPr>
            <p:grpSpPr bwMode="auto">
              <a:xfrm>
                <a:off x="4957" y="1656"/>
                <a:ext cx="256" cy="42"/>
                <a:chOff x="4957" y="1656"/>
                <a:chExt cx="256" cy="42"/>
              </a:xfrm>
            </p:grpSpPr>
            <p:sp>
              <p:nvSpPr>
                <p:cNvPr id="1001" name="Oval 389"/>
                <p:cNvSpPr>
                  <a:spLocks noChangeArrowheads="1"/>
                </p:cNvSpPr>
                <p:nvPr/>
              </p:nvSpPr>
              <p:spPr bwMode="gray">
                <a:xfrm>
                  <a:off x="4957" y="1659"/>
                  <a:ext cx="256" cy="39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02" name="Oval 390"/>
                <p:cNvSpPr>
                  <a:spLocks noChangeArrowheads="1"/>
                </p:cNvSpPr>
                <p:nvPr/>
              </p:nvSpPr>
              <p:spPr bwMode="gray">
                <a:xfrm>
                  <a:off x="4957" y="1656"/>
                  <a:ext cx="256" cy="39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975" name="Oval 391"/>
              <p:cNvSpPr>
                <a:spLocks noChangeArrowheads="1"/>
              </p:cNvSpPr>
              <p:nvPr/>
            </p:nvSpPr>
            <p:spPr bwMode="gray">
              <a:xfrm>
                <a:off x="4957" y="1652"/>
                <a:ext cx="255" cy="44"/>
              </a:xfrm>
              <a:prstGeom prst="ellipse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976" name="Group 392"/>
              <p:cNvGrpSpPr>
                <a:grpSpLocks/>
              </p:cNvGrpSpPr>
              <p:nvPr/>
            </p:nvGrpSpPr>
            <p:grpSpPr bwMode="auto">
              <a:xfrm>
                <a:off x="4956" y="1641"/>
                <a:ext cx="256" cy="36"/>
                <a:chOff x="4956" y="1641"/>
                <a:chExt cx="256" cy="36"/>
              </a:xfrm>
            </p:grpSpPr>
            <p:sp>
              <p:nvSpPr>
                <p:cNvPr id="999" name="Oval 393"/>
                <p:cNvSpPr>
                  <a:spLocks noChangeArrowheads="1"/>
                </p:cNvSpPr>
                <p:nvPr/>
              </p:nvSpPr>
              <p:spPr bwMode="gray">
                <a:xfrm>
                  <a:off x="4956" y="1641"/>
                  <a:ext cx="256" cy="36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00" name="Rectangle 394"/>
                <p:cNvSpPr>
                  <a:spLocks noChangeArrowheads="1"/>
                </p:cNvSpPr>
                <p:nvPr/>
              </p:nvSpPr>
              <p:spPr bwMode="gray">
                <a:xfrm>
                  <a:off x="4956" y="1650"/>
                  <a:ext cx="256" cy="9"/>
                </a:xfrm>
                <a:prstGeom prst="rect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977" name="Group 395"/>
              <p:cNvGrpSpPr>
                <a:grpSpLocks/>
              </p:cNvGrpSpPr>
              <p:nvPr/>
            </p:nvGrpSpPr>
            <p:grpSpPr bwMode="auto">
              <a:xfrm>
                <a:off x="4956" y="1634"/>
                <a:ext cx="256" cy="35"/>
                <a:chOff x="4956" y="1634"/>
                <a:chExt cx="256" cy="35"/>
              </a:xfrm>
            </p:grpSpPr>
            <p:grpSp>
              <p:nvGrpSpPr>
                <p:cNvPr id="995" name="Group 396"/>
                <p:cNvGrpSpPr>
                  <a:grpSpLocks/>
                </p:cNvGrpSpPr>
                <p:nvPr/>
              </p:nvGrpSpPr>
              <p:grpSpPr bwMode="auto">
                <a:xfrm>
                  <a:off x="4956" y="1634"/>
                  <a:ext cx="256" cy="35"/>
                  <a:chOff x="4956" y="1634"/>
                  <a:chExt cx="256" cy="35"/>
                </a:xfrm>
              </p:grpSpPr>
              <p:sp>
                <p:nvSpPr>
                  <p:cNvPr id="997" name="Oval 397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634"/>
                    <a:ext cx="255" cy="35"/>
                  </a:xfrm>
                  <a:prstGeom prst="ellipse">
                    <a:avLst/>
                  </a:prstGeom>
                  <a:solidFill>
                    <a:srgbClr val="D0D0D0"/>
                  </a:solidFill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998" name="Oval 398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637"/>
                    <a:ext cx="256" cy="32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996" name="Oval 399"/>
                <p:cNvSpPr>
                  <a:spLocks noChangeArrowheads="1"/>
                </p:cNvSpPr>
                <p:nvPr/>
              </p:nvSpPr>
              <p:spPr bwMode="gray">
                <a:xfrm>
                  <a:off x="4956" y="1634"/>
                  <a:ext cx="255" cy="35"/>
                </a:xfrm>
                <a:prstGeom prst="ellipse">
                  <a:avLst/>
                </a:prstGeom>
                <a:solidFill>
                  <a:srgbClr val="D0D0D0"/>
                </a:solidFill>
                <a:ln w="3175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978" name="Freeform 400"/>
              <p:cNvSpPr>
                <a:spLocks/>
              </p:cNvSpPr>
              <p:nvPr/>
            </p:nvSpPr>
            <p:spPr bwMode="gray">
              <a:xfrm>
                <a:off x="4982" y="1665"/>
                <a:ext cx="28" cy="6"/>
              </a:xfrm>
              <a:custGeom>
                <a:avLst/>
                <a:gdLst>
                  <a:gd name="T0" fmla="*/ 0 w 113"/>
                  <a:gd name="T1" fmla="*/ 0 h 39"/>
                  <a:gd name="T2" fmla="*/ 2 w 113"/>
                  <a:gd name="T3" fmla="*/ 0 h 39"/>
                  <a:gd name="T4" fmla="*/ 4 w 113"/>
                  <a:gd name="T5" fmla="*/ 0 h 39"/>
                  <a:gd name="T6" fmla="*/ 7 w 113"/>
                  <a:gd name="T7" fmla="*/ 0 h 39"/>
                  <a:gd name="T8" fmla="*/ 7 w 113"/>
                  <a:gd name="T9" fmla="*/ 1 h 39"/>
                  <a:gd name="T10" fmla="*/ 5 w 113"/>
                  <a:gd name="T11" fmla="*/ 1 h 39"/>
                  <a:gd name="T12" fmla="*/ 3 w 113"/>
                  <a:gd name="T13" fmla="*/ 1 h 39"/>
                  <a:gd name="T14" fmla="*/ 0 w 113"/>
                  <a:gd name="T15" fmla="*/ 0 h 39"/>
                  <a:gd name="T16" fmla="*/ 0 w 113"/>
                  <a:gd name="T17" fmla="*/ 0 h 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3"/>
                  <a:gd name="T28" fmla="*/ 0 h 39"/>
                  <a:gd name="T29" fmla="*/ 113 w 113"/>
                  <a:gd name="T30" fmla="*/ 39 h 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3" h="39">
                    <a:moveTo>
                      <a:pt x="0" y="0"/>
                    </a:moveTo>
                    <a:lnTo>
                      <a:pt x="33" y="6"/>
                    </a:lnTo>
                    <a:lnTo>
                      <a:pt x="71" y="15"/>
                    </a:lnTo>
                    <a:lnTo>
                      <a:pt x="112" y="22"/>
                    </a:lnTo>
                    <a:lnTo>
                      <a:pt x="113" y="39"/>
                    </a:lnTo>
                    <a:lnTo>
                      <a:pt x="84" y="36"/>
                    </a:lnTo>
                    <a:lnTo>
                      <a:pt x="46" y="26"/>
                    </a:lnTo>
                    <a:lnTo>
                      <a:pt x="3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79" name="Group 401"/>
              <p:cNvGrpSpPr>
                <a:grpSpLocks/>
              </p:cNvGrpSpPr>
              <p:nvPr/>
            </p:nvGrpSpPr>
            <p:grpSpPr bwMode="auto">
              <a:xfrm>
                <a:off x="5059" y="1638"/>
                <a:ext cx="51" cy="31"/>
                <a:chOff x="5059" y="1638"/>
                <a:chExt cx="51" cy="31"/>
              </a:xfrm>
            </p:grpSpPr>
            <p:grpSp>
              <p:nvGrpSpPr>
                <p:cNvPr id="980" name="Group 402"/>
                <p:cNvGrpSpPr>
                  <a:grpSpLocks/>
                </p:cNvGrpSpPr>
                <p:nvPr/>
              </p:nvGrpSpPr>
              <p:grpSpPr bwMode="auto">
                <a:xfrm>
                  <a:off x="5059" y="1638"/>
                  <a:ext cx="51" cy="31"/>
                  <a:chOff x="5059" y="1638"/>
                  <a:chExt cx="51" cy="31"/>
                </a:xfrm>
              </p:grpSpPr>
              <p:grpSp>
                <p:nvGrpSpPr>
                  <p:cNvPr id="982" name="Group 403"/>
                  <p:cNvGrpSpPr>
                    <a:grpSpLocks/>
                  </p:cNvGrpSpPr>
                  <p:nvPr/>
                </p:nvGrpSpPr>
                <p:grpSpPr bwMode="auto">
                  <a:xfrm>
                    <a:off x="5059" y="1638"/>
                    <a:ext cx="51" cy="15"/>
                    <a:chOff x="5059" y="1638"/>
                    <a:chExt cx="51" cy="15"/>
                  </a:xfrm>
                </p:grpSpPr>
                <p:sp>
                  <p:nvSpPr>
                    <p:cNvPr id="993" name="Oval 404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59" y="1638"/>
                      <a:ext cx="51" cy="15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994" name="Oval 405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59" y="1638"/>
                      <a:ext cx="51" cy="14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983" name="Freeform 406"/>
                  <p:cNvSpPr>
                    <a:spLocks/>
                  </p:cNvSpPr>
                  <p:nvPr/>
                </p:nvSpPr>
                <p:spPr bwMode="gray">
                  <a:xfrm>
                    <a:off x="5064" y="1650"/>
                    <a:ext cx="43" cy="19"/>
                  </a:xfrm>
                  <a:custGeom>
                    <a:avLst/>
                    <a:gdLst>
                      <a:gd name="T0" fmla="*/ 1 w 172"/>
                      <a:gd name="T1" fmla="*/ 0 h 111"/>
                      <a:gd name="T2" fmla="*/ 0 w 172"/>
                      <a:gd name="T3" fmla="*/ 3 h 111"/>
                      <a:gd name="T4" fmla="*/ 3 w 172"/>
                      <a:gd name="T5" fmla="*/ 3 h 111"/>
                      <a:gd name="T6" fmla="*/ 8 w 172"/>
                      <a:gd name="T7" fmla="*/ 3 h 111"/>
                      <a:gd name="T8" fmla="*/ 11 w 172"/>
                      <a:gd name="T9" fmla="*/ 3 h 111"/>
                      <a:gd name="T10" fmla="*/ 9 w 172"/>
                      <a:gd name="T11" fmla="*/ 0 h 111"/>
                      <a:gd name="T12" fmla="*/ 1 w 172"/>
                      <a:gd name="T13" fmla="*/ 0 h 11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2"/>
                      <a:gd name="T22" fmla="*/ 0 h 111"/>
                      <a:gd name="T23" fmla="*/ 172 w 172"/>
                      <a:gd name="T24" fmla="*/ 111 h 11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2" h="111">
                        <a:moveTo>
                          <a:pt x="20" y="1"/>
                        </a:moveTo>
                        <a:lnTo>
                          <a:pt x="0" y="92"/>
                        </a:lnTo>
                        <a:lnTo>
                          <a:pt x="46" y="111"/>
                        </a:lnTo>
                        <a:lnTo>
                          <a:pt x="131" y="111"/>
                        </a:lnTo>
                        <a:lnTo>
                          <a:pt x="172" y="89"/>
                        </a:lnTo>
                        <a:lnTo>
                          <a:pt x="149" y="0"/>
                        </a:lnTo>
                        <a:lnTo>
                          <a:pt x="20" y="1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84" name="Freeform 407"/>
                  <p:cNvSpPr>
                    <a:spLocks/>
                  </p:cNvSpPr>
                  <p:nvPr/>
                </p:nvSpPr>
                <p:spPr bwMode="gray">
                  <a:xfrm>
                    <a:off x="5064" y="1650"/>
                    <a:ext cx="43" cy="18"/>
                  </a:xfrm>
                  <a:custGeom>
                    <a:avLst/>
                    <a:gdLst>
                      <a:gd name="T0" fmla="*/ 1 w 170"/>
                      <a:gd name="T1" fmla="*/ 0 h 106"/>
                      <a:gd name="T2" fmla="*/ 0 w 170"/>
                      <a:gd name="T3" fmla="*/ 3 h 106"/>
                      <a:gd name="T4" fmla="*/ 3 w 170"/>
                      <a:gd name="T5" fmla="*/ 3 h 106"/>
                      <a:gd name="T6" fmla="*/ 8 w 170"/>
                      <a:gd name="T7" fmla="*/ 3 h 106"/>
                      <a:gd name="T8" fmla="*/ 11 w 170"/>
                      <a:gd name="T9" fmla="*/ 2 h 106"/>
                      <a:gd name="T10" fmla="*/ 9 w 170"/>
                      <a:gd name="T11" fmla="*/ 0 h 106"/>
                      <a:gd name="T12" fmla="*/ 1 w 170"/>
                      <a:gd name="T13" fmla="*/ 0 h 10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0"/>
                      <a:gd name="T22" fmla="*/ 0 h 106"/>
                      <a:gd name="T23" fmla="*/ 170 w 170"/>
                      <a:gd name="T24" fmla="*/ 106 h 10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0" h="106">
                        <a:moveTo>
                          <a:pt x="17" y="0"/>
                        </a:moveTo>
                        <a:lnTo>
                          <a:pt x="0" y="87"/>
                        </a:lnTo>
                        <a:lnTo>
                          <a:pt x="48" y="106"/>
                        </a:lnTo>
                        <a:lnTo>
                          <a:pt x="128" y="106"/>
                        </a:lnTo>
                        <a:lnTo>
                          <a:pt x="170" y="85"/>
                        </a:lnTo>
                        <a:lnTo>
                          <a:pt x="145" y="0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985" name="Group 408"/>
                  <p:cNvGrpSpPr>
                    <a:grpSpLocks/>
                  </p:cNvGrpSpPr>
                  <p:nvPr/>
                </p:nvGrpSpPr>
                <p:grpSpPr bwMode="auto">
                  <a:xfrm>
                    <a:off x="5069" y="1650"/>
                    <a:ext cx="31" cy="8"/>
                    <a:chOff x="5069" y="1650"/>
                    <a:chExt cx="31" cy="8"/>
                  </a:xfrm>
                </p:grpSpPr>
                <p:sp>
                  <p:nvSpPr>
                    <p:cNvPr id="990" name="Oval 409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0" cy="8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991" name="Oval 41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1" cy="8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992" name="Oval 411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1" cy="7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986" name="Group 412"/>
                  <p:cNvGrpSpPr>
                    <a:grpSpLocks/>
                  </p:cNvGrpSpPr>
                  <p:nvPr/>
                </p:nvGrpSpPr>
                <p:grpSpPr bwMode="auto">
                  <a:xfrm>
                    <a:off x="5064" y="1658"/>
                    <a:ext cx="41" cy="10"/>
                    <a:chOff x="5064" y="1658"/>
                    <a:chExt cx="41" cy="10"/>
                  </a:xfrm>
                </p:grpSpPr>
                <p:sp>
                  <p:nvSpPr>
                    <p:cNvPr id="987" name="Oval 413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4" y="1659"/>
                      <a:ext cx="40" cy="9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988" name="Oval 414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6" y="1659"/>
                      <a:ext cx="39" cy="9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989" name="Oval 415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6" y="1658"/>
                      <a:ext cx="39" cy="10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sp>
              <p:nvSpPr>
                <p:cNvPr id="981" name="Oval 416"/>
                <p:cNvSpPr>
                  <a:spLocks noChangeArrowheads="1"/>
                </p:cNvSpPr>
                <p:nvPr/>
              </p:nvSpPr>
              <p:spPr bwMode="gray">
                <a:xfrm>
                  <a:off x="5078" y="1652"/>
                  <a:ext cx="13" cy="3"/>
                </a:xfrm>
                <a:prstGeom prst="ellipse">
                  <a:avLst/>
                </a:prstGeom>
                <a:solidFill>
                  <a:srgbClr val="D0D0D0"/>
                </a:solidFill>
                <a:ln w="3175">
                  <a:solidFill>
                    <a:srgbClr val="BFBFD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40" name="Rectangle 417"/>
            <p:cNvSpPr>
              <a:spLocks noChangeArrowheads="1"/>
            </p:cNvSpPr>
            <p:nvPr/>
          </p:nvSpPr>
          <p:spPr bwMode="gray">
            <a:xfrm>
              <a:off x="4929" y="2526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</a:p>
          </p:txBody>
        </p:sp>
        <p:grpSp>
          <p:nvGrpSpPr>
            <p:cNvPr id="41" name="Group 419"/>
            <p:cNvGrpSpPr>
              <a:grpSpLocks/>
            </p:cNvGrpSpPr>
            <p:nvPr/>
          </p:nvGrpSpPr>
          <p:grpSpPr bwMode="auto">
            <a:xfrm>
              <a:off x="5184" y="2488"/>
              <a:ext cx="192" cy="328"/>
              <a:chOff x="4956" y="1634"/>
              <a:chExt cx="257" cy="374"/>
            </a:xfrm>
          </p:grpSpPr>
          <p:grpSp>
            <p:nvGrpSpPr>
              <p:cNvPr id="935" name="Group 420"/>
              <p:cNvGrpSpPr>
                <a:grpSpLocks/>
              </p:cNvGrpSpPr>
              <p:nvPr/>
            </p:nvGrpSpPr>
            <p:grpSpPr bwMode="auto">
              <a:xfrm>
                <a:off x="4956" y="1960"/>
                <a:ext cx="257" cy="48"/>
                <a:chOff x="4956" y="1960"/>
                <a:chExt cx="257" cy="48"/>
              </a:xfrm>
            </p:grpSpPr>
            <p:grpSp>
              <p:nvGrpSpPr>
                <p:cNvPr id="967" name="Group 421"/>
                <p:cNvGrpSpPr>
                  <a:grpSpLocks/>
                </p:cNvGrpSpPr>
                <p:nvPr/>
              </p:nvGrpSpPr>
              <p:grpSpPr bwMode="auto">
                <a:xfrm>
                  <a:off x="4956" y="1960"/>
                  <a:ext cx="257" cy="48"/>
                  <a:chOff x="4956" y="1960"/>
                  <a:chExt cx="257" cy="48"/>
                </a:xfrm>
              </p:grpSpPr>
              <p:sp>
                <p:nvSpPr>
                  <p:cNvPr id="969" name="Oval 422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960"/>
                    <a:ext cx="257" cy="48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970" name="Oval 423"/>
                  <p:cNvSpPr>
                    <a:spLocks noChangeArrowheads="1"/>
                  </p:cNvSpPr>
                  <p:nvPr/>
                </p:nvSpPr>
                <p:spPr bwMode="gray">
                  <a:xfrm>
                    <a:off x="4957" y="1961"/>
                    <a:ext cx="256" cy="40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968" name="Freeform 424"/>
                <p:cNvSpPr>
                  <a:spLocks/>
                </p:cNvSpPr>
                <p:nvPr/>
              </p:nvSpPr>
              <p:spPr bwMode="gray">
                <a:xfrm>
                  <a:off x="4982" y="1992"/>
                  <a:ext cx="28" cy="8"/>
                </a:xfrm>
                <a:custGeom>
                  <a:avLst/>
                  <a:gdLst>
                    <a:gd name="T0" fmla="*/ 0 w 114"/>
                    <a:gd name="T1" fmla="*/ 0 h 45"/>
                    <a:gd name="T2" fmla="*/ 2 w 114"/>
                    <a:gd name="T3" fmla="*/ 0 h 45"/>
                    <a:gd name="T4" fmla="*/ 4 w 114"/>
                    <a:gd name="T5" fmla="*/ 1 h 45"/>
                    <a:gd name="T6" fmla="*/ 7 w 114"/>
                    <a:gd name="T7" fmla="*/ 1 h 45"/>
                    <a:gd name="T8" fmla="*/ 7 w 114"/>
                    <a:gd name="T9" fmla="*/ 1 h 45"/>
                    <a:gd name="T10" fmla="*/ 5 w 114"/>
                    <a:gd name="T11" fmla="*/ 1 h 45"/>
                    <a:gd name="T12" fmla="*/ 3 w 114"/>
                    <a:gd name="T13" fmla="*/ 1 h 45"/>
                    <a:gd name="T14" fmla="*/ 0 w 114"/>
                    <a:gd name="T15" fmla="*/ 1 h 45"/>
                    <a:gd name="T16" fmla="*/ 0 w 114"/>
                    <a:gd name="T17" fmla="*/ 0 h 4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14"/>
                    <a:gd name="T28" fmla="*/ 0 h 45"/>
                    <a:gd name="T29" fmla="*/ 114 w 114"/>
                    <a:gd name="T30" fmla="*/ 45 h 4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14" h="45">
                      <a:moveTo>
                        <a:pt x="0" y="0"/>
                      </a:moveTo>
                      <a:lnTo>
                        <a:pt x="33" y="9"/>
                      </a:lnTo>
                      <a:lnTo>
                        <a:pt x="71" y="17"/>
                      </a:lnTo>
                      <a:lnTo>
                        <a:pt x="112" y="26"/>
                      </a:lnTo>
                      <a:lnTo>
                        <a:pt x="114" y="45"/>
                      </a:lnTo>
                      <a:lnTo>
                        <a:pt x="85" y="39"/>
                      </a:lnTo>
                      <a:lnTo>
                        <a:pt x="47" y="29"/>
                      </a:lnTo>
                      <a:lnTo>
                        <a:pt x="3" y="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36" name="Oval 425"/>
              <p:cNvSpPr>
                <a:spLocks noChangeArrowheads="1"/>
              </p:cNvSpPr>
              <p:nvPr/>
            </p:nvSpPr>
            <p:spPr bwMode="gray">
              <a:xfrm>
                <a:off x="4957" y="1958"/>
                <a:ext cx="256" cy="39"/>
              </a:xfrm>
              <a:prstGeom prst="ellipse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37" name="Rectangle 426"/>
              <p:cNvSpPr>
                <a:spLocks noChangeArrowheads="1"/>
              </p:cNvSpPr>
              <p:nvPr/>
            </p:nvSpPr>
            <p:spPr bwMode="gray">
              <a:xfrm>
                <a:off x="4957" y="1676"/>
                <a:ext cx="256" cy="301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938" name="Group 427"/>
              <p:cNvGrpSpPr>
                <a:grpSpLocks/>
              </p:cNvGrpSpPr>
              <p:nvPr/>
            </p:nvGrpSpPr>
            <p:grpSpPr bwMode="auto">
              <a:xfrm>
                <a:off x="4957" y="1656"/>
                <a:ext cx="256" cy="42"/>
                <a:chOff x="4957" y="1656"/>
                <a:chExt cx="256" cy="42"/>
              </a:xfrm>
            </p:grpSpPr>
            <p:sp>
              <p:nvSpPr>
                <p:cNvPr id="965" name="Oval 428"/>
                <p:cNvSpPr>
                  <a:spLocks noChangeArrowheads="1"/>
                </p:cNvSpPr>
                <p:nvPr/>
              </p:nvSpPr>
              <p:spPr bwMode="gray">
                <a:xfrm>
                  <a:off x="4957" y="1659"/>
                  <a:ext cx="256" cy="39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966" name="Oval 429"/>
                <p:cNvSpPr>
                  <a:spLocks noChangeArrowheads="1"/>
                </p:cNvSpPr>
                <p:nvPr/>
              </p:nvSpPr>
              <p:spPr bwMode="gray">
                <a:xfrm>
                  <a:off x="4957" y="1656"/>
                  <a:ext cx="256" cy="39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939" name="Oval 430"/>
              <p:cNvSpPr>
                <a:spLocks noChangeArrowheads="1"/>
              </p:cNvSpPr>
              <p:nvPr/>
            </p:nvSpPr>
            <p:spPr bwMode="gray">
              <a:xfrm>
                <a:off x="4957" y="1652"/>
                <a:ext cx="255" cy="44"/>
              </a:xfrm>
              <a:prstGeom prst="ellipse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940" name="Group 431"/>
              <p:cNvGrpSpPr>
                <a:grpSpLocks/>
              </p:cNvGrpSpPr>
              <p:nvPr/>
            </p:nvGrpSpPr>
            <p:grpSpPr bwMode="auto">
              <a:xfrm>
                <a:off x="4956" y="1641"/>
                <a:ext cx="256" cy="36"/>
                <a:chOff x="4956" y="1641"/>
                <a:chExt cx="256" cy="36"/>
              </a:xfrm>
            </p:grpSpPr>
            <p:sp>
              <p:nvSpPr>
                <p:cNvPr id="963" name="Oval 432"/>
                <p:cNvSpPr>
                  <a:spLocks noChangeArrowheads="1"/>
                </p:cNvSpPr>
                <p:nvPr/>
              </p:nvSpPr>
              <p:spPr bwMode="gray">
                <a:xfrm>
                  <a:off x="4956" y="1641"/>
                  <a:ext cx="256" cy="36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964" name="Rectangle 433"/>
                <p:cNvSpPr>
                  <a:spLocks noChangeArrowheads="1"/>
                </p:cNvSpPr>
                <p:nvPr/>
              </p:nvSpPr>
              <p:spPr bwMode="gray">
                <a:xfrm>
                  <a:off x="4956" y="1650"/>
                  <a:ext cx="256" cy="9"/>
                </a:xfrm>
                <a:prstGeom prst="rect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941" name="Group 434"/>
              <p:cNvGrpSpPr>
                <a:grpSpLocks/>
              </p:cNvGrpSpPr>
              <p:nvPr/>
            </p:nvGrpSpPr>
            <p:grpSpPr bwMode="auto">
              <a:xfrm>
                <a:off x="4956" y="1634"/>
                <a:ext cx="256" cy="35"/>
                <a:chOff x="4956" y="1634"/>
                <a:chExt cx="256" cy="35"/>
              </a:xfrm>
            </p:grpSpPr>
            <p:grpSp>
              <p:nvGrpSpPr>
                <p:cNvPr id="959" name="Group 435"/>
                <p:cNvGrpSpPr>
                  <a:grpSpLocks/>
                </p:cNvGrpSpPr>
                <p:nvPr/>
              </p:nvGrpSpPr>
              <p:grpSpPr bwMode="auto">
                <a:xfrm>
                  <a:off x="4956" y="1634"/>
                  <a:ext cx="256" cy="35"/>
                  <a:chOff x="4956" y="1634"/>
                  <a:chExt cx="256" cy="35"/>
                </a:xfrm>
              </p:grpSpPr>
              <p:sp>
                <p:nvSpPr>
                  <p:cNvPr id="961" name="Oval 436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634"/>
                    <a:ext cx="255" cy="35"/>
                  </a:xfrm>
                  <a:prstGeom prst="ellipse">
                    <a:avLst/>
                  </a:prstGeom>
                  <a:solidFill>
                    <a:srgbClr val="D0D0D0"/>
                  </a:solidFill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962" name="Oval 437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637"/>
                    <a:ext cx="256" cy="32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960" name="Oval 438"/>
                <p:cNvSpPr>
                  <a:spLocks noChangeArrowheads="1"/>
                </p:cNvSpPr>
                <p:nvPr/>
              </p:nvSpPr>
              <p:spPr bwMode="gray">
                <a:xfrm>
                  <a:off x="4956" y="1634"/>
                  <a:ext cx="255" cy="35"/>
                </a:xfrm>
                <a:prstGeom prst="ellipse">
                  <a:avLst/>
                </a:prstGeom>
                <a:solidFill>
                  <a:srgbClr val="D0D0D0"/>
                </a:solidFill>
                <a:ln w="3175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942" name="Freeform 439"/>
              <p:cNvSpPr>
                <a:spLocks/>
              </p:cNvSpPr>
              <p:nvPr/>
            </p:nvSpPr>
            <p:spPr bwMode="gray">
              <a:xfrm>
                <a:off x="4982" y="1665"/>
                <a:ext cx="28" cy="6"/>
              </a:xfrm>
              <a:custGeom>
                <a:avLst/>
                <a:gdLst>
                  <a:gd name="T0" fmla="*/ 0 w 113"/>
                  <a:gd name="T1" fmla="*/ 0 h 39"/>
                  <a:gd name="T2" fmla="*/ 2 w 113"/>
                  <a:gd name="T3" fmla="*/ 0 h 39"/>
                  <a:gd name="T4" fmla="*/ 4 w 113"/>
                  <a:gd name="T5" fmla="*/ 0 h 39"/>
                  <a:gd name="T6" fmla="*/ 7 w 113"/>
                  <a:gd name="T7" fmla="*/ 0 h 39"/>
                  <a:gd name="T8" fmla="*/ 7 w 113"/>
                  <a:gd name="T9" fmla="*/ 1 h 39"/>
                  <a:gd name="T10" fmla="*/ 5 w 113"/>
                  <a:gd name="T11" fmla="*/ 1 h 39"/>
                  <a:gd name="T12" fmla="*/ 3 w 113"/>
                  <a:gd name="T13" fmla="*/ 1 h 39"/>
                  <a:gd name="T14" fmla="*/ 0 w 113"/>
                  <a:gd name="T15" fmla="*/ 0 h 39"/>
                  <a:gd name="T16" fmla="*/ 0 w 113"/>
                  <a:gd name="T17" fmla="*/ 0 h 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3"/>
                  <a:gd name="T28" fmla="*/ 0 h 39"/>
                  <a:gd name="T29" fmla="*/ 113 w 113"/>
                  <a:gd name="T30" fmla="*/ 39 h 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3" h="39">
                    <a:moveTo>
                      <a:pt x="0" y="0"/>
                    </a:moveTo>
                    <a:lnTo>
                      <a:pt x="33" y="6"/>
                    </a:lnTo>
                    <a:lnTo>
                      <a:pt x="71" y="15"/>
                    </a:lnTo>
                    <a:lnTo>
                      <a:pt x="112" y="22"/>
                    </a:lnTo>
                    <a:lnTo>
                      <a:pt x="113" y="39"/>
                    </a:lnTo>
                    <a:lnTo>
                      <a:pt x="84" y="36"/>
                    </a:lnTo>
                    <a:lnTo>
                      <a:pt x="46" y="26"/>
                    </a:lnTo>
                    <a:lnTo>
                      <a:pt x="3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43" name="Group 440"/>
              <p:cNvGrpSpPr>
                <a:grpSpLocks/>
              </p:cNvGrpSpPr>
              <p:nvPr/>
            </p:nvGrpSpPr>
            <p:grpSpPr bwMode="auto">
              <a:xfrm>
                <a:off x="5059" y="1638"/>
                <a:ext cx="51" cy="31"/>
                <a:chOff x="5059" y="1638"/>
                <a:chExt cx="51" cy="31"/>
              </a:xfrm>
            </p:grpSpPr>
            <p:grpSp>
              <p:nvGrpSpPr>
                <p:cNvPr id="944" name="Group 441"/>
                <p:cNvGrpSpPr>
                  <a:grpSpLocks/>
                </p:cNvGrpSpPr>
                <p:nvPr/>
              </p:nvGrpSpPr>
              <p:grpSpPr bwMode="auto">
                <a:xfrm>
                  <a:off x="5059" y="1638"/>
                  <a:ext cx="51" cy="31"/>
                  <a:chOff x="5059" y="1638"/>
                  <a:chExt cx="51" cy="31"/>
                </a:xfrm>
              </p:grpSpPr>
              <p:grpSp>
                <p:nvGrpSpPr>
                  <p:cNvPr id="946" name="Group 442"/>
                  <p:cNvGrpSpPr>
                    <a:grpSpLocks/>
                  </p:cNvGrpSpPr>
                  <p:nvPr/>
                </p:nvGrpSpPr>
                <p:grpSpPr bwMode="auto">
                  <a:xfrm>
                    <a:off x="5059" y="1638"/>
                    <a:ext cx="51" cy="15"/>
                    <a:chOff x="5059" y="1638"/>
                    <a:chExt cx="51" cy="15"/>
                  </a:xfrm>
                </p:grpSpPr>
                <p:sp>
                  <p:nvSpPr>
                    <p:cNvPr id="957" name="Oval 443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59" y="1638"/>
                      <a:ext cx="51" cy="15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958" name="Oval 444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59" y="1638"/>
                      <a:ext cx="51" cy="14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947" name="Freeform 445"/>
                  <p:cNvSpPr>
                    <a:spLocks/>
                  </p:cNvSpPr>
                  <p:nvPr/>
                </p:nvSpPr>
                <p:spPr bwMode="gray">
                  <a:xfrm>
                    <a:off x="5064" y="1650"/>
                    <a:ext cx="43" cy="19"/>
                  </a:xfrm>
                  <a:custGeom>
                    <a:avLst/>
                    <a:gdLst>
                      <a:gd name="T0" fmla="*/ 1 w 172"/>
                      <a:gd name="T1" fmla="*/ 0 h 111"/>
                      <a:gd name="T2" fmla="*/ 0 w 172"/>
                      <a:gd name="T3" fmla="*/ 3 h 111"/>
                      <a:gd name="T4" fmla="*/ 3 w 172"/>
                      <a:gd name="T5" fmla="*/ 3 h 111"/>
                      <a:gd name="T6" fmla="*/ 8 w 172"/>
                      <a:gd name="T7" fmla="*/ 3 h 111"/>
                      <a:gd name="T8" fmla="*/ 11 w 172"/>
                      <a:gd name="T9" fmla="*/ 3 h 111"/>
                      <a:gd name="T10" fmla="*/ 9 w 172"/>
                      <a:gd name="T11" fmla="*/ 0 h 111"/>
                      <a:gd name="T12" fmla="*/ 1 w 172"/>
                      <a:gd name="T13" fmla="*/ 0 h 11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2"/>
                      <a:gd name="T22" fmla="*/ 0 h 111"/>
                      <a:gd name="T23" fmla="*/ 172 w 172"/>
                      <a:gd name="T24" fmla="*/ 111 h 11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2" h="111">
                        <a:moveTo>
                          <a:pt x="20" y="1"/>
                        </a:moveTo>
                        <a:lnTo>
                          <a:pt x="0" y="92"/>
                        </a:lnTo>
                        <a:lnTo>
                          <a:pt x="46" y="111"/>
                        </a:lnTo>
                        <a:lnTo>
                          <a:pt x="131" y="111"/>
                        </a:lnTo>
                        <a:lnTo>
                          <a:pt x="172" y="89"/>
                        </a:lnTo>
                        <a:lnTo>
                          <a:pt x="149" y="0"/>
                        </a:lnTo>
                        <a:lnTo>
                          <a:pt x="20" y="1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48" name="Freeform 446"/>
                  <p:cNvSpPr>
                    <a:spLocks/>
                  </p:cNvSpPr>
                  <p:nvPr/>
                </p:nvSpPr>
                <p:spPr bwMode="gray">
                  <a:xfrm>
                    <a:off x="5064" y="1650"/>
                    <a:ext cx="43" cy="18"/>
                  </a:xfrm>
                  <a:custGeom>
                    <a:avLst/>
                    <a:gdLst>
                      <a:gd name="T0" fmla="*/ 1 w 170"/>
                      <a:gd name="T1" fmla="*/ 0 h 106"/>
                      <a:gd name="T2" fmla="*/ 0 w 170"/>
                      <a:gd name="T3" fmla="*/ 3 h 106"/>
                      <a:gd name="T4" fmla="*/ 3 w 170"/>
                      <a:gd name="T5" fmla="*/ 3 h 106"/>
                      <a:gd name="T6" fmla="*/ 8 w 170"/>
                      <a:gd name="T7" fmla="*/ 3 h 106"/>
                      <a:gd name="T8" fmla="*/ 11 w 170"/>
                      <a:gd name="T9" fmla="*/ 2 h 106"/>
                      <a:gd name="T10" fmla="*/ 9 w 170"/>
                      <a:gd name="T11" fmla="*/ 0 h 106"/>
                      <a:gd name="T12" fmla="*/ 1 w 170"/>
                      <a:gd name="T13" fmla="*/ 0 h 10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0"/>
                      <a:gd name="T22" fmla="*/ 0 h 106"/>
                      <a:gd name="T23" fmla="*/ 170 w 170"/>
                      <a:gd name="T24" fmla="*/ 106 h 10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0" h="106">
                        <a:moveTo>
                          <a:pt x="17" y="0"/>
                        </a:moveTo>
                        <a:lnTo>
                          <a:pt x="0" y="87"/>
                        </a:lnTo>
                        <a:lnTo>
                          <a:pt x="48" y="106"/>
                        </a:lnTo>
                        <a:lnTo>
                          <a:pt x="128" y="106"/>
                        </a:lnTo>
                        <a:lnTo>
                          <a:pt x="170" y="85"/>
                        </a:lnTo>
                        <a:lnTo>
                          <a:pt x="145" y="0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949" name="Group 447"/>
                  <p:cNvGrpSpPr>
                    <a:grpSpLocks/>
                  </p:cNvGrpSpPr>
                  <p:nvPr/>
                </p:nvGrpSpPr>
                <p:grpSpPr bwMode="auto">
                  <a:xfrm>
                    <a:off x="5069" y="1650"/>
                    <a:ext cx="31" cy="8"/>
                    <a:chOff x="5069" y="1650"/>
                    <a:chExt cx="31" cy="8"/>
                  </a:xfrm>
                </p:grpSpPr>
                <p:sp>
                  <p:nvSpPr>
                    <p:cNvPr id="954" name="Oval 448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0" cy="8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955" name="Oval 449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1" cy="8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956" name="Oval 45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1" cy="7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950" name="Group 451"/>
                  <p:cNvGrpSpPr>
                    <a:grpSpLocks/>
                  </p:cNvGrpSpPr>
                  <p:nvPr/>
                </p:nvGrpSpPr>
                <p:grpSpPr bwMode="auto">
                  <a:xfrm>
                    <a:off x="5064" y="1658"/>
                    <a:ext cx="41" cy="10"/>
                    <a:chOff x="5064" y="1658"/>
                    <a:chExt cx="41" cy="10"/>
                  </a:xfrm>
                </p:grpSpPr>
                <p:sp>
                  <p:nvSpPr>
                    <p:cNvPr id="951" name="Oval 452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4" y="1659"/>
                      <a:ext cx="40" cy="9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952" name="Oval 453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6" y="1659"/>
                      <a:ext cx="39" cy="9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953" name="Oval 454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6" y="1658"/>
                      <a:ext cx="39" cy="10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sp>
              <p:nvSpPr>
                <p:cNvPr id="945" name="Oval 455"/>
                <p:cNvSpPr>
                  <a:spLocks noChangeArrowheads="1"/>
                </p:cNvSpPr>
                <p:nvPr/>
              </p:nvSpPr>
              <p:spPr bwMode="gray">
                <a:xfrm>
                  <a:off x="5078" y="1652"/>
                  <a:ext cx="13" cy="3"/>
                </a:xfrm>
                <a:prstGeom prst="ellipse">
                  <a:avLst/>
                </a:prstGeom>
                <a:solidFill>
                  <a:srgbClr val="D0D0D0"/>
                </a:solidFill>
                <a:ln w="3175">
                  <a:solidFill>
                    <a:srgbClr val="BFBFD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42" name="Rectangle 456"/>
            <p:cNvSpPr>
              <a:spLocks noChangeArrowheads="1"/>
            </p:cNvSpPr>
            <p:nvPr/>
          </p:nvSpPr>
          <p:spPr bwMode="gray">
            <a:xfrm>
              <a:off x="5169" y="2526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</a:p>
          </p:txBody>
        </p:sp>
        <p:grpSp>
          <p:nvGrpSpPr>
            <p:cNvPr id="43" name="Group 458"/>
            <p:cNvGrpSpPr>
              <a:grpSpLocks/>
            </p:cNvGrpSpPr>
            <p:nvPr/>
          </p:nvGrpSpPr>
          <p:grpSpPr bwMode="auto">
            <a:xfrm>
              <a:off x="3368" y="2488"/>
              <a:ext cx="192" cy="328"/>
              <a:chOff x="4956" y="1634"/>
              <a:chExt cx="257" cy="374"/>
            </a:xfrm>
          </p:grpSpPr>
          <p:grpSp>
            <p:nvGrpSpPr>
              <p:cNvPr id="899" name="Group 459"/>
              <p:cNvGrpSpPr>
                <a:grpSpLocks/>
              </p:cNvGrpSpPr>
              <p:nvPr/>
            </p:nvGrpSpPr>
            <p:grpSpPr bwMode="auto">
              <a:xfrm>
                <a:off x="4956" y="1960"/>
                <a:ext cx="257" cy="48"/>
                <a:chOff x="4956" y="1960"/>
                <a:chExt cx="257" cy="48"/>
              </a:xfrm>
            </p:grpSpPr>
            <p:grpSp>
              <p:nvGrpSpPr>
                <p:cNvPr id="931" name="Group 460"/>
                <p:cNvGrpSpPr>
                  <a:grpSpLocks/>
                </p:cNvGrpSpPr>
                <p:nvPr/>
              </p:nvGrpSpPr>
              <p:grpSpPr bwMode="auto">
                <a:xfrm>
                  <a:off x="4956" y="1960"/>
                  <a:ext cx="257" cy="48"/>
                  <a:chOff x="4956" y="1960"/>
                  <a:chExt cx="257" cy="48"/>
                </a:xfrm>
              </p:grpSpPr>
              <p:sp>
                <p:nvSpPr>
                  <p:cNvPr id="933" name="Oval 461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960"/>
                    <a:ext cx="257" cy="48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934" name="Oval 462"/>
                  <p:cNvSpPr>
                    <a:spLocks noChangeArrowheads="1"/>
                  </p:cNvSpPr>
                  <p:nvPr/>
                </p:nvSpPr>
                <p:spPr bwMode="gray">
                  <a:xfrm>
                    <a:off x="4957" y="1961"/>
                    <a:ext cx="256" cy="40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932" name="Freeform 463"/>
                <p:cNvSpPr>
                  <a:spLocks/>
                </p:cNvSpPr>
                <p:nvPr/>
              </p:nvSpPr>
              <p:spPr bwMode="gray">
                <a:xfrm>
                  <a:off x="4982" y="1992"/>
                  <a:ext cx="28" cy="8"/>
                </a:xfrm>
                <a:custGeom>
                  <a:avLst/>
                  <a:gdLst>
                    <a:gd name="T0" fmla="*/ 0 w 114"/>
                    <a:gd name="T1" fmla="*/ 0 h 45"/>
                    <a:gd name="T2" fmla="*/ 2 w 114"/>
                    <a:gd name="T3" fmla="*/ 0 h 45"/>
                    <a:gd name="T4" fmla="*/ 4 w 114"/>
                    <a:gd name="T5" fmla="*/ 1 h 45"/>
                    <a:gd name="T6" fmla="*/ 7 w 114"/>
                    <a:gd name="T7" fmla="*/ 1 h 45"/>
                    <a:gd name="T8" fmla="*/ 7 w 114"/>
                    <a:gd name="T9" fmla="*/ 1 h 45"/>
                    <a:gd name="T10" fmla="*/ 5 w 114"/>
                    <a:gd name="T11" fmla="*/ 1 h 45"/>
                    <a:gd name="T12" fmla="*/ 3 w 114"/>
                    <a:gd name="T13" fmla="*/ 1 h 45"/>
                    <a:gd name="T14" fmla="*/ 0 w 114"/>
                    <a:gd name="T15" fmla="*/ 1 h 45"/>
                    <a:gd name="T16" fmla="*/ 0 w 114"/>
                    <a:gd name="T17" fmla="*/ 0 h 4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14"/>
                    <a:gd name="T28" fmla="*/ 0 h 45"/>
                    <a:gd name="T29" fmla="*/ 114 w 114"/>
                    <a:gd name="T30" fmla="*/ 45 h 4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14" h="45">
                      <a:moveTo>
                        <a:pt x="0" y="0"/>
                      </a:moveTo>
                      <a:lnTo>
                        <a:pt x="33" y="9"/>
                      </a:lnTo>
                      <a:lnTo>
                        <a:pt x="71" y="17"/>
                      </a:lnTo>
                      <a:lnTo>
                        <a:pt x="112" y="26"/>
                      </a:lnTo>
                      <a:lnTo>
                        <a:pt x="114" y="45"/>
                      </a:lnTo>
                      <a:lnTo>
                        <a:pt x="85" y="39"/>
                      </a:lnTo>
                      <a:lnTo>
                        <a:pt x="47" y="29"/>
                      </a:lnTo>
                      <a:lnTo>
                        <a:pt x="3" y="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00" name="Oval 464"/>
              <p:cNvSpPr>
                <a:spLocks noChangeArrowheads="1"/>
              </p:cNvSpPr>
              <p:nvPr/>
            </p:nvSpPr>
            <p:spPr bwMode="gray">
              <a:xfrm>
                <a:off x="4957" y="1958"/>
                <a:ext cx="256" cy="39"/>
              </a:xfrm>
              <a:prstGeom prst="ellipse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01" name="Rectangle 465"/>
              <p:cNvSpPr>
                <a:spLocks noChangeArrowheads="1"/>
              </p:cNvSpPr>
              <p:nvPr/>
            </p:nvSpPr>
            <p:spPr bwMode="gray">
              <a:xfrm>
                <a:off x="4957" y="1676"/>
                <a:ext cx="256" cy="301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902" name="Group 466"/>
              <p:cNvGrpSpPr>
                <a:grpSpLocks/>
              </p:cNvGrpSpPr>
              <p:nvPr/>
            </p:nvGrpSpPr>
            <p:grpSpPr bwMode="auto">
              <a:xfrm>
                <a:off x="4957" y="1656"/>
                <a:ext cx="256" cy="42"/>
                <a:chOff x="4957" y="1656"/>
                <a:chExt cx="256" cy="42"/>
              </a:xfrm>
            </p:grpSpPr>
            <p:sp>
              <p:nvSpPr>
                <p:cNvPr id="929" name="Oval 467"/>
                <p:cNvSpPr>
                  <a:spLocks noChangeArrowheads="1"/>
                </p:cNvSpPr>
                <p:nvPr/>
              </p:nvSpPr>
              <p:spPr bwMode="gray">
                <a:xfrm>
                  <a:off x="4957" y="1659"/>
                  <a:ext cx="256" cy="39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930" name="Oval 468"/>
                <p:cNvSpPr>
                  <a:spLocks noChangeArrowheads="1"/>
                </p:cNvSpPr>
                <p:nvPr/>
              </p:nvSpPr>
              <p:spPr bwMode="gray">
                <a:xfrm>
                  <a:off x="4957" y="1656"/>
                  <a:ext cx="256" cy="39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903" name="Oval 469"/>
              <p:cNvSpPr>
                <a:spLocks noChangeArrowheads="1"/>
              </p:cNvSpPr>
              <p:nvPr/>
            </p:nvSpPr>
            <p:spPr bwMode="gray">
              <a:xfrm>
                <a:off x="4957" y="1652"/>
                <a:ext cx="255" cy="44"/>
              </a:xfrm>
              <a:prstGeom prst="ellipse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904" name="Group 470"/>
              <p:cNvGrpSpPr>
                <a:grpSpLocks/>
              </p:cNvGrpSpPr>
              <p:nvPr/>
            </p:nvGrpSpPr>
            <p:grpSpPr bwMode="auto">
              <a:xfrm>
                <a:off x="4956" y="1641"/>
                <a:ext cx="256" cy="36"/>
                <a:chOff x="4956" y="1641"/>
                <a:chExt cx="256" cy="36"/>
              </a:xfrm>
            </p:grpSpPr>
            <p:sp>
              <p:nvSpPr>
                <p:cNvPr id="927" name="Oval 471"/>
                <p:cNvSpPr>
                  <a:spLocks noChangeArrowheads="1"/>
                </p:cNvSpPr>
                <p:nvPr/>
              </p:nvSpPr>
              <p:spPr bwMode="gray">
                <a:xfrm>
                  <a:off x="4956" y="1641"/>
                  <a:ext cx="256" cy="36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928" name="Rectangle 472"/>
                <p:cNvSpPr>
                  <a:spLocks noChangeArrowheads="1"/>
                </p:cNvSpPr>
                <p:nvPr/>
              </p:nvSpPr>
              <p:spPr bwMode="gray">
                <a:xfrm>
                  <a:off x="4956" y="1650"/>
                  <a:ext cx="256" cy="9"/>
                </a:xfrm>
                <a:prstGeom prst="rect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905" name="Group 473"/>
              <p:cNvGrpSpPr>
                <a:grpSpLocks/>
              </p:cNvGrpSpPr>
              <p:nvPr/>
            </p:nvGrpSpPr>
            <p:grpSpPr bwMode="auto">
              <a:xfrm>
                <a:off x="4956" y="1634"/>
                <a:ext cx="256" cy="35"/>
                <a:chOff x="4956" y="1634"/>
                <a:chExt cx="256" cy="35"/>
              </a:xfrm>
            </p:grpSpPr>
            <p:grpSp>
              <p:nvGrpSpPr>
                <p:cNvPr id="923" name="Group 474"/>
                <p:cNvGrpSpPr>
                  <a:grpSpLocks/>
                </p:cNvGrpSpPr>
                <p:nvPr/>
              </p:nvGrpSpPr>
              <p:grpSpPr bwMode="auto">
                <a:xfrm>
                  <a:off x="4956" y="1634"/>
                  <a:ext cx="256" cy="35"/>
                  <a:chOff x="4956" y="1634"/>
                  <a:chExt cx="256" cy="35"/>
                </a:xfrm>
              </p:grpSpPr>
              <p:sp>
                <p:nvSpPr>
                  <p:cNvPr id="925" name="Oval 475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634"/>
                    <a:ext cx="255" cy="35"/>
                  </a:xfrm>
                  <a:prstGeom prst="ellipse">
                    <a:avLst/>
                  </a:prstGeom>
                  <a:solidFill>
                    <a:srgbClr val="D0D0D0"/>
                  </a:solidFill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926" name="Oval 476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637"/>
                    <a:ext cx="256" cy="32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924" name="Oval 477"/>
                <p:cNvSpPr>
                  <a:spLocks noChangeArrowheads="1"/>
                </p:cNvSpPr>
                <p:nvPr/>
              </p:nvSpPr>
              <p:spPr bwMode="gray">
                <a:xfrm>
                  <a:off x="4956" y="1634"/>
                  <a:ext cx="255" cy="35"/>
                </a:xfrm>
                <a:prstGeom prst="ellipse">
                  <a:avLst/>
                </a:prstGeom>
                <a:solidFill>
                  <a:srgbClr val="D0D0D0"/>
                </a:solidFill>
                <a:ln w="3175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906" name="Freeform 478"/>
              <p:cNvSpPr>
                <a:spLocks/>
              </p:cNvSpPr>
              <p:nvPr/>
            </p:nvSpPr>
            <p:spPr bwMode="gray">
              <a:xfrm>
                <a:off x="4982" y="1665"/>
                <a:ext cx="28" cy="6"/>
              </a:xfrm>
              <a:custGeom>
                <a:avLst/>
                <a:gdLst>
                  <a:gd name="T0" fmla="*/ 0 w 113"/>
                  <a:gd name="T1" fmla="*/ 0 h 39"/>
                  <a:gd name="T2" fmla="*/ 2 w 113"/>
                  <a:gd name="T3" fmla="*/ 0 h 39"/>
                  <a:gd name="T4" fmla="*/ 4 w 113"/>
                  <a:gd name="T5" fmla="*/ 0 h 39"/>
                  <a:gd name="T6" fmla="*/ 7 w 113"/>
                  <a:gd name="T7" fmla="*/ 0 h 39"/>
                  <a:gd name="T8" fmla="*/ 7 w 113"/>
                  <a:gd name="T9" fmla="*/ 1 h 39"/>
                  <a:gd name="T10" fmla="*/ 5 w 113"/>
                  <a:gd name="T11" fmla="*/ 1 h 39"/>
                  <a:gd name="T12" fmla="*/ 3 w 113"/>
                  <a:gd name="T13" fmla="*/ 1 h 39"/>
                  <a:gd name="T14" fmla="*/ 0 w 113"/>
                  <a:gd name="T15" fmla="*/ 0 h 39"/>
                  <a:gd name="T16" fmla="*/ 0 w 113"/>
                  <a:gd name="T17" fmla="*/ 0 h 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3"/>
                  <a:gd name="T28" fmla="*/ 0 h 39"/>
                  <a:gd name="T29" fmla="*/ 113 w 113"/>
                  <a:gd name="T30" fmla="*/ 39 h 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3" h="39">
                    <a:moveTo>
                      <a:pt x="0" y="0"/>
                    </a:moveTo>
                    <a:lnTo>
                      <a:pt x="33" y="6"/>
                    </a:lnTo>
                    <a:lnTo>
                      <a:pt x="71" y="15"/>
                    </a:lnTo>
                    <a:lnTo>
                      <a:pt x="112" y="22"/>
                    </a:lnTo>
                    <a:lnTo>
                      <a:pt x="113" y="39"/>
                    </a:lnTo>
                    <a:lnTo>
                      <a:pt x="84" y="36"/>
                    </a:lnTo>
                    <a:lnTo>
                      <a:pt x="46" y="26"/>
                    </a:lnTo>
                    <a:lnTo>
                      <a:pt x="3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07" name="Group 479"/>
              <p:cNvGrpSpPr>
                <a:grpSpLocks/>
              </p:cNvGrpSpPr>
              <p:nvPr/>
            </p:nvGrpSpPr>
            <p:grpSpPr bwMode="auto">
              <a:xfrm>
                <a:off x="5059" y="1638"/>
                <a:ext cx="51" cy="31"/>
                <a:chOff x="5059" y="1638"/>
                <a:chExt cx="51" cy="31"/>
              </a:xfrm>
            </p:grpSpPr>
            <p:grpSp>
              <p:nvGrpSpPr>
                <p:cNvPr id="908" name="Group 480"/>
                <p:cNvGrpSpPr>
                  <a:grpSpLocks/>
                </p:cNvGrpSpPr>
                <p:nvPr/>
              </p:nvGrpSpPr>
              <p:grpSpPr bwMode="auto">
                <a:xfrm>
                  <a:off x="5059" y="1638"/>
                  <a:ext cx="51" cy="31"/>
                  <a:chOff x="5059" y="1638"/>
                  <a:chExt cx="51" cy="31"/>
                </a:xfrm>
              </p:grpSpPr>
              <p:grpSp>
                <p:nvGrpSpPr>
                  <p:cNvPr id="910" name="Group 481"/>
                  <p:cNvGrpSpPr>
                    <a:grpSpLocks/>
                  </p:cNvGrpSpPr>
                  <p:nvPr/>
                </p:nvGrpSpPr>
                <p:grpSpPr bwMode="auto">
                  <a:xfrm>
                    <a:off x="5059" y="1638"/>
                    <a:ext cx="51" cy="15"/>
                    <a:chOff x="5059" y="1638"/>
                    <a:chExt cx="51" cy="15"/>
                  </a:xfrm>
                </p:grpSpPr>
                <p:sp>
                  <p:nvSpPr>
                    <p:cNvPr id="921" name="Oval 482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59" y="1638"/>
                      <a:ext cx="51" cy="15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922" name="Oval 483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59" y="1638"/>
                      <a:ext cx="51" cy="14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911" name="Freeform 484"/>
                  <p:cNvSpPr>
                    <a:spLocks/>
                  </p:cNvSpPr>
                  <p:nvPr/>
                </p:nvSpPr>
                <p:spPr bwMode="gray">
                  <a:xfrm>
                    <a:off x="5064" y="1650"/>
                    <a:ext cx="43" cy="19"/>
                  </a:xfrm>
                  <a:custGeom>
                    <a:avLst/>
                    <a:gdLst>
                      <a:gd name="T0" fmla="*/ 1 w 172"/>
                      <a:gd name="T1" fmla="*/ 0 h 111"/>
                      <a:gd name="T2" fmla="*/ 0 w 172"/>
                      <a:gd name="T3" fmla="*/ 3 h 111"/>
                      <a:gd name="T4" fmla="*/ 3 w 172"/>
                      <a:gd name="T5" fmla="*/ 3 h 111"/>
                      <a:gd name="T6" fmla="*/ 8 w 172"/>
                      <a:gd name="T7" fmla="*/ 3 h 111"/>
                      <a:gd name="T8" fmla="*/ 11 w 172"/>
                      <a:gd name="T9" fmla="*/ 3 h 111"/>
                      <a:gd name="T10" fmla="*/ 9 w 172"/>
                      <a:gd name="T11" fmla="*/ 0 h 111"/>
                      <a:gd name="T12" fmla="*/ 1 w 172"/>
                      <a:gd name="T13" fmla="*/ 0 h 11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2"/>
                      <a:gd name="T22" fmla="*/ 0 h 111"/>
                      <a:gd name="T23" fmla="*/ 172 w 172"/>
                      <a:gd name="T24" fmla="*/ 111 h 11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2" h="111">
                        <a:moveTo>
                          <a:pt x="20" y="1"/>
                        </a:moveTo>
                        <a:lnTo>
                          <a:pt x="0" y="92"/>
                        </a:lnTo>
                        <a:lnTo>
                          <a:pt x="46" y="111"/>
                        </a:lnTo>
                        <a:lnTo>
                          <a:pt x="131" y="111"/>
                        </a:lnTo>
                        <a:lnTo>
                          <a:pt x="172" y="89"/>
                        </a:lnTo>
                        <a:lnTo>
                          <a:pt x="149" y="0"/>
                        </a:lnTo>
                        <a:lnTo>
                          <a:pt x="20" y="1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2" name="Freeform 485"/>
                  <p:cNvSpPr>
                    <a:spLocks/>
                  </p:cNvSpPr>
                  <p:nvPr/>
                </p:nvSpPr>
                <p:spPr bwMode="gray">
                  <a:xfrm>
                    <a:off x="5064" y="1650"/>
                    <a:ext cx="43" cy="18"/>
                  </a:xfrm>
                  <a:custGeom>
                    <a:avLst/>
                    <a:gdLst>
                      <a:gd name="T0" fmla="*/ 1 w 170"/>
                      <a:gd name="T1" fmla="*/ 0 h 106"/>
                      <a:gd name="T2" fmla="*/ 0 w 170"/>
                      <a:gd name="T3" fmla="*/ 3 h 106"/>
                      <a:gd name="T4" fmla="*/ 3 w 170"/>
                      <a:gd name="T5" fmla="*/ 3 h 106"/>
                      <a:gd name="T6" fmla="*/ 8 w 170"/>
                      <a:gd name="T7" fmla="*/ 3 h 106"/>
                      <a:gd name="T8" fmla="*/ 11 w 170"/>
                      <a:gd name="T9" fmla="*/ 2 h 106"/>
                      <a:gd name="T10" fmla="*/ 9 w 170"/>
                      <a:gd name="T11" fmla="*/ 0 h 106"/>
                      <a:gd name="T12" fmla="*/ 1 w 170"/>
                      <a:gd name="T13" fmla="*/ 0 h 10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0"/>
                      <a:gd name="T22" fmla="*/ 0 h 106"/>
                      <a:gd name="T23" fmla="*/ 170 w 170"/>
                      <a:gd name="T24" fmla="*/ 106 h 10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0" h="106">
                        <a:moveTo>
                          <a:pt x="17" y="0"/>
                        </a:moveTo>
                        <a:lnTo>
                          <a:pt x="0" y="87"/>
                        </a:lnTo>
                        <a:lnTo>
                          <a:pt x="48" y="106"/>
                        </a:lnTo>
                        <a:lnTo>
                          <a:pt x="128" y="106"/>
                        </a:lnTo>
                        <a:lnTo>
                          <a:pt x="170" y="85"/>
                        </a:lnTo>
                        <a:lnTo>
                          <a:pt x="145" y="0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913" name="Group 486"/>
                  <p:cNvGrpSpPr>
                    <a:grpSpLocks/>
                  </p:cNvGrpSpPr>
                  <p:nvPr/>
                </p:nvGrpSpPr>
                <p:grpSpPr bwMode="auto">
                  <a:xfrm>
                    <a:off x="5069" y="1650"/>
                    <a:ext cx="31" cy="8"/>
                    <a:chOff x="5069" y="1650"/>
                    <a:chExt cx="31" cy="8"/>
                  </a:xfrm>
                </p:grpSpPr>
                <p:sp>
                  <p:nvSpPr>
                    <p:cNvPr id="918" name="Oval 487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0" cy="8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919" name="Oval 488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1" cy="8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920" name="Oval 489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1" cy="7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914" name="Group 490"/>
                  <p:cNvGrpSpPr>
                    <a:grpSpLocks/>
                  </p:cNvGrpSpPr>
                  <p:nvPr/>
                </p:nvGrpSpPr>
                <p:grpSpPr bwMode="auto">
                  <a:xfrm>
                    <a:off x="5064" y="1658"/>
                    <a:ext cx="41" cy="10"/>
                    <a:chOff x="5064" y="1658"/>
                    <a:chExt cx="41" cy="10"/>
                  </a:xfrm>
                </p:grpSpPr>
                <p:sp>
                  <p:nvSpPr>
                    <p:cNvPr id="915" name="Oval 491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4" y="1659"/>
                      <a:ext cx="40" cy="9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916" name="Oval 492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6" y="1659"/>
                      <a:ext cx="39" cy="9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917" name="Oval 493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6" y="1658"/>
                      <a:ext cx="39" cy="10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sp>
              <p:nvSpPr>
                <p:cNvPr id="909" name="Oval 494"/>
                <p:cNvSpPr>
                  <a:spLocks noChangeArrowheads="1"/>
                </p:cNvSpPr>
                <p:nvPr/>
              </p:nvSpPr>
              <p:spPr bwMode="gray">
                <a:xfrm>
                  <a:off x="5078" y="1652"/>
                  <a:ext cx="13" cy="3"/>
                </a:xfrm>
                <a:prstGeom prst="ellipse">
                  <a:avLst/>
                </a:prstGeom>
                <a:solidFill>
                  <a:srgbClr val="D0D0D0"/>
                </a:solidFill>
                <a:ln w="3175">
                  <a:solidFill>
                    <a:srgbClr val="BFBFD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44" name="Rectangle 495"/>
            <p:cNvSpPr>
              <a:spLocks noChangeArrowheads="1"/>
            </p:cNvSpPr>
            <p:nvPr/>
          </p:nvSpPr>
          <p:spPr bwMode="gray">
            <a:xfrm>
              <a:off x="3353" y="2526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</a:p>
          </p:txBody>
        </p:sp>
        <p:grpSp>
          <p:nvGrpSpPr>
            <p:cNvPr id="45" name="Group 497"/>
            <p:cNvGrpSpPr>
              <a:grpSpLocks/>
            </p:cNvGrpSpPr>
            <p:nvPr/>
          </p:nvGrpSpPr>
          <p:grpSpPr bwMode="auto">
            <a:xfrm>
              <a:off x="4125" y="2488"/>
              <a:ext cx="192" cy="328"/>
              <a:chOff x="4956" y="1634"/>
              <a:chExt cx="257" cy="374"/>
            </a:xfrm>
          </p:grpSpPr>
          <p:grpSp>
            <p:nvGrpSpPr>
              <p:cNvPr id="863" name="Group 498"/>
              <p:cNvGrpSpPr>
                <a:grpSpLocks/>
              </p:cNvGrpSpPr>
              <p:nvPr/>
            </p:nvGrpSpPr>
            <p:grpSpPr bwMode="auto">
              <a:xfrm>
                <a:off x="4956" y="1960"/>
                <a:ext cx="257" cy="48"/>
                <a:chOff x="4956" y="1960"/>
                <a:chExt cx="257" cy="48"/>
              </a:xfrm>
            </p:grpSpPr>
            <p:grpSp>
              <p:nvGrpSpPr>
                <p:cNvPr id="895" name="Group 499"/>
                <p:cNvGrpSpPr>
                  <a:grpSpLocks/>
                </p:cNvGrpSpPr>
                <p:nvPr/>
              </p:nvGrpSpPr>
              <p:grpSpPr bwMode="auto">
                <a:xfrm>
                  <a:off x="4956" y="1960"/>
                  <a:ext cx="257" cy="48"/>
                  <a:chOff x="4956" y="1960"/>
                  <a:chExt cx="257" cy="48"/>
                </a:xfrm>
              </p:grpSpPr>
              <p:sp>
                <p:nvSpPr>
                  <p:cNvPr id="897" name="Oval 500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960"/>
                    <a:ext cx="257" cy="48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898" name="Oval 501"/>
                  <p:cNvSpPr>
                    <a:spLocks noChangeArrowheads="1"/>
                  </p:cNvSpPr>
                  <p:nvPr/>
                </p:nvSpPr>
                <p:spPr bwMode="gray">
                  <a:xfrm>
                    <a:off x="4957" y="1961"/>
                    <a:ext cx="256" cy="40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896" name="Freeform 502"/>
                <p:cNvSpPr>
                  <a:spLocks/>
                </p:cNvSpPr>
                <p:nvPr/>
              </p:nvSpPr>
              <p:spPr bwMode="gray">
                <a:xfrm>
                  <a:off x="4982" y="1992"/>
                  <a:ext cx="28" cy="8"/>
                </a:xfrm>
                <a:custGeom>
                  <a:avLst/>
                  <a:gdLst>
                    <a:gd name="T0" fmla="*/ 0 w 114"/>
                    <a:gd name="T1" fmla="*/ 0 h 45"/>
                    <a:gd name="T2" fmla="*/ 2 w 114"/>
                    <a:gd name="T3" fmla="*/ 0 h 45"/>
                    <a:gd name="T4" fmla="*/ 4 w 114"/>
                    <a:gd name="T5" fmla="*/ 1 h 45"/>
                    <a:gd name="T6" fmla="*/ 7 w 114"/>
                    <a:gd name="T7" fmla="*/ 1 h 45"/>
                    <a:gd name="T8" fmla="*/ 7 w 114"/>
                    <a:gd name="T9" fmla="*/ 1 h 45"/>
                    <a:gd name="T10" fmla="*/ 5 w 114"/>
                    <a:gd name="T11" fmla="*/ 1 h 45"/>
                    <a:gd name="T12" fmla="*/ 3 w 114"/>
                    <a:gd name="T13" fmla="*/ 1 h 45"/>
                    <a:gd name="T14" fmla="*/ 0 w 114"/>
                    <a:gd name="T15" fmla="*/ 1 h 45"/>
                    <a:gd name="T16" fmla="*/ 0 w 114"/>
                    <a:gd name="T17" fmla="*/ 0 h 4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14"/>
                    <a:gd name="T28" fmla="*/ 0 h 45"/>
                    <a:gd name="T29" fmla="*/ 114 w 114"/>
                    <a:gd name="T30" fmla="*/ 45 h 4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14" h="45">
                      <a:moveTo>
                        <a:pt x="0" y="0"/>
                      </a:moveTo>
                      <a:lnTo>
                        <a:pt x="33" y="9"/>
                      </a:lnTo>
                      <a:lnTo>
                        <a:pt x="71" y="17"/>
                      </a:lnTo>
                      <a:lnTo>
                        <a:pt x="112" y="26"/>
                      </a:lnTo>
                      <a:lnTo>
                        <a:pt x="114" y="45"/>
                      </a:lnTo>
                      <a:lnTo>
                        <a:pt x="85" y="39"/>
                      </a:lnTo>
                      <a:lnTo>
                        <a:pt x="47" y="29"/>
                      </a:lnTo>
                      <a:lnTo>
                        <a:pt x="3" y="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64" name="Oval 503"/>
              <p:cNvSpPr>
                <a:spLocks noChangeArrowheads="1"/>
              </p:cNvSpPr>
              <p:nvPr/>
            </p:nvSpPr>
            <p:spPr bwMode="gray">
              <a:xfrm>
                <a:off x="4957" y="1958"/>
                <a:ext cx="256" cy="39"/>
              </a:xfrm>
              <a:prstGeom prst="ellipse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65" name="Rectangle 504"/>
              <p:cNvSpPr>
                <a:spLocks noChangeArrowheads="1"/>
              </p:cNvSpPr>
              <p:nvPr/>
            </p:nvSpPr>
            <p:spPr bwMode="gray">
              <a:xfrm>
                <a:off x="4957" y="1676"/>
                <a:ext cx="256" cy="301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866" name="Group 505"/>
              <p:cNvGrpSpPr>
                <a:grpSpLocks/>
              </p:cNvGrpSpPr>
              <p:nvPr/>
            </p:nvGrpSpPr>
            <p:grpSpPr bwMode="auto">
              <a:xfrm>
                <a:off x="4957" y="1656"/>
                <a:ext cx="256" cy="42"/>
                <a:chOff x="4957" y="1656"/>
                <a:chExt cx="256" cy="42"/>
              </a:xfrm>
            </p:grpSpPr>
            <p:sp>
              <p:nvSpPr>
                <p:cNvPr id="893" name="Oval 506"/>
                <p:cNvSpPr>
                  <a:spLocks noChangeArrowheads="1"/>
                </p:cNvSpPr>
                <p:nvPr/>
              </p:nvSpPr>
              <p:spPr bwMode="gray">
                <a:xfrm>
                  <a:off x="4957" y="1659"/>
                  <a:ext cx="256" cy="39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94" name="Oval 507"/>
                <p:cNvSpPr>
                  <a:spLocks noChangeArrowheads="1"/>
                </p:cNvSpPr>
                <p:nvPr/>
              </p:nvSpPr>
              <p:spPr bwMode="gray">
                <a:xfrm>
                  <a:off x="4957" y="1656"/>
                  <a:ext cx="256" cy="39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867" name="Oval 508"/>
              <p:cNvSpPr>
                <a:spLocks noChangeArrowheads="1"/>
              </p:cNvSpPr>
              <p:nvPr/>
            </p:nvSpPr>
            <p:spPr bwMode="gray">
              <a:xfrm>
                <a:off x="4957" y="1652"/>
                <a:ext cx="255" cy="44"/>
              </a:xfrm>
              <a:prstGeom prst="ellipse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868" name="Group 509"/>
              <p:cNvGrpSpPr>
                <a:grpSpLocks/>
              </p:cNvGrpSpPr>
              <p:nvPr/>
            </p:nvGrpSpPr>
            <p:grpSpPr bwMode="auto">
              <a:xfrm>
                <a:off x="4956" y="1641"/>
                <a:ext cx="256" cy="36"/>
                <a:chOff x="4956" y="1641"/>
                <a:chExt cx="256" cy="36"/>
              </a:xfrm>
            </p:grpSpPr>
            <p:sp>
              <p:nvSpPr>
                <p:cNvPr id="891" name="Oval 510"/>
                <p:cNvSpPr>
                  <a:spLocks noChangeArrowheads="1"/>
                </p:cNvSpPr>
                <p:nvPr/>
              </p:nvSpPr>
              <p:spPr bwMode="gray">
                <a:xfrm>
                  <a:off x="4956" y="1641"/>
                  <a:ext cx="256" cy="36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92" name="Rectangle 511"/>
                <p:cNvSpPr>
                  <a:spLocks noChangeArrowheads="1"/>
                </p:cNvSpPr>
                <p:nvPr/>
              </p:nvSpPr>
              <p:spPr bwMode="gray">
                <a:xfrm>
                  <a:off x="4956" y="1650"/>
                  <a:ext cx="256" cy="9"/>
                </a:xfrm>
                <a:prstGeom prst="rect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869" name="Group 512"/>
              <p:cNvGrpSpPr>
                <a:grpSpLocks/>
              </p:cNvGrpSpPr>
              <p:nvPr/>
            </p:nvGrpSpPr>
            <p:grpSpPr bwMode="auto">
              <a:xfrm>
                <a:off x="4956" y="1634"/>
                <a:ext cx="256" cy="35"/>
                <a:chOff x="4956" y="1634"/>
                <a:chExt cx="256" cy="35"/>
              </a:xfrm>
            </p:grpSpPr>
            <p:grpSp>
              <p:nvGrpSpPr>
                <p:cNvPr id="887" name="Group 513"/>
                <p:cNvGrpSpPr>
                  <a:grpSpLocks/>
                </p:cNvGrpSpPr>
                <p:nvPr/>
              </p:nvGrpSpPr>
              <p:grpSpPr bwMode="auto">
                <a:xfrm>
                  <a:off x="4956" y="1634"/>
                  <a:ext cx="256" cy="35"/>
                  <a:chOff x="4956" y="1634"/>
                  <a:chExt cx="256" cy="35"/>
                </a:xfrm>
              </p:grpSpPr>
              <p:sp>
                <p:nvSpPr>
                  <p:cNvPr id="889" name="Oval 514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634"/>
                    <a:ext cx="255" cy="35"/>
                  </a:xfrm>
                  <a:prstGeom prst="ellipse">
                    <a:avLst/>
                  </a:prstGeom>
                  <a:solidFill>
                    <a:srgbClr val="D0D0D0"/>
                  </a:solidFill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890" name="Oval 515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637"/>
                    <a:ext cx="256" cy="32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888" name="Oval 516"/>
                <p:cNvSpPr>
                  <a:spLocks noChangeArrowheads="1"/>
                </p:cNvSpPr>
                <p:nvPr/>
              </p:nvSpPr>
              <p:spPr bwMode="gray">
                <a:xfrm>
                  <a:off x="4956" y="1634"/>
                  <a:ext cx="255" cy="35"/>
                </a:xfrm>
                <a:prstGeom prst="ellipse">
                  <a:avLst/>
                </a:prstGeom>
                <a:solidFill>
                  <a:srgbClr val="D0D0D0"/>
                </a:solidFill>
                <a:ln w="3175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870" name="Freeform 517"/>
              <p:cNvSpPr>
                <a:spLocks/>
              </p:cNvSpPr>
              <p:nvPr/>
            </p:nvSpPr>
            <p:spPr bwMode="gray">
              <a:xfrm>
                <a:off x="4982" y="1665"/>
                <a:ext cx="28" cy="6"/>
              </a:xfrm>
              <a:custGeom>
                <a:avLst/>
                <a:gdLst>
                  <a:gd name="T0" fmla="*/ 0 w 113"/>
                  <a:gd name="T1" fmla="*/ 0 h 39"/>
                  <a:gd name="T2" fmla="*/ 2 w 113"/>
                  <a:gd name="T3" fmla="*/ 0 h 39"/>
                  <a:gd name="T4" fmla="*/ 4 w 113"/>
                  <a:gd name="T5" fmla="*/ 0 h 39"/>
                  <a:gd name="T6" fmla="*/ 7 w 113"/>
                  <a:gd name="T7" fmla="*/ 0 h 39"/>
                  <a:gd name="T8" fmla="*/ 7 w 113"/>
                  <a:gd name="T9" fmla="*/ 1 h 39"/>
                  <a:gd name="T10" fmla="*/ 5 w 113"/>
                  <a:gd name="T11" fmla="*/ 1 h 39"/>
                  <a:gd name="T12" fmla="*/ 3 w 113"/>
                  <a:gd name="T13" fmla="*/ 1 h 39"/>
                  <a:gd name="T14" fmla="*/ 0 w 113"/>
                  <a:gd name="T15" fmla="*/ 0 h 39"/>
                  <a:gd name="T16" fmla="*/ 0 w 113"/>
                  <a:gd name="T17" fmla="*/ 0 h 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3"/>
                  <a:gd name="T28" fmla="*/ 0 h 39"/>
                  <a:gd name="T29" fmla="*/ 113 w 113"/>
                  <a:gd name="T30" fmla="*/ 39 h 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3" h="39">
                    <a:moveTo>
                      <a:pt x="0" y="0"/>
                    </a:moveTo>
                    <a:lnTo>
                      <a:pt x="33" y="6"/>
                    </a:lnTo>
                    <a:lnTo>
                      <a:pt x="71" y="15"/>
                    </a:lnTo>
                    <a:lnTo>
                      <a:pt x="112" y="22"/>
                    </a:lnTo>
                    <a:lnTo>
                      <a:pt x="113" y="39"/>
                    </a:lnTo>
                    <a:lnTo>
                      <a:pt x="84" y="36"/>
                    </a:lnTo>
                    <a:lnTo>
                      <a:pt x="46" y="26"/>
                    </a:lnTo>
                    <a:lnTo>
                      <a:pt x="3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71" name="Group 518"/>
              <p:cNvGrpSpPr>
                <a:grpSpLocks/>
              </p:cNvGrpSpPr>
              <p:nvPr/>
            </p:nvGrpSpPr>
            <p:grpSpPr bwMode="auto">
              <a:xfrm>
                <a:off x="5059" y="1638"/>
                <a:ext cx="51" cy="31"/>
                <a:chOff x="5059" y="1638"/>
                <a:chExt cx="51" cy="31"/>
              </a:xfrm>
            </p:grpSpPr>
            <p:grpSp>
              <p:nvGrpSpPr>
                <p:cNvPr id="872" name="Group 519"/>
                <p:cNvGrpSpPr>
                  <a:grpSpLocks/>
                </p:cNvGrpSpPr>
                <p:nvPr/>
              </p:nvGrpSpPr>
              <p:grpSpPr bwMode="auto">
                <a:xfrm>
                  <a:off x="5059" y="1638"/>
                  <a:ext cx="51" cy="31"/>
                  <a:chOff x="5059" y="1638"/>
                  <a:chExt cx="51" cy="31"/>
                </a:xfrm>
              </p:grpSpPr>
              <p:grpSp>
                <p:nvGrpSpPr>
                  <p:cNvPr id="874" name="Group 520"/>
                  <p:cNvGrpSpPr>
                    <a:grpSpLocks/>
                  </p:cNvGrpSpPr>
                  <p:nvPr/>
                </p:nvGrpSpPr>
                <p:grpSpPr bwMode="auto">
                  <a:xfrm>
                    <a:off x="5059" y="1638"/>
                    <a:ext cx="51" cy="15"/>
                    <a:chOff x="5059" y="1638"/>
                    <a:chExt cx="51" cy="15"/>
                  </a:xfrm>
                </p:grpSpPr>
                <p:sp>
                  <p:nvSpPr>
                    <p:cNvPr id="885" name="Oval 521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59" y="1638"/>
                      <a:ext cx="51" cy="15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886" name="Oval 522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59" y="1638"/>
                      <a:ext cx="51" cy="14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875" name="Freeform 523"/>
                  <p:cNvSpPr>
                    <a:spLocks/>
                  </p:cNvSpPr>
                  <p:nvPr/>
                </p:nvSpPr>
                <p:spPr bwMode="gray">
                  <a:xfrm>
                    <a:off x="5064" y="1650"/>
                    <a:ext cx="43" cy="19"/>
                  </a:xfrm>
                  <a:custGeom>
                    <a:avLst/>
                    <a:gdLst>
                      <a:gd name="T0" fmla="*/ 1 w 172"/>
                      <a:gd name="T1" fmla="*/ 0 h 111"/>
                      <a:gd name="T2" fmla="*/ 0 w 172"/>
                      <a:gd name="T3" fmla="*/ 3 h 111"/>
                      <a:gd name="T4" fmla="*/ 3 w 172"/>
                      <a:gd name="T5" fmla="*/ 3 h 111"/>
                      <a:gd name="T6" fmla="*/ 8 w 172"/>
                      <a:gd name="T7" fmla="*/ 3 h 111"/>
                      <a:gd name="T8" fmla="*/ 11 w 172"/>
                      <a:gd name="T9" fmla="*/ 3 h 111"/>
                      <a:gd name="T10" fmla="*/ 9 w 172"/>
                      <a:gd name="T11" fmla="*/ 0 h 111"/>
                      <a:gd name="T12" fmla="*/ 1 w 172"/>
                      <a:gd name="T13" fmla="*/ 0 h 11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2"/>
                      <a:gd name="T22" fmla="*/ 0 h 111"/>
                      <a:gd name="T23" fmla="*/ 172 w 172"/>
                      <a:gd name="T24" fmla="*/ 111 h 11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2" h="111">
                        <a:moveTo>
                          <a:pt x="20" y="1"/>
                        </a:moveTo>
                        <a:lnTo>
                          <a:pt x="0" y="92"/>
                        </a:lnTo>
                        <a:lnTo>
                          <a:pt x="46" y="111"/>
                        </a:lnTo>
                        <a:lnTo>
                          <a:pt x="131" y="111"/>
                        </a:lnTo>
                        <a:lnTo>
                          <a:pt x="172" y="89"/>
                        </a:lnTo>
                        <a:lnTo>
                          <a:pt x="149" y="0"/>
                        </a:lnTo>
                        <a:lnTo>
                          <a:pt x="20" y="1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6" name="Freeform 524"/>
                  <p:cNvSpPr>
                    <a:spLocks/>
                  </p:cNvSpPr>
                  <p:nvPr/>
                </p:nvSpPr>
                <p:spPr bwMode="gray">
                  <a:xfrm>
                    <a:off x="5064" y="1650"/>
                    <a:ext cx="43" cy="18"/>
                  </a:xfrm>
                  <a:custGeom>
                    <a:avLst/>
                    <a:gdLst>
                      <a:gd name="T0" fmla="*/ 1 w 170"/>
                      <a:gd name="T1" fmla="*/ 0 h 106"/>
                      <a:gd name="T2" fmla="*/ 0 w 170"/>
                      <a:gd name="T3" fmla="*/ 3 h 106"/>
                      <a:gd name="T4" fmla="*/ 3 w 170"/>
                      <a:gd name="T5" fmla="*/ 3 h 106"/>
                      <a:gd name="T6" fmla="*/ 8 w 170"/>
                      <a:gd name="T7" fmla="*/ 3 h 106"/>
                      <a:gd name="T8" fmla="*/ 11 w 170"/>
                      <a:gd name="T9" fmla="*/ 2 h 106"/>
                      <a:gd name="T10" fmla="*/ 9 w 170"/>
                      <a:gd name="T11" fmla="*/ 0 h 106"/>
                      <a:gd name="T12" fmla="*/ 1 w 170"/>
                      <a:gd name="T13" fmla="*/ 0 h 10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0"/>
                      <a:gd name="T22" fmla="*/ 0 h 106"/>
                      <a:gd name="T23" fmla="*/ 170 w 170"/>
                      <a:gd name="T24" fmla="*/ 106 h 10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0" h="106">
                        <a:moveTo>
                          <a:pt x="17" y="0"/>
                        </a:moveTo>
                        <a:lnTo>
                          <a:pt x="0" y="87"/>
                        </a:lnTo>
                        <a:lnTo>
                          <a:pt x="48" y="106"/>
                        </a:lnTo>
                        <a:lnTo>
                          <a:pt x="128" y="106"/>
                        </a:lnTo>
                        <a:lnTo>
                          <a:pt x="170" y="85"/>
                        </a:lnTo>
                        <a:lnTo>
                          <a:pt x="145" y="0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877" name="Group 525"/>
                  <p:cNvGrpSpPr>
                    <a:grpSpLocks/>
                  </p:cNvGrpSpPr>
                  <p:nvPr/>
                </p:nvGrpSpPr>
                <p:grpSpPr bwMode="auto">
                  <a:xfrm>
                    <a:off x="5069" y="1650"/>
                    <a:ext cx="31" cy="8"/>
                    <a:chOff x="5069" y="1650"/>
                    <a:chExt cx="31" cy="8"/>
                  </a:xfrm>
                </p:grpSpPr>
                <p:sp>
                  <p:nvSpPr>
                    <p:cNvPr id="882" name="Oval 526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0" cy="8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883" name="Oval 527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1" cy="8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884" name="Oval 528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1" cy="7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878" name="Group 529"/>
                  <p:cNvGrpSpPr>
                    <a:grpSpLocks/>
                  </p:cNvGrpSpPr>
                  <p:nvPr/>
                </p:nvGrpSpPr>
                <p:grpSpPr bwMode="auto">
                  <a:xfrm>
                    <a:off x="5064" y="1658"/>
                    <a:ext cx="41" cy="10"/>
                    <a:chOff x="5064" y="1658"/>
                    <a:chExt cx="41" cy="10"/>
                  </a:xfrm>
                </p:grpSpPr>
                <p:sp>
                  <p:nvSpPr>
                    <p:cNvPr id="879" name="Oval 53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4" y="1659"/>
                      <a:ext cx="40" cy="9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880" name="Oval 531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6" y="1659"/>
                      <a:ext cx="39" cy="9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881" name="Oval 532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6" y="1658"/>
                      <a:ext cx="39" cy="10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sp>
              <p:nvSpPr>
                <p:cNvPr id="873" name="Oval 533"/>
                <p:cNvSpPr>
                  <a:spLocks noChangeArrowheads="1"/>
                </p:cNvSpPr>
                <p:nvPr/>
              </p:nvSpPr>
              <p:spPr bwMode="gray">
                <a:xfrm>
                  <a:off x="5078" y="1652"/>
                  <a:ext cx="13" cy="3"/>
                </a:xfrm>
                <a:prstGeom prst="ellipse">
                  <a:avLst/>
                </a:prstGeom>
                <a:solidFill>
                  <a:srgbClr val="D0D0D0"/>
                </a:solidFill>
                <a:ln w="3175">
                  <a:solidFill>
                    <a:srgbClr val="BFBFD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46" name="Rectangle 534"/>
            <p:cNvSpPr>
              <a:spLocks noChangeArrowheads="1"/>
            </p:cNvSpPr>
            <p:nvPr/>
          </p:nvSpPr>
          <p:spPr bwMode="gray">
            <a:xfrm>
              <a:off x="4110" y="2526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</a:p>
          </p:txBody>
        </p:sp>
        <p:grpSp>
          <p:nvGrpSpPr>
            <p:cNvPr id="47" name="Group 536"/>
            <p:cNvGrpSpPr>
              <a:grpSpLocks/>
            </p:cNvGrpSpPr>
            <p:nvPr/>
          </p:nvGrpSpPr>
          <p:grpSpPr bwMode="auto">
            <a:xfrm>
              <a:off x="2846" y="2774"/>
              <a:ext cx="192" cy="42"/>
              <a:chOff x="4956" y="1960"/>
              <a:chExt cx="257" cy="48"/>
            </a:xfrm>
          </p:grpSpPr>
          <p:grpSp>
            <p:nvGrpSpPr>
              <p:cNvPr id="859" name="Group 537"/>
              <p:cNvGrpSpPr>
                <a:grpSpLocks/>
              </p:cNvGrpSpPr>
              <p:nvPr/>
            </p:nvGrpSpPr>
            <p:grpSpPr bwMode="auto">
              <a:xfrm>
                <a:off x="4956" y="1960"/>
                <a:ext cx="257" cy="48"/>
                <a:chOff x="4956" y="1960"/>
                <a:chExt cx="257" cy="48"/>
              </a:xfrm>
            </p:grpSpPr>
            <p:sp>
              <p:nvSpPr>
                <p:cNvPr id="861" name="Oval 538"/>
                <p:cNvSpPr>
                  <a:spLocks noChangeArrowheads="1"/>
                </p:cNvSpPr>
                <p:nvPr/>
              </p:nvSpPr>
              <p:spPr bwMode="gray">
                <a:xfrm>
                  <a:off x="4956" y="1960"/>
                  <a:ext cx="257" cy="48"/>
                </a:xfrm>
                <a:prstGeom prst="ellipse">
                  <a:avLst/>
                </a:prstGeom>
                <a:solidFill>
                  <a:srgbClr val="F9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62" name="Oval 539"/>
                <p:cNvSpPr>
                  <a:spLocks noChangeArrowheads="1"/>
                </p:cNvSpPr>
                <p:nvPr/>
              </p:nvSpPr>
              <p:spPr bwMode="gray">
                <a:xfrm>
                  <a:off x="4957" y="1961"/>
                  <a:ext cx="256" cy="40"/>
                </a:xfrm>
                <a:prstGeom prst="ellipse">
                  <a:avLst/>
                </a:prstGeom>
                <a:solidFill>
                  <a:srgbClr val="F9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860" name="Freeform 540"/>
              <p:cNvSpPr>
                <a:spLocks/>
              </p:cNvSpPr>
              <p:nvPr/>
            </p:nvSpPr>
            <p:spPr bwMode="gray">
              <a:xfrm>
                <a:off x="4982" y="1992"/>
                <a:ext cx="28" cy="8"/>
              </a:xfrm>
              <a:custGeom>
                <a:avLst/>
                <a:gdLst>
                  <a:gd name="T0" fmla="*/ 0 w 114"/>
                  <a:gd name="T1" fmla="*/ 0 h 45"/>
                  <a:gd name="T2" fmla="*/ 2 w 114"/>
                  <a:gd name="T3" fmla="*/ 0 h 45"/>
                  <a:gd name="T4" fmla="*/ 4 w 114"/>
                  <a:gd name="T5" fmla="*/ 1 h 45"/>
                  <a:gd name="T6" fmla="*/ 7 w 114"/>
                  <a:gd name="T7" fmla="*/ 1 h 45"/>
                  <a:gd name="T8" fmla="*/ 7 w 114"/>
                  <a:gd name="T9" fmla="*/ 1 h 45"/>
                  <a:gd name="T10" fmla="*/ 5 w 114"/>
                  <a:gd name="T11" fmla="*/ 1 h 45"/>
                  <a:gd name="T12" fmla="*/ 3 w 114"/>
                  <a:gd name="T13" fmla="*/ 1 h 45"/>
                  <a:gd name="T14" fmla="*/ 0 w 114"/>
                  <a:gd name="T15" fmla="*/ 1 h 45"/>
                  <a:gd name="T16" fmla="*/ 0 w 114"/>
                  <a:gd name="T17" fmla="*/ 0 h 4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4"/>
                  <a:gd name="T28" fmla="*/ 0 h 45"/>
                  <a:gd name="T29" fmla="*/ 114 w 114"/>
                  <a:gd name="T30" fmla="*/ 45 h 4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4" h="45">
                    <a:moveTo>
                      <a:pt x="0" y="0"/>
                    </a:moveTo>
                    <a:lnTo>
                      <a:pt x="33" y="9"/>
                    </a:lnTo>
                    <a:lnTo>
                      <a:pt x="71" y="17"/>
                    </a:lnTo>
                    <a:lnTo>
                      <a:pt x="112" y="26"/>
                    </a:lnTo>
                    <a:lnTo>
                      <a:pt x="114" y="45"/>
                    </a:lnTo>
                    <a:lnTo>
                      <a:pt x="85" y="39"/>
                    </a:lnTo>
                    <a:lnTo>
                      <a:pt x="47" y="29"/>
                    </a:lnTo>
                    <a:lnTo>
                      <a:pt x="3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" name="Oval 541"/>
            <p:cNvSpPr>
              <a:spLocks noChangeArrowheads="1"/>
            </p:cNvSpPr>
            <p:nvPr/>
          </p:nvSpPr>
          <p:spPr bwMode="gray">
            <a:xfrm>
              <a:off x="2847" y="2772"/>
              <a:ext cx="191" cy="34"/>
            </a:xfrm>
            <a:prstGeom prst="ellipse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" name="Rectangle 542"/>
            <p:cNvSpPr>
              <a:spLocks noChangeArrowheads="1"/>
            </p:cNvSpPr>
            <p:nvPr/>
          </p:nvSpPr>
          <p:spPr bwMode="gray">
            <a:xfrm>
              <a:off x="2847" y="2525"/>
              <a:ext cx="191" cy="264"/>
            </a:xfrm>
            <a:prstGeom prst="rect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0" name="Group 543"/>
            <p:cNvGrpSpPr>
              <a:grpSpLocks/>
            </p:cNvGrpSpPr>
            <p:nvPr/>
          </p:nvGrpSpPr>
          <p:grpSpPr bwMode="auto">
            <a:xfrm>
              <a:off x="2847" y="2507"/>
              <a:ext cx="191" cy="37"/>
              <a:chOff x="4957" y="1656"/>
              <a:chExt cx="256" cy="42"/>
            </a:xfrm>
          </p:grpSpPr>
          <p:sp>
            <p:nvSpPr>
              <p:cNvPr id="857" name="Oval 544"/>
              <p:cNvSpPr>
                <a:spLocks noChangeArrowheads="1"/>
              </p:cNvSpPr>
              <p:nvPr/>
            </p:nvSpPr>
            <p:spPr bwMode="gray">
              <a:xfrm>
                <a:off x="4957" y="1659"/>
                <a:ext cx="256" cy="39"/>
              </a:xfrm>
              <a:prstGeom prst="ellipse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58" name="Oval 545"/>
              <p:cNvSpPr>
                <a:spLocks noChangeArrowheads="1"/>
              </p:cNvSpPr>
              <p:nvPr/>
            </p:nvSpPr>
            <p:spPr bwMode="gray">
              <a:xfrm>
                <a:off x="4957" y="1656"/>
                <a:ext cx="256" cy="39"/>
              </a:xfrm>
              <a:prstGeom prst="ellipse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51" name="Oval 546"/>
            <p:cNvSpPr>
              <a:spLocks noChangeArrowheads="1"/>
            </p:cNvSpPr>
            <p:nvPr/>
          </p:nvSpPr>
          <p:spPr bwMode="gray">
            <a:xfrm>
              <a:off x="2847" y="2504"/>
              <a:ext cx="190" cy="38"/>
            </a:xfrm>
            <a:prstGeom prst="ellipse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2" name="Group 547"/>
            <p:cNvGrpSpPr>
              <a:grpSpLocks/>
            </p:cNvGrpSpPr>
            <p:nvPr/>
          </p:nvGrpSpPr>
          <p:grpSpPr bwMode="auto">
            <a:xfrm>
              <a:off x="2846" y="2494"/>
              <a:ext cx="191" cy="32"/>
              <a:chOff x="4956" y="1641"/>
              <a:chExt cx="256" cy="36"/>
            </a:xfrm>
          </p:grpSpPr>
          <p:sp>
            <p:nvSpPr>
              <p:cNvPr id="855" name="Oval 548"/>
              <p:cNvSpPr>
                <a:spLocks noChangeArrowheads="1"/>
              </p:cNvSpPr>
              <p:nvPr/>
            </p:nvSpPr>
            <p:spPr bwMode="gray">
              <a:xfrm>
                <a:off x="4956" y="1641"/>
                <a:ext cx="256" cy="36"/>
              </a:xfrm>
              <a:prstGeom prst="ellipse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56" name="Rectangle 549"/>
              <p:cNvSpPr>
                <a:spLocks noChangeArrowheads="1"/>
              </p:cNvSpPr>
              <p:nvPr/>
            </p:nvSpPr>
            <p:spPr bwMode="gray">
              <a:xfrm>
                <a:off x="4956" y="1650"/>
                <a:ext cx="256" cy="9"/>
              </a:xfrm>
              <a:prstGeom prst="rect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53" name="Group 550"/>
            <p:cNvGrpSpPr>
              <a:grpSpLocks/>
            </p:cNvGrpSpPr>
            <p:nvPr/>
          </p:nvGrpSpPr>
          <p:grpSpPr bwMode="auto">
            <a:xfrm>
              <a:off x="2846" y="2488"/>
              <a:ext cx="191" cy="31"/>
              <a:chOff x="4956" y="1634"/>
              <a:chExt cx="256" cy="35"/>
            </a:xfrm>
          </p:grpSpPr>
          <p:grpSp>
            <p:nvGrpSpPr>
              <p:cNvPr id="851" name="Group 551"/>
              <p:cNvGrpSpPr>
                <a:grpSpLocks/>
              </p:cNvGrpSpPr>
              <p:nvPr/>
            </p:nvGrpSpPr>
            <p:grpSpPr bwMode="auto">
              <a:xfrm>
                <a:off x="4956" y="1634"/>
                <a:ext cx="256" cy="35"/>
                <a:chOff x="4956" y="1634"/>
                <a:chExt cx="256" cy="35"/>
              </a:xfrm>
            </p:grpSpPr>
            <p:sp>
              <p:nvSpPr>
                <p:cNvPr id="853" name="Oval 552"/>
                <p:cNvSpPr>
                  <a:spLocks noChangeArrowheads="1"/>
                </p:cNvSpPr>
                <p:nvPr/>
              </p:nvSpPr>
              <p:spPr bwMode="gray">
                <a:xfrm>
                  <a:off x="4956" y="1634"/>
                  <a:ext cx="255" cy="35"/>
                </a:xfrm>
                <a:prstGeom prst="ellipse">
                  <a:avLst/>
                </a:prstGeom>
                <a:solidFill>
                  <a:srgbClr val="F9AE00"/>
                </a:solidFill>
                <a:ln w="3175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54" name="Oval 553"/>
                <p:cNvSpPr>
                  <a:spLocks noChangeArrowheads="1"/>
                </p:cNvSpPr>
                <p:nvPr/>
              </p:nvSpPr>
              <p:spPr bwMode="gray">
                <a:xfrm>
                  <a:off x="4956" y="1637"/>
                  <a:ext cx="256" cy="32"/>
                </a:xfrm>
                <a:prstGeom prst="ellipse">
                  <a:avLst/>
                </a:prstGeom>
                <a:solidFill>
                  <a:srgbClr val="F9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852" name="Oval 554"/>
              <p:cNvSpPr>
                <a:spLocks noChangeArrowheads="1"/>
              </p:cNvSpPr>
              <p:nvPr/>
            </p:nvSpPr>
            <p:spPr bwMode="gray">
              <a:xfrm>
                <a:off x="4956" y="1634"/>
                <a:ext cx="255" cy="35"/>
              </a:xfrm>
              <a:prstGeom prst="ellipse">
                <a:avLst/>
              </a:prstGeom>
              <a:solidFill>
                <a:srgbClr val="F9AE00"/>
              </a:solidFill>
              <a:ln w="3175">
                <a:solidFill>
                  <a:srgbClr val="DFDFF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54" name="Freeform 555"/>
            <p:cNvSpPr>
              <a:spLocks/>
            </p:cNvSpPr>
            <p:nvPr/>
          </p:nvSpPr>
          <p:spPr bwMode="gray">
            <a:xfrm>
              <a:off x="2865" y="2515"/>
              <a:ext cx="21" cy="5"/>
            </a:xfrm>
            <a:custGeom>
              <a:avLst/>
              <a:gdLst>
                <a:gd name="T0" fmla="*/ 0 w 113"/>
                <a:gd name="T1" fmla="*/ 0 h 39"/>
                <a:gd name="T2" fmla="*/ 1 w 113"/>
                <a:gd name="T3" fmla="*/ 0 h 39"/>
                <a:gd name="T4" fmla="*/ 2 w 113"/>
                <a:gd name="T5" fmla="*/ 0 h 39"/>
                <a:gd name="T6" fmla="*/ 4 w 113"/>
                <a:gd name="T7" fmla="*/ 0 h 39"/>
                <a:gd name="T8" fmla="*/ 4 w 113"/>
                <a:gd name="T9" fmla="*/ 1 h 39"/>
                <a:gd name="T10" fmla="*/ 3 w 113"/>
                <a:gd name="T11" fmla="*/ 1 h 39"/>
                <a:gd name="T12" fmla="*/ 2 w 113"/>
                <a:gd name="T13" fmla="*/ 0 h 39"/>
                <a:gd name="T14" fmla="*/ 0 w 113"/>
                <a:gd name="T15" fmla="*/ 0 h 39"/>
                <a:gd name="T16" fmla="*/ 0 w 113"/>
                <a:gd name="T17" fmla="*/ 0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3"/>
                <a:gd name="T28" fmla="*/ 0 h 39"/>
                <a:gd name="T29" fmla="*/ 113 w 113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3" h="39">
                  <a:moveTo>
                    <a:pt x="0" y="0"/>
                  </a:moveTo>
                  <a:lnTo>
                    <a:pt x="33" y="6"/>
                  </a:lnTo>
                  <a:lnTo>
                    <a:pt x="71" y="15"/>
                  </a:lnTo>
                  <a:lnTo>
                    <a:pt x="112" y="22"/>
                  </a:lnTo>
                  <a:lnTo>
                    <a:pt x="113" y="39"/>
                  </a:lnTo>
                  <a:lnTo>
                    <a:pt x="84" y="36"/>
                  </a:lnTo>
                  <a:lnTo>
                    <a:pt x="46" y="26"/>
                  </a:lnTo>
                  <a:lnTo>
                    <a:pt x="3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5" name="Group 556"/>
            <p:cNvGrpSpPr>
              <a:grpSpLocks/>
            </p:cNvGrpSpPr>
            <p:nvPr/>
          </p:nvGrpSpPr>
          <p:grpSpPr bwMode="auto">
            <a:xfrm>
              <a:off x="2923" y="2492"/>
              <a:ext cx="38" cy="27"/>
              <a:chOff x="5059" y="1638"/>
              <a:chExt cx="51" cy="31"/>
            </a:xfrm>
          </p:grpSpPr>
          <p:grpSp>
            <p:nvGrpSpPr>
              <p:cNvPr id="836" name="Group 557"/>
              <p:cNvGrpSpPr>
                <a:grpSpLocks/>
              </p:cNvGrpSpPr>
              <p:nvPr/>
            </p:nvGrpSpPr>
            <p:grpSpPr bwMode="auto">
              <a:xfrm>
                <a:off x="5059" y="1638"/>
                <a:ext cx="51" cy="31"/>
                <a:chOff x="5059" y="1638"/>
                <a:chExt cx="51" cy="31"/>
              </a:xfrm>
            </p:grpSpPr>
            <p:grpSp>
              <p:nvGrpSpPr>
                <p:cNvPr id="838" name="Group 558"/>
                <p:cNvGrpSpPr>
                  <a:grpSpLocks/>
                </p:cNvGrpSpPr>
                <p:nvPr/>
              </p:nvGrpSpPr>
              <p:grpSpPr bwMode="auto">
                <a:xfrm>
                  <a:off x="5059" y="1638"/>
                  <a:ext cx="51" cy="15"/>
                  <a:chOff x="5059" y="1638"/>
                  <a:chExt cx="51" cy="15"/>
                </a:xfrm>
              </p:grpSpPr>
              <p:sp>
                <p:nvSpPr>
                  <p:cNvPr id="849" name="Oval 559"/>
                  <p:cNvSpPr>
                    <a:spLocks noChangeArrowheads="1"/>
                  </p:cNvSpPr>
                  <p:nvPr/>
                </p:nvSpPr>
                <p:spPr bwMode="gray">
                  <a:xfrm>
                    <a:off x="5059" y="1638"/>
                    <a:ext cx="51" cy="15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850" name="Oval 560"/>
                  <p:cNvSpPr>
                    <a:spLocks noChangeArrowheads="1"/>
                  </p:cNvSpPr>
                  <p:nvPr/>
                </p:nvSpPr>
                <p:spPr bwMode="gray">
                  <a:xfrm>
                    <a:off x="5059" y="1638"/>
                    <a:ext cx="51" cy="14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839" name="Freeform 561"/>
                <p:cNvSpPr>
                  <a:spLocks/>
                </p:cNvSpPr>
                <p:nvPr/>
              </p:nvSpPr>
              <p:spPr bwMode="gray">
                <a:xfrm>
                  <a:off x="5064" y="1650"/>
                  <a:ext cx="43" cy="19"/>
                </a:xfrm>
                <a:custGeom>
                  <a:avLst/>
                  <a:gdLst>
                    <a:gd name="T0" fmla="*/ 1 w 172"/>
                    <a:gd name="T1" fmla="*/ 0 h 111"/>
                    <a:gd name="T2" fmla="*/ 0 w 172"/>
                    <a:gd name="T3" fmla="*/ 3 h 111"/>
                    <a:gd name="T4" fmla="*/ 3 w 172"/>
                    <a:gd name="T5" fmla="*/ 3 h 111"/>
                    <a:gd name="T6" fmla="*/ 8 w 172"/>
                    <a:gd name="T7" fmla="*/ 3 h 111"/>
                    <a:gd name="T8" fmla="*/ 11 w 172"/>
                    <a:gd name="T9" fmla="*/ 3 h 111"/>
                    <a:gd name="T10" fmla="*/ 9 w 172"/>
                    <a:gd name="T11" fmla="*/ 0 h 111"/>
                    <a:gd name="T12" fmla="*/ 1 w 172"/>
                    <a:gd name="T13" fmla="*/ 0 h 11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2"/>
                    <a:gd name="T22" fmla="*/ 0 h 111"/>
                    <a:gd name="T23" fmla="*/ 172 w 172"/>
                    <a:gd name="T24" fmla="*/ 111 h 11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2" h="111">
                      <a:moveTo>
                        <a:pt x="20" y="1"/>
                      </a:moveTo>
                      <a:lnTo>
                        <a:pt x="0" y="92"/>
                      </a:lnTo>
                      <a:lnTo>
                        <a:pt x="46" y="111"/>
                      </a:lnTo>
                      <a:lnTo>
                        <a:pt x="131" y="111"/>
                      </a:lnTo>
                      <a:lnTo>
                        <a:pt x="172" y="89"/>
                      </a:lnTo>
                      <a:lnTo>
                        <a:pt x="149" y="0"/>
                      </a:lnTo>
                      <a:lnTo>
                        <a:pt x="20" y="1"/>
                      </a:lnTo>
                      <a:close/>
                    </a:path>
                  </a:pathLst>
                </a:custGeom>
                <a:solidFill>
                  <a:srgbClr val="F9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" name="Freeform 562"/>
                <p:cNvSpPr>
                  <a:spLocks/>
                </p:cNvSpPr>
                <p:nvPr/>
              </p:nvSpPr>
              <p:spPr bwMode="gray">
                <a:xfrm>
                  <a:off x="5064" y="1650"/>
                  <a:ext cx="43" cy="18"/>
                </a:xfrm>
                <a:custGeom>
                  <a:avLst/>
                  <a:gdLst>
                    <a:gd name="T0" fmla="*/ 1 w 170"/>
                    <a:gd name="T1" fmla="*/ 0 h 106"/>
                    <a:gd name="T2" fmla="*/ 0 w 170"/>
                    <a:gd name="T3" fmla="*/ 3 h 106"/>
                    <a:gd name="T4" fmla="*/ 3 w 170"/>
                    <a:gd name="T5" fmla="*/ 3 h 106"/>
                    <a:gd name="T6" fmla="*/ 8 w 170"/>
                    <a:gd name="T7" fmla="*/ 3 h 106"/>
                    <a:gd name="T8" fmla="*/ 11 w 170"/>
                    <a:gd name="T9" fmla="*/ 2 h 106"/>
                    <a:gd name="T10" fmla="*/ 9 w 170"/>
                    <a:gd name="T11" fmla="*/ 0 h 106"/>
                    <a:gd name="T12" fmla="*/ 1 w 170"/>
                    <a:gd name="T13" fmla="*/ 0 h 10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0"/>
                    <a:gd name="T22" fmla="*/ 0 h 106"/>
                    <a:gd name="T23" fmla="*/ 170 w 170"/>
                    <a:gd name="T24" fmla="*/ 106 h 10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0" h="106">
                      <a:moveTo>
                        <a:pt x="17" y="0"/>
                      </a:moveTo>
                      <a:lnTo>
                        <a:pt x="0" y="87"/>
                      </a:lnTo>
                      <a:lnTo>
                        <a:pt x="48" y="106"/>
                      </a:lnTo>
                      <a:lnTo>
                        <a:pt x="128" y="106"/>
                      </a:lnTo>
                      <a:lnTo>
                        <a:pt x="170" y="85"/>
                      </a:lnTo>
                      <a:lnTo>
                        <a:pt x="145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9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41" name="Group 563"/>
                <p:cNvGrpSpPr>
                  <a:grpSpLocks/>
                </p:cNvGrpSpPr>
                <p:nvPr/>
              </p:nvGrpSpPr>
              <p:grpSpPr bwMode="auto">
                <a:xfrm>
                  <a:off x="5069" y="1650"/>
                  <a:ext cx="31" cy="8"/>
                  <a:chOff x="5069" y="1650"/>
                  <a:chExt cx="31" cy="8"/>
                </a:xfrm>
              </p:grpSpPr>
              <p:sp>
                <p:nvSpPr>
                  <p:cNvPr id="846" name="Oval 564"/>
                  <p:cNvSpPr>
                    <a:spLocks noChangeArrowheads="1"/>
                  </p:cNvSpPr>
                  <p:nvPr/>
                </p:nvSpPr>
                <p:spPr bwMode="gray">
                  <a:xfrm>
                    <a:off x="5069" y="1650"/>
                    <a:ext cx="30" cy="8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847" name="Oval 565"/>
                  <p:cNvSpPr>
                    <a:spLocks noChangeArrowheads="1"/>
                  </p:cNvSpPr>
                  <p:nvPr/>
                </p:nvSpPr>
                <p:spPr bwMode="gray">
                  <a:xfrm>
                    <a:off x="5069" y="1650"/>
                    <a:ext cx="31" cy="8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848" name="Oval 566"/>
                  <p:cNvSpPr>
                    <a:spLocks noChangeArrowheads="1"/>
                  </p:cNvSpPr>
                  <p:nvPr/>
                </p:nvSpPr>
                <p:spPr bwMode="gray">
                  <a:xfrm>
                    <a:off x="5069" y="1650"/>
                    <a:ext cx="31" cy="7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842" name="Group 567"/>
                <p:cNvGrpSpPr>
                  <a:grpSpLocks/>
                </p:cNvGrpSpPr>
                <p:nvPr/>
              </p:nvGrpSpPr>
              <p:grpSpPr bwMode="auto">
                <a:xfrm>
                  <a:off x="5064" y="1658"/>
                  <a:ext cx="41" cy="10"/>
                  <a:chOff x="5064" y="1658"/>
                  <a:chExt cx="41" cy="10"/>
                </a:xfrm>
              </p:grpSpPr>
              <p:sp>
                <p:nvSpPr>
                  <p:cNvPr id="843" name="Oval 568"/>
                  <p:cNvSpPr>
                    <a:spLocks noChangeArrowheads="1"/>
                  </p:cNvSpPr>
                  <p:nvPr/>
                </p:nvSpPr>
                <p:spPr bwMode="gray">
                  <a:xfrm>
                    <a:off x="5064" y="1659"/>
                    <a:ext cx="40" cy="9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844" name="Oval 569"/>
                  <p:cNvSpPr>
                    <a:spLocks noChangeArrowheads="1"/>
                  </p:cNvSpPr>
                  <p:nvPr/>
                </p:nvSpPr>
                <p:spPr bwMode="gray">
                  <a:xfrm>
                    <a:off x="5066" y="1659"/>
                    <a:ext cx="39" cy="9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845" name="Oval 570"/>
                  <p:cNvSpPr>
                    <a:spLocks noChangeArrowheads="1"/>
                  </p:cNvSpPr>
                  <p:nvPr/>
                </p:nvSpPr>
                <p:spPr bwMode="gray">
                  <a:xfrm>
                    <a:off x="5066" y="1658"/>
                    <a:ext cx="39" cy="10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  <p:sp>
            <p:nvSpPr>
              <p:cNvPr id="837" name="Oval 571"/>
              <p:cNvSpPr>
                <a:spLocks noChangeArrowheads="1"/>
              </p:cNvSpPr>
              <p:nvPr/>
            </p:nvSpPr>
            <p:spPr bwMode="gray">
              <a:xfrm>
                <a:off x="5078" y="1652"/>
                <a:ext cx="13" cy="3"/>
              </a:xfrm>
              <a:prstGeom prst="ellipse">
                <a:avLst/>
              </a:prstGeom>
              <a:solidFill>
                <a:srgbClr val="F9AE00"/>
              </a:solidFill>
              <a:ln w="3175">
                <a:solidFill>
                  <a:srgbClr val="BFBFD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56" name="Rectangle 572"/>
            <p:cNvSpPr>
              <a:spLocks noChangeArrowheads="1"/>
            </p:cNvSpPr>
            <p:nvPr/>
          </p:nvSpPr>
          <p:spPr bwMode="gray">
            <a:xfrm>
              <a:off x="2814" y="2536"/>
              <a:ext cx="2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</a:p>
          </p:txBody>
        </p:sp>
        <p:grpSp>
          <p:nvGrpSpPr>
            <p:cNvPr id="57" name="Group 574"/>
            <p:cNvGrpSpPr>
              <a:grpSpLocks/>
            </p:cNvGrpSpPr>
            <p:nvPr/>
          </p:nvGrpSpPr>
          <p:grpSpPr bwMode="auto">
            <a:xfrm>
              <a:off x="3852" y="2774"/>
              <a:ext cx="192" cy="42"/>
              <a:chOff x="4956" y="1960"/>
              <a:chExt cx="257" cy="48"/>
            </a:xfrm>
          </p:grpSpPr>
          <p:grpSp>
            <p:nvGrpSpPr>
              <p:cNvPr id="832" name="Group 575"/>
              <p:cNvGrpSpPr>
                <a:grpSpLocks/>
              </p:cNvGrpSpPr>
              <p:nvPr/>
            </p:nvGrpSpPr>
            <p:grpSpPr bwMode="auto">
              <a:xfrm>
                <a:off x="4956" y="1960"/>
                <a:ext cx="257" cy="48"/>
                <a:chOff x="4956" y="1960"/>
                <a:chExt cx="257" cy="48"/>
              </a:xfrm>
            </p:grpSpPr>
            <p:sp>
              <p:nvSpPr>
                <p:cNvPr id="834" name="Oval 576"/>
                <p:cNvSpPr>
                  <a:spLocks noChangeArrowheads="1"/>
                </p:cNvSpPr>
                <p:nvPr/>
              </p:nvSpPr>
              <p:spPr bwMode="gray">
                <a:xfrm>
                  <a:off x="4956" y="1960"/>
                  <a:ext cx="257" cy="48"/>
                </a:xfrm>
                <a:prstGeom prst="ellipse">
                  <a:avLst/>
                </a:prstGeom>
                <a:solidFill>
                  <a:srgbClr val="F9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35" name="Oval 577"/>
                <p:cNvSpPr>
                  <a:spLocks noChangeArrowheads="1"/>
                </p:cNvSpPr>
                <p:nvPr/>
              </p:nvSpPr>
              <p:spPr bwMode="gray">
                <a:xfrm>
                  <a:off x="4957" y="1961"/>
                  <a:ext cx="256" cy="40"/>
                </a:xfrm>
                <a:prstGeom prst="ellipse">
                  <a:avLst/>
                </a:prstGeom>
                <a:solidFill>
                  <a:srgbClr val="F9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833" name="Freeform 578"/>
              <p:cNvSpPr>
                <a:spLocks/>
              </p:cNvSpPr>
              <p:nvPr/>
            </p:nvSpPr>
            <p:spPr bwMode="gray">
              <a:xfrm>
                <a:off x="4982" y="1992"/>
                <a:ext cx="28" cy="8"/>
              </a:xfrm>
              <a:custGeom>
                <a:avLst/>
                <a:gdLst>
                  <a:gd name="T0" fmla="*/ 0 w 114"/>
                  <a:gd name="T1" fmla="*/ 0 h 45"/>
                  <a:gd name="T2" fmla="*/ 2 w 114"/>
                  <a:gd name="T3" fmla="*/ 0 h 45"/>
                  <a:gd name="T4" fmla="*/ 4 w 114"/>
                  <a:gd name="T5" fmla="*/ 1 h 45"/>
                  <a:gd name="T6" fmla="*/ 7 w 114"/>
                  <a:gd name="T7" fmla="*/ 1 h 45"/>
                  <a:gd name="T8" fmla="*/ 7 w 114"/>
                  <a:gd name="T9" fmla="*/ 1 h 45"/>
                  <a:gd name="T10" fmla="*/ 5 w 114"/>
                  <a:gd name="T11" fmla="*/ 1 h 45"/>
                  <a:gd name="T12" fmla="*/ 3 w 114"/>
                  <a:gd name="T13" fmla="*/ 1 h 45"/>
                  <a:gd name="T14" fmla="*/ 0 w 114"/>
                  <a:gd name="T15" fmla="*/ 1 h 45"/>
                  <a:gd name="T16" fmla="*/ 0 w 114"/>
                  <a:gd name="T17" fmla="*/ 0 h 4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4"/>
                  <a:gd name="T28" fmla="*/ 0 h 45"/>
                  <a:gd name="T29" fmla="*/ 114 w 114"/>
                  <a:gd name="T30" fmla="*/ 45 h 4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4" h="45">
                    <a:moveTo>
                      <a:pt x="0" y="0"/>
                    </a:moveTo>
                    <a:lnTo>
                      <a:pt x="33" y="9"/>
                    </a:lnTo>
                    <a:lnTo>
                      <a:pt x="71" y="17"/>
                    </a:lnTo>
                    <a:lnTo>
                      <a:pt x="112" y="26"/>
                    </a:lnTo>
                    <a:lnTo>
                      <a:pt x="114" y="45"/>
                    </a:lnTo>
                    <a:lnTo>
                      <a:pt x="85" y="39"/>
                    </a:lnTo>
                    <a:lnTo>
                      <a:pt x="47" y="29"/>
                    </a:lnTo>
                    <a:lnTo>
                      <a:pt x="3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Oval 579"/>
            <p:cNvSpPr>
              <a:spLocks noChangeArrowheads="1"/>
            </p:cNvSpPr>
            <p:nvPr/>
          </p:nvSpPr>
          <p:spPr bwMode="gray">
            <a:xfrm>
              <a:off x="3853" y="2772"/>
              <a:ext cx="191" cy="34"/>
            </a:xfrm>
            <a:prstGeom prst="ellipse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" name="Rectangle 580"/>
            <p:cNvSpPr>
              <a:spLocks noChangeArrowheads="1"/>
            </p:cNvSpPr>
            <p:nvPr/>
          </p:nvSpPr>
          <p:spPr bwMode="gray">
            <a:xfrm>
              <a:off x="3853" y="2525"/>
              <a:ext cx="191" cy="264"/>
            </a:xfrm>
            <a:prstGeom prst="rect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60" name="Group 581"/>
            <p:cNvGrpSpPr>
              <a:grpSpLocks/>
            </p:cNvGrpSpPr>
            <p:nvPr/>
          </p:nvGrpSpPr>
          <p:grpSpPr bwMode="auto">
            <a:xfrm>
              <a:off x="3853" y="2507"/>
              <a:ext cx="191" cy="37"/>
              <a:chOff x="4957" y="1656"/>
              <a:chExt cx="256" cy="42"/>
            </a:xfrm>
          </p:grpSpPr>
          <p:sp>
            <p:nvSpPr>
              <p:cNvPr id="830" name="Oval 582"/>
              <p:cNvSpPr>
                <a:spLocks noChangeArrowheads="1"/>
              </p:cNvSpPr>
              <p:nvPr/>
            </p:nvSpPr>
            <p:spPr bwMode="gray">
              <a:xfrm>
                <a:off x="4957" y="1659"/>
                <a:ext cx="256" cy="39"/>
              </a:xfrm>
              <a:prstGeom prst="ellipse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1" name="Oval 583"/>
              <p:cNvSpPr>
                <a:spLocks noChangeArrowheads="1"/>
              </p:cNvSpPr>
              <p:nvPr/>
            </p:nvSpPr>
            <p:spPr bwMode="gray">
              <a:xfrm>
                <a:off x="4957" y="1656"/>
                <a:ext cx="256" cy="39"/>
              </a:xfrm>
              <a:prstGeom prst="ellipse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61" name="Oval 584"/>
            <p:cNvSpPr>
              <a:spLocks noChangeArrowheads="1"/>
            </p:cNvSpPr>
            <p:nvPr/>
          </p:nvSpPr>
          <p:spPr bwMode="gray">
            <a:xfrm>
              <a:off x="3853" y="2504"/>
              <a:ext cx="190" cy="38"/>
            </a:xfrm>
            <a:prstGeom prst="ellipse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62" name="Group 585"/>
            <p:cNvGrpSpPr>
              <a:grpSpLocks/>
            </p:cNvGrpSpPr>
            <p:nvPr/>
          </p:nvGrpSpPr>
          <p:grpSpPr bwMode="auto">
            <a:xfrm>
              <a:off x="3852" y="2494"/>
              <a:ext cx="191" cy="32"/>
              <a:chOff x="4956" y="1641"/>
              <a:chExt cx="256" cy="36"/>
            </a:xfrm>
          </p:grpSpPr>
          <p:sp>
            <p:nvSpPr>
              <p:cNvPr id="828" name="Oval 586"/>
              <p:cNvSpPr>
                <a:spLocks noChangeArrowheads="1"/>
              </p:cNvSpPr>
              <p:nvPr/>
            </p:nvSpPr>
            <p:spPr bwMode="gray">
              <a:xfrm>
                <a:off x="4956" y="1641"/>
                <a:ext cx="256" cy="36"/>
              </a:xfrm>
              <a:prstGeom prst="ellipse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9" name="Rectangle 587"/>
              <p:cNvSpPr>
                <a:spLocks noChangeArrowheads="1"/>
              </p:cNvSpPr>
              <p:nvPr/>
            </p:nvSpPr>
            <p:spPr bwMode="gray">
              <a:xfrm>
                <a:off x="4956" y="1650"/>
                <a:ext cx="256" cy="9"/>
              </a:xfrm>
              <a:prstGeom prst="rect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63" name="Group 588"/>
            <p:cNvGrpSpPr>
              <a:grpSpLocks/>
            </p:cNvGrpSpPr>
            <p:nvPr/>
          </p:nvGrpSpPr>
          <p:grpSpPr bwMode="auto">
            <a:xfrm>
              <a:off x="3852" y="2488"/>
              <a:ext cx="191" cy="31"/>
              <a:chOff x="4956" y="1634"/>
              <a:chExt cx="256" cy="35"/>
            </a:xfrm>
          </p:grpSpPr>
          <p:grpSp>
            <p:nvGrpSpPr>
              <p:cNvPr id="824" name="Group 589"/>
              <p:cNvGrpSpPr>
                <a:grpSpLocks/>
              </p:cNvGrpSpPr>
              <p:nvPr/>
            </p:nvGrpSpPr>
            <p:grpSpPr bwMode="auto">
              <a:xfrm>
                <a:off x="4956" y="1634"/>
                <a:ext cx="256" cy="35"/>
                <a:chOff x="4956" y="1634"/>
                <a:chExt cx="256" cy="35"/>
              </a:xfrm>
            </p:grpSpPr>
            <p:sp>
              <p:nvSpPr>
                <p:cNvPr id="826" name="Oval 590"/>
                <p:cNvSpPr>
                  <a:spLocks noChangeArrowheads="1"/>
                </p:cNvSpPr>
                <p:nvPr/>
              </p:nvSpPr>
              <p:spPr bwMode="gray">
                <a:xfrm>
                  <a:off x="4956" y="1634"/>
                  <a:ext cx="255" cy="35"/>
                </a:xfrm>
                <a:prstGeom prst="ellipse">
                  <a:avLst/>
                </a:prstGeom>
                <a:solidFill>
                  <a:srgbClr val="F9AE00"/>
                </a:solidFill>
                <a:ln w="3175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27" name="Oval 591"/>
                <p:cNvSpPr>
                  <a:spLocks noChangeArrowheads="1"/>
                </p:cNvSpPr>
                <p:nvPr/>
              </p:nvSpPr>
              <p:spPr bwMode="gray">
                <a:xfrm>
                  <a:off x="4956" y="1637"/>
                  <a:ext cx="256" cy="32"/>
                </a:xfrm>
                <a:prstGeom prst="ellipse">
                  <a:avLst/>
                </a:prstGeom>
                <a:solidFill>
                  <a:srgbClr val="F9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825" name="Oval 592"/>
              <p:cNvSpPr>
                <a:spLocks noChangeArrowheads="1"/>
              </p:cNvSpPr>
              <p:nvPr/>
            </p:nvSpPr>
            <p:spPr bwMode="gray">
              <a:xfrm>
                <a:off x="4956" y="1634"/>
                <a:ext cx="255" cy="35"/>
              </a:xfrm>
              <a:prstGeom prst="ellipse">
                <a:avLst/>
              </a:prstGeom>
              <a:solidFill>
                <a:srgbClr val="F9AE00"/>
              </a:solidFill>
              <a:ln w="3175">
                <a:solidFill>
                  <a:srgbClr val="DFDFF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64" name="Freeform 593"/>
            <p:cNvSpPr>
              <a:spLocks/>
            </p:cNvSpPr>
            <p:nvPr/>
          </p:nvSpPr>
          <p:spPr bwMode="gray">
            <a:xfrm>
              <a:off x="3871" y="2515"/>
              <a:ext cx="21" cy="5"/>
            </a:xfrm>
            <a:custGeom>
              <a:avLst/>
              <a:gdLst>
                <a:gd name="T0" fmla="*/ 0 w 113"/>
                <a:gd name="T1" fmla="*/ 0 h 39"/>
                <a:gd name="T2" fmla="*/ 1 w 113"/>
                <a:gd name="T3" fmla="*/ 0 h 39"/>
                <a:gd name="T4" fmla="*/ 2 w 113"/>
                <a:gd name="T5" fmla="*/ 0 h 39"/>
                <a:gd name="T6" fmla="*/ 4 w 113"/>
                <a:gd name="T7" fmla="*/ 0 h 39"/>
                <a:gd name="T8" fmla="*/ 4 w 113"/>
                <a:gd name="T9" fmla="*/ 1 h 39"/>
                <a:gd name="T10" fmla="*/ 3 w 113"/>
                <a:gd name="T11" fmla="*/ 1 h 39"/>
                <a:gd name="T12" fmla="*/ 2 w 113"/>
                <a:gd name="T13" fmla="*/ 0 h 39"/>
                <a:gd name="T14" fmla="*/ 0 w 113"/>
                <a:gd name="T15" fmla="*/ 0 h 39"/>
                <a:gd name="T16" fmla="*/ 0 w 113"/>
                <a:gd name="T17" fmla="*/ 0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3"/>
                <a:gd name="T28" fmla="*/ 0 h 39"/>
                <a:gd name="T29" fmla="*/ 113 w 113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3" h="39">
                  <a:moveTo>
                    <a:pt x="0" y="0"/>
                  </a:moveTo>
                  <a:lnTo>
                    <a:pt x="33" y="6"/>
                  </a:lnTo>
                  <a:lnTo>
                    <a:pt x="71" y="15"/>
                  </a:lnTo>
                  <a:lnTo>
                    <a:pt x="112" y="22"/>
                  </a:lnTo>
                  <a:lnTo>
                    <a:pt x="113" y="39"/>
                  </a:lnTo>
                  <a:lnTo>
                    <a:pt x="84" y="36"/>
                  </a:lnTo>
                  <a:lnTo>
                    <a:pt x="46" y="26"/>
                  </a:lnTo>
                  <a:lnTo>
                    <a:pt x="3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5" name="Group 594"/>
            <p:cNvGrpSpPr>
              <a:grpSpLocks/>
            </p:cNvGrpSpPr>
            <p:nvPr/>
          </p:nvGrpSpPr>
          <p:grpSpPr bwMode="auto">
            <a:xfrm>
              <a:off x="3929" y="2492"/>
              <a:ext cx="38" cy="27"/>
              <a:chOff x="5059" y="1638"/>
              <a:chExt cx="51" cy="31"/>
            </a:xfrm>
          </p:grpSpPr>
          <p:grpSp>
            <p:nvGrpSpPr>
              <p:cNvPr id="809" name="Group 595"/>
              <p:cNvGrpSpPr>
                <a:grpSpLocks/>
              </p:cNvGrpSpPr>
              <p:nvPr/>
            </p:nvGrpSpPr>
            <p:grpSpPr bwMode="auto">
              <a:xfrm>
                <a:off x="5059" y="1638"/>
                <a:ext cx="51" cy="31"/>
                <a:chOff x="5059" y="1638"/>
                <a:chExt cx="51" cy="31"/>
              </a:xfrm>
            </p:grpSpPr>
            <p:grpSp>
              <p:nvGrpSpPr>
                <p:cNvPr id="811" name="Group 596"/>
                <p:cNvGrpSpPr>
                  <a:grpSpLocks/>
                </p:cNvGrpSpPr>
                <p:nvPr/>
              </p:nvGrpSpPr>
              <p:grpSpPr bwMode="auto">
                <a:xfrm>
                  <a:off x="5059" y="1638"/>
                  <a:ext cx="51" cy="15"/>
                  <a:chOff x="5059" y="1638"/>
                  <a:chExt cx="51" cy="15"/>
                </a:xfrm>
              </p:grpSpPr>
              <p:sp>
                <p:nvSpPr>
                  <p:cNvPr id="822" name="Oval 597"/>
                  <p:cNvSpPr>
                    <a:spLocks noChangeArrowheads="1"/>
                  </p:cNvSpPr>
                  <p:nvPr/>
                </p:nvSpPr>
                <p:spPr bwMode="gray">
                  <a:xfrm>
                    <a:off x="5059" y="1638"/>
                    <a:ext cx="51" cy="15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823" name="Oval 598"/>
                  <p:cNvSpPr>
                    <a:spLocks noChangeArrowheads="1"/>
                  </p:cNvSpPr>
                  <p:nvPr/>
                </p:nvSpPr>
                <p:spPr bwMode="gray">
                  <a:xfrm>
                    <a:off x="5059" y="1638"/>
                    <a:ext cx="51" cy="14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812" name="Freeform 599"/>
                <p:cNvSpPr>
                  <a:spLocks/>
                </p:cNvSpPr>
                <p:nvPr/>
              </p:nvSpPr>
              <p:spPr bwMode="gray">
                <a:xfrm>
                  <a:off x="5064" y="1650"/>
                  <a:ext cx="43" cy="19"/>
                </a:xfrm>
                <a:custGeom>
                  <a:avLst/>
                  <a:gdLst>
                    <a:gd name="T0" fmla="*/ 1 w 172"/>
                    <a:gd name="T1" fmla="*/ 0 h 111"/>
                    <a:gd name="T2" fmla="*/ 0 w 172"/>
                    <a:gd name="T3" fmla="*/ 3 h 111"/>
                    <a:gd name="T4" fmla="*/ 3 w 172"/>
                    <a:gd name="T5" fmla="*/ 3 h 111"/>
                    <a:gd name="T6" fmla="*/ 8 w 172"/>
                    <a:gd name="T7" fmla="*/ 3 h 111"/>
                    <a:gd name="T8" fmla="*/ 11 w 172"/>
                    <a:gd name="T9" fmla="*/ 3 h 111"/>
                    <a:gd name="T10" fmla="*/ 9 w 172"/>
                    <a:gd name="T11" fmla="*/ 0 h 111"/>
                    <a:gd name="T12" fmla="*/ 1 w 172"/>
                    <a:gd name="T13" fmla="*/ 0 h 11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2"/>
                    <a:gd name="T22" fmla="*/ 0 h 111"/>
                    <a:gd name="T23" fmla="*/ 172 w 172"/>
                    <a:gd name="T24" fmla="*/ 111 h 11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2" h="111">
                      <a:moveTo>
                        <a:pt x="20" y="1"/>
                      </a:moveTo>
                      <a:lnTo>
                        <a:pt x="0" y="92"/>
                      </a:lnTo>
                      <a:lnTo>
                        <a:pt x="46" y="111"/>
                      </a:lnTo>
                      <a:lnTo>
                        <a:pt x="131" y="111"/>
                      </a:lnTo>
                      <a:lnTo>
                        <a:pt x="172" y="89"/>
                      </a:lnTo>
                      <a:lnTo>
                        <a:pt x="149" y="0"/>
                      </a:lnTo>
                      <a:lnTo>
                        <a:pt x="20" y="1"/>
                      </a:lnTo>
                      <a:close/>
                    </a:path>
                  </a:pathLst>
                </a:custGeom>
                <a:solidFill>
                  <a:srgbClr val="F9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3" name="Freeform 600"/>
                <p:cNvSpPr>
                  <a:spLocks/>
                </p:cNvSpPr>
                <p:nvPr/>
              </p:nvSpPr>
              <p:spPr bwMode="gray">
                <a:xfrm>
                  <a:off x="5064" y="1650"/>
                  <a:ext cx="43" cy="18"/>
                </a:xfrm>
                <a:custGeom>
                  <a:avLst/>
                  <a:gdLst>
                    <a:gd name="T0" fmla="*/ 1 w 170"/>
                    <a:gd name="T1" fmla="*/ 0 h 106"/>
                    <a:gd name="T2" fmla="*/ 0 w 170"/>
                    <a:gd name="T3" fmla="*/ 3 h 106"/>
                    <a:gd name="T4" fmla="*/ 3 w 170"/>
                    <a:gd name="T5" fmla="*/ 3 h 106"/>
                    <a:gd name="T6" fmla="*/ 8 w 170"/>
                    <a:gd name="T7" fmla="*/ 3 h 106"/>
                    <a:gd name="T8" fmla="*/ 11 w 170"/>
                    <a:gd name="T9" fmla="*/ 2 h 106"/>
                    <a:gd name="T10" fmla="*/ 9 w 170"/>
                    <a:gd name="T11" fmla="*/ 0 h 106"/>
                    <a:gd name="T12" fmla="*/ 1 w 170"/>
                    <a:gd name="T13" fmla="*/ 0 h 10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0"/>
                    <a:gd name="T22" fmla="*/ 0 h 106"/>
                    <a:gd name="T23" fmla="*/ 170 w 170"/>
                    <a:gd name="T24" fmla="*/ 106 h 10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0" h="106">
                      <a:moveTo>
                        <a:pt x="17" y="0"/>
                      </a:moveTo>
                      <a:lnTo>
                        <a:pt x="0" y="87"/>
                      </a:lnTo>
                      <a:lnTo>
                        <a:pt x="48" y="106"/>
                      </a:lnTo>
                      <a:lnTo>
                        <a:pt x="128" y="106"/>
                      </a:lnTo>
                      <a:lnTo>
                        <a:pt x="170" y="85"/>
                      </a:lnTo>
                      <a:lnTo>
                        <a:pt x="145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9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14" name="Group 601"/>
                <p:cNvGrpSpPr>
                  <a:grpSpLocks/>
                </p:cNvGrpSpPr>
                <p:nvPr/>
              </p:nvGrpSpPr>
              <p:grpSpPr bwMode="auto">
                <a:xfrm>
                  <a:off x="5069" y="1650"/>
                  <a:ext cx="31" cy="8"/>
                  <a:chOff x="5069" y="1650"/>
                  <a:chExt cx="31" cy="8"/>
                </a:xfrm>
              </p:grpSpPr>
              <p:sp>
                <p:nvSpPr>
                  <p:cNvPr id="819" name="Oval 602"/>
                  <p:cNvSpPr>
                    <a:spLocks noChangeArrowheads="1"/>
                  </p:cNvSpPr>
                  <p:nvPr/>
                </p:nvSpPr>
                <p:spPr bwMode="gray">
                  <a:xfrm>
                    <a:off x="5069" y="1650"/>
                    <a:ext cx="30" cy="8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820" name="Oval 603"/>
                  <p:cNvSpPr>
                    <a:spLocks noChangeArrowheads="1"/>
                  </p:cNvSpPr>
                  <p:nvPr/>
                </p:nvSpPr>
                <p:spPr bwMode="gray">
                  <a:xfrm>
                    <a:off x="5069" y="1650"/>
                    <a:ext cx="31" cy="8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821" name="Oval 604"/>
                  <p:cNvSpPr>
                    <a:spLocks noChangeArrowheads="1"/>
                  </p:cNvSpPr>
                  <p:nvPr/>
                </p:nvSpPr>
                <p:spPr bwMode="gray">
                  <a:xfrm>
                    <a:off x="5069" y="1650"/>
                    <a:ext cx="31" cy="7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815" name="Group 605"/>
                <p:cNvGrpSpPr>
                  <a:grpSpLocks/>
                </p:cNvGrpSpPr>
                <p:nvPr/>
              </p:nvGrpSpPr>
              <p:grpSpPr bwMode="auto">
                <a:xfrm>
                  <a:off x="5064" y="1658"/>
                  <a:ext cx="41" cy="10"/>
                  <a:chOff x="5064" y="1658"/>
                  <a:chExt cx="41" cy="10"/>
                </a:xfrm>
              </p:grpSpPr>
              <p:sp>
                <p:nvSpPr>
                  <p:cNvPr id="816" name="Oval 606"/>
                  <p:cNvSpPr>
                    <a:spLocks noChangeArrowheads="1"/>
                  </p:cNvSpPr>
                  <p:nvPr/>
                </p:nvSpPr>
                <p:spPr bwMode="gray">
                  <a:xfrm>
                    <a:off x="5064" y="1659"/>
                    <a:ext cx="40" cy="9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817" name="Oval 607"/>
                  <p:cNvSpPr>
                    <a:spLocks noChangeArrowheads="1"/>
                  </p:cNvSpPr>
                  <p:nvPr/>
                </p:nvSpPr>
                <p:spPr bwMode="gray">
                  <a:xfrm>
                    <a:off x="5066" y="1659"/>
                    <a:ext cx="39" cy="9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818" name="Oval 608"/>
                  <p:cNvSpPr>
                    <a:spLocks noChangeArrowheads="1"/>
                  </p:cNvSpPr>
                  <p:nvPr/>
                </p:nvSpPr>
                <p:spPr bwMode="gray">
                  <a:xfrm>
                    <a:off x="5066" y="1658"/>
                    <a:ext cx="39" cy="10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  <p:sp>
            <p:nvSpPr>
              <p:cNvPr id="810" name="Oval 609"/>
              <p:cNvSpPr>
                <a:spLocks noChangeArrowheads="1"/>
              </p:cNvSpPr>
              <p:nvPr/>
            </p:nvSpPr>
            <p:spPr bwMode="gray">
              <a:xfrm>
                <a:off x="5078" y="1652"/>
                <a:ext cx="13" cy="3"/>
              </a:xfrm>
              <a:prstGeom prst="ellipse">
                <a:avLst/>
              </a:prstGeom>
              <a:solidFill>
                <a:srgbClr val="F9AE00"/>
              </a:solidFill>
              <a:ln w="3175">
                <a:solidFill>
                  <a:srgbClr val="BFBFD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66" name="Rectangle 610"/>
            <p:cNvSpPr>
              <a:spLocks noChangeArrowheads="1"/>
            </p:cNvSpPr>
            <p:nvPr/>
          </p:nvSpPr>
          <p:spPr bwMode="gray">
            <a:xfrm>
              <a:off x="3820" y="2536"/>
              <a:ext cx="2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</a:p>
          </p:txBody>
        </p:sp>
        <p:grpSp>
          <p:nvGrpSpPr>
            <p:cNvPr id="67" name="Group 612"/>
            <p:cNvGrpSpPr>
              <a:grpSpLocks/>
            </p:cNvGrpSpPr>
            <p:nvPr/>
          </p:nvGrpSpPr>
          <p:grpSpPr bwMode="auto">
            <a:xfrm>
              <a:off x="4381" y="2774"/>
              <a:ext cx="192" cy="42"/>
              <a:chOff x="4956" y="1960"/>
              <a:chExt cx="257" cy="48"/>
            </a:xfrm>
          </p:grpSpPr>
          <p:grpSp>
            <p:nvGrpSpPr>
              <p:cNvPr id="805" name="Group 613"/>
              <p:cNvGrpSpPr>
                <a:grpSpLocks/>
              </p:cNvGrpSpPr>
              <p:nvPr/>
            </p:nvGrpSpPr>
            <p:grpSpPr bwMode="auto">
              <a:xfrm>
                <a:off x="4956" y="1960"/>
                <a:ext cx="257" cy="48"/>
                <a:chOff x="4956" y="1960"/>
                <a:chExt cx="257" cy="48"/>
              </a:xfrm>
            </p:grpSpPr>
            <p:sp>
              <p:nvSpPr>
                <p:cNvPr id="807" name="Oval 614"/>
                <p:cNvSpPr>
                  <a:spLocks noChangeArrowheads="1"/>
                </p:cNvSpPr>
                <p:nvPr/>
              </p:nvSpPr>
              <p:spPr bwMode="gray">
                <a:xfrm>
                  <a:off x="4956" y="1960"/>
                  <a:ext cx="257" cy="48"/>
                </a:xfrm>
                <a:prstGeom prst="ellipse">
                  <a:avLst/>
                </a:prstGeom>
                <a:solidFill>
                  <a:srgbClr val="F9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08" name="Oval 615"/>
                <p:cNvSpPr>
                  <a:spLocks noChangeArrowheads="1"/>
                </p:cNvSpPr>
                <p:nvPr/>
              </p:nvSpPr>
              <p:spPr bwMode="gray">
                <a:xfrm>
                  <a:off x="4957" y="1961"/>
                  <a:ext cx="256" cy="40"/>
                </a:xfrm>
                <a:prstGeom prst="ellipse">
                  <a:avLst/>
                </a:prstGeom>
                <a:solidFill>
                  <a:srgbClr val="F9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806" name="Freeform 616"/>
              <p:cNvSpPr>
                <a:spLocks/>
              </p:cNvSpPr>
              <p:nvPr/>
            </p:nvSpPr>
            <p:spPr bwMode="gray">
              <a:xfrm>
                <a:off x="4982" y="1992"/>
                <a:ext cx="28" cy="8"/>
              </a:xfrm>
              <a:custGeom>
                <a:avLst/>
                <a:gdLst>
                  <a:gd name="T0" fmla="*/ 0 w 114"/>
                  <a:gd name="T1" fmla="*/ 0 h 45"/>
                  <a:gd name="T2" fmla="*/ 2 w 114"/>
                  <a:gd name="T3" fmla="*/ 0 h 45"/>
                  <a:gd name="T4" fmla="*/ 4 w 114"/>
                  <a:gd name="T5" fmla="*/ 1 h 45"/>
                  <a:gd name="T6" fmla="*/ 7 w 114"/>
                  <a:gd name="T7" fmla="*/ 1 h 45"/>
                  <a:gd name="T8" fmla="*/ 7 w 114"/>
                  <a:gd name="T9" fmla="*/ 1 h 45"/>
                  <a:gd name="T10" fmla="*/ 5 w 114"/>
                  <a:gd name="T11" fmla="*/ 1 h 45"/>
                  <a:gd name="T12" fmla="*/ 3 w 114"/>
                  <a:gd name="T13" fmla="*/ 1 h 45"/>
                  <a:gd name="T14" fmla="*/ 0 w 114"/>
                  <a:gd name="T15" fmla="*/ 1 h 45"/>
                  <a:gd name="T16" fmla="*/ 0 w 114"/>
                  <a:gd name="T17" fmla="*/ 0 h 4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4"/>
                  <a:gd name="T28" fmla="*/ 0 h 45"/>
                  <a:gd name="T29" fmla="*/ 114 w 114"/>
                  <a:gd name="T30" fmla="*/ 45 h 4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4" h="45">
                    <a:moveTo>
                      <a:pt x="0" y="0"/>
                    </a:moveTo>
                    <a:lnTo>
                      <a:pt x="33" y="9"/>
                    </a:lnTo>
                    <a:lnTo>
                      <a:pt x="71" y="17"/>
                    </a:lnTo>
                    <a:lnTo>
                      <a:pt x="112" y="26"/>
                    </a:lnTo>
                    <a:lnTo>
                      <a:pt x="114" y="45"/>
                    </a:lnTo>
                    <a:lnTo>
                      <a:pt x="85" y="39"/>
                    </a:lnTo>
                    <a:lnTo>
                      <a:pt x="47" y="29"/>
                    </a:lnTo>
                    <a:lnTo>
                      <a:pt x="3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8" name="Oval 617"/>
            <p:cNvSpPr>
              <a:spLocks noChangeArrowheads="1"/>
            </p:cNvSpPr>
            <p:nvPr/>
          </p:nvSpPr>
          <p:spPr bwMode="gray">
            <a:xfrm>
              <a:off x="4382" y="2772"/>
              <a:ext cx="191" cy="34"/>
            </a:xfrm>
            <a:prstGeom prst="ellipse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9" name="Rectangle 618"/>
            <p:cNvSpPr>
              <a:spLocks noChangeArrowheads="1"/>
            </p:cNvSpPr>
            <p:nvPr/>
          </p:nvSpPr>
          <p:spPr bwMode="gray">
            <a:xfrm>
              <a:off x="4382" y="2525"/>
              <a:ext cx="191" cy="264"/>
            </a:xfrm>
            <a:prstGeom prst="rect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70" name="Group 619"/>
            <p:cNvGrpSpPr>
              <a:grpSpLocks/>
            </p:cNvGrpSpPr>
            <p:nvPr/>
          </p:nvGrpSpPr>
          <p:grpSpPr bwMode="auto">
            <a:xfrm>
              <a:off x="4382" y="2507"/>
              <a:ext cx="191" cy="37"/>
              <a:chOff x="4957" y="1656"/>
              <a:chExt cx="256" cy="42"/>
            </a:xfrm>
          </p:grpSpPr>
          <p:sp>
            <p:nvSpPr>
              <p:cNvPr id="803" name="Oval 620"/>
              <p:cNvSpPr>
                <a:spLocks noChangeArrowheads="1"/>
              </p:cNvSpPr>
              <p:nvPr/>
            </p:nvSpPr>
            <p:spPr bwMode="gray">
              <a:xfrm>
                <a:off x="4957" y="1659"/>
                <a:ext cx="256" cy="39"/>
              </a:xfrm>
              <a:prstGeom prst="ellipse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04" name="Oval 621"/>
              <p:cNvSpPr>
                <a:spLocks noChangeArrowheads="1"/>
              </p:cNvSpPr>
              <p:nvPr/>
            </p:nvSpPr>
            <p:spPr bwMode="gray">
              <a:xfrm>
                <a:off x="4957" y="1656"/>
                <a:ext cx="256" cy="39"/>
              </a:xfrm>
              <a:prstGeom prst="ellipse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71" name="Oval 622"/>
            <p:cNvSpPr>
              <a:spLocks noChangeArrowheads="1"/>
            </p:cNvSpPr>
            <p:nvPr/>
          </p:nvSpPr>
          <p:spPr bwMode="gray">
            <a:xfrm>
              <a:off x="4382" y="2504"/>
              <a:ext cx="190" cy="38"/>
            </a:xfrm>
            <a:prstGeom prst="ellipse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72" name="Group 623"/>
            <p:cNvGrpSpPr>
              <a:grpSpLocks/>
            </p:cNvGrpSpPr>
            <p:nvPr/>
          </p:nvGrpSpPr>
          <p:grpSpPr bwMode="auto">
            <a:xfrm>
              <a:off x="4381" y="2494"/>
              <a:ext cx="191" cy="32"/>
              <a:chOff x="4956" y="1641"/>
              <a:chExt cx="256" cy="36"/>
            </a:xfrm>
          </p:grpSpPr>
          <p:sp>
            <p:nvSpPr>
              <p:cNvPr id="801" name="Oval 624"/>
              <p:cNvSpPr>
                <a:spLocks noChangeArrowheads="1"/>
              </p:cNvSpPr>
              <p:nvPr/>
            </p:nvSpPr>
            <p:spPr bwMode="gray">
              <a:xfrm>
                <a:off x="4956" y="1641"/>
                <a:ext cx="256" cy="36"/>
              </a:xfrm>
              <a:prstGeom prst="ellipse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02" name="Rectangle 625"/>
              <p:cNvSpPr>
                <a:spLocks noChangeArrowheads="1"/>
              </p:cNvSpPr>
              <p:nvPr/>
            </p:nvSpPr>
            <p:spPr bwMode="gray">
              <a:xfrm>
                <a:off x="4956" y="1650"/>
                <a:ext cx="256" cy="9"/>
              </a:xfrm>
              <a:prstGeom prst="rect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73" name="Group 626"/>
            <p:cNvGrpSpPr>
              <a:grpSpLocks/>
            </p:cNvGrpSpPr>
            <p:nvPr/>
          </p:nvGrpSpPr>
          <p:grpSpPr bwMode="auto">
            <a:xfrm>
              <a:off x="4381" y="2488"/>
              <a:ext cx="191" cy="31"/>
              <a:chOff x="4956" y="1634"/>
              <a:chExt cx="256" cy="35"/>
            </a:xfrm>
          </p:grpSpPr>
          <p:grpSp>
            <p:nvGrpSpPr>
              <p:cNvPr id="797" name="Group 627"/>
              <p:cNvGrpSpPr>
                <a:grpSpLocks/>
              </p:cNvGrpSpPr>
              <p:nvPr/>
            </p:nvGrpSpPr>
            <p:grpSpPr bwMode="auto">
              <a:xfrm>
                <a:off x="4956" y="1634"/>
                <a:ext cx="256" cy="35"/>
                <a:chOff x="4956" y="1634"/>
                <a:chExt cx="256" cy="35"/>
              </a:xfrm>
            </p:grpSpPr>
            <p:sp>
              <p:nvSpPr>
                <p:cNvPr id="799" name="Oval 628"/>
                <p:cNvSpPr>
                  <a:spLocks noChangeArrowheads="1"/>
                </p:cNvSpPr>
                <p:nvPr/>
              </p:nvSpPr>
              <p:spPr bwMode="gray">
                <a:xfrm>
                  <a:off x="4956" y="1634"/>
                  <a:ext cx="255" cy="35"/>
                </a:xfrm>
                <a:prstGeom prst="ellipse">
                  <a:avLst/>
                </a:prstGeom>
                <a:solidFill>
                  <a:srgbClr val="F9AE00"/>
                </a:solidFill>
                <a:ln w="3175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00" name="Oval 629"/>
                <p:cNvSpPr>
                  <a:spLocks noChangeArrowheads="1"/>
                </p:cNvSpPr>
                <p:nvPr/>
              </p:nvSpPr>
              <p:spPr bwMode="gray">
                <a:xfrm>
                  <a:off x="4956" y="1637"/>
                  <a:ext cx="256" cy="32"/>
                </a:xfrm>
                <a:prstGeom prst="ellipse">
                  <a:avLst/>
                </a:prstGeom>
                <a:solidFill>
                  <a:srgbClr val="F9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798" name="Oval 630"/>
              <p:cNvSpPr>
                <a:spLocks noChangeArrowheads="1"/>
              </p:cNvSpPr>
              <p:nvPr/>
            </p:nvSpPr>
            <p:spPr bwMode="gray">
              <a:xfrm>
                <a:off x="4956" y="1634"/>
                <a:ext cx="255" cy="35"/>
              </a:xfrm>
              <a:prstGeom prst="ellipse">
                <a:avLst/>
              </a:prstGeom>
              <a:solidFill>
                <a:srgbClr val="F9AE00"/>
              </a:solidFill>
              <a:ln w="3175">
                <a:solidFill>
                  <a:srgbClr val="DFDFF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74" name="Freeform 631"/>
            <p:cNvSpPr>
              <a:spLocks/>
            </p:cNvSpPr>
            <p:nvPr/>
          </p:nvSpPr>
          <p:spPr bwMode="gray">
            <a:xfrm>
              <a:off x="4400" y="2515"/>
              <a:ext cx="21" cy="5"/>
            </a:xfrm>
            <a:custGeom>
              <a:avLst/>
              <a:gdLst>
                <a:gd name="T0" fmla="*/ 0 w 113"/>
                <a:gd name="T1" fmla="*/ 0 h 39"/>
                <a:gd name="T2" fmla="*/ 1 w 113"/>
                <a:gd name="T3" fmla="*/ 0 h 39"/>
                <a:gd name="T4" fmla="*/ 2 w 113"/>
                <a:gd name="T5" fmla="*/ 0 h 39"/>
                <a:gd name="T6" fmla="*/ 4 w 113"/>
                <a:gd name="T7" fmla="*/ 0 h 39"/>
                <a:gd name="T8" fmla="*/ 4 w 113"/>
                <a:gd name="T9" fmla="*/ 1 h 39"/>
                <a:gd name="T10" fmla="*/ 3 w 113"/>
                <a:gd name="T11" fmla="*/ 1 h 39"/>
                <a:gd name="T12" fmla="*/ 2 w 113"/>
                <a:gd name="T13" fmla="*/ 0 h 39"/>
                <a:gd name="T14" fmla="*/ 0 w 113"/>
                <a:gd name="T15" fmla="*/ 0 h 39"/>
                <a:gd name="T16" fmla="*/ 0 w 113"/>
                <a:gd name="T17" fmla="*/ 0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3"/>
                <a:gd name="T28" fmla="*/ 0 h 39"/>
                <a:gd name="T29" fmla="*/ 113 w 113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3" h="39">
                  <a:moveTo>
                    <a:pt x="0" y="0"/>
                  </a:moveTo>
                  <a:lnTo>
                    <a:pt x="33" y="6"/>
                  </a:lnTo>
                  <a:lnTo>
                    <a:pt x="71" y="15"/>
                  </a:lnTo>
                  <a:lnTo>
                    <a:pt x="112" y="22"/>
                  </a:lnTo>
                  <a:lnTo>
                    <a:pt x="113" y="39"/>
                  </a:lnTo>
                  <a:lnTo>
                    <a:pt x="84" y="36"/>
                  </a:lnTo>
                  <a:lnTo>
                    <a:pt x="46" y="26"/>
                  </a:lnTo>
                  <a:lnTo>
                    <a:pt x="3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5" name="Group 632"/>
            <p:cNvGrpSpPr>
              <a:grpSpLocks/>
            </p:cNvGrpSpPr>
            <p:nvPr/>
          </p:nvGrpSpPr>
          <p:grpSpPr bwMode="auto">
            <a:xfrm>
              <a:off x="4458" y="2492"/>
              <a:ext cx="38" cy="27"/>
              <a:chOff x="5059" y="1638"/>
              <a:chExt cx="51" cy="31"/>
            </a:xfrm>
          </p:grpSpPr>
          <p:grpSp>
            <p:nvGrpSpPr>
              <p:cNvPr id="782" name="Group 633"/>
              <p:cNvGrpSpPr>
                <a:grpSpLocks/>
              </p:cNvGrpSpPr>
              <p:nvPr/>
            </p:nvGrpSpPr>
            <p:grpSpPr bwMode="auto">
              <a:xfrm>
                <a:off x="5059" y="1638"/>
                <a:ext cx="51" cy="31"/>
                <a:chOff x="5059" y="1638"/>
                <a:chExt cx="51" cy="31"/>
              </a:xfrm>
            </p:grpSpPr>
            <p:grpSp>
              <p:nvGrpSpPr>
                <p:cNvPr id="784" name="Group 634"/>
                <p:cNvGrpSpPr>
                  <a:grpSpLocks/>
                </p:cNvGrpSpPr>
                <p:nvPr/>
              </p:nvGrpSpPr>
              <p:grpSpPr bwMode="auto">
                <a:xfrm>
                  <a:off x="5059" y="1638"/>
                  <a:ext cx="51" cy="15"/>
                  <a:chOff x="5059" y="1638"/>
                  <a:chExt cx="51" cy="15"/>
                </a:xfrm>
              </p:grpSpPr>
              <p:sp>
                <p:nvSpPr>
                  <p:cNvPr id="795" name="Oval 635"/>
                  <p:cNvSpPr>
                    <a:spLocks noChangeArrowheads="1"/>
                  </p:cNvSpPr>
                  <p:nvPr/>
                </p:nvSpPr>
                <p:spPr bwMode="gray">
                  <a:xfrm>
                    <a:off x="5059" y="1638"/>
                    <a:ext cx="51" cy="15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796" name="Oval 636"/>
                  <p:cNvSpPr>
                    <a:spLocks noChangeArrowheads="1"/>
                  </p:cNvSpPr>
                  <p:nvPr/>
                </p:nvSpPr>
                <p:spPr bwMode="gray">
                  <a:xfrm>
                    <a:off x="5059" y="1638"/>
                    <a:ext cx="51" cy="14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785" name="Freeform 637"/>
                <p:cNvSpPr>
                  <a:spLocks/>
                </p:cNvSpPr>
                <p:nvPr/>
              </p:nvSpPr>
              <p:spPr bwMode="gray">
                <a:xfrm>
                  <a:off x="5064" y="1650"/>
                  <a:ext cx="43" cy="19"/>
                </a:xfrm>
                <a:custGeom>
                  <a:avLst/>
                  <a:gdLst>
                    <a:gd name="T0" fmla="*/ 1 w 172"/>
                    <a:gd name="T1" fmla="*/ 0 h 111"/>
                    <a:gd name="T2" fmla="*/ 0 w 172"/>
                    <a:gd name="T3" fmla="*/ 3 h 111"/>
                    <a:gd name="T4" fmla="*/ 3 w 172"/>
                    <a:gd name="T5" fmla="*/ 3 h 111"/>
                    <a:gd name="T6" fmla="*/ 8 w 172"/>
                    <a:gd name="T7" fmla="*/ 3 h 111"/>
                    <a:gd name="T8" fmla="*/ 11 w 172"/>
                    <a:gd name="T9" fmla="*/ 3 h 111"/>
                    <a:gd name="T10" fmla="*/ 9 w 172"/>
                    <a:gd name="T11" fmla="*/ 0 h 111"/>
                    <a:gd name="T12" fmla="*/ 1 w 172"/>
                    <a:gd name="T13" fmla="*/ 0 h 11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2"/>
                    <a:gd name="T22" fmla="*/ 0 h 111"/>
                    <a:gd name="T23" fmla="*/ 172 w 172"/>
                    <a:gd name="T24" fmla="*/ 111 h 11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2" h="111">
                      <a:moveTo>
                        <a:pt x="20" y="1"/>
                      </a:moveTo>
                      <a:lnTo>
                        <a:pt x="0" y="92"/>
                      </a:lnTo>
                      <a:lnTo>
                        <a:pt x="46" y="111"/>
                      </a:lnTo>
                      <a:lnTo>
                        <a:pt x="131" y="111"/>
                      </a:lnTo>
                      <a:lnTo>
                        <a:pt x="172" y="89"/>
                      </a:lnTo>
                      <a:lnTo>
                        <a:pt x="149" y="0"/>
                      </a:lnTo>
                      <a:lnTo>
                        <a:pt x="20" y="1"/>
                      </a:lnTo>
                      <a:close/>
                    </a:path>
                  </a:pathLst>
                </a:custGeom>
                <a:solidFill>
                  <a:srgbClr val="F9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6" name="Freeform 638"/>
                <p:cNvSpPr>
                  <a:spLocks/>
                </p:cNvSpPr>
                <p:nvPr/>
              </p:nvSpPr>
              <p:spPr bwMode="gray">
                <a:xfrm>
                  <a:off x="5064" y="1650"/>
                  <a:ext cx="43" cy="18"/>
                </a:xfrm>
                <a:custGeom>
                  <a:avLst/>
                  <a:gdLst>
                    <a:gd name="T0" fmla="*/ 1 w 170"/>
                    <a:gd name="T1" fmla="*/ 0 h 106"/>
                    <a:gd name="T2" fmla="*/ 0 w 170"/>
                    <a:gd name="T3" fmla="*/ 3 h 106"/>
                    <a:gd name="T4" fmla="*/ 3 w 170"/>
                    <a:gd name="T5" fmla="*/ 3 h 106"/>
                    <a:gd name="T6" fmla="*/ 8 w 170"/>
                    <a:gd name="T7" fmla="*/ 3 h 106"/>
                    <a:gd name="T8" fmla="*/ 11 w 170"/>
                    <a:gd name="T9" fmla="*/ 2 h 106"/>
                    <a:gd name="T10" fmla="*/ 9 w 170"/>
                    <a:gd name="T11" fmla="*/ 0 h 106"/>
                    <a:gd name="T12" fmla="*/ 1 w 170"/>
                    <a:gd name="T13" fmla="*/ 0 h 10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0"/>
                    <a:gd name="T22" fmla="*/ 0 h 106"/>
                    <a:gd name="T23" fmla="*/ 170 w 170"/>
                    <a:gd name="T24" fmla="*/ 106 h 10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0" h="106">
                      <a:moveTo>
                        <a:pt x="17" y="0"/>
                      </a:moveTo>
                      <a:lnTo>
                        <a:pt x="0" y="87"/>
                      </a:lnTo>
                      <a:lnTo>
                        <a:pt x="48" y="106"/>
                      </a:lnTo>
                      <a:lnTo>
                        <a:pt x="128" y="106"/>
                      </a:lnTo>
                      <a:lnTo>
                        <a:pt x="170" y="85"/>
                      </a:lnTo>
                      <a:lnTo>
                        <a:pt x="145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9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87" name="Group 639"/>
                <p:cNvGrpSpPr>
                  <a:grpSpLocks/>
                </p:cNvGrpSpPr>
                <p:nvPr/>
              </p:nvGrpSpPr>
              <p:grpSpPr bwMode="auto">
                <a:xfrm>
                  <a:off x="5069" y="1650"/>
                  <a:ext cx="31" cy="8"/>
                  <a:chOff x="5069" y="1650"/>
                  <a:chExt cx="31" cy="8"/>
                </a:xfrm>
              </p:grpSpPr>
              <p:sp>
                <p:nvSpPr>
                  <p:cNvPr id="792" name="Oval 640"/>
                  <p:cNvSpPr>
                    <a:spLocks noChangeArrowheads="1"/>
                  </p:cNvSpPr>
                  <p:nvPr/>
                </p:nvSpPr>
                <p:spPr bwMode="gray">
                  <a:xfrm>
                    <a:off x="5069" y="1650"/>
                    <a:ext cx="30" cy="8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793" name="Oval 641"/>
                  <p:cNvSpPr>
                    <a:spLocks noChangeArrowheads="1"/>
                  </p:cNvSpPr>
                  <p:nvPr/>
                </p:nvSpPr>
                <p:spPr bwMode="gray">
                  <a:xfrm>
                    <a:off x="5069" y="1650"/>
                    <a:ext cx="31" cy="8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794" name="Oval 642"/>
                  <p:cNvSpPr>
                    <a:spLocks noChangeArrowheads="1"/>
                  </p:cNvSpPr>
                  <p:nvPr/>
                </p:nvSpPr>
                <p:spPr bwMode="gray">
                  <a:xfrm>
                    <a:off x="5069" y="1650"/>
                    <a:ext cx="31" cy="7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788" name="Group 643"/>
                <p:cNvGrpSpPr>
                  <a:grpSpLocks/>
                </p:cNvGrpSpPr>
                <p:nvPr/>
              </p:nvGrpSpPr>
              <p:grpSpPr bwMode="auto">
                <a:xfrm>
                  <a:off x="5064" y="1658"/>
                  <a:ext cx="41" cy="10"/>
                  <a:chOff x="5064" y="1658"/>
                  <a:chExt cx="41" cy="10"/>
                </a:xfrm>
              </p:grpSpPr>
              <p:sp>
                <p:nvSpPr>
                  <p:cNvPr id="789" name="Oval 644"/>
                  <p:cNvSpPr>
                    <a:spLocks noChangeArrowheads="1"/>
                  </p:cNvSpPr>
                  <p:nvPr/>
                </p:nvSpPr>
                <p:spPr bwMode="gray">
                  <a:xfrm>
                    <a:off x="5064" y="1659"/>
                    <a:ext cx="40" cy="9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790" name="Oval 645"/>
                  <p:cNvSpPr>
                    <a:spLocks noChangeArrowheads="1"/>
                  </p:cNvSpPr>
                  <p:nvPr/>
                </p:nvSpPr>
                <p:spPr bwMode="gray">
                  <a:xfrm>
                    <a:off x="5066" y="1659"/>
                    <a:ext cx="39" cy="9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791" name="Oval 646"/>
                  <p:cNvSpPr>
                    <a:spLocks noChangeArrowheads="1"/>
                  </p:cNvSpPr>
                  <p:nvPr/>
                </p:nvSpPr>
                <p:spPr bwMode="gray">
                  <a:xfrm>
                    <a:off x="5066" y="1658"/>
                    <a:ext cx="39" cy="10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  <p:sp>
            <p:nvSpPr>
              <p:cNvPr id="783" name="Oval 647"/>
              <p:cNvSpPr>
                <a:spLocks noChangeArrowheads="1"/>
              </p:cNvSpPr>
              <p:nvPr/>
            </p:nvSpPr>
            <p:spPr bwMode="gray">
              <a:xfrm>
                <a:off x="5078" y="1652"/>
                <a:ext cx="13" cy="3"/>
              </a:xfrm>
              <a:prstGeom prst="ellipse">
                <a:avLst/>
              </a:prstGeom>
              <a:solidFill>
                <a:srgbClr val="F9AE00"/>
              </a:solidFill>
              <a:ln w="3175">
                <a:solidFill>
                  <a:srgbClr val="BFBFD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76" name="Rectangle 648"/>
            <p:cNvSpPr>
              <a:spLocks noChangeArrowheads="1"/>
            </p:cNvSpPr>
            <p:nvPr/>
          </p:nvSpPr>
          <p:spPr bwMode="gray">
            <a:xfrm>
              <a:off x="4349" y="2536"/>
              <a:ext cx="2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</a:p>
          </p:txBody>
        </p:sp>
        <p:grpSp>
          <p:nvGrpSpPr>
            <p:cNvPr id="77" name="Group 650"/>
            <p:cNvGrpSpPr>
              <a:grpSpLocks/>
            </p:cNvGrpSpPr>
            <p:nvPr/>
          </p:nvGrpSpPr>
          <p:grpSpPr bwMode="auto">
            <a:xfrm>
              <a:off x="4671" y="2774"/>
              <a:ext cx="192" cy="42"/>
              <a:chOff x="4956" y="1960"/>
              <a:chExt cx="257" cy="48"/>
            </a:xfrm>
          </p:grpSpPr>
          <p:grpSp>
            <p:nvGrpSpPr>
              <p:cNvPr id="778" name="Group 651"/>
              <p:cNvGrpSpPr>
                <a:grpSpLocks/>
              </p:cNvGrpSpPr>
              <p:nvPr/>
            </p:nvGrpSpPr>
            <p:grpSpPr bwMode="auto">
              <a:xfrm>
                <a:off x="4956" y="1960"/>
                <a:ext cx="257" cy="48"/>
                <a:chOff x="4956" y="1960"/>
                <a:chExt cx="257" cy="48"/>
              </a:xfrm>
            </p:grpSpPr>
            <p:sp>
              <p:nvSpPr>
                <p:cNvPr id="780" name="Oval 652"/>
                <p:cNvSpPr>
                  <a:spLocks noChangeArrowheads="1"/>
                </p:cNvSpPr>
                <p:nvPr/>
              </p:nvSpPr>
              <p:spPr bwMode="gray">
                <a:xfrm>
                  <a:off x="4956" y="1960"/>
                  <a:ext cx="257" cy="48"/>
                </a:xfrm>
                <a:prstGeom prst="ellipse">
                  <a:avLst/>
                </a:prstGeom>
                <a:solidFill>
                  <a:srgbClr val="F9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781" name="Oval 653"/>
                <p:cNvSpPr>
                  <a:spLocks noChangeArrowheads="1"/>
                </p:cNvSpPr>
                <p:nvPr/>
              </p:nvSpPr>
              <p:spPr bwMode="gray">
                <a:xfrm>
                  <a:off x="4957" y="1961"/>
                  <a:ext cx="256" cy="40"/>
                </a:xfrm>
                <a:prstGeom prst="ellipse">
                  <a:avLst/>
                </a:prstGeom>
                <a:solidFill>
                  <a:srgbClr val="F9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779" name="Freeform 654"/>
              <p:cNvSpPr>
                <a:spLocks/>
              </p:cNvSpPr>
              <p:nvPr/>
            </p:nvSpPr>
            <p:spPr bwMode="gray">
              <a:xfrm>
                <a:off x="4982" y="1992"/>
                <a:ext cx="28" cy="8"/>
              </a:xfrm>
              <a:custGeom>
                <a:avLst/>
                <a:gdLst>
                  <a:gd name="T0" fmla="*/ 0 w 114"/>
                  <a:gd name="T1" fmla="*/ 0 h 45"/>
                  <a:gd name="T2" fmla="*/ 2 w 114"/>
                  <a:gd name="T3" fmla="*/ 0 h 45"/>
                  <a:gd name="T4" fmla="*/ 4 w 114"/>
                  <a:gd name="T5" fmla="*/ 1 h 45"/>
                  <a:gd name="T6" fmla="*/ 7 w 114"/>
                  <a:gd name="T7" fmla="*/ 1 h 45"/>
                  <a:gd name="T8" fmla="*/ 7 w 114"/>
                  <a:gd name="T9" fmla="*/ 1 h 45"/>
                  <a:gd name="T10" fmla="*/ 5 w 114"/>
                  <a:gd name="T11" fmla="*/ 1 h 45"/>
                  <a:gd name="T12" fmla="*/ 3 w 114"/>
                  <a:gd name="T13" fmla="*/ 1 h 45"/>
                  <a:gd name="T14" fmla="*/ 0 w 114"/>
                  <a:gd name="T15" fmla="*/ 1 h 45"/>
                  <a:gd name="T16" fmla="*/ 0 w 114"/>
                  <a:gd name="T17" fmla="*/ 0 h 4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4"/>
                  <a:gd name="T28" fmla="*/ 0 h 45"/>
                  <a:gd name="T29" fmla="*/ 114 w 114"/>
                  <a:gd name="T30" fmla="*/ 45 h 4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4" h="45">
                    <a:moveTo>
                      <a:pt x="0" y="0"/>
                    </a:moveTo>
                    <a:lnTo>
                      <a:pt x="33" y="9"/>
                    </a:lnTo>
                    <a:lnTo>
                      <a:pt x="71" y="17"/>
                    </a:lnTo>
                    <a:lnTo>
                      <a:pt x="112" y="26"/>
                    </a:lnTo>
                    <a:lnTo>
                      <a:pt x="114" y="45"/>
                    </a:lnTo>
                    <a:lnTo>
                      <a:pt x="85" y="39"/>
                    </a:lnTo>
                    <a:lnTo>
                      <a:pt x="47" y="29"/>
                    </a:lnTo>
                    <a:lnTo>
                      <a:pt x="3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" name="Oval 655"/>
            <p:cNvSpPr>
              <a:spLocks noChangeArrowheads="1"/>
            </p:cNvSpPr>
            <p:nvPr/>
          </p:nvSpPr>
          <p:spPr bwMode="gray">
            <a:xfrm>
              <a:off x="4672" y="2772"/>
              <a:ext cx="191" cy="34"/>
            </a:xfrm>
            <a:prstGeom prst="ellipse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9" name="Rectangle 656"/>
            <p:cNvSpPr>
              <a:spLocks noChangeArrowheads="1"/>
            </p:cNvSpPr>
            <p:nvPr/>
          </p:nvSpPr>
          <p:spPr bwMode="gray">
            <a:xfrm>
              <a:off x="4672" y="2525"/>
              <a:ext cx="191" cy="264"/>
            </a:xfrm>
            <a:prstGeom prst="rect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80" name="Group 657"/>
            <p:cNvGrpSpPr>
              <a:grpSpLocks/>
            </p:cNvGrpSpPr>
            <p:nvPr/>
          </p:nvGrpSpPr>
          <p:grpSpPr bwMode="auto">
            <a:xfrm>
              <a:off x="4672" y="2507"/>
              <a:ext cx="191" cy="37"/>
              <a:chOff x="4957" y="1656"/>
              <a:chExt cx="256" cy="42"/>
            </a:xfrm>
          </p:grpSpPr>
          <p:sp>
            <p:nvSpPr>
              <p:cNvPr id="776" name="Oval 658"/>
              <p:cNvSpPr>
                <a:spLocks noChangeArrowheads="1"/>
              </p:cNvSpPr>
              <p:nvPr/>
            </p:nvSpPr>
            <p:spPr bwMode="gray">
              <a:xfrm>
                <a:off x="4957" y="1659"/>
                <a:ext cx="256" cy="39"/>
              </a:xfrm>
              <a:prstGeom prst="ellipse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77" name="Oval 659"/>
              <p:cNvSpPr>
                <a:spLocks noChangeArrowheads="1"/>
              </p:cNvSpPr>
              <p:nvPr/>
            </p:nvSpPr>
            <p:spPr bwMode="gray">
              <a:xfrm>
                <a:off x="4957" y="1656"/>
                <a:ext cx="256" cy="39"/>
              </a:xfrm>
              <a:prstGeom prst="ellipse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81" name="Oval 660"/>
            <p:cNvSpPr>
              <a:spLocks noChangeArrowheads="1"/>
            </p:cNvSpPr>
            <p:nvPr/>
          </p:nvSpPr>
          <p:spPr bwMode="gray">
            <a:xfrm>
              <a:off x="4672" y="2504"/>
              <a:ext cx="190" cy="38"/>
            </a:xfrm>
            <a:prstGeom prst="ellipse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82" name="Group 661"/>
            <p:cNvGrpSpPr>
              <a:grpSpLocks/>
            </p:cNvGrpSpPr>
            <p:nvPr/>
          </p:nvGrpSpPr>
          <p:grpSpPr bwMode="auto">
            <a:xfrm>
              <a:off x="4671" y="2494"/>
              <a:ext cx="191" cy="32"/>
              <a:chOff x="4956" y="1641"/>
              <a:chExt cx="256" cy="36"/>
            </a:xfrm>
          </p:grpSpPr>
          <p:sp>
            <p:nvSpPr>
              <p:cNvPr id="774" name="Oval 662"/>
              <p:cNvSpPr>
                <a:spLocks noChangeArrowheads="1"/>
              </p:cNvSpPr>
              <p:nvPr/>
            </p:nvSpPr>
            <p:spPr bwMode="gray">
              <a:xfrm>
                <a:off x="4956" y="1641"/>
                <a:ext cx="256" cy="36"/>
              </a:xfrm>
              <a:prstGeom prst="ellipse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75" name="Rectangle 663"/>
              <p:cNvSpPr>
                <a:spLocks noChangeArrowheads="1"/>
              </p:cNvSpPr>
              <p:nvPr/>
            </p:nvSpPr>
            <p:spPr bwMode="gray">
              <a:xfrm>
                <a:off x="4956" y="1650"/>
                <a:ext cx="256" cy="9"/>
              </a:xfrm>
              <a:prstGeom prst="rect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83" name="Group 664"/>
            <p:cNvGrpSpPr>
              <a:grpSpLocks/>
            </p:cNvGrpSpPr>
            <p:nvPr/>
          </p:nvGrpSpPr>
          <p:grpSpPr bwMode="auto">
            <a:xfrm>
              <a:off x="4671" y="2488"/>
              <a:ext cx="191" cy="31"/>
              <a:chOff x="4956" y="1634"/>
              <a:chExt cx="256" cy="35"/>
            </a:xfrm>
          </p:grpSpPr>
          <p:grpSp>
            <p:nvGrpSpPr>
              <p:cNvPr id="770" name="Group 665"/>
              <p:cNvGrpSpPr>
                <a:grpSpLocks/>
              </p:cNvGrpSpPr>
              <p:nvPr/>
            </p:nvGrpSpPr>
            <p:grpSpPr bwMode="auto">
              <a:xfrm>
                <a:off x="4956" y="1634"/>
                <a:ext cx="256" cy="35"/>
                <a:chOff x="4956" y="1634"/>
                <a:chExt cx="256" cy="35"/>
              </a:xfrm>
            </p:grpSpPr>
            <p:sp>
              <p:nvSpPr>
                <p:cNvPr id="772" name="Oval 666"/>
                <p:cNvSpPr>
                  <a:spLocks noChangeArrowheads="1"/>
                </p:cNvSpPr>
                <p:nvPr/>
              </p:nvSpPr>
              <p:spPr bwMode="gray">
                <a:xfrm>
                  <a:off x="4956" y="1634"/>
                  <a:ext cx="255" cy="35"/>
                </a:xfrm>
                <a:prstGeom prst="ellipse">
                  <a:avLst/>
                </a:prstGeom>
                <a:solidFill>
                  <a:srgbClr val="F9AE00"/>
                </a:solidFill>
                <a:ln w="3175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773" name="Oval 667"/>
                <p:cNvSpPr>
                  <a:spLocks noChangeArrowheads="1"/>
                </p:cNvSpPr>
                <p:nvPr/>
              </p:nvSpPr>
              <p:spPr bwMode="gray">
                <a:xfrm>
                  <a:off x="4956" y="1637"/>
                  <a:ext cx="256" cy="32"/>
                </a:xfrm>
                <a:prstGeom prst="ellipse">
                  <a:avLst/>
                </a:prstGeom>
                <a:solidFill>
                  <a:srgbClr val="F9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771" name="Oval 668"/>
              <p:cNvSpPr>
                <a:spLocks noChangeArrowheads="1"/>
              </p:cNvSpPr>
              <p:nvPr/>
            </p:nvSpPr>
            <p:spPr bwMode="gray">
              <a:xfrm>
                <a:off x="4956" y="1634"/>
                <a:ext cx="255" cy="35"/>
              </a:xfrm>
              <a:prstGeom prst="ellipse">
                <a:avLst/>
              </a:prstGeom>
              <a:solidFill>
                <a:srgbClr val="F9AE00"/>
              </a:solidFill>
              <a:ln w="3175">
                <a:solidFill>
                  <a:srgbClr val="DFDFF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84" name="Freeform 669"/>
            <p:cNvSpPr>
              <a:spLocks/>
            </p:cNvSpPr>
            <p:nvPr/>
          </p:nvSpPr>
          <p:spPr bwMode="gray">
            <a:xfrm>
              <a:off x="4690" y="2515"/>
              <a:ext cx="21" cy="5"/>
            </a:xfrm>
            <a:custGeom>
              <a:avLst/>
              <a:gdLst>
                <a:gd name="T0" fmla="*/ 0 w 113"/>
                <a:gd name="T1" fmla="*/ 0 h 39"/>
                <a:gd name="T2" fmla="*/ 1 w 113"/>
                <a:gd name="T3" fmla="*/ 0 h 39"/>
                <a:gd name="T4" fmla="*/ 2 w 113"/>
                <a:gd name="T5" fmla="*/ 0 h 39"/>
                <a:gd name="T6" fmla="*/ 4 w 113"/>
                <a:gd name="T7" fmla="*/ 0 h 39"/>
                <a:gd name="T8" fmla="*/ 4 w 113"/>
                <a:gd name="T9" fmla="*/ 1 h 39"/>
                <a:gd name="T10" fmla="*/ 3 w 113"/>
                <a:gd name="T11" fmla="*/ 1 h 39"/>
                <a:gd name="T12" fmla="*/ 2 w 113"/>
                <a:gd name="T13" fmla="*/ 0 h 39"/>
                <a:gd name="T14" fmla="*/ 0 w 113"/>
                <a:gd name="T15" fmla="*/ 0 h 39"/>
                <a:gd name="T16" fmla="*/ 0 w 113"/>
                <a:gd name="T17" fmla="*/ 0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3"/>
                <a:gd name="T28" fmla="*/ 0 h 39"/>
                <a:gd name="T29" fmla="*/ 113 w 113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3" h="39">
                  <a:moveTo>
                    <a:pt x="0" y="0"/>
                  </a:moveTo>
                  <a:lnTo>
                    <a:pt x="33" y="6"/>
                  </a:lnTo>
                  <a:lnTo>
                    <a:pt x="71" y="15"/>
                  </a:lnTo>
                  <a:lnTo>
                    <a:pt x="112" y="22"/>
                  </a:lnTo>
                  <a:lnTo>
                    <a:pt x="113" y="39"/>
                  </a:lnTo>
                  <a:lnTo>
                    <a:pt x="84" y="36"/>
                  </a:lnTo>
                  <a:lnTo>
                    <a:pt x="46" y="26"/>
                  </a:lnTo>
                  <a:lnTo>
                    <a:pt x="3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5" name="Group 670"/>
            <p:cNvGrpSpPr>
              <a:grpSpLocks/>
            </p:cNvGrpSpPr>
            <p:nvPr/>
          </p:nvGrpSpPr>
          <p:grpSpPr bwMode="auto">
            <a:xfrm>
              <a:off x="4748" y="2492"/>
              <a:ext cx="38" cy="27"/>
              <a:chOff x="5059" y="1638"/>
              <a:chExt cx="51" cy="31"/>
            </a:xfrm>
          </p:grpSpPr>
          <p:grpSp>
            <p:nvGrpSpPr>
              <p:cNvPr id="755" name="Group 671"/>
              <p:cNvGrpSpPr>
                <a:grpSpLocks/>
              </p:cNvGrpSpPr>
              <p:nvPr/>
            </p:nvGrpSpPr>
            <p:grpSpPr bwMode="auto">
              <a:xfrm>
                <a:off x="5059" y="1638"/>
                <a:ext cx="51" cy="31"/>
                <a:chOff x="5059" y="1638"/>
                <a:chExt cx="51" cy="31"/>
              </a:xfrm>
            </p:grpSpPr>
            <p:grpSp>
              <p:nvGrpSpPr>
                <p:cNvPr id="757" name="Group 672"/>
                <p:cNvGrpSpPr>
                  <a:grpSpLocks/>
                </p:cNvGrpSpPr>
                <p:nvPr/>
              </p:nvGrpSpPr>
              <p:grpSpPr bwMode="auto">
                <a:xfrm>
                  <a:off x="5059" y="1638"/>
                  <a:ext cx="51" cy="15"/>
                  <a:chOff x="5059" y="1638"/>
                  <a:chExt cx="51" cy="15"/>
                </a:xfrm>
              </p:grpSpPr>
              <p:sp>
                <p:nvSpPr>
                  <p:cNvPr id="768" name="Oval 673"/>
                  <p:cNvSpPr>
                    <a:spLocks noChangeArrowheads="1"/>
                  </p:cNvSpPr>
                  <p:nvPr/>
                </p:nvSpPr>
                <p:spPr bwMode="gray">
                  <a:xfrm>
                    <a:off x="5059" y="1638"/>
                    <a:ext cx="51" cy="15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769" name="Oval 674"/>
                  <p:cNvSpPr>
                    <a:spLocks noChangeArrowheads="1"/>
                  </p:cNvSpPr>
                  <p:nvPr/>
                </p:nvSpPr>
                <p:spPr bwMode="gray">
                  <a:xfrm>
                    <a:off x="5059" y="1638"/>
                    <a:ext cx="51" cy="14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758" name="Freeform 675"/>
                <p:cNvSpPr>
                  <a:spLocks/>
                </p:cNvSpPr>
                <p:nvPr/>
              </p:nvSpPr>
              <p:spPr bwMode="gray">
                <a:xfrm>
                  <a:off x="5064" y="1650"/>
                  <a:ext cx="43" cy="19"/>
                </a:xfrm>
                <a:custGeom>
                  <a:avLst/>
                  <a:gdLst>
                    <a:gd name="T0" fmla="*/ 1 w 172"/>
                    <a:gd name="T1" fmla="*/ 0 h 111"/>
                    <a:gd name="T2" fmla="*/ 0 w 172"/>
                    <a:gd name="T3" fmla="*/ 3 h 111"/>
                    <a:gd name="T4" fmla="*/ 3 w 172"/>
                    <a:gd name="T5" fmla="*/ 3 h 111"/>
                    <a:gd name="T6" fmla="*/ 8 w 172"/>
                    <a:gd name="T7" fmla="*/ 3 h 111"/>
                    <a:gd name="T8" fmla="*/ 11 w 172"/>
                    <a:gd name="T9" fmla="*/ 3 h 111"/>
                    <a:gd name="T10" fmla="*/ 9 w 172"/>
                    <a:gd name="T11" fmla="*/ 0 h 111"/>
                    <a:gd name="T12" fmla="*/ 1 w 172"/>
                    <a:gd name="T13" fmla="*/ 0 h 11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2"/>
                    <a:gd name="T22" fmla="*/ 0 h 111"/>
                    <a:gd name="T23" fmla="*/ 172 w 172"/>
                    <a:gd name="T24" fmla="*/ 111 h 11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2" h="111">
                      <a:moveTo>
                        <a:pt x="20" y="1"/>
                      </a:moveTo>
                      <a:lnTo>
                        <a:pt x="0" y="92"/>
                      </a:lnTo>
                      <a:lnTo>
                        <a:pt x="46" y="111"/>
                      </a:lnTo>
                      <a:lnTo>
                        <a:pt x="131" y="111"/>
                      </a:lnTo>
                      <a:lnTo>
                        <a:pt x="172" y="89"/>
                      </a:lnTo>
                      <a:lnTo>
                        <a:pt x="149" y="0"/>
                      </a:lnTo>
                      <a:lnTo>
                        <a:pt x="20" y="1"/>
                      </a:lnTo>
                      <a:close/>
                    </a:path>
                  </a:pathLst>
                </a:custGeom>
                <a:solidFill>
                  <a:srgbClr val="F9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" name="Freeform 676"/>
                <p:cNvSpPr>
                  <a:spLocks/>
                </p:cNvSpPr>
                <p:nvPr/>
              </p:nvSpPr>
              <p:spPr bwMode="gray">
                <a:xfrm>
                  <a:off x="5064" y="1650"/>
                  <a:ext cx="43" cy="18"/>
                </a:xfrm>
                <a:custGeom>
                  <a:avLst/>
                  <a:gdLst>
                    <a:gd name="T0" fmla="*/ 1 w 170"/>
                    <a:gd name="T1" fmla="*/ 0 h 106"/>
                    <a:gd name="T2" fmla="*/ 0 w 170"/>
                    <a:gd name="T3" fmla="*/ 3 h 106"/>
                    <a:gd name="T4" fmla="*/ 3 w 170"/>
                    <a:gd name="T5" fmla="*/ 3 h 106"/>
                    <a:gd name="T6" fmla="*/ 8 w 170"/>
                    <a:gd name="T7" fmla="*/ 3 h 106"/>
                    <a:gd name="T8" fmla="*/ 11 w 170"/>
                    <a:gd name="T9" fmla="*/ 2 h 106"/>
                    <a:gd name="T10" fmla="*/ 9 w 170"/>
                    <a:gd name="T11" fmla="*/ 0 h 106"/>
                    <a:gd name="T12" fmla="*/ 1 w 170"/>
                    <a:gd name="T13" fmla="*/ 0 h 10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0"/>
                    <a:gd name="T22" fmla="*/ 0 h 106"/>
                    <a:gd name="T23" fmla="*/ 170 w 170"/>
                    <a:gd name="T24" fmla="*/ 106 h 10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0" h="106">
                      <a:moveTo>
                        <a:pt x="17" y="0"/>
                      </a:moveTo>
                      <a:lnTo>
                        <a:pt x="0" y="87"/>
                      </a:lnTo>
                      <a:lnTo>
                        <a:pt x="48" y="106"/>
                      </a:lnTo>
                      <a:lnTo>
                        <a:pt x="128" y="106"/>
                      </a:lnTo>
                      <a:lnTo>
                        <a:pt x="170" y="85"/>
                      </a:lnTo>
                      <a:lnTo>
                        <a:pt x="145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9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60" name="Group 677"/>
                <p:cNvGrpSpPr>
                  <a:grpSpLocks/>
                </p:cNvGrpSpPr>
                <p:nvPr/>
              </p:nvGrpSpPr>
              <p:grpSpPr bwMode="auto">
                <a:xfrm>
                  <a:off x="5069" y="1650"/>
                  <a:ext cx="31" cy="8"/>
                  <a:chOff x="5069" y="1650"/>
                  <a:chExt cx="31" cy="8"/>
                </a:xfrm>
              </p:grpSpPr>
              <p:sp>
                <p:nvSpPr>
                  <p:cNvPr id="765" name="Oval 678"/>
                  <p:cNvSpPr>
                    <a:spLocks noChangeArrowheads="1"/>
                  </p:cNvSpPr>
                  <p:nvPr/>
                </p:nvSpPr>
                <p:spPr bwMode="gray">
                  <a:xfrm>
                    <a:off x="5069" y="1650"/>
                    <a:ext cx="30" cy="8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766" name="Oval 679"/>
                  <p:cNvSpPr>
                    <a:spLocks noChangeArrowheads="1"/>
                  </p:cNvSpPr>
                  <p:nvPr/>
                </p:nvSpPr>
                <p:spPr bwMode="gray">
                  <a:xfrm>
                    <a:off x="5069" y="1650"/>
                    <a:ext cx="31" cy="8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767" name="Oval 680"/>
                  <p:cNvSpPr>
                    <a:spLocks noChangeArrowheads="1"/>
                  </p:cNvSpPr>
                  <p:nvPr/>
                </p:nvSpPr>
                <p:spPr bwMode="gray">
                  <a:xfrm>
                    <a:off x="5069" y="1650"/>
                    <a:ext cx="31" cy="7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761" name="Group 681"/>
                <p:cNvGrpSpPr>
                  <a:grpSpLocks/>
                </p:cNvGrpSpPr>
                <p:nvPr/>
              </p:nvGrpSpPr>
              <p:grpSpPr bwMode="auto">
                <a:xfrm>
                  <a:off x="5064" y="1658"/>
                  <a:ext cx="41" cy="10"/>
                  <a:chOff x="5064" y="1658"/>
                  <a:chExt cx="41" cy="10"/>
                </a:xfrm>
              </p:grpSpPr>
              <p:sp>
                <p:nvSpPr>
                  <p:cNvPr id="762" name="Oval 682"/>
                  <p:cNvSpPr>
                    <a:spLocks noChangeArrowheads="1"/>
                  </p:cNvSpPr>
                  <p:nvPr/>
                </p:nvSpPr>
                <p:spPr bwMode="gray">
                  <a:xfrm>
                    <a:off x="5064" y="1659"/>
                    <a:ext cx="40" cy="9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763" name="Oval 683"/>
                  <p:cNvSpPr>
                    <a:spLocks noChangeArrowheads="1"/>
                  </p:cNvSpPr>
                  <p:nvPr/>
                </p:nvSpPr>
                <p:spPr bwMode="gray">
                  <a:xfrm>
                    <a:off x="5066" y="1659"/>
                    <a:ext cx="39" cy="9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764" name="Oval 684"/>
                  <p:cNvSpPr>
                    <a:spLocks noChangeArrowheads="1"/>
                  </p:cNvSpPr>
                  <p:nvPr/>
                </p:nvSpPr>
                <p:spPr bwMode="gray">
                  <a:xfrm>
                    <a:off x="5066" y="1658"/>
                    <a:ext cx="39" cy="10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  <p:sp>
            <p:nvSpPr>
              <p:cNvPr id="756" name="Oval 685"/>
              <p:cNvSpPr>
                <a:spLocks noChangeArrowheads="1"/>
              </p:cNvSpPr>
              <p:nvPr/>
            </p:nvSpPr>
            <p:spPr bwMode="gray">
              <a:xfrm>
                <a:off x="5078" y="1652"/>
                <a:ext cx="13" cy="3"/>
              </a:xfrm>
              <a:prstGeom prst="ellipse">
                <a:avLst/>
              </a:prstGeom>
              <a:solidFill>
                <a:srgbClr val="F9AE00"/>
              </a:solidFill>
              <a:ln w="3175">
                <a:solidFill>
                  <a:srgbClr val="BFBFD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86" name="Rectangle 686"/>
            <p:cNvSpPr>
              <a:spLocks noChangeArrowheads="1"/>
            </p:cNvSpPr>
            <p:nvPr/>
          </p:nvSpPr>
          <p:spPr bwMode="gray">
            <a:xfrm>
              <a:off x="4639" y="2536"/>
              <a:ext cx="2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</a:p>
          </p:txBody>
        </p:sp>
        <p:grpSp>
          <p:nvGrpSpPr>
            <p:cNvPr id="87" name="Group 688"/>
            <p:cNvGrpSpPr>
              <a:grpSpLocks/>
            </p:cNvGrpSpPr>
            <p:nvPr/>
          </p:nvGrpSpPr>
          <p:grpSpPr bwMode="auto">
            <a:xfrm>
              <a:off x="3598" y="2774"/>
              <a:ext cx="192" cy="42"/>
              <a:chOff x="4956" y="1960"/>
              <a:chExt cx="257" cy="48"/>
            </a:xfrm>
          </p:grpSpPr>
          <p:grpSp>
            <p:nvGrpSpPr>
              <p:cNvPr id="751" name="Group 689"/>
              <p:cNvGrpSpPr>
                <a:grpSpLocks/>
              </p:cNvGrpSpPr>
              <p:nvPr/>
            </p:nvGrpSpPr>
            <p:grpSpPr bwMode="auto">
              <a:xfrm>
                <a:off x="4956" y="1960"/>
                <a:ext cx="257" cy="48"/>
                <a:chOff x="4956" y="1960"/>
                <a:chExt cx="257" cy="48"/>
              </a:xfrm>
            </p:grpSpPr>
            <p:sp>
              <p:nvSpPr>
                <p:cNvPr id="753" name="Oval 690"/>
                <p:cNvSpPr>
                  <a:spLocks noChangeArrowheads="1"/>
                </p:cNvSpPr>
                <p:nvPr/>
              </p:nvSpPr>
              <p:spPr bwMode="gray">
                <a:xfrm>
                  <a:off x="4956" y="1960"/>
                  <a:ext cx="257" cy="48"/>
                </a:xfrm>
                <a:prstGeom prst="ellipse">
                  <a:avLst/>
                </a:prstGeom>
                <a:solidFill>
                  <a:srgbClr val="5F5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754" name="Oval 691"/>
                <p:cNvSpPr>
                  <a:spLocks noChangeArrowheads="1"/>
                </p:cNvSpPr>
                <p:nvPr/>
              </p:nvSpPr>
              <p:spPr bwMode="gray">
                <a:xfrm>
                  <a:off x="4957" y="1961"/>
                  <a:ext cx="256" cy="40"/>
                </a:xfrm>
                <a:prstGeom prst="ellipse">
                  <a:avLst/>
                </a:prstGeom>
                <a:solidFill>
                  <a:srgbClr val="5F5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752" name="Freeform 692"/>
              <p:cNvSpPr>
                <a:spLocks/>
              </p:cNvSpPr>
              <p:nvPr/>
            </p:nvSpPr>
            <p:spPr bwMode="gray">
              <a:xfrm>
                <a:off x="4982" y="1992"/>
                <a:ext cx="28" cy="8"/>
              </a:xfrm>
              <a:custGeom>
                <a:avLst/>
                <a:gdLst>
                  <a:gd name="T0" fmla="*/ 0 w 114"/>
                  <a:gd name="T1" fmla="*/ 0 h 45"/>
                  <a:gd name="T2" fmla="*/ 2 w 114"/>
                  <a:gd name="T3" fmla="*/ 0 h 45"/>
                  <a:gd name="T4" fmla="*/ 4 w 114"/>
                  <a:gd name="T5" fmla="*/ 1 h 45"/>
                  <a:gd name="T6" fmla="*/ 7 w 114"/>
                  <a:gd name="T7" fmla="*/ 1 h 45"/>
                  <a:gd name="T8" fmla="*/ 7 w 114"/>
                  <a:gd name="T9" fmla="*/ 1 h 45"/>
                  <a:gd name="T10" fmla="*/ 5 w 114"/>
                  <a:gd name="T11" fmla="*/ 1 h 45"/>
                  <a:gd name="T12" fmla="*/ 3 w 114"/>
                  <a:gd name="T13" fmla="*/ 1 h 45"/>
                  <a:gd name="T14" fmla="*/ 0 w 114"/>
                  <a:gd name="T15" fmla="*/ 1 h 45"/>
                  <a:gd name="T16" fmla="*/ 0 w 114"/>
                  <a:gd name="T17" fmla="*/ 0 h 4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4"/>
                  <a:gd name="T28" fmla="*/ 0 h 45"/>
                  <a:gd name="T29" fmla="*/ 114 w 114"/>
                  <a:gd name="T30" fmla="*/ 45 h 4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4" h="45">
                    <a:moveTo>
                      <a:pt x="0" y="0"/>
                    </a:moveTo>
                    <a:lnTo>
                      <a:pt x="33" y="9"/>
                    </a:lnTo>
                    <a:lnTo>
                      <a:pt x="71" y="17"/>
                    </a:lnTo>
                    <a:lnTo>
                      <a:pt x="112" y="26"/>
                    </a:lnTo>
                    <a:lnTo>
                      <a:pt x="114" y="45"/>
                    </a:lnTo>
                    <a:lnTo>
                      <a:pt x="85" y="39"/>
                    </a:lnTo>
                    <a:lnTo>
                      <a:pt x="47" y="29"/>
                    </a:lnTo>
                    <a:lnTo>
                      <a:pt x="3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B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" name="Oval 693"/>
            <p:cNvSpPr>
              <a:spLocks noChangeArrowheads="1"/>
            </p:cNvSpPr>
            <p:nvPr/>
          </p:nvSpPr>
          <p:spPr bwMode="gray">
            <a:xfrm>
              <a:off x="3599" y="2772"/>
              <a:ext cx="191" cy="34"/>
            </a:xfrm>
            <a:prstGeom prst="ellipse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9" name="Rectangle 694"/>
            <p:cNvSpPr>
              <a:spLocks noChangeArrowheads="1"/>
            </p:cNvSpPr>
            <p:nvPr/>
          </p:nvSpPr>
          <p:spPr bwMode="gray">
            <a:xfrm>
              <a:off x="3599" y="2525"/>
              <a:ext cx="191" cy="26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90" name="Group 695"/>
            <p:cNvGrpSpPr>
              <a:grpSpLocks/>
            </p:cNvGrpSpPr>
            <p:nvPr/>
          </p:nvGrpSpPr>
          <p:grpSpPr bwMode="auto">
            <a:xfrm>
              <a:off x="3599" y="2507"/>
              <a:ext cx="191" cy="37"/>
              <a:chOff x="4957" y="1656"/>
              <a:chExt cx="256" cy="42"/>
            </a:xfrm>
          </p:grpSpPr>
          <p:sp>
            <p:nvSpPr>
              <p:cNvPr id="749" name="Oval 696"/>
              <p:cNvSpPr>
                <a:spLocks noChangeArrowheads="1"/>
              </p:cNvSpPr>
              <p:nvPr/>
            </p:nvSpPr>
            <p:spPr bwMode="gray">
              <a:xfrm>
                <a:off x="4957" y="1659"/>
                <a:ext cx="256" cy="39"/>
              </a:xfrm>
              <a:prstGeom prst="ellipse">
                <a:avLst/>
              </a:prstGeom>
              <a:solidFill>
                <a:srgbClr val="FF1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50" name="Oval 697"/>
              <p:cNvSpPr>
                <a:spLocks noChangeArrowheads="1"/>
              </p:cNvSpPr>
              <p:nvPr/>
            </p:nvSpPr>
            <p:spPr bwMode="gray">
              <a:xfrm>
                <a:off x="4957" y="1656"/>
                <a:ext cx="256" cy="39"/>
              </a:xfrm>
              <a:prstGeom prst="ellipse">
                <a:avLst/>
              </a:prstGeom>
              <a:solidFill>
                <a:srgbClr val="FF1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91" name="Oval 698"/>
            <p:cNvSpPr>
              <a:spLocks noChangeArrowheads="1"/>
            </p:cNvSpPr>
            <p:nvPr/>
          </p:nvSpPr>
          <p:spPr bwMode="gray">
            <a:xfrm>
              <a:off x="3599" y="2504"/>
              <a:ext cx="190" cy="38"/>
            </a:xfrm>
            <a:prstGeom prst="ellipse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92" name="Group 699"/>
            <p:cNvGrpSpPr>
              <a:grpSpLocks/>
            </p:cNvGrpSpPr>
            <p:nvPr/>
          </p:nvGrpSpPr>
          <p:grpSpPr bwMode="auto">
            <a:xfrm>
              <a:off x="3598" y="2494"/>
              <a:ext cx="191" cy="32"/>
              <a:chOff x="4956" y="1641"/>
              <a:chExt cx="256" cy="36"/>
            </a:xfrm>
          </p:grpSpPr>
          <p:sp>
            <p:nvSpPr>
              <p:cNvPr id="747" name="Oval 700"/>
              <p:cNvSpPr>
                <a:spLocks noChangeArrowheads="1"/>
              </p:cNvSpPr>
              <p:nvPr/>
            </p:nvSpPr>
            <p:spPr bwMode="gray">
              <a:xfrm>
                <a:off x="4956" y="1641"/>
                <a:ext cx="256" cy="36"/>
              </a:xfrm>
              <a:prstGeom prst="ellipse">
                <a:avLst/>
              </a:prstGeom>
              <a:solidFill>
                <a:srgbClr val="7F7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48" name="Rectangle 701"/>
              <p:cNvSpPr>
                <a:spLocks noChangeArrowheads="1"/>
              </p:cNvSpPr>
              <p:nvPr/>
            </p:nvSpPr>
            <p:spPr bwMode="gray">
              <a:xfrm>
                <a:off x="4956" y="1650"/>
                <a:ext cx="256" cy="9"/>
              </a:xfrm>
              <a:prstGeom prst="rect">
                <a:avLst/>
              </a:prstGeom>
              <a:solidFill>
                <a:srgbClr val="7F7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93" name="Group 702"/>
            <p:cNvGrpSpPr>
              <a:grpSpLocks/>
            </p:cNvGrpSpPr>
            <p:nvPr/>
          </p:nvGrpSpPr>
          <p:grpSpPr bwMode="auto">
            <a:xfrm>
              <a:off x="3598" y="2488"/>
              <a:ext cx="191" cy="31"/>
              <a:chOff x="4956" y="1634"/>
              <a:chExt cx="256" cy="35"/>
            </a:xfrm>
          </p:grpSpPr>
          <p:grpSp>
            <p:nvGrpSpPr>
              <p:cNvPr id="743" name="Group 703"/>
              <p:cNvGrpSpPr>
                <a:grpSpLocks/>
              </p:cNvGrpSpPr>
              <p:nvPr/>
            </p:nvGrpSpPr>
            <p:grpSpPr bwMode="auto">
              <a:xfrm>
                <a:off x="4956" y="1634"/>
                <a:ext cx="256" cy="35"/>
                <a:chOff x="4956" y="1634"/>
                <a:chExt cx="256" cy="35"/>
              </a:xfrm>
            </p:grpSpPr>
            <p:sp>
              <p:nvSpPr>
                <p:cNvPr id="745" name="Oval 704"/>
                <p:cNvSpPr>
                  <a:spLocks noChangeArrowheads="1"/>
                </p:cNvSpPr>
                <p:nvPr/>
              </p:nvSpPr>
              <p:spPr bwMode="gray">
                <a:xfrm>
                  <a:off x="4956" y="1634"/>
                  <a:ext cx="255" cy="35"/>
                </a:xfrm>
                <a:prstGeom prst="ellipse">
                  <a:avLst/>
                </a:prstGeom>
                <a:solidFill>
                  <a:srgbClr val="BFBFDF"/>
                </a:solidFill>
                <a:ln w="3175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746" name="Oval 705"/>
                <p:cNvSpPr>
                  <a:spLocks noChangeArrowheads="1"/>
                </p:cNvSpPr>
                <p:nvPr/>
              </p:nvSpPr>
              <p:spPr bwMode="gray">
                <a:xfrm>
                  <a:off x="4956" y="1637"/>
                  <a:ext cx="256" cy="32"/>
                </a:xfrm>
                <a:prstGeom prst="ellipse">
                  <a:avLst/>
                </a:prstGeom>
                <a:solidFill>
                  <a:srgbClr val="9F9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744" name="Oval 706"/>
              <p:cNvSpPr>
                <a:spLocks noChangeArrowheads="1"/>
              </p:cNvSpPr>
              <p:nvPr/>
            </p:nvSpPr>
            <p:spPr bwMode="gray">
              <a:xfrm>
                <a:off x="4956" y="1634"/>
                <a:ext cx="255" cy="35"/>
              </a:xfrm>
              <a:prstGeom prst="ellipse">
                <a:avLst/>
              </a:prstGeom>
              <a:noFill/>
              <a:ln w="3175">
                <a:solidFill>
                  <a:srgbClr val="DFD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94" name="Freeform 707"/>
            <p:cNvSpPr>
              <a:spLocks/>
            </p:cNvSpPr>
            <p:nvPr/>
          </p:nvSpPr>
          <p:spPr bwMode="gray">
            <a:xfrm>
              <a:off x="3617" y="2515"/>
              <a:ext cx="21" cy="5"/>
            </a:xfrm>
            <a:custGeom>
              <a:avLst/>
              <a:gdLst>
                <a:gd name="T0" fmla="*/ 0 w 113"/>
                <a:gd name="T1" fmla="*/ 0 h 39"/>
                <a:gd name="T2" fmla="*/ 1 w 113"/>
                <a:gd name="T3" fmla="*/ 0 h 39"/>
                <a:gd name="T4" fmla="*/ 2 w 113"/>
                <a:gd name="T5" fmla="*/ 0 h 39"/>
                <a:gd name="T6" fmla="*/ 4 w 113"/>
                <a:gd name="T7" fmla="*/ 0 h 39"/>
                <a:gd name="T8" fmla="*/ 4 w 113"/>
                <a:gd name="T9" fmla="*/ 1 h 39"/>
                <a:gd name="T10" fmla="*/ 3 w 113"/>
                <a:gd name="T11" fmla="*/ 1 h 39"/>
                <a:gd name="T12" fmla="*/ 2 w 113"/>
                <a:gd name="T13" fmla="*/ 0 h 39"/>
                <a:gd name="T14" fmla="*/ 0 w 113"/>
                <a:gd name="T15" fmla="*/ 0 h 39"/>
                <a:gd name="T16" fmla="*/ 0 w 113"/>
                <a:gd name="T17" fmla="*/ 0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3"/>
                <a:gd name="T28" fmla="*/ 0 h 39"/>
                <a:gd name="T29" fmla="*/ 113 w 113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3" h="39">
                  <a:moveTo>
                    <a:pt x="0" y="0"/>
                  </a:moveTo>
                  <a:lnTo>
                    <a:pt x="33" y="6"/>
                  </a:lnTo>
                  <a:lnTo>
                    <a:pt x="71" y="15"/>
                  </a:lnTo>
                  <a:lnTo>
                    <a:pt x="112" y="22"/>
                  </a:lnTo>
                  <a:lnTo>
                    <a:pt x="113" y="39"/>
                  </a:lnTo>
                  <a:lnTo>
                    <a:pt x="84" y="36"/>
                  </a:lnTo>
                  <a:lnTo>
                    <a:pt x="46" y="26"/>
                  </a:lnTo>
                  <a:lnTo>
                    <a:pt x="3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5" name="Group 708"/>
            <p:cNvGrpSpPr>
              <a:grpSpLocks/>
            </p:cNvGrpSpPr>
            <p:nvPr/>
          </p:nvGrpSpPr>
          <p:grpSpPr bwMode="auto">
            <a:xfrm>
              <a:off x="3675" y="2492"/>
              <a:ext cx="38" cy="27"/>
              <a:chOff x="5059" y="1638"/>
              <a:chExt cx="51" cy="31"/>
            </a:xfrm>
          </p:grpSpPr>
          <p:grpSp>
            <p:nvGrpSpPr>
              <p:cNvPr id="728" name="Group 709"/>
              <p:cNvGrpSpPr>
                <a:grpSpLocks/>
              </p:cNvGrpSpPr>
              <p:nvPr/>
            </p:nvGrpSpPr>
            <p:grpSpPr bwMode="auto">
              <a:xfrm>
                <a:off x="5059" y="1638"/>
                <a:ext cx="51" cy="31"/>
                <a:chOff x="5059" y="1638"/>
                <a:chExt cx="51" cy="31"/>
              </a:xfrm>
            </p:grpSpPr>
            <p:grpSp>
              <p:nvGrpSpPr>
                <p:cNvPr id="730" name="Group 710"/>
                <p:cNvGrpSpPr>
                  <a:grpSpLocks/>
                </p:cNvGrpSpPr>
                <p:nvPr/>
              </p:nvGrpSpPr>
              <p:grpSpPr bwMode="auto">
                <a:xfrm>
                  <a:off x="5059" y="1638"/>
                  <a:ext cx="51" cy="15"/>
                  <a:chOff x="5059" y="1638"/>
                  <a:chExt cx="51" cy="15"/>
                </a:xfrm>
              </p:grpSpPr>
              <p:sp>
                <p:nvSpPr>
                  <p:cNvPr id="741" name="Oval 711"/>
                  <p:cNvSpPr>
                    <a:spLocks noChangeArrowheads="1"/>
                  </p:cNvSpPr>
                  <p:nvPr/>
                </p:nvSpPr>
                <p:spPr bwMode="gray">
                  <a:xfrm>
                    <a:off x="5059" y="1638"/>
                    <a:ext cx="51" cy="15"/>
                  </a:xfrm>
                  <a:prstGeom prst="ellipse">
                    <a:avLst/>
                  </a:prstGeom>
                  <a:noFill/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742" name="Oval 712"/>
                  <p:cNvSpPr>
                    <a:spLocks noChangeArrowheads="1"/>
                  </p:cNvSpPr>
                  <p:nvPr/>
                </p:nvSpPr>
                <p:spPr bwMode="gray">
                  <a:xfrm>
                    <a:off x="5059" y="1638"/>
                    <a:ext cx="51" cy="14"/>
                  </a:xfrm>
                  <a:prstGeom prst="ellipse">
                    <a:avLst/>
                  </a:prstGeom>
                  <a:noFill/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731" name="Freeform 713"/>
                <p:cNvSpPr>
                  <a:spLocks/>
                </p:cNvSpPr>
                <p:nvPr/>
              </p:nvSpPr>
              <p:spPr bwMode="gray">
                <a:xfrm>
                  <a:off x="5064" y="1650"/>
                  <a:ext cx="43" cy="19"/>
                </a:xfrm>
                <a:custGeom>
                  <a:avLst/>
                  <a:gdLst>
                    <a:gd name="T0" fmla="*/ 1 w 172"/>
                    <a:gd name="T1" fmla="*/ 0 h 111"/>
                    <a:gd name="T2" fmla="*/ 0 w 172"/>
                    <a:gd name="T3" fmla="*/ 3 h 111"/>
                    <a:gd name="T4" fmla="*/ 3 w 172"/>
                    <a:gd name="T5" fmla="*/ 3 h 111"/>
                    <a:gd name="T6" fmla="*/ 8 w 172"/>
                    <a:gd name="T7" fmla="*/ 3 h 111"/>
                    <a:gd name="T8" fmla="*/ 11 w 172"/>
                    <a:gd name="T9" fmla="*/ 3 h 111"/>
                    <a:gd name="T10" fmla="*/ 9 w 172"/>
                    <a:gd name="T11" fmla="*/ 0 h 111"/>
                    <a:gd name="T12" fmla="*/ 1 w 172"/>
                    <a:gd name="T13" fmla="*/ 0 h 11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2"/>
                    <a:gd name="T22" fmla="*/ 0 h 111"/>
                    <a:gd name="T23" fmla="*/ 172 w 172"/>
                    <a:gd name="T24" fmla="*/ 111 h 11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2" h="111">
                      <a:moveTo>
                        <a:pt x="20" y="1"/>
                      </a:moveTo>
                      <a:lnTo>
                        <a:pt x="0" y="92"/>
                      </a:lnTo>
                      <a:lnTo>
                        <a:pt x="46" y="111"/>
                      </a:lnTo>
                      <a:lnTo>
                        <a:pt x="131" y="111"/>
                      </a:lnTo>
                      <a:lnTo>
                        <a:pt x="172" y="89"/>
                      </a:lnTo>
                      <a:lnTo>
                        <a:pt x="149" y="0"/>
                      </a:lnTo>
                      <a:lnTo>
                        <a:pt x="20" y="1"/>
                      </a:lnTo>
                      <a:close/>
                    </a:path>
                  </a:pathLst>
                </a:custGeom>
                <a:solidFill>
                  <a:srgbClr val="7F7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2" name="Freeform 714"/>
                <p:cNvSpPr>
                  <a:spLocks/>
                </p:cNvSpPr>
                <p:nvPr/>
              </p:nvSpPr>
              <p:spPr bwMode="gray">
                <a:xfrm>
                  <a:off x="5064" y="1650"/>
                  <a:ext cx="43" cy="18"/>
                </a:xfrm>
                <a:custGeom>
                  <a:avLst/>
                  <a:gdLst>
                    <a:gd name="T0" fmla="*/ 1 w 170"/>
                    <a:gd name="T1" fmla="*/ 0 h 106"/>
                    <a:gd name="T2" fmla="*/ 0 w 170"/>
                    <a:gd name="T3" fmla="*/ 3 h 106"/>
                    <a:gd name="T4" fmla="*/ 3 w 170"/>
                    <a:gd name="T5" fmla="*/ 3 h 106"/>
                    <a:gd name="T6" fmla="*/ 8 w 170"/>
                    <a:gd name="T7" fmla="*/ 3 h 106"/>
                    <a:gd name="T8" fmla="*/ 11 w 170"/>
                    <a:gd name="T9" fmla="*/ 2 h 106"/>
                    <a:gd name="T10" fmla="*/ 9 w 170"/>
                    <a:gd name="T11" fmla="*/ 0 h 106"/>
                    <a:gd name="T12" fmla="*/ 1 w 170"/>
                    <a:gd name="T13" fmla="*/ 0 h 10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0"/>
                    <a:gd name="T22" fmla="*/ 0 h 106"/>
                    <a:gd name="T23" fmla="*/ 170 w 170"/>
                    <a:gd name="T24" fmla="*/ 106 h 10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0" h="106">
                      <a:moveTo>
                        <a:pt x="17" y="0"/>
                      </a:moveTo>
                      <a:lnTo>
                        <a:pt x="0" y="87"/>
                      </a:lnTo>
                      <a:lnTo>
                        <a:pt x="48" y="106"/>
                      </a:lnTo>
                      <a:lnTo>
                        <a:pt x="128" y="106"/>
                      </a:lnTo>
                      <a:lnTo>
                        <a:pt x="170" y="85"/>
                      </a:lnTo>
                      <a:lnTo>
                        <a:pt x="145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BFBF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33" name="Group 715"/>
                <p:cNvGrpSpPr>
                  <a:grpSpLocks/>
                </p:cNvGrpSpPr>
                <p:nvPr/>
              </p:nvGrpSpPr>
              <p:grpSpPr bwMode="auto">
                <a:xfrm>
                  <a:off x="5069" y="1650"/>
                  <a:ext cx="31" cy="8"/>
                  <a:chOff x="5069" y="1650"/>
                  <a:chExt cx="31" cy="8"/>
                </a:xfrm>
              </p:grpSpPr>
              <p:sp>
                <p:nvSpPr>
                  <p:cNvPr id="738" name="Oval 716"/>
                  <p:cNvSpPr>
                    <a:spLocks noChangeArrowheads="1"/>
                  </p:cNvSpPr>
                  <p:nvPr/>
                </p:nvSpPr>
                <p:spPr bwMode="gray">
                  <a:xfrm>
                    <a:off x="5069" y="1650"/>
                    <a:ext cx="30" cy="8"/>
                  </a:xfrm>
                  <a:prstGeom prst="ellipse">
                    <a:avLst/>
                  </a:prstGeom>
                  <a:solidFill>
                    <a:srgbClr val="9F9FBF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739" name="Oval 717"/>
                  <p:cNvSpPr>
                    <a:spLocks noChangeArrowheads="1"/>
                  </p:cNvSpPr>
                  <p:nvPr/>
                </p:nvSpPr>
                <p:spPr bwMode="gray">
                  <a:xfrm>
                    <a:off x="5069" y="1650"/>
                    <a:ext cx="31" cy="8"/>
                  </a:xfrm>
                  <a:prstGeom prst="ellipse">
                    <a:avLst/>
                  </a:prstGeom>
                  <a:noFill/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740" name="Oval 718"/>
                  <p:cNvSpPr>
                    <a:spLocks noChangeArrowheads="1"/>
                  </p:cNvSpPr>
                  <p:nvPr/>
                </p:nvSpPr>
                <p:spPr bwMode="gray">
                  <a:xfrm>
                    <a:off x="5069" y="1650"/>
                    <a:ext cx="31" cy="7"/>
                  </a:xfrm>
                  <a:prstGeom prst="ellipse">
                    <a:avLst/>
                  </a:prstGeom>
                  <a:noFill/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734" name="Group 719"/>
                <p:cNvGrpSpPr>
                  <a:grpSpLocks/>
                </p:cNvGrpSpPr>
                <p:nvPr/>
              </p:nvGrpSpPr>
              <p:grpSpPr bwMode="auto">
                <a:xfrm>
                  <a:off x="5064" y="1658"/>
                  <a:ext cx="41" cy="10"/>
                  <a:chOff x="5064" y="1658"/>
                  <a:chExt cx="41" cy="10"/>
                </a:xfrm>
              </p:grpSpPr>
              <p:sp>
                <p:nvSpPr>
                  <p:cNvPr id="735" name="Oval 720"/>
                  <p:cNvSpPr>
                    <a:spLocks noChangeArrowheads="1"/>
                  </p:cNvSpPr>
                  <p:nvPr/>
                </p:nvSpPr>
                <p:spPr bwMode="gray">
                  <a:xfrm>
                    <a:off x="5064" y="1659"/>
                    <a:ext cx="40" cy="9"/>
                  </a:xfrm>
                  <a:prstGeom prst="ellipse">
                    <a:avLst/>
                  </a:prstGeom>
                  <a:solidFill>
                    <a:srgbClr val="9F9FBF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736" name="Oval 721"/>
                  <p:cNvSpPr>
                    <a:spLocks noChangeArrowheads="1"/>
                  </p:cNvSpPr>
                  <p:nvPr/>
                </p:nvSpPr>
                <p:spPr bwMode="gray">
                  <a:xfrm>
                    <a:off x="5066" y="1659"/>
                    <a:ext cx="39" cy="9"/>
                  </a:xfrm>
                  <a:prstGeom prst="ellipse">
                    <a:avLst/>
                  </a:prstGeom>
                  <a:noFill/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737" name="Oval 722"/>
                  <p:cNvSpPr>
                    <a:spLocks noChangeArrowheads="1"/>
                  </p:cNvSpPr>
                  <p:nvPr/>
                </p:nvSpPr>
                <p:spPr bwMode="gray">
                  <a:xfrm>
                    <a:off x="5066" y="1658"/>
                    <a:ext cx="39" cy="10"/>
                  </a:xfrm>
                  <a:prstGeom prst="ellipse">
                    <a:avLst/>
                  </a:prstGeom>
                  <a:noFill/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  <p:sp>
            <p:nvSpPr>
              <p:cNvPr id="729" name="Oval 723"/>
              <p:cNvSpPr>
                <a:spLocks noChangeArrowheads="1"/>
              </p:cNvSpPr>
              <p:nvPr/>
            </p:nvSpPr>
            <p:spPr bwMode="gray">
              <a:xfrm>
                <a:off x="5078" y="1652"/>
                <a:ext cx="13" cy="3"/>
              </a:xfrm>
              <a:prstGeom prst="ellipse">
                <a:avLst/>
              </a:prstGeom>
              <a:solidFill>
                <a:srgbClr val="7F7F9F"/>
              </a:solidFill>
              <a:ln w="3175">
                <a:solidFill>
                  <a:srgbClr val="BFBFD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96" name="Rectangle 724"/>
            <p:cNvSpPr>
              <a:spLocks noChangeArrowheads="1"/>
            </p:cNvSpPr>
            <p:nvPr/>
          </p:nvSpPr>
          <p:spPr bwMode="gray">
            <a:xfrm>
              <a:off x="3591" y="2536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7</a:t>
              </a:r>
            </a:p>
          </p:txBody>
        </p:sp>
        <p:grpSp>
          <p:nvGrpSpPr>
            <p:cNvPr id="97" name="Group 727"/>
            <p:cNvGrpSpPr>
              <a:grpSpLocks/>
            </p:cNvGrpSpPr>
            <p:nvPr/>
          </p:nvGrpSpPr>
          <p:grpSpPr bwMode="auto">
            <a:xfrm>
              <a:off x="4383" y="2005"/>
              <a:ext cx="192" cy="328"/>
              <a:chOff x="4956" y="1634"/>
              <a:chExt cx="257" cy="374"/>
            </a:xfrm>
          </p:grpSpPr>
          <p:grpSp>
            <p:nvGrpSpPr>
              <p:cNvPr id="692" name="Group 728"/>
              <p:cNvGrpSpPr>
                <a:grpSpLocks/>
              </p:cNvGrpSpPr>
              <p:nvPr/>
            </p:nvGrpSpPr>
            <p:grpSpPr bwMode="auto">
              <a:xfrm>
                <a:off x="4956" y="1960"/>
                <a:ext cx="257" cy="48"/>
                <a:chOff x="4956" y="1960"/>
                <a:chExt cx="257" cy="48"/>
              </a:xfrm>
            </p:grpSpPr>
            <p:grpSp>
              <p:nvGrpSpPr>
                <p:cNvPr id="724" name="Group 729"/>
                <p:cNvGrpSpPr>
                  <a:grpSpLocks/>
                </p:cNvGrpSpPr>
                <p:nvPr/>
              </p:nvGrpSpPr>
              <p:grpSpPr bwMode="auto">
                <a:xfrm>
                  <a:off x="4956" y="1960"/>
                  <a:ext cx="257" cy="48"/>
                  <a:chOff x="4956" y="1960"/>
                  <a:chExt cx="257" cy="48"/>
                </a:xfrm>
              </p:grpSpPr>
              <p:sp>
                <p:nvSpPr>
                  <p:cNvPr id="726" name="Oval 730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960"/>
                    <a:ext cx="257" cy="48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727" name="Oval 731"/>
                  <p:cNvSpPr>
                    <a:spLocks noChangeArrowheads="1"/>
                  </p:cNvSpPr>
                  <p:nvPr/>
                </p:nvSpPr>
                <p:spPr bwMode="gray">
                  <a:xfrm>
                    <a:off x="4957" y="1961"/>
                    <a:ext cx="256" cy="40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725" name="Freeform 732"/>
                <p:cNvSpPr>
                  <a:spLocks/>
                </p:cNvSpPr>
                <p:nvPr/>
              </p:nvSpPr>
              <p:spPr bwMode="gray">
                <a:xfrm>
                  <a:off x="4982" y="1992"/>
                  <a:ext cx="28" cy="8"/>
                </a:xfrm>
                <a:custGeom>
                  <a:avLst/>
                  <a:gdLst>
                    <a:gd name="T0" fmla="*/ 0 w 114"/>
                    <a:gd name="T1" fmla="*/ 0 h 45"/>
                    <a:gd name="T2" fmla="*/ 2 w 114"/>
                    <a:gd name="T3" fmla="*/ 0 h 45"/>
                    <a:gd name="T4" fmla="*/ 4 w 114"/>
                    <a:gd name="T5" fmla="*/ 1 h 45"/>
                    <a:gd name="T6" fmla="*/ 7 w 114"/>
                    <a:gd name="T7" fmla="*/ 1 h 45"/>
                    <a:gd name="T8" fmla="*/ 7 w 114"/>
                    <a:gd name="T9" fmla="*/ 1 h 45"/>
                    <a:gd name="T10" fmla="*/ 5 w 114"/>
                    <a:gd name="T11" fmla="*/ 1 h 45"/>
                    <a:gd name="T12" fmla="*/ 3 w 114"/>
                    <a:gd name="T13" fmla="*/ 1 h 45"/>
                    <a:gd name="T14" fmla="*/ 0 w 114"/>
                    <a:gd name="T15" fmla="*/ 1 h 45"/>
                    <a:gd name="T16" fmla="*/ 0 w 114"/>
                    <a:gd name="T17" fmla="*/ 0 h 4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14"/>
                    <a:gd name="T28" fmla="*/ 0 h 45"/>
                    <a:gd name="T29" fmla="*/ 114 w 114"/>
                    <a:gd name="T30" fmla="*/ 45 h 4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14" h="45">
                      <a:moveTo>
                        <a:pt x="0" y="0"/>
                      </a:moveTo>
                      <a:lnTo>
                        <a:pt x="33" y="9"/>
                      </a:lnTo>
                      <a:lnTo>
                        <a:pt x="71" y="17"/>
                      </a:lnTo>
                      <a:lnTo>
                        <a:pt x="112" y="26"/>
                      </a:lnTo>
                      <a:lnTo>
                        <a:pt x="114" y="45"/>
                      </a:lnTo>
                      <a:lnTo>
                        <a:pt x="85" y="39"/>
                      </a:lnTo>
                      <a:lnTo>
                        <a:pt x="47" y="29"/>
                      </a:lnTo>
                      <a:lnTo>
                        <a:pt x="3" y="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93" name="Oval 733"/>
              <p:cNvSpPr>
                <a:spLocks noChangeArrowheads="1"/>
              </p:cNvSpPr>
              <p:nvPr/>
            </p:nvSpPr>
            <p:spPr bwMode="gray">
              <a:xfrm>
                <a:off x="4957" y="1958"/>
                <a:ext cx="256" cy="39"/>
              </a:xfrm>
              <a:prstGeom prst="ellipse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94" name="Rectangle 734"/>
              <p:cNvSpPr>
                <a:spLocks noChangeArrowheads="1"/>
              </p:cNvSpPr>
              <p:nvPr/>
            </p:nvSpPr>
            <p:spPr bwMode="gray">
              <a:xfrm>
                <a:off x="4957" y="1676"/>
                <a:ext cx="256" cy="301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695" name="Group 735"/>
              <p:cNvGrpSpPr>
                <a:grpSpLocks/>
              </p:cNvGrpSpPr>
              <p:nvPr/>
            </p:nvGrpSpPr>
            <p:grpSpPr bwMode="auto">
              <a:xfrm>
                <a:off x="4957" y="1656"/>
                <a:ext cx="256" cy="42"/>
                <a:chOff x="4957" y="1656"/>
                <a:chExt cx="256" cy="42"/>
              </a:xfrm>
            </p:grpSpPr>
            <p:sp>
              <p:nvSpPr>
                <p:cNvPr id="722" name="Oval 736"/>
                <p:cNvSpPr>
                  <a:spLocks noChangeArrowheads="1"/>
                </p:cNvSpPr>
                <p:nvPr/>
              </p:nvSpPr>
              <p:spPr bwMode="gray">
                <a:xfrm>
                  <a:off x="4957" y="1659"/>
                  <a:ext cx="256" cy="39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723" name="Oval 737"/>
                <p:cNvSpPr>
                  <a:spLocks noChangeArrowheads="1"/>
                </p:cNvSpPr>
                <p:nvPr/>
              </p:nvSpPr>
              <p:spPr bwMode="gray">
                <a:xfrm>
                  <a:off x="4957" y="1656"/>
                  <a:ext cx="256" cy="39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696" name="Oval 738"/>
              <p:cNvSpPr>
                <a:spLocks noChangeArrowheads="1"/>
              </p:cNvSpPr>
              <p:nvPr/>
            </p:nvSpPr>
            <p:spPr bwMode="gray">
              <a:xfrm>
                <a:off x="4957" y="1652"/>
                <a:ext cx="255" cy="44"/>
              </a:xfrm>
              <a:prstGeom prst="ellipse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697" name="Group 739"/>
              <p:cNvGrpSpPr>
                <a:grpSpLocks/>
              </p:cNvGrpSpPr>
              <p:nvPr/>
            </p:nvGrpSpPr>
            <p:grpSpPr bwMode="auto">
              <a:xfrm>
                <a:off x="4956" y="1641"/>
                <a:ext cx="256" cy="36"/>
                <a:chOff x="4956" y="1641"/>
                <a:chExt cx="256" cy="36"/>
              </a:xfrm>
            </p:grpSpPr>
            <p:sp>
              <p:nvSpPr>
                <p:cNvPr id="720" name="Oval 740"/>
                <p:cNvSpPr>
                  <a:spLocks noChangeArrowheads="1"/>
                </p:cNvSpPr>
                <p:nvPr/>
              </p:nvSpPr>
              <p:spPr bwMode="gray">
                <a:xfrm>
                  <a:off x="4956" y="1641"/>
                  <a:ext cx="256" cy="36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721" name="Rectangle 741"/>
                <p:cNvSpPr>
                  <a:spLocks noChangeArrowheads="1"/>
                </p:cNvSpPr>
                <p:nvPr/>
              </p:nvSpPr>
              <p:spPr bwMode="gray">
                <a:xfrm>
                  <a:off x="4956" y="1650"/>
                  <a:ext cx="256" cy="9"/>
                </a:xfrm>
                <a:prstGeom prst="rect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698" name="Group 742"/>
              <p:cNvGrpSpPr>
                <a:grpSpLocks/>
              </p:cNvGrpSpPr>
              <p:nvPr/>
            </p:nvGrpSpPr>
            <p:grpSpPr bwMode="auto">
              <a:xfrm>
                <a:off x="4956" y="1634"/>
                <a:ext cx="256" cy="35"/>
                <a:chOff x="4956" y="1634"/>
                <a:chExt cx="256" cy="35"/>
              </a:xfrm>
            </p:grpSpPr>
            <p:grpSp>
              <p:nvGrpSpPr>
                <p:cNvPr id="716" name="Group 743"/>
                <p:cNvGrpSpPr>
                  <a:grpSpLocks/>
                </p:cNvGrpSpPr>
                <p:nvPr/>
              </p:nvGrpSpPr>
              <p:grpSpPr bwMode="auto">
                <a:xfrm>
                  <a:off x="4956" y="1634"/>
                  <a:ext cx="256" cy="35"/>
                  <a:chOff x="4956" y="1634"/>
                  <a:chExt cx="256" cy="35"/>
                </a:xfrm>
              </p:grpSpPr>
              <p:sp>
                <p:nvSpPr>
                  <p:cNvPr id="718" name="Oval 744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634"/>
                    <a:ext cx="255" cy="35"/>
                  </a:xfrm>
                  <a:prstGeom prst="ellipse">
                    <a:avLst/>
                  </a:prstGeom>
                  <a:solidFill>
                    <a:srgbClr val="D0D0D0"/>
                  </a:solidFill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719" name="Oval 745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637"/>
                    <a:ext cx="256" cy="32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717" name="Oval 746"/>
                <p:cNvSpPr>
                  <a:spLocks noChangeArrowheads="1"/>
                </p:cNvSpPr>
                <p:nvPr/>
              </p:nvSpPr>
              <p:spPr bwMode="gray">
                <a:xfrm>
                  <a:off x="4956" y="1634"/>
                  <a:ext cx="255" cy="35"/>
                </a:xfrm>
                <a:prstGeom prst="ellipse">
                  <a:avLst/>
                </a:prstGeom>
                <a:solidFill>
                  <a:srgbClr val="D0D0D0"/>
                </a:solidFill>
                <a:ln w="3175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699" name="Freeform 747"/>
              <p:cNvSpPr>
                <a:spLocks/>
              </p:cNvSpPr>
              <p:nvPr/>
            </p:nvSpPr>
            <p:spPr bwMode="gray">
              <a:xfrm>
                <a:off x="4982" y="1665"/>
                <a:ext cx="28" cy="6"/>
              </a:xfrm>
              <a:custGeom>
                <a:avLst/>
                <a:gdLst>
                  <a:gd name="T0" fmla="*/ 0 w 113"/>
                  <a:gd name="T1" fmla="*/ 0 h 39"/>
                  <a:gd name="T2" fmla="*/ 2 w 113"/>
                  <a:gd name="T3" fmla="*/ 0 h 39"/>
                  <a:gd name="T4" fmla="*/ 4 w 113"/>
                  <a:gd name="T5" fmla="*/ 0 h 39"/>
                  <a:gd name="T6" fmla="*/ 7 w 113"/>
                  <a:gd name="T7" fmla="*/ 0 h 39"/>
                  <a:gd name="T8" fmla="*/ 7 w 113"/>
                  <a:gd name="T9" fmla="*/ 1 h 39"/>
                  <a:gd name="T10" fmla="*/ 5 w 113"/>
                  <a:gd name="T11" fmla="*/ 1 h 39"/>
                  <a:gd name="T12" fmla="*/ 3 w 113"/>
                  <a:gd name="T13" fmla="*/ 1 h 39"/>
                  <a:gd name="T14" fmla="*/ 0 w 113"/>
                  <a:gd name="T15" fmla="*/ 0 h 39"/>
                  <a:gd name="T16" fmla="*/ 0 w 113"/>
                  <a:gd name="T17" fmla="*/ 0 h 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3"/>
                  <a:gd name="T28" fmla="*/ 0 h 39"/>
                  <a:gd name="T29" fmla="*/ 113 w 113"/>
                  <a:gd name="T30" fmla="*/ 39 h 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3" h="39">
                    <a:moveTo>
                      <a:pt x="0" y="0"/>
                    </a:moveTo>
                    <a:lnTo>
                      <a:pt x="33" y="6"/>
                    </a:lnTo>
                    <a:lnTo>
                      <a:pt x="71" y="15"/>
                    </a:lnTo>
                    <a:lnTo>
                      <a:pt x="112" y="22"/>
                    </a:lnTo>
                    <a:lnTo>
                      <a:pt x="113" y="39"/>
                    </a:lnTo>
                    <a:lnTo>
                      <a:pt x="84" y="36"/>
                    </a:lnTo>
                    <a:lnTo>
                      <a:pt x="46" y="26"/>
                    </a:lnTo>
                    <a:lnTo>
                      <a:pt x="3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00" name="Group 748"/>
              <p:cNvGrpSpPr>
                <a:grpSpLocks/>
              </p:cNvGrpSpPr>
              <p:nvPr/>
            </p:nvGrpSpPr>
            <p:grpSpPr bwMode="auto">
              <a:xfrm>
                <a:off x="5059" y="1638"/>
                <a:ext cx="51" cy="31"/>
                <a:chOff x="5059" y="1638"/>
                <a:chExt cx="51" cy="31"/>
              </a:xfrm>
            </p:grpSpPr>
            <p:grpSp>
              <p:nvGrpSpPr>
                <p:cNvPr id="701" name="Group 749"/>
                <p:cNvGrpSpPr>
                  <a:grpSpLocks/>
                </p:cNvGrpSpPr>
                <p:nvPr/>
              </p:nvGrpSpPr>
              <p:grpSpPr bwMode="auto">
                <a:xfrm>
                  <a:off x="5059" y="1638"/>
                  <a:ext cx="51" cy="31"/>
                  <a:chOff x="5059" y="1638"/>
                  <a:chExt cx="51" cy="31"/>
                </a:xfrm>
              </p:grpSpPr>
              <p:grpSp>
                <p:nvGrpSpPr>
                  <p:cNvPr id="703" name="Group 750"/>
                  <p:cNvGrpSpPr>
                    <a:grpSpLocks/>
                  </p:cNvGrpSpPr>
                  <p:nvPr/>
                </p:nvGrpSpPr>
                <p:grpSpPr bwMode="auto">
                  <a:xfrm>
                    <a:off x="5059" y="1638"/>
                    <a:ext cx="51" cy="15"/>
                    <a:chOff x="5059" y="1638"/>
                    <a:chExt cx="51" cy="15"/>
                  </a:xfrm>
                </p:grpSpPr>
                <p:sp>
                  <p:nvSpPr>
                    <p:cNvPr id="714" name="Oval 751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59" y="1638"/>
                      <a:ext cx="51" cy="15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715" name="Oval 752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59" y="1638"/>
                      <a:ext cx="51" cy="14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704" name="Freeform 753"/>
                  <p:cNvSpPr>
                    <a:spLocks/>
                  </p:cNvSpPr>
                  <p:nvPr/>
                </p:nvSpPr>
                <p:spPr bwMode="gray">
                  <a:xfrm>
                    <a:off x="5064" y="1650"/>
                    <a:ext cx="43" cy="19"/>
                  </a:xfrm>
                  <a:custGeom>
                    <a:avLst/>
                    <a:gdLst>
                      <a:gd name="T0" fmla="*/ 1 w 172"/>
                      <a:gd name="T1" fmla="*/ 0 h 111"/>
                      <a:gd name="T2" fmla="*/ 0 w 172"/>
                      <a:gd name="T3" fmla="*/ 3 h 111"/>
                      <a:gd name="T4" fmla="*/ 3 w 172"/>
                      <a:gd name="T5" fmla="*/ 3 h 111"/>
                      <a:gd name="T6" fmla="*/ 8 w 172"/>
                      <a:gd name="T7" fmla="*/ 3 h 111"/>
                      <a:gd name="T8" fmla="*/ 11 w 172"/>
                      <a:gd name="T9" fmla="*/ 3 h 111"/>
                      <a:gd name="T10" fmla="*/ 9 w 172"/>
                      <a:gd name="T11" fmla="*/ 0 h 111"/>
                      <a:gd name="T12" fmla="*/ 1 w 172"/>
                      <a:gd name="T13" fmla="*/ 0 h 11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2"/>
                      <a:gd name="T22" fmla="*/ 0 h 111"/>
                      <a:gd name="T23" fmla="*/ 172 w 172"/>
                      <a:gd name="T24" fmla="*/ 111 h 11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2" h="111">
                        <a:moveTo>
                          <a:pt x="20" y="1"/>
                        </a:moveTo>
                        <a:lnTo>
                          <a:pt x="0" y="92"/>
                        </a:lnTo>
                        <a:lnTo>
                          <a:pt x="46" y="111"/>
                        </a:lnTo>
                        <a:lnTo>
                          <a:pt x="131" y="111"/>
                        </a:lnTo>
                        <a:lnTo>
                          <a:pt x="172" y="89"/>
                        </a:lnTo>
                        <a:lnTo>
                          <a:pt x="149" y="0"/>
                        </a:lnTo>
                        <a:lnTo>
                          <a:pt x="20" y="1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5" name="Freeform 754"/>
                  <p:cNvSpPr>
                    <a:spLocks/>
                  </p:cNvSpPr>
                  <p:nvPr/>
                </p:nvSpPr>
                <p:spPr bwMode="gray">
                  <a:xfrm>
                    <a:off x="5064" y="1650"/>
                    <a:ext cx="43" cy="18"/>
                  </a:xfrm>
                  <a:custGeom>
                    <a:avLst/>
                    <a:gdLst>
                      <a:gd name="T0" fmla="*/ 1 w 170"/>
                      <a:gd name="T1" fmla="*/ 0 h 106"/>
                      <a:gd name="T2" fmla="*/ 0 w 170"/>
                      <a:gd name="T3" fmla="*/ 3 h 106"/>
                      <a:gd name="T4" fmla="*/ 3 w 170"/>
                      <a:gd name="T5" fmla="*/ 3 h 106"/>
                      <a:gd name="T6" fmla="*/ 8 w 170"/>
                      <a:gd name="T7" fmla="*/ 3 h 106"/>
                      <a:gd name="T8" fmla="*/ 11 w 170"/>
                      <a:gd name="T9" fmla="*/ 2 h 106"/>
                      <a:gd name="T10" fmla="*/ 9 w 170"/>
                      <a:gd name="T11" fmla="*/ 0 h 106"/>
                      <a:gd name="T12" fmla="*/ 1 w 170"/>
                      <a:gd name="T13" fmla="*/ 0 h 10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0"/>
                      <a:gd name="T22" fmla="*/ 0 h 106"/>
                      <a:gd name="T23" fmla="*/ 170 w 170"/>
                      <a:gd name="T24" fmla="*/ 106 h 10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0" h="106">
                        <a:moveTo>
                          <a:pt x="17" y="0"/>
                        </a:moveTo>
                        <a:lnTo>
                          <a:pt x="0" y="87"/>
                        </a:lnTo>
                        <a:lnTo>
                          <a:pt x="48" y="106"/>
                        </a:lnTo>
                        <a:lnTo>
                          <a:pt x="128" y="106"/>
                        </a:lnTo>
                        <a:lnTo>
                          <a:pt x="170" y="85"/>
                        </a:lnTo>
                        <a:lnTo>
                          <a:pt x="145" y="0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706" name="Group 755"/>
                  <p:cNvGrpSpPr>
                    <a:grpSpLocks/>
                  </p:cNvGrpSpPr>
                  <p:nvPr/>
                </p:nvGrpSpPr>
                <p:grpSpPr bwMode="auto">
                  <a:xfrm>
                    <a:off x="5069" y="1650"/>
                    <a:ext cx="31" cy="8"/>
                    <a:chOff x="5069" y="1650"/>
                    <a:chExt cx="31" cy="8"/>
                  </a:xfrm>
                </p:grpSpPr>
                <p:sp>
                  <p:nvSpPr>
                    <p:cNvPr id="711" name="Oval 756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0" cy="8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712" name="Oval 757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1" cy="8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713" name="Oval 758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1" cy="7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707" name="Group 759"/>
                  <p:cNvGrpSpPr>
                    <a:grpSpLocks/>
                  </p:cNvGrpSpPr>
                  <p:nvPr/>
                </p:nvGrpSpPr>
                <p:grpSpPr bwMode="auto">
                  <a:xfrm>
                    <a:off x="5064" y="1658"/>
                    <a:ext cx="41" cy="10"/>
                    <a:chOff x="5064" y="1658"/>
                    <a:chExt cx="41" cy="10"/>
                  </a:xfrm>
                </p:grpSpPr>
                <p:sp>
                  <p:nvSpPr>
                    <p:cNvPr id="708" name="Oval 76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4" y="1659"/>
                      <a:ext cx="40" cy="9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709" name="Oval 761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6" y="1659"/>
                      <a:ext cx="39" cy="9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710" name="Oval 762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6" y="1658"/>
                      <a:ext cx="39" cy="10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sp>
              <p:nvSpPr>
                <p:cNvPr id="702" name="Oval 763"/>
                <p:cNvSpPr>
                  <a:spLocks noChangeArrowheads="1"/>
                </p:cNvSpPr>
                <p:nvPr/>
              </p:nvSpPr>
              <p:spPr bwMode="gray">
                <a:xfrm>
                  <a:off x="5078" y="1652"/>
                  <a:ext cx="13" cy="3"/>
                </a:xfrm>
                <a:prstGeom prst="ellipse">
                  <a:avLst/>
                </a:prstGeom>
                <a:solidFill>
                  <a:srgbClr val="D0D0D0"/>
                </a:solidFill>
                <a:ln w="3175">
                  <a:solidFill>
                    <a:srgbClr val="BFBFD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98" name="Rectangle 764"/>
            <p:cNvSpPr>
              <a:spLocks noChangeArrowheads="1"/>
            </p:cNvSpPr>
            <p:nvPr/>
          </p:nvSpPr>
          <p:spPr bwMode="gray">
            <a:xfrm>
              <a:off x="4368" y="2043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</a:p>
          </p:txBody>
        </p:sp>
        <p:grpSp>
          <p:nvGrpSpPr>
            <p:cNvPr id="99" name="Group 766"/>
            <p:cNvGrpSpPr>
              <a:grpSpLocks/>
            </p:cNvGrpSpPr>
            <p:nvPr/>
          </p:nvGrpSpPr>
          <p:grpSpPr bwMode="auto">
            <a:xfrm>
              <a:off x="2070" y="2005"/>
              <a:ext cx="200" cy="339"/>
              <a:chOff x="2974" y="3217"/>
              <a:chExt cx="162" cy="291"/>
            </a:xfrm>
          </p:grpSpPr>
          <p:grpSp>
            <p:nvGrpSpPr>
              <p:cNvPr id="656" name="Group 767"/>
              <p:cNvGrpSpPr>
                <a:grpSpLocks/>
              </p:cNvGrpSpPr>
              <p:nvPr/>
            </p:nvGrpSpPr>
            <p:grpSpPr bwMode="auto">
              <a:xfrm>
                <a:off x="2975" y="3471"/>
                <a:ext cx="161" cy="37"/>
                <a:chOff x="2975" y="3471"/>
                <a:chExt cx="161" cy="37"/>
              </a:xfrm>
            </p:grpSpPr>
            <p:grpSp>
              <p:nvGrpSpPr>
                <p:cNvPr id="688" name="Group 768"/>
                <p:cNvGrpSpPr>
                  <a:grpSpLocks/>
                </p:cNvGrpSpPr>
                <p:nvPr/>
              </p:nvGrpSpPr>
              <p:grpSpPr bwMode="auto">
                <a:xfrm>
                  <a:off x="2975" y="3471"/>
                  <a:ext cx="161" cy="37"/>
                  <a:chOff x="2975" y="3471"/>
                  <a:chExt cx="161" cy="37"/>
                </a:xfrm>
              </p:grpSpPr>
              <p:sp>
                <p:nvSpPr>
                  <p:cNvPr id="690" name="Oval 769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471"/>
                    <a:ext cx="161" cy="3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91" name="Oval 770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472"/>
                    <a:ext cx="161" cy="3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689" name="Freeform 771"/>
                <p:cNvSpPr>
                  <a:spLocks/>
                </p:cNvSpPr>
                <p:nvPr/>
              </p:nvSpPr>
              <p:spPr bwMode="gray">
                <a:xfrm>
                  <a:off x="2991" y="3496"/>
                  <a:ext cx="18" cy="5"/>
                </a:xfrm>
                <a:custGeom>
                  <a:avLst/>
                  <a:gdLst>
                    <a:gd name="T0" fmla="*/ 0 w 124"/>
                    <a:gd name="T1" fmla="*/ 0 h 41"/>
                    <a:gd name="T2" fmla="*/ 1 w 124"/>
                    <a:gd name="T3" fmla="*/ 0 h 41"/>
                    <a:gd name="T4" fmla="*/ 2 w 124"/>
                    <a:gd name="T5" fmla="*/ 0 h 41"/>
                    <a:gd name="T6" fmla="*/ 3 w 124"/>
                    <a:gd name="T7" fmla="*/ 0 h 41"/>
                    <a:gd name="T8" fmla="*/ 3 w 124"/>
                    <a:gd name="T9" fmla="*/ 1 h 41"/>
                    <a:gd name="T10" fmla="*/ 2 w 124"/>
                    <a:gd name="T11" fmla="*/ 0 h 41"/>
                    <a:gd name="T12" fmla="*/ 1 w 124"/>
                    <a:gd name="T13" fmla="*/ 0 h 41"/>
                    <a:gd name="T14" fmla="*/ 0 w 124"/>
                    <a:gd name="T15" fmla="*/ 0 h 41"/>
                    <a:gd name="T16" fmla="*/ 0 w 124"/>
                    <a:gd name="T17" fmla="*/ 0 h 4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4"/>
                    <a:gd name="T28" fmla="*/ 0 h 41"/>
                    <a:gd name="T29" fmla="*/ 124 w 124"/>
                    <a:gd name="T30" fmla="*/ 41 h 4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4" h="41">
                      <a:moveTo>
                        <a:pt x="0" y="0"/>
                      </a:moveTo>
                      <a:lnTo>
                        <a:pt x="35" y="8"/>
                      </a:lnTo>
                      <a:lnTo>
                        <a:pt x="77" y="15"/>
                      </a:lnTo>
                      <a:lnTo>
                        <a:pt x="122" y="24"/>
                      </a:lnTo>
                      <a:lnTo>
                        <a:pt x="124" y="41"/>
                      </a:lnTo>
                      <a:lnTo>
                        <a:pt x="92" y="36"/>
                      </a:lnTo>
                      <a:lnTo>
                        <a:pt x="50" y="27"/>
                      </a:lnTo>
                      <a:lnTo>
                        <a:pt x="3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57" name="Oval 772"/>
              <p:cNvSpPr>
                <a:spLocks noChangeArrowheads="1"/>
              </p:cNvSpPr>
              <p:nvPr/>
            </p:nvSpPr>
            <p:spPr bwMode="gray">
              <a:xfrm>
                <a:off x="2975" y="3469"/>
                <a:ext cx="161" cy="3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58" name="Rectangle 773"/>
              <p:cNvSpPr>
                <a:spLocks noChangeArrowheads="1"/>
              </p:cNvSpPr>
              <p:nvPr/>
            </p:nvSpPr>
            <p:spPr bwMode="gray">
              <a:xfrm>
                <a:off x="2976" y="3250"/>
                <a:ext cx="160" cy="23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659" name="Group 774"/>
              <p:cNvGrpSpPr>
                <a:grpSpLocks/>
              </p:cNvGrpSpPr>
              <p:nvPr/>
            </p:nvGrpSpPr>
            <p:grpSpPr bwMode="auto">
              <a:xfrm>
                <a:off x="2976" y="3234"/>
                <a:ext cx="160" cy="33"/>
                <a:chOff x="2976" y="3234"/>
                <a:chExt cx="160" cy="33"/>
              </a:xfrm>
            </p:grpSpPr>
            <p:sp>
              <p:nvSpPr>
                <p:cNvPr id="686" name="Oval 775"/>
                <p:cNvSpPr>
                  <a:spLocks noChangeArrowheads="1"/>
                </p:cNvSpPr>
                <p:nvPr/>
              </p:nvSpPr>
              <p:spPr bwMode="gray">
                <a:xfrm>
                  <a:off x="2976" y="3237"/>
                  <a:ext cx="160" cy="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87" name="Oval 776"/>
                <p:cNvSpPr>
                  <a:spLocks noChangeArrowheads="1"/>
                </p:cNvSpPr>
                <p:nvPr/>
              </p:nvSpPr>
              <p:spPr bwMode="gray">
                <a:xfrm>
                  <a:off x="2976" y="3234"/>
                  <a:ext cx="160" cy="3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660" name="Oval 777"/>
              <p:cNvSpPr>
                <a:spLocks noChangeArrowheads="1"/>
              </p:cNvSpPr>
              <p:nvPr/>
            </p:nvSpPr>
            <p:spPr bwMode="gray">
              <a:xfrm>
                <a:off x="2976" y="3231"/>
                <a:ext cx="160" cy="3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661" name="Group 778"/>
              <p:cNvGrpSpPr>
                <a:grpSpLocks/>
              </p:cNvGrpSpPr>
              <p:nvPr/>
            </p:nvGrpSpPr>
            <p:grpSpPr bwMode="auto">
              <a:xfrm>
                <a:off x="2975" y="3223"/>
                <a:ext cx="161" cy="28"/>
                <a:chOff x="2975" y="3223"/>
                <a:chExt cx="161" cy="28"/>
              </a:xfrm>
            </p:grpSpPr>
            <p:sp>
              <p:nvSpPr>
                <p:cNvPr id="684" name="Oval 779"/>
                <p:cNvSpPr>
                  <a:spLocks noChangeArrowheads="1"/>
                </p:cNvSpPr>
                <p:nvPr/>
              </p:nvSpPr>
              <p:spPr bwMode="gray">
                <a:xfrm>
                  <a:off x="2975" y="3223"/>
                  <a:ext cx="161" cy="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85" name="Rectangle 780"/>
                <p:cNvSpPr>
                  <a:spLocks noChangeArrowheads="1"/>
                </p:cNvSpPr>
                <p:nvPr/>
              </p:nvSpPr>
              <p:spPr bwMode="gray">
                <a:xfrm>
                  <a:off x="2975" y="3230"/>
                  <a:ext cx="161" cy="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662" name="Group 781"/>
              <p:cNvGrpSpPr>
                <a:grpSpLocks/>
              </p:cNvGrpSpPr>
              <p:nvPr/>
            </p:nvGrpSpPr>
            <p:grpSpPr bwMode="auto">
              <a:xfrm>
                <a:off x="2974" y="3217"/>
                <a:ext cx="162" cy="29"/>
                <a:chOff x="2974" y="3217"/>
                <a:chExt cx="162" cy="29"/>
              </a:xfrm>
            </p:grpSpPr>
            <p:grpSp>
              <p:nvGrpSpPr>
                <p:cNvPr id="680" name="Group 782"/>
                <p:cNvGrpSpPr>
                  <a:grpSpLocks/>
                </p:cNvGrpSpPr>
                <p:nvPr/>
              </p:nvGrpSpPr>
              <p:grpSpPr bwMode="auto">
                <a:xfrm>
                  <a:off x="2974" y="3217"/>
                  <a:ext cx="162" cy="29"/>
                  <a:chOff x="2974" y="3217"/>
                  <a:chExt cx="162" cy="29"/>
                </a:xfrm>
              </p:grpSpPr>
              <p:sp>
                <p:nvSpPr>
                  <p:cNvPr id="682" name="Oval 783"/>
                  <p:cNvSpPr>
                    <a:spLocks noChangeArrowheads="1"/>
                  </p:cNvSpPr>
                  <p:nvPr/>
                </p:nvSpPr>
                <p:spPr bwMode="gray">
                  <a:xfrm>
                    <a:off x="2974" y="3217"/>
                    <a:ext cx="162" cy="2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83" name="Oval 784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220"/>
                    <a:ext cx="161" cy="2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681" name="Oval 785"/>
                <p:cNvSpPr>
                  <a:spLocks noChangeArrowheads="1"/>
                </p:cNvSpPr>
                <p:nvPr/>
              </p:nvSpPr>
              <p:spPr bwMode="gray">
                <a:xfrm>
                  <a:off x="2974" y="3217"/>
                  <a:ext cx="162" cy="29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663" name="Freeform 786"/>
              <p:cNvSpPr>
                <a:spLocks/>
              </p:cNvSpPr>
              <p:nvPr/>
            </p:nvSpPr>
            <p:spPr bwMode="gray">
              <a:xfrm>
                <a:off x="2991" y="3241"/>
                <a:ext cx="18" cy="5"/>
              </a:xfrm>
              <a:custGeom>
                <a:avLst/>
                <a:gdLst>
                  <a:gd name="T0" fmla="*/ 0 w 123"/>
                  <a:gd name="T1" fmla="*/ 0 h 36"/>
                  <a:gd name="T2" fmla="*/ 1 w 123"/>
                  <a:gd name="T3" fmla="*/ 0 h 36"/>
                  <a:gd name="T4" fmla="*/ 2 w 123"/>
                  <a:gd name="T5" fmla="*/ 0 h 36"/>
                  <a:gd name="T6" fmla="*/ 3 w 123"/>
                  <a:gd name="T7" fmla="*/ 0 h 36"/>
                  <a:gd name="T8" fmla="*/ 3 w 123"/>
                  <a:gd name="T9" fmla="*/ 1 h 36"/>
                  <a:gd name="T10" fmla="*/ 2 w 123"/>
                  <a:gd name="T11" fmla="*/ 1 h 36"/>
                  <a:gd name="T12" fmla="*/ 1 w 123"/>
                  <a:gd name="T13" fmla="*/ 0 h 36"/>
                  <a:gd name="T14" fmla="*/ 0 w 123"/>
                  <a:gd name="T15" fmla="*/ 0 h 36"/>
                  <a:gd name="T16" fmla="*/ 0 w 123"/>
                  <a:gd name="T17" fmla="*/ 0 h 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3"/>
                  <a:gd name="T28" fmla="*/ 0 h 36"/>
                  <a:gd name="T29" fmla="*/ 123 w 123"/>
                  <a:gd name="T30" fmla="*/ 36 h 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3" h="36">
                    <a:moveTo>
                      <a:pt x="0" y="0"/>
                    </a:moveTo>
                    <a:lnTo>
                      <a:pt x="35" y="6"/>
                    </a:lnTo>
                    <a:lnTo>
                      <a:pt x="77" y="14"/>
                    </a:lnTo>
                    <a:lnTo>
                      <a:pt x="122" y="21"/>
                    </a:lnTo>
                    <a:lnTo>
                      <a:pt x="123" y="36"/>
                    </a:lnTo>
                    <a:lnTo>
                      <a:pt x="91" y="33"/>
                    </a:lnTo>
                    <a:lnTo>
                      <a:pt x="49" y="24"/>
                    </a:lnTo>
                    <a:lnTo>
                      <a:pt x="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64" name="Group 787"/>
              <p:cNvGrpSpPr>
                <a:grpSpLocks/>
              </p:cNvGrpSpPr>
              <p:nvPr/>
            </p:nvGrpSpPr>
            <p:grpSpPr bwMode="auto">
              <a:xfrm>
                <a:off x="3039" y="3220"/>
                <a:ext cx="33" cy="25"/>
                <a:chOff x="3039" y="3220"/>
                <a:chExt cx="33" cy="25"/>
              </a:xfrm>
            </p:grpSpPr>
            <p:grpSp>
              <p:nvGrpSpPr>
                <p:cNvPr id="665" name="Group 788"/>
                <p:cNvGrpSpPr>
                  <a:grpSpLocks/>
                </p:cNvGrpSpPr>
                <p:nvPr/>
              </p:nvGrpSpPr>
              <p:grpSpPr bwMode="auto">
                <a:xfrm>
                  <a:off x="3039" y="3220"/>
                  <a:ext cx="33" cy="25"/>
                  <a:chOff x="3039" y="3220"/>
                  <a:chExt cx="33" cy="25"/>
                </a:xfrm>
              </p:grpSpPr>
              <p:grpSp>
                <p:nvGrpSpPr>
                  <p:cNvPr id="667" name="Group 789"/>
                  <p:cNvGrpSpPr>
                    <a:grpSpLocks/>
                  </p:cNvGrpSpPr>
                  <p:nvPr/>
                </p:nvGrpSpPr>
                <p:grpSpPr bwMode="auto">
                  <a:xfrm>
                    <a:off x="3039" y="3220"/>
                    <a:ext cx="33" cy="13"/>
                    <a:chOff x="3039" y="3220"/>
                    <a:chExt cx="33" cy="13"/>
                  </a:xfrm>
                </p:grpSpPr>
                <p:sp>
                  <p:nvSpPr>
                    <p:cNvPr id="678" name="Oval 79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39" y="3220"/>
                      <a:ext cx="33" cy="13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679" name="Oval 791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39" y="3220"/>
                      <a:ext cx="33" cy="1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668" name="Freeform 792"/>
                  <p:cNvSpPr>
                    <a:spLocks/>
                  </p:cNvSpPr>
                  <p:nvPr/>
                </p:nvSpPr>
                <p:spPr bwMode="gray">
                  <a:xfrm>
                    <a:off x="3042" y="3230"/>
                    <a:ext cx="27" cy="15"/>
                  </a:xfrm>
                  <a:custGeom>
                    <a:avLst/>
                    <a:gdLst>
                      <a:gd name="T0" fmla="*/ 0 w 189"/>
                      <a:gd name="T1" fmla="*/ 0 h 102"/>
                      <a:gd name="T2" fmla="*/ 0 w 189"/>
                      <a:gd name="T3" fmla="*/ 2 h 102"/>
                      <a:gd name="T4" fmla="*/ 1 w 189"/>
                      <a:gd name="T5" fmla="*/ 2 h 102"/>
                      <a:gd name="T6" fmla="*/ 3 w 189"/>
                      <a:gd name="T7" fmla="*/ 2 h 102"/>
                      <a:gd name="T8" fmla="*/ 4 w 189"/>
                      <a:gd name="T9" fmla="*/ 2 h 102"/>
                      <a:gd name="T10" fmla="*/ 3 w 189"/>
                      <a:gd name="T11" fmla="*/ 0 h 102"/>
                      <a:gd name="T12" fmla="*/ 0 w 189"/>
                      <a:gd name="T13" fmla="*/ 0 h 10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9"/>
                      <a:gd name="T22" fmla="*/ 0 h 102"/>
                      <a:gd name="T23" fmla="*/ 189 w 189"/>
                      <a:gd name="T24" fmla="*/ 102 h 10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9" h="102">
                        <a:moveTo>
                          <a:pt x="22" y="1"/>
                        </a:moveTo>
                        <a:lnTo>
                          <a:pt x="0" y="84"/>
                        </a:lnTo>
                        <a:lnTo>
                          <a:pt x="50" y="102"/>
                        </a:lnTo>
                        <a:lnTo>
                          <a:pt x="144" y="102"/>
                        </a:lnTo>
                        <a:lnTo>
                          <a:pt x="189" y="81"/>
                        </a:lnTo>
                        <a:lnTo>
                          <a:pt x="164" y="0"/>
                        </a:lnTo>
                        <a:lnTo>
                          <a:pt x="22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9" name="Freeform 793"/>
                  <p:cNvSpPr>
                    <a:spLocks/>
                  </p:cNvSpPr>
                  <p:nvPr/>
                </p:nvSpPr>
                <p:spPr bwMode="gray">
                  <a:xfrm>
                    <a:off x="3043" y="3230"/>
                    <a:ext cx="26" cy="14"/>
                  </a:xfrm>
                  <a:custGeom>
                    <a:avLst/>
                    <a:gdLst>
                      <a:gd name="T0" fmla="*/ 0 w 187"/>
                      <a:gd name="T1" fmla="*/ 0 h 97"/>
                      <a:gd name="T2" fmla="*/ 0 w 187"/>
                      <a:gd name="T3" fmla="*/ 2 h 97"/>
                      <a:gd name="T4" fmla="*/ 1 w 187"/>
                      <a:gd name="T5" fmla="*/ 2 h 97"/>
                      <a:gd name="T6" fmla="*/ 3 w 187"/>
                      <a:gd name="T7" fmla="*/ 2 h 97"/>
                      <a:gd name="T8" fmla="*/ 4 w 187"/>
                      <a:gd name="T9" fmla="*/ 2 h 97"/>
                      <a:gd name="T10" fmla="*/ 3 w 187"/>
                      <a:gd name="T11" fmla="*/ 0 h 97"/>
                      <a:gd name="T12" fmla="*/ 0 w 187"/>
                      <a:gd name="T13" fmla="*/ 0 h 9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7"/>
                      <a:gd name="T22" fmla="*/ 0 h 97"/>
                      <a:gd name="T23" fmla="*/ 187 w 187"/>
                      <a:gd name="T24" fmla="*/ 97 h 9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7" h="97">
                        <a:moveTo>
                          <a:pt x="19" y="0"/>
                        </a:moveTo>
                        <a:lnTo>
                          <a:pt x="0" y="79"/>
                        </a:lnTo>
                        <a:lnTo>
                          <a:pt x="53" y="97"/>
                        </a:lnTo>
                        <a:lnTo>
                          <a:pt x="141" y="97"/>
                        </a:lnTo>
                        <a:lnTo>
                          <a:pt x="187" y="78"/>
                        </a:lnTo>
                        <a:lnTo>
                          <a:pt x="159" y="0"/>
                        </a:lnTo>
                        <a:lnTo>
                          <a:pt x="19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670" name="Group 794"/>
                  <p:cNvGrpSpPr>
                    <a:grpSpLocks/>
                  </p:cNvGrpSpPr>
                  <p:nvPr/>
                </p:nvGrpSpPr>
                <p:grpSpPr bwMode="auto">
                  <a:xfrm>
                    <a:off x="3045" y="3229"/>
                    <a:ext cx="21" cy="8"/>
                    <a:chOff x="3045" y="3229"/>
                    <a:chExt cx="21" cy="8"/>
                  </a:xfrm>
                </p:grpSpPr>
                <p:sp>
                  <p:nvSpPr>
                    <p:cNvPr id="675" name="Oval 795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0" cy="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676" name="Oval 796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1" cy="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677" name="Oval 797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1" cy="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671" name="Group 798"/>
                  <p:cNvGrpSpPr>
                    <a:grpSpLocks/>
                  </p:cNvGrpSpPr>
                  <p:nvPr/>
                </p:nvGrpSpPr>
                <p:grpSpPr bwMode="auto">
                  <a:xfrm>
                    <a:off x="3042" y="3235"/>
                    <a:ext cx="27" cy="10"/>
                    <a:chOff x="3042" y="3235"/>
                    <a:chExt cx="27" cy="10"/>
                  </a:xfrm>
                </p:grpSpPr>
                <p:sp>
                  <p:nvSpPr>
                    <p:cNvPr id="672" name="Oval 799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2" y="3236"/>
                      <a:ext cx="27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673" name="Oval 80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3" y="3236"/>
                      <a:ext cx="26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674" name="Oval 801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3" y="3235"/>
                      <a:ext cx="26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sp>
              <p:nvSpPr>
                <p:cNvPr id="666" name="Oval 802"/>
                <p:cNvSpPr>
                  <a:spLocks noChangeArrowheads="1"/>
                </p:cNvSpPr>
                <p:nvPr/>
              </p:nvSpPr>
              <p:spPr bwMode="gray">
                <a:xfrm>
                  <a:off x="3051" y="3231"/>
                  <a:ext cx="9" cy="4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BFBFD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100" name="Rectangle 803"/>
            <p:cNvSpPr>
              <a:spLocks noChangeArrowheads="1"/>
            </p:cNvSpPr>
            <p:nvPr/>
          </p:nvSpPr>
          <p:spPr bwMode="gray">
            <a:xfrm>
              <a:off x="2064" y="2041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C</a:t>
              </a:r>
            </a:p>
          </p:txBody>
        </p:sp>
        <p:grpSp>
          <p:nvGrpSpPr>
            <p:cNvPr id="101" name="Group 805"/>
            <p:cNvGrpSpPr>
              <a:grpSpLocks/>
            </p:cNvGrpSpPr>
            <p:nvPr/>
          </p:nvGrpSpPr>
          <p:grpSpPr bwMode="auto">
            <a:xfrm>
              <a:off x="2341" y="2005"/>
              <a:ext cx="192" cy="328"/>
              <a:chOff x="4956" y="1634"/>
              <a:chExt cx="257" cy="374"/>
            </a:xfrm>
          </p:grpSpPr>
          <p:grpSp>
            <p:nvGrpSpPr>
              <p:cNvPr id="620" name="Group 806"/>
              <p:cNvGrpSpPr>
                <a:grpSpLocks/>
              </p:cNvGrpSpPr>
              <p:nvPr/>
            </p:nvGrpSpPr>
            <p:grpSpPr bwMode="auto">
              <a:xfrm>
                <a:off x="4956" y="1960"/>
                <a:ext cx="257" cy="48"/>
                <a:chOff x="4956" y="1960"/>
                <a:chExt cx="257" cy="48"/>
              </a:xfrm>
            </p:grpSpPr>
            <p:grpSp>
              <p:nvGrpSpPr>
                <p:cNvPr id="652" name="Group 807"/>
                <p:cNvGrpSpPr>
                  <a:grpSpLocks/>
                </p:cNvGrpSpPr>
                <p:nvPr/>
              </p:nvGrpSpPr>
              <p:grpSpPr bwMode="auto">
                <a:xfrm>
                  <a:off x="4956" y="1960"/>
                  <a:ext cx="257" cy="48"/>
                  <a:chOff x="4956" y="1960"/>
                  <a:chExt cx="257" cy="48"/>
                </a:xfrm>
              </p:grpSpPr>
              <p:sp>
                <p:nvSpPr>
                  <p:cNvPr id="654" name="Oval 808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960"/>
                    <a:ext cx="257" cy="48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55" name="Oval 809"/>
                  <p:cNvSpPr>
                    <a:spLocks noChangeArrowheads="1"/>
                  </p:cNvSpPr>
                  <p:nvPr/>
                </p:nvSpPr>
                <p:spPr bwMode="gray">
                  <a:xfrm>
                    <a:off x="4957" y="1961"/>
                    <a:ext cx="256" cy="40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653" name="Freeform 810"/>
                <p:cNvSpPr>
                  <a:spLocks/>
                </p:cNvSpPr>
                <p:nvPr/>
              </p:nvSpPr>
              <p:spPr bwMode="gray">
                <a:xfrm>
                  <a:off x="4982" y="1992"/>
                  <a:ext cx="28" cy="8"/>
                </a:xfrm>
                <a:custGeom>
                  <a:avLst/>
                  <a:gdLst>
                    <a:gd name="T0" fmla="*/ 0 w 114"/>
                    <a:gd name="T1" fmla="*/ 0 h 45"/>
                    <a:gd name="T2" fmla="*/ 2 w 114"/>
                    <a:gd name="T3" fmla="*/ 0 h 45"/>
                    <a:gd name="T4" fmla="*/ 4 w 114"/>
                    <a:gd name="T5" fmla="*/ 1 h 45"/>
                    <a:gd name="T6" fmla="*/ 7 w 114"/>
                    <a:gd name="T7" fmla="*/ 1 h 45"/>
                    <a:gd name="T8" fmla="*/ 7 w 114"/>
                    <a:gd name="T9" fmla="*/ 1 h 45"/>
                    <a:gd name="T10" fmla="*/ 5 w 114"/>
                    <a:gd name="T11" fmla="*/ 1 h 45"/>
                    <a:gd name="T12" fmla="*/ 3 w 114"/>
                    <a:gd name="T13" fmla="*/ 1 h 45"/>
                    <a:gd name="T14" fmla="*/ 0 w 114"/>
                    <a:gd name="T15" fmla="*/ 1 h 45"/>
                    <a:gd name="T16" fmla="*/ 0 w 114"/>
                    <a:gd name="T17" fmla="*/ 0 h 4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14"/>
                    <a:gd name="T28" fmla="*/ 0 h 45"/>
                    <a:gd name="T29" fmla="*/ 114 w 114"/>
                    <a:gd name="T30" fmla="*/ 45 h 4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14" h="45">
                      <a:moveTo>
                        <a:pt x="0" y="0"/>
                      </a:moveTo>
                      <a:lnTo>
                        <a:pt x="33" y="9"/>
                      </a:lnTo>
                      <a:lnTo>
                        <a:pt x="71" y="17"/>
                      </a:lnTo>
                      <a:lnTo>
                        <a:pt x="112" y="26"/>
                      </a:lnTo>
                      <a:lnTo>
                        <a:pt x="114" y="45"/>
                      </a:lnTo>
                      <a:lnTo>
                        <a:pt x="85" y="39"/>
                      </a:lnTo>
                      <a:lnTo>
                        <a:pt x="47" y="29"/>
                      </a:lnTo>
                      <a:lnTo>
                        <a:pt x="3" y="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21" name="Oval 811"/>
              <p:cNvSpPr>
                <a:spLocks noChangeArrowheads="1"/>
              </p:cNvSpPr>
              <p:nvPr/>
            </p:nvSpPr>
            <p:spPr bwMode="gray">
              <a:xfrm>
                <a:off x="4957" y="1958"/>
                <a:ext cx="256" cy="39"/>
              </a:xfrm>
              <a:prstGeom prst="ellipse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" name="Rectangle 812"/>
              <p:cNvSpPr>
                <a:spLocks noChangeArrowheads="1"/>
              </p:cNvSpPr>
              <p:nvPr/>
            </p:nvSpPr>
            <p:spPr bwMode="gray">
              <a:xfrm>
                <a:off x="4957" y="1676"/>
                <a:ext cx="256" cy="301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623" name="Group 813"/>
              <p:cNvGrpSpPr>
                <a:grpSpLocks/>
              </p:cNvGrpSpPr>
              <p:nvPr/>
            </p:nvGrpSpPr>
            <p:grpSpPr bwMode="auto">
              <a:xfrm>
                <a:off x="4957" y="1656"/>
                <a:ext cx="256" cy="42"/>
                <a:chOff x="4957" y="1656"/>
                <a:chExt cx="256" cy="42"/>
              </a:xfrm>
            </p:grpSpPr>
            <p:sp>
              <p:nvSpPr>
                <p:cNvPr id="650" name="Oval 814"/>
                <p:cNvSpPr>
                  <a:spLocks noChangeArrowheads="1"/>
                </p:cNvSpPr>
                <p:nvPr/>
              </p:nvSpPr>
              <p:spPr bwMode="gray">
                <a:xfrm>
                  <a:off x="4957" y="1659"/>
                  <a:ext cx="256" cy="39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51" name="Oval 815"/>
                <p:cNvSpPr>
                  <a:spLocks noChangeArrowheads="1"/>
                </p:cNvSpPr>
                <p:nvPr/>
              </p:nvSpPr>
              <p:spPr bwMode="gray">
                <a:xfrm>
                  <a:off x="4957" y="1656"/>
                  <a:ext cx="256" cy="39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624" name="Oval 816"/>
              <p:cNvSpPr>
                <a:spLocks noChangeArrowheads="1"/>
              </p:cNvSpPr>
              <p:nvPr/>
            </p:nvSpPr>
            <p:spPr bwMode="gray">
              <a:xfrm>
                <a:off x="4957" y="1652"/>
                <a:ext cx="255" cy="44"/>
              </a:xfrm>
              <a:prstGeom prst="ellipse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625" name="Group 817"/>
              <p:cNvGrpSpPr>
                <a:grpSpLocks/>
              </p:cNvGrpSpPr>
              <p:nvPr/>
            </p:nvGrpSpPr>
            <p:grpSpPr bwMode="auto">
              <a:xfrm>
                <a:off x="4956" y="1641"/>
                <a:ext cx="256" cy="36"/>
                <a:chOff x="4956" y="1641"/>
                <a:chExt cx="256" cy="36"/>
              </a:xfrm>
            </p:grpSpPr>
            <p:sp>
              <p:nvSpPr>
                <p:cNvPr id="648" name="Oval 818"/>
                <p:cNvSpPr>
                  <a:spLocks noChangeArrowheads="1"/>
                </p:cNvSpPr>
                <p:nvPr/>
              </p:nvSpPr>
              <p:spPr bwMode="gray">
                <a:xfrm>
                  <a:off x="4956" y="1641"/>
                  <a:ext cx="256" cy="36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49" name="Rectangle 819"/>
                <p:cNvSpPr>
                  <a:spLocks noChangeArrowheads="1"/>
                </p:cNvSpPr>
                <p:nvPr/>
              </p:nvSpPr>
              <p:spPr bwMode="gray">
                <a:xfrm>
                  <a:off x="4956" y="1650"/>
                  <a:ext cx="256" cy="9"/>
                </a:xfrm>
                <a:prstGeom prst="rect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626" name="Group 820"/>
              <p:cNvGrpSpPr>
                <a:grpSpLocks/>
              </p:cNvGrpSpPr>
              <p:nvPr/>
            </p:nvGrpSpPr>
            <p:grpSpPr bwMode="auto">
              <a:xfrm>
                <a:off x="4956" y="1634"/>
                <a:ext cx="256" cy="35"/>
                <a:chOff x="4956" y="1634"/>
                <a:chExt cx="256" cy="35"/>
              </a:xfrm>
            </p:grpSpPr>
            <p:grpSp>
              <p:nvGrpSpPr>
                <p:cNvPr id="644" name="Group 821"/>
                <p:cNvGrpSpPr>
                  <a:grpSpLocks/>
                </p:cNvGrpSpPr>
                <p:nvPr/>
              </p:nvGrpSpPr>
              <p:grpSpPr bwMode="auto">
                <a:xfrm>
                  <a:off x="4956" y="1634"/>
                  <a:ext cx="256" cy="35"/>
                  <a:chOff x="4956" y="1634"/>
                  <a:chExt cx="256" cy="35"/>
                </a:xfrm>
              </p:grpSpPr>
              <p:sp>
                <p:nvSpPr>
                  <p:cNvPr id="646" name="Oval 822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634"/>
                    <a:ext cx="255" cy="35"/>
                  </a:xfrm>
                  <a:prstGeom prst="ellipse">
                    <a:avLst/>
                  </a:prstGeom>
                  <a:solidFill>
                    <a:srgbClr val="D0D0D0"/>
                  </a:solidFill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47" name="Oval 823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637"/>
                    <a:ext cx="256" cy="32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645" name="Oval 824"/>
                <p:cNvSpPr>
                  <a:spLocks noChangeArrowheads="1"/>
                </p:cNvSpPr>
                <p:nvPr/>
              </p:nvSpPr>
              <p:spPr bwMode="gray">
                <a:xfrm>
                  <a:off x="4956" y="1634"/>
                  <a:ext cx="255" cy="35"/>
                </a:xfrm>
                <a:prstGeom prst="ellipse">
                  <a:avLst/>
                </a:prstGeom>
                <a:solidFill>
                  <a:srgbClr val="D0D0D0"/>
                </a:solidFill>
                <a:ln w="3175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627" name="Freeform 825"/>
              <p:cNvSpPr>
                <a:spLocks/>
              </p:cNvSpPr>
              <p:nvPr/>
            </p:nvSpPr>
            <p:spPr bwMode="gray">
              <a:xfrm>
                <a:off x="4982" y="1665"/>
                <a:ext cx="28" cy="6"/>
              </a:xfrm>
              <a:custGeom>
                <a:avLst/>
                <a:gdLst>
                  <a:gd name="T0" fmla="*/ 0 w 113"/>
                  <a:gd name="T1" fmla="*/ 0 h 39"/>
                  <a:gd name="T2" fmla="*/ 2 w 113"/>
                  <a:gd name="T3" fmla="*/ 0 h 39"/>
                  <a:gd name="T4" fmla="*/ 4 w 113"/>
                  <a:gd name="T5" fmla="*/ 0 h 39"/>
                  <a:gd name="T6" fmla="*/ 7 w 113"/>
                  <a:gd name="T7" fmla="*/ 0 h 39"/>
                  <a:gd name="T8" fmla="*/ 7 w 113"/>
                  <a:gd name="T9" fmla="*/ 1 h 39"/>
                  <a:gd name="T10" fmla="*/ 5 w 113"/>
                  <a:gd name="T11" fmla="*/ 1 h 39"/>
                  <a:gd name="T12" fmla="*/ 3 w 113"/>
                  <a:gd name="T13" fmla="*/ 1 h 39"/>
                  <a:gd name="T14" fmla="*/ 0 w 113"/>
                  <a:gd name="T15" fmla="*/ 0 h 39"/>
                  <a:gd name="T16" fmla="*/ 0 w 113"/>
                  <a:gd name="T17" fmla="*/ 0 h 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3"/>
                  <a:gd name="T28" fmla="*/ 0 h 39"/>
                  <a:gd name="T29" fmla="*/ 113 w 113"/>
                  <a:gd name="T30" fmla="*/ 39 h 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3" h="39">
                    <a:moveTo>
                      <a:pt x="0" y="0"/>
                    </a:moveTo>
                    <a:lnTo>
                      <a:pt x="33" y="6"/>
                    </a:lnTo>
                    <a:lnTo>
                      <a:pt x="71" y="15"/>
                    </a:lnTo>
                    <a:lnTo>
                      <a:pt x="112" y="22"/>
                    </a:lnTo>
                    <a:lnTo>
                      <a:pt x="113" y="39"/>
                    </a:lnTo>
                    <a:lnTo>
                      <a:pt x="84" y="36"/>
                    </a:lnTo>
                    <a:lnTo>
                      <a:pt x="46" y="26"/>
                    </a:lnTo>
                    <a:lnTo>
                      <a:pt x="3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28" name="Group 826"/>
              <p:cNvGrpSpPr>
                <a:grpSpLocks/>
              </p:cNvGrpSpPr>
              <p:nvPr/>
            </p:nvGrpSpPr>
            <p:grpSpPr bwMode="auto">
              <a:xfrm>
                <a:off x="5059" y="1638"/>
                <a:ext cx="51" cy="31"/>
                <a:chOff x="5059" y="1638"/>
                <a:chExt cx="51" cy="31"/>
              </a:xfrm>
            </p:grpSpPr>
            <p:grpSp>
              <p:nvGrpSpPr>
                <p:cNvPr id="629" name="Group 827"/>
                <p:cNvGrpSpPr>
                  <a:grpSpLocks/>
                </p:cNvGrpSpPr>
                <p:nvPr/>
              </p:nvGrpSpPr>
              <p:grpSpPr bwMode="auto">
                <a:xfrm>
                  <a:off x="5059" y="1638"/>
                  <a:ext cx="51" cy="31"/>
                  <a:chOff x="5059" y="1638"/>
                  <a:chExt cx="51" cy="31"/>
                </a:xfrm>
              </p:grpSpPr>
              <p:grpSp>
                <p:nvGrpSpPr>
                  <p:cNvPr id="631" name="Group 828"/>
                  <p:cNvGrpSpPr>
                    <a:grpSpLocks/>
                  </p:cNvGrpSpPr>
                  <p:nvPr/>
                </p:nvGrpSpPr>
                <p:grpSpPr bwMode="auto">
                  <a:xfrm>
                    <a:off x="5059" y="1638"/>
                    <a:ext cx="51" cy="15"/>
                    <a:chOff x="5059" y="1638"/>
                    <a:chExt cx="51" cy="15"/>
                  </a:xfrm>
                </p:grpSpPr>
                <p:sp>
                  <p:nvSpPr>
                    <p:cNvPr id="642" name="Oval 829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59" y="1638"/>
                      <a:ext cx="51" cy="15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643" name="Oval 83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59" y="1638"/>
                      <a:ext cx="51" cy="14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632" name="Freeform 831"/>
                  <p:cNvSpPr>
                    <a:spLocks/>
                  </p:cNvSpPr>
                  <p:nvPr/>
                </p:nvSpPr>
                <p:spPr bwMode="gray">
                  <a:xfrm>
                    <a:off x="5064" y="1650"/>
                    <a:ext cx="43" cy="19"/>
                  </a:xfrm>
                  <a:custGeom>
                    <a:avLst/>
                    <a:gdLst>
                      <a:gd name="T0" fmla="*/ 1 w 172"/>
                      <a:gd name="T1" fmla="*/ 0 h 111"/>
                      <a:gd name="T2" fmla="*/ 0 w 172"/>
                      <a:gd name="T3" fmla="*/ 3 h 111"/>
                      <a:gd name="T4" fmla="*/ 3 w 172"/>
                      <a:gd name="T5" fmla="*/ 3 h 111"/>
                      <a:gd name="T6" fmla="*/ 8 w 172"/>
                      <a:gd name="T7" fmla="*/ 3 h 111"/>
                      <a:gd name="T8" fmla="*/ 11 w 172"/>
                      <a:gd name="T9" fmla="*/ 3 h 111"/>
                      <a:gd name="T10" fmla="*/ 9 w 172"/>
                      <a:gd name="T11" fmla="*/ 0 h 111"/>
                      <a:gd name="T12" fmla="*/ 1 w 172"/>
                      <a:gd name="T13" fmla="*/ 0 h 11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2"/>
                      <a:gd name="T22" fmla="*/ 0 h 111"/>
                      <a:gd name="T23" fmla="*/ 172 w 172"/>
                      <a:gd name="T24" fmla="*/ 111 h 11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2" h="111">
                        <a:moveTo>
                          <a:pt x="20" y="1"/>
                        </a:moveTo>
                        <a:lnTo>
                          <a:pt x="0" y="92"/>
                        </a:lnTo>
                        <a:lnTo>
                          <a:pt x="46" y="111"/>
                        </a:lnTo>
                        <a:lnTo>
                          <a:pt x="131" y="111"/>
                        </a:lnTo>
                        <a:lnTo>
                          <a:pt x="172" y="89"/>
                        </a:lnTo>
                        <a:lnTo>
                          <a:pt x="149" y="0"/>
                        </a:lnTo>
                        <a:lnTo>
                          <a:pt x="20" y="1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3" name="Freeform 832"/>
                  <p:cNvSpPr>
                    <a:spLocks/>
                  </p:cNvSpPr>
                  <p:nvPr/>
                </p:nvSpPr>
                <p:spPr bwMode="gray">
                  <a:xfrm>
                    <a:off x="5064" y="1650"/>
                    <a:ext cx="43" cy="18"/>
                  </a:xfrm>
                  <a:custGeom>
                    <a:avLst/>
                    <a:gdLst>
                      <a:gd name="T0" fmla="*/ 1 w 170"/>
                      <a:gd name="T1" fmla="*/ 0 h 106"/>
                      <a:gd name="T2" fmla="*/ 0 w 170"/>
                      <a:gd name="T3" fmla="*/ 3 h 106"/>
                      <a:gd name="T4" fmla="*/ 3 w 170"/>
                      <a:gd name="T5" fmla="*/ 3 h 106"/>
                      <a:gd name="T6" fmla="*/ 8 w 170"/>
                      <a:gd name="T7" fmla="*/ 3 h 106"/>
                      <a:gd name="T8" fmla="*/ 11 w 170"/>
                      <a:gd name="T9" fmla="*/ 2 h 106"/>
                      <a:gd name="T10" fmla="*/ 9 w 170"/>
                      <a:gd name="T11" fmla="*/ 0 h 106"/>
                      <a:gd name="T12" fmla="*/ 1 w 170"/>
                      <a:gd name="T13" fmla="*/ 0 h 10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0"/>
                      <a:gd name="T22" fmla="*/ 0 h 106"/>
                      <a:gd name="T23" fmla="*/ 170 w 170"/>
                      <a:gd name="T24" fmla="*/ 106 h 10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0" h="106">
                        <a:moveTo>
                          <a:pt x="17" y="0"/>
                        </a:moveTo>
                        <a:lnTo>
                          <a:pt x="0" y="87"/>
                        </a:lnTo>
                        <a:lnTo>
                          <a:pt x="48" y="106"/>
                        </a:lnTo>
                        <a:lnTo>
                          <a:pt x="128" y="106"/>
                        </a:lnTo>
                        <a:lnTo>
                          <a:pt x="170" y="85"/>
                        </a:lnTo>
                        <a:lnTo>
                          <a:pt x="145" y="0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634" name="Group 833"/>
                  <p:cNvGrpSpPr>
                    <a:grpSpLocks/>
                  </p:cNvGrpSpPr>
                  <p:nvPr/>
                </p:nvGrpSpPr>
                <p:grpSpPr bwMode="auto">
                  <a:xfrm>
                    <a:off x="5069" y="1650"/>
                    <a:ext cx="31" cy="8"/>
                    <a:chOff x="5069" y="1650"/>
                    <a:chExt cx="31" cy="8"/>
                  </a:xfrm>
                </p:grpSpPr>
                <p:sp>
                  <p:nvSpPr>
                    <p:cNvPr id="639" name="Oval 834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0" cy="8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640" name="Oval 835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1" cy="8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641" name="Oval 836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1" cy="7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635" name="Group 837"/>
                  <p:cNvGrpSpPr>
                    <a:grpSpLocks/>
                  </p:cNvGrpSpPr>
                  <p:nvPr/>
                </p:nvGrpSpPr>
                <p:grpSpPr bwMode="auto">
                  <a:xfrm>
                    <a:off x="5064" y="1658"/>
                    <a:ext cx="41" cy="10"/>
                    <a:chOff x="5064" y="1658"/>
                    <a:chExt cx="41" cy="10"/>
                  </a:xfrm>
                </p:grpSpPr>
                <p:sp>
                  <p:nvSpPr>
                    <p:cNvPr id="636" name="Oval 838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4" y="1659"/>
                      <a:ext cx="40" cy="9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637" name="Oval 839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6" y="1659"/>
                      <a:ext cx="39" cy="9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638" name="Oval 84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6" y="1658"/>
                      <a:ext cx="39" cy="10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sp>
              <p:nvSpPr>
                <p:cNvPr id="630" name="Oval 841"/>
                <p:cNvSpPr>
                  <a:spLocks noChangeArrowheads="1"/>
                </p:cNvSpPr>
                <p:nvPr/>
              </p:nvSpPr>
              <p:spPr bwMode="gray">
                <a:xfrm>
                  <a:off x="5078" y="1652"/>
                  <a:ext cx="13" cy="3"/>
                </a:xfrm>
                <a:prstGeom prst="ellipse">
                  <a:avLst/>
                </a:prstGeom>
                <a:solidFill>
                  <a:srgbClr val="D0D0D0"/>
                </a:solidFill>
                <a:ln w="3175">
                  <a:solidFill>
                    <a:srgbClr val="BFBFD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102" name="Rectangle 842"/>
            <p:cNvSpPr>
              <a:spLocks noChangeArrowheads="1"/>
            </p:cNvSpPr>
            <p:nvPr/>
          </p:nvSpPr>
          <p:spPr bwMode="gray">
            <a:xfrm>
              <a:off x="2326" y="2043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</a:p>
          </p:txBody>
        </p:sp>
        <p:grpSp>
          <p:nvGrpSpPr>
            <p:cNvPr id="103" name="Group 844"/>
            <p:cNvGrpSpPr>
              <a:grpSpLocks/>
            </p:cNvGrpSpPr>
            <p:nvPr/>
          </p:nvGrpSpPr>
          <p:grpSpPr bwMode="auto">
            <a:xfrm>
              <a:off x="2590" y="2005"/>
              <a:ext cx="200" cy="339"/>
              <a:chOff x="2974" y="3217"/>
              <a:chExt cx="162" cy="291"/>
            </a:xfrm>
          </p:grpSpPr>
          <p:grpSp>
            <p:nvGrpSpPr>
              <p:cNvPr id="584" name="Group 845"/>
              <p:cNvGrpSpPr>
                <a:grpSpLocks/>
              </p:cNvGrpSpPr>
              <p:nvPr/>
            </p:nvGrpSpPr>
            <p:grpSpPr bwMode="auto">
              <a:xfrm>
                <a:off x="2975" y="3471"/>
                <a:ext cx="161" cy="37"/>
                <a:chOff x="2975" y="3471"/>
                <a:chExt cx="161" cy="37"/>
              </a:xfrm>
            </p:grpSpPr>
            <p:grpSp>
              <p:nvGrpSpPr>
                <p:cNvPr id="616" name="Group 846"/>
                <p:cNvGrpSpPr>
                  <a:grpSpLocks/>
                </p:cNvGrpSpPr>
                <p:nvPr/>
              </p:nvGrpSpPr>
              <p:grpSpPr bwMode="auto">
                <a:xfrm>
                  <a:off x="2975" y="3471"/>
                  <a:ext cx="161" cy="37"/>
                  <a:chOff x="2975" y="3471"/>
                  <a:chExt cx="161" cy="37"/>
                </a:xfrm>
              </p:grpSpPr>
              <p:sp>
                <p:nvSpPr>
                  <p:cNvPr id="618" name="Oval 847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471"/>
                    <a:ext cx="161" cy="3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19" name="Oval 848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472"/>
                    <a:ext cx="161" cy="3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617" name="Freeform 849"/>
                <p:cNvSpPr>
                  <a:spLocks/>
                </p:cNvSpPr>
                <p:nvPr/>
              </p:nvSpPr>
              <p:spPr bwMode="gray">
                <a:xfrm>
                  <a:off x="2991" y="3496"/>
                  <a:ext cx="18" cy="5"/>
                </a:xfrm>
                <a:custGeom>
                  <a:avLst/>
                  <a:gdLst>
                    <a:gd name="T0" fmla="*/ 0 w 124"/>
                    <a:gd name="T1" fmla="*/ 0 h 41"/>
                    <a:gd name="T2" fmla="*/ 1 w 124"/>
                    <a:gd name="T3" fmla="*/ 0 h 41"/>
                    <a:gd name="T4" fmla="*/ 2 w 124"/>
                    <a:gd name="T5" fmla="*/ 0 h 41"/>
                    <a:gd name="T6" fmla="*/ 3 w 124"/>
                    <a:gd name="T7" fmla="*/ 0 h 41"/>
                    <a:gd name="T8" fmla="*/ 3 w 124"/>
                    <a:gd name="T9" fmla="*/ 1 h 41"/>
                    <a:gd name="T10" fmla="*/ 2 w 124"/>
                    <a:gd name="T11" fmla="*/ 0 h 41"/>
                    <a:gd name="T12" fmla="*/ 1 w 124"/>
                    <a:gd name="T13" fmla="*/ 0 h 41"/>
                    <a:gd name="T14" fmla="*/ 0 w 124"/>
                    <a:gd name="T15" fmla="*/ 0 h 41"/>
                    <a:gd name="T16" fmla="*/ 0 w 124"/>
                    <a:gd name="T17" fmla="*/ 0 h 4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4"/>
                    <a:gd name="T28" fmla="*/ 0 h 41"/>
                    <a:gd name="T29" fmla="*/ 124 w 124"/>
                    <a:gd name="T30" fmla="*/ 41 h 4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4" h="41">
                      <a:moveTo>
                        <a:pt x="0" y="0"/>
                      </a:moveTo>
                      <a:lnTo>
                        <a:pt x="35" y="8"/>
                      </a:lnTo>
                      <a:lnTo>
                        <a:pt x="77" y="15"/>
                      </a:lnTo>
                      <a:lnTo>
                        <a:pt x="122" y="24"/>
                      </a:lnTo>
                      <a:lnTo>
                        <a:pt x="124" y="41"/>
                      </a:lnTo>
                      <a:lnTo>
                        <a:pt x="92" y="36"/>
                      </a:lnTo>
                      <a:lnTo>
                        <a:pt x="50" y="27"/>
                      </a:lnTo>
                      <a:lnTo>
                        <a:pt x="3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85" name="Oval 850"/>
              <p:cNvSpPr>
                <a:spLocks noChangeArrowheads="1"/>
              </p:cNvSpPr>
              <p:nvPr/>
            </p:nvSpPr>
            <p:spPr bwMode="gray">
              <a:xfrm>
                <a:off x="2975" y="3469"/>
                <a:ext cx="161" cy="3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86" name="Rectangle 851"/>
              <p:cNvSpPr>
                <a:spLocks noChangeArrowheads="1"/>
              </p:cNvSpPr>
              <p:nvPr/>
            </p:nvSpPr>
            <p:spPr bwMode="gray">
              <a:xfrm>
                <a:off x="2976" y="3250"/>
                <a:ext cx="160" cy="23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587" name="Group 852"/>
              <p:cNvGrpSpPr>
                <a:grpSpLocks/>
              </p:cNvGrpSpPr>
              <p:nvPr/>
            </p:nvGrpSpPr>
            <p:grpSpPr bwMode="auto">
              <a:xfrm>
                <a:off x="2976" y="3234"/>
                <a:ext cx="160" cy="33"/>
                <a:chOff x="2976" y="3234"/>
                <a:chExt cx="160" cy="33"/>
              </a:xfrm>
            </p:grpSpPr>
            <p:sp>
              <p:nvSpPr>
                <p:cNvPr id="614" name="Oval 853"/>
                <p:cNvSpPr>
                  <a:spLocks noChangeArrowheads="1"/>
                </p:cNvSpPr>
                <p:nvPr/>
              </p:nvSpPr>
              <p:spPr bwMode="gray">
                <a:xfrm>
                  <a:off x="2976" y="3237"/>
                  <a:ext cx="160" cy="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5" name="Oval 854"/>
                <p:cNvSpPr>
                  <a:spLocks noChangeArrowheads="1"/>
                </p:cNvSpPr>
                <p:nvPr/>
              </p:nvSpPr>
              <p:spPr bwMode="gray">
                <a:xfrm>
                  <a:off x="2976" y="3234"/>
                  <a:ext cx="160" cy="3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588" name="Oval 855"/>
              <p:cNvSpPr>
                <a:spLocks noChangeArrowheads="1"/>
              </p:cNvSpPr>
              <p:nvPr/>
            </p:nvSpPr>
            <p:spPr bwMode="gray">
              <a:xfrm>
                <a:off x="2976" y="3231"/>
                <a:ext cx="160" cy="3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589" name="Group 856"/>
              <p:cNvGrpSpPr>
                <a:grpSpLocks/>
              </p:cNvGrpSpPr>
              <p:nvPr/>
            </p:nvGrpSpPr>
            <p:grpSpPr bwMode="auto">
              <a:xfrm>
                <a:off x="2975" y="3223"/>
                <a:ext cx="161" cy="28"/>
                <a:chOff x="2975" y="3223"/>
                <a:chExt cx="161" cy="28"/>
              </a:xfrm>
            </p:grpSpPr>
            <p:sp>
              <p:nvSpPr>
                <p:cNvPr id="612" name="Oval 857"/>
                <p:cNvSpPr>
                  <a:spLocks noChangeArrowheads="1"/>
                </p:cNvSpPr>
                <p:nvPr/>
              </p:nvSpPr>
              <p:spPr bwMode="gray">
                <a:xfrm>
                  <a:off x="2975" y="3223"/>
                  <a:ext cx="161" cy="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3" name="Rectangle 858"/>
                <p:cNvSpPr>
                  <a:spLocks noChangeArrowheads="1"/>
                </p:cNvSpPr>
                <p:nvPr/>
              </p:nvSpPr>
              <p:spPr bwMode="gray">
                <a:xfrm>
                  <a:off x="2975" y="3230"/>
                  <a:ext cx="161" cy="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590" name="Group 859"/>
              <p:cNvGrpSpPr>
                <a:grpSpLocks/>
              </p:cNvGrpSpPr>
              <p:nvPr/>
            </p:nvGrpSpPr>
            <p:grpSpPr bwMode="auto">
              <a:xfrm>
                <a:off x="2974" y="3217"/>
                <a:ext cx="162" cy="29"/>
                <a:chOff x="2974" y="3217"/>
                <a:chExt cx="162" cy="29"/>
              </a:xfrm>
            </p:grpSpPr>
            <p:grpSp>
              <p:nvGrpSpPr>
                <p:cNvPr id="608" name="Group 860"/>
                <p:cNvGrpSpPr>
                  <a:grpSpLocks/>
                </p:cNvGrpSpPr>
                <p:nvPr/>
              </p:nvGrpSpPr>
              <p:grpSpPr bwMode="auto">
                <a:xfrm>
                  <a:off x="2974" y="3217"/>
                  <a:ext cx="162" cy="29"/>
                  <a:chOff x="2974" y="3217"/>
                  <a:chExt cx="162" cy="29"/>
                </a:xfrm>
              </p:grpSpPr>
              <p:sp>
                <p:nvSpPr>
                  <p:cNvPr id="610" name="Oval 861"/>
                  <p:cNvSpPr>
                    <a:spLocks noChangeArrowheads="1"/>
                  </p:cNvSpPr>
                  <p:nvPr/>
                </p:nvSpPr>
                <p:spPr bwMode="gray">
                  <a:xfrm>
                    <a:off x="2974" y="3217"/>
                    <a:ext cx="162" cy="2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11" name="Oval 862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220"/>
                    <a:ext cx="161" cy="2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609" name="Oval 863"/>
                <p:cNvSpPr>
                  <a:spLocks noChangeArrowheads="1"/>
                </p:cNvSpPr>
                <p:nvPr/>
              </p:nvSpPr>
              <p:spPr bwMode="gray">
                <a:xfrm>
                  <a:off x="2974" y="3217"/>
                  <a:ext cx="162" cy="29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591" name="Freeform 864"/>
              <p:cNvSpPr>
                <a:spLocks/>
              </p:cNvSpPr>
              <p:nvPr/>
            </p:nvSpPr>
            <p:spPr bwMode="gray">
              <a:xfrm>
                <a:off x="2991" y="3241"/>
                <a:ext cx="18" cy="5"/>
              </a:xfrm>
              <a:custGeom>
                <a:avLst/>
                <a:gdLst>
                  <a:gd name="T0" fmla="*/ 0 w 123"/>
                  <a:gd name="T1" fmla="*/ 0 h 36"/>
                  <a:gd name="T2" fmla="*/ 1 w 123"/>
                  <a:gd name="T3" fmla="*/ 0 h 36"/>
                  <a:gd name="T4" fmla="*/ 2 w 123"/>
                  <a:gd name="T5" fmla="*/ 0 h 36"/>
                  <a:gd name="T6" fmla="*/ 3 w 123"/>
                  <a:gd name="T7" fmla="*/ 0 h 36"/>
                  <a:gd name="T8" fmla="*/ 3 w 123"/>
                  <a:gd name="T9" fmla="*/ 1 h 36"/>
                  <a:gd name="T10" fmla="*/ 2 w 123"/>
                  <a:gd name="T11" fmla="*/ 1 h 36"/>
                  <a:gd name="T12" fmla="*/ 1 w 123"/>
                  <a:gd name="T13" fmla="*/ 0 h 36"/>
                  <a:gd name="T14" fmla="*/ 0 w 123"/>
                  <a:gd name="T15" fmla="*/ 0 h 36"/>
                  <a:gd name="T16" fmla="*/ 0 w 123"/>
                  <a:gd name="T17" fmla="*/ 0 h 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3"/>
                  <a:gd name="T28" fmla="*/ 0 h 36"/>
                  <a:gd name="T29" fmla="*/ 123 w 123"/>
                  <a:gd name="T30" fmla="*/ 36 h 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3" h="36">
                    <a:moveTo>
                      <a:pt x="0" y="0"/>
                    </a:moveTo>
                    <a:lnTo>
                      <a:pt x="35" y="6"/>
                    </a:lnTo>
                    <a:lnTo>
                      <a:pt x="77" y="14"/>
                    </a:lnTo>
                    <a:lnTo>
                      <a:pt x="122" y="21"/>
                    </a:lnTo>
                    <a:lnTo>
                      <a:pt x="123" y="36"/>
                    </a:lnTo>
                    <a:lnTo>
                      <a:pt x="91" y="33"/>
                    </a:lnTo>
                    <a:lnTo>
                      <a:pt x="49" y="24"/>
                    </a:lnTo>
                    <a:lnTo>
                      <a:pt x="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92" name="Group 865"/>
              <p:cNvGrpSpPr>
                <a:grpSpLocks/>
              </p:cNvGrpSpPr>
              <p:nvPr/>
            </p:nvGrpSpPr>
            <p:grpSpPr bwMode="auto">
              <a:xfrm>
                <a:off x="3039" y="3220"/>
                <a:ext cx="33" cy="25"/>
                <a:chOff x="3039" y="3220"/>
                <a:chExt cx="33" cy="25"/>
              </a:xfrm>
            </p:grpSpPr>
            <p:grpSp>
              <p:nvGrpSpPr>
                <p:cNvPr id="593" name="Group 866"/>
                <p:cNvGrpSpPr>
                  <a:grpSpLocks/>
                </p:cNvGrpSpPr>
                <p:nvPr/>
              </p:nvGrpSpPr>
              <p:grpSpPr bwMode="auto">
                <a:xfrm>
                  <a:off x="3039" y="3220"/>
                  <a:ext cx="33" cy="25"/>
                  <a:chOff x="3039" y="3220"/>
                  <a:chExt cx="33" cy="25"/>
                </a:xfrm>
              </p:grpSpPr>
              <p:grpSp>
                <p:nvGrpSpPr>
                  <p:cNvPr id="595" name="Group 867"/>
                  <p:cNvGrpSpPr>
                    <a:grpSpLocks/>
                  </p:cNvGrpSpPr>
                  <p:nvPr/>
                </p:nvGrpSpPr>
                <p:grpSpPr bwMode="auto">
                  <a:xfrm>
                    <a:off x="3039" y="3220"/>
                    <a:ext cx="33" cy="13"/>
                    <a:chOff x="3039" y="3220"/>
                    <a:chExt cx="33" cy="13"/>
                  </a:xfrm>
                </p:grpSpPr>
                <p:sp>
                  <p:nvSpPr>
                    <p:cNvPr id="606" name="Oval 868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39" y="3220"/>
                      <a:ext cx="33" cy="13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607" name="Oval 869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39" y="3220"/>
                      <a:ext cx="33" cy="1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596" name="Freeform 870"/>
                  <p:cNvSpPr>
                    <a:spLocks/>
                  </p:cNvSpPr>
                  <p:nvPr/>
                </p:nvSpPr>
                <p:spPr bwMode="gray">
                  <a:xfrm>
                    <a:off x="3042" y="3230"/>
                    <a:ext cx="27" cy="15"/>
                  </a:xfrm>
                  <a:custGeom>
                    <a:avLst/>
                    <a:gdLst>
                      <a:gd name="T0" fmla="*/ 0 w 189"/>
                      <a:gd name="T1" fmla="*/ 0 h 102"/>
                      <a:gd name="T2" fmla="*/ 0 w 189"/>
                      <a:gd name="T3" fmla="*/ 2 h 102"/>
                      <a:gd name="T4" fmla="*/ 1 w 189"/>
                      <a:gd name="T5" fmla="*/ 2 h 102"/>
                      <a:gd name="T6" fmla="*/ 3 w 189"/>
                      <a:gd name="T7" fmla="*/ 2 h 102"/>
                      <a:gd name="T8" fmla="*/ 4 w 189"/>
                      <a:gd name="T9" fmla="*/ 2 h 102"/>
                      <a:gd name="T10" fmla="*/ 3 w 189"/>
                      <a:gd name="T11" fmla="*/ 0 h 102"/>
                      <a:gd name="T12" fmla="*/ 0 w 189"/>
                      <a:gd name="T13" fmla="*/ 0 h 10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9"/>
                      <a:gd name="T22" fmla="*/ 0 h 102"/>
                      <a:gd name="T23" fmla="*/ 189 w 189"/>
                      <a:gd name="T24" fmla="*/ 102 h 10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9" h="102">
                        <a:moveTo>
                          <a:pt x="22" y="1"/>
                        </a:moveTo>
                        <a:lnTo>
                          <a:pt x="0" y="84"/>
                        </a:lnTo>
                        <a:lnTo>
                          <a:pt x="50" y="102"/>
                        </a:lnTo>
                        <a:lnTo>
                          <a:pt x="144" y="102"/>
                        </a:lnTo>
                        <a:lnTo>
                          <a:pt x="189" y="81"/>
                        </a:lnTo>
                        <a:lnTo>
                          <a:pt x="164" y="0"/>
                        </a:lnTo>
                        <a:lnTo>
                          <a:pt x="22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7" name="Freeform 871"/>
                  <p:cNvSpPr>
                    <a:spLocks/>
                  </p:cNvSpPr>
                  <p:nvPr/>
                </p:nvSpPr>
                <p:spPr bwMode="gray">
                  <a:xfrm>
                    <a:off x="3043" y="3230"/>
                    <a:ext cx="26" cy="14"/>
                  </a:xfrm>
                  <a:custGeom>
                    <a:avLst/>
                    <a:gdLst>
                      <a:gd name="T0" fmla="*/ 0 w 187"/>
                      <a:gd name="T1" fmla="*/ 0 h 97"/>
                      <a:gd name="T2" fmla="*/ 0 w 187"/>
                      <a:gd name="T3" fmla="*/ 2 h 97"/>
                      <a:gd name="T4" fmla="*/ 1 w 187"/>
                      <a:gd name="T5" fmla="*/ 2 h 97"/>
                      <a:gd name="T6" fmla="*/ 3 w 187"/>
                      <a:gd name="T7" fmla="*/ 2 h 97"/>
                      <a:gd name="T8" fmla="*/ 4 w 187"/>
                      <a:gd name="T9" fmla="*/ 2 h 97"/>
                      <a:gd name="T10" fmla="*/ 3 w 187"/>
                      <a:gd name="T11" fmla="*/ 0 h 97"/>
                      <a:gd name="T12" fmla="*/ 0 w 187"/>
                      <a:gd name="T13" fmla="*/ 0 h 9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7"/>
                      <a:gd name="T22" fmla="*/ 0 h 97"/>
                      <a:gd name="T23" fmla="*/ 187 w 187"/>
                      <a:gd name="T24" fmla="*/ 97 h 9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7" h="97">
                        <a:moveTo>
                          <a:pt x="19" y="0"/>
                        </a:moveTo>
                        <a:lnTo>
                          <a:pt x="0" y="79"/>
                        </a:lnTo>
                        <a:lnTo>
                          <a:pt x="53" y="97"/>
                        </a:lnTo>
                        <a:lnTo>
                          <a:pt x="141" y="97"/>
                        </a:lnTo>
                        <a:lnTo>
                          <a:pt x="187" y="78"/>
                        </a:lnTo>
                        <a:lnTo>
                          <a:pt x="159" y="0"/>
                        </a:lnTo>
                        <a:lnTo>
                          <a:pt x="19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598" name="Group 872"/>
                  <p:cNvGrpSpPr>
                    <a:grpSpLocks/>
                  </p:cNvGrpSpPr>
                  <p:nvPr/>
                </p:nvGrpSpPr>
                <p:grpSpPr bwMode="auto">
                  <a:xfrm>
                    <a:off x="3045" y="3229"/>
                    <a:ext cx="21" cy="8"/>
                    <a:chOff x="3045" y="3229"/>
                    <a:chExt cx="21" cy="8"/>
                  </a:xfrm>
                </p:grpSpPr>
                <p:sp>
                  <p:nvSpPr>
                    <p:cNvPr id="603" name="Oval 873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0" cy="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604" name="Oval 874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1" cy="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605" name="Oval 875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1" cy="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99" name="Group 876"/>
                  <p:cNvGrpSpPr>
                    <a:grpSpLocks/>
                  </p:cNvGrpSpPr>
                  <p:nvPr/>
                </p:nvGrpSpPr>
                <p:grpSpPr bwMode="auto">
                  <a:xfrm>
                    <a:off x="3042" y="3235"/>
                    <a:ext cx="27" cy="10"/>
                    <a:chOff x="3042" y="3235"/>
                    <a:chExt cx="27" cy="10"/>
                  </a:xfrm>
                </p:grpSpPr>
                <p:sp>
                  <p:nvSpPr>
                    <p:cNvPr id="600" name="Oval 877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2" y="3236"/>
                      <a:ext cx="27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601" name="Oval 878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3" y="3236"/>
                      <a:ext cx="26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602" name="Oval 879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3" y="3235"/>
                      <a:ext cx="26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sp>
              <p:nvSpPr>
                <p:cNvPr id="594" name="Oval 880"/>
                <p:cNvSpPr>
                  <a:spLocks noChangeArrowheads="1"/>
                </p:cNvSpPr>
                <p:nvPr/>
              </p:nvSpPr>
              <p:spPr bwMode="gray">
                <a:xfrm>
                  <a:off x="3051" y="3231"/>
                  <a:ext cx="9" cy="4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BFBFD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104" name="Rectangle 881"/>
            <p:cNvSpPr>
              <a:spLocks noChangeArrowheads="1"/>
            </p:cNvSpPr>
            <p:nvPr/>
          </p:nvSpPr>
          <p:spPr bwMode="gray">
            <a:xfrm>
              <a:off x="2584" y="2041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C</a:t>
              </a:r>
            </a:p>
          </p:txBody>
        </p:sp>
        <p:grpSp>
          <p:nvGrpSpPr>
            <p:cNvPr id="105" name="Group 883"/>
            <p:cNvGrpSpPr>
              <a:grpSpLocks/>
            </p:cNvGrpSpPr>
            <p:nvPr/>
          </p:nvGrpSpPr>
          <p:grpSpPr bwMode="auto">
            <a:xfrm>
              <a:off x="2852" y="2005"/>
              <a:ext cx="200" cy="339"/>
              <a:chOff x="2974" y="3217"/>
              <a:chExt cx="162" cy="291"/>
            </a:xfrm>
          </p:grpSpPr>
          <p:grpSp>
            <p:nvGrpSpPr>
              <p:cNvPr id="548" name="Group 884"/>
              <p:cNvGrpSpPr>
                <a:grpSpLocks/>
              </p:cNvGrpSpPr>
              <p:nvPr/>
            </p:nvGrpSpPr>
            <p:grpSpPr bwMode="auto">
              <a:xfrm>
                <a:off x="2975" y="3471"/>
                <a:ext cx="161" cy="37"/>
                <a:chOff x="2975" y="3471"/>
                <a:chExt cx="161" cy="37"/>
              </a:xfrm>
            </p:grpSpPr>
            <p:grpSp>
              <p:nvGrpSpPr>
                <p:cNvPr id="580" name="Group 885"/>
                <p:cNvGrpSpPr>
                  <a:grpSpLocks/>
                </p:cNvGrpSpPr>
                <p:nvPr/>
              </p:nvGrpSpPr>
              <p:grpSpPr bwMode="auto">
                <a:xfrm>
                  <a:off x="2975" y="3471"/>
                  <a:ext cx="161" cy="37"/>
                  <a:chOff x="2975" y="3471"/>
                  <a:chExt cx="161" cy="37"/>
                </a:xfrm>
              </p:grpSpPr>
              <p:sp>
                <p:nvSpPr>
                  <p:cNvPr id="582" name="Oval 886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471"/>
                    <a:ext cx="161" cy="3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83" name="Oval 887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472"/>
                    <a:ext cx="161" cy="3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581" name="Freeform 888"/>
                <p:cNvSpPr>
                  <a:spLocks/>
                </p:cNvSpPr>
                <p:nvPr/>
              </p:nvSpPr>
              <p:spPr bwMode="gray">
                <a:xfrm>
                  <a:off x="2991" y="3496"/>
                  <a:ext cx="18" cy="5"/>
                </a:xfrm>
                <a:custGeom>
                  <a:avLst/>
                  <a:gdLst>
                    <a:gd name="T0" fmla="*/ 0 w 124"/>
                    <a:gd name="T1" fmla="*/ 0 h 41"/>
                    <a:gd name="T2" fmla="*/ 1 w 124"/>
                    <a:gd name="T3" fmla="*/ 0 h 41"/>
                    <a:gd name="T4" fmla="*/ 2 w 124"/>
                    <a:gd name="T5" fmla="*/ 0 h 41"/>
                    <a:gd name="T6" fmla="*/ 3 w 124"/>
                    <a:gd name="T7" fmla="*/ 0 h 41"/>
                    <a:gd name="T8" fmla="*/ 3 w 124"/>
                    <a:gd name="T9" fmla="*/ 1 h 41"/>
                    <a:gd name="T10" fmla="*/ 2 w 124"/>
                    <a:gd name="T11" fmla="*/ 0 h 41"/>
                    <a:gd name="T12" fmla="*/ 1 w 124"/>
                    <a:gd name="T13" fmla="*/ 0 h 41"/>
                    <a:gd name="T14" fmla="*/ 0 w 124"/>
                    <a:gd name="T15" fmla="*/ 0 h 41"/>
                    <a:gd name="T16" fmla="*/ 0 w 124"/>
                    <a:gd name="T17" fmla="*/ 0 h 4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4"/>
                    <a:gd name="T28" fmla="*/ 0 h 41"/>
                    <a:gd name="T29" fmla="*/ 124 w 124"/>
                    <a:gd name="T30" fmla="*/ 41 h 4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4" h="41">
                      <a:moveTo>
                        <a:pt x="0" y="0"/>
                      </a:moveTo>
                      <a:lnTo>
                        <a:pt x="35" y="8"/>
                      </a:lnTo>
                      <a:lnTo>
                        <a:pt x="77" y="15"/>
                      </a:lnTo>
                      <a:lnTo>
                        <a:pt x="122" y="24"/>
                      </a:lnTo>
                      <a:lnTo>
                        <a:pt x="124" y="41"/>
                      </a:lnTo>
                      <a:lnTo>
                        <a:pt x="92" y="36"/>
                      </a:lnTo>
                      <a:lnTo>
                        <a:pt x="50" y="27"/>
                      </a:lnTo>
                      <a:lnTo>
                        <a:pt x="3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49" name="Oval 889"/>
              <p:cNvSpPr>
                <a:spLocks noChangeArrowheads="1"/>
              </p:cNvSpPr>
              <p:nvPr/>
            </p:nvSpPr>
            <p:spPr bwMode="gray">
              <a:xfrm>
                <a:off x="2975" y="3469"/>
                <a:ext cx="161" cy="3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0" name="Rectangle 890"/>
              <p:cNvSpPr>
                <a:spLocks noChangeArrowheads="1"/>
              </p:cNvSpPr>
              <p:nvPr/>
            </p:nvSpPr>
            <p:spPr bwMode="gray">
              <a:xfrm>
                <a:off x="2976" y="3250"/>
                <a:ext cx="160" cy="23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551" name="Group 891"/>
              <p:cNvGrpSpPr>
                <a:grpSpLocks/>
              </p:cNvGrpSpPr>
              <p:nvPr/>
            </p:nvGrpSpPr>
            <p:grpSpPr bwMode="auto">
              <a:xfrm>
                <a:off x="2976" y="3234"/>
                <a:ext cx="160" cy="33"/>
                <a:chOff x="2976" y="3234"/>
                <a:chExt cx="160" cy="33"/>
              </a:xfrm>
            </p:grpSpPr>
            <p:sp>
              <p:nvSpPr>
                <p:cNvPr id="578" name="Oval 892"/>
                <p:cNvSpPr>
                  <a:spLocks noChangeArrowheads="1"/>
                </p:cNvSpPr>
                <p:nvPr/>
              </p:nvSpPr>
              <p:spPr bwMode="gray">
                <a:xfrm>
                  <a:off x="2976" y="3237"/>
                  <a:ext cx="160" cy="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79" name="Oval 893"/>
                <p:cNvSpPr>
                  <a:spLocks noChangeArrowheads="1"/>
                </p:cNvSpPr>
                <p:nvPr/>
              </p:nvSpPr>
              <p:spPr bwMode="gray">
                <a:xfrm>
                  <a:off x="2976" y="3234"/>
                  <a:ext cx="160" cy="3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552" name="Oval 894"/>
              <p:cNvSpPr>
                <a:spLocks noChangeArrowheads="1"/>
              </p:cNvSpPr>
              <p:nvPr/>
            </p:nvSpPr>
            <p:spPr bwMode="gray">
              <a:xfrm>
                <a:off x="2976" y="3231"/>
                <a:ext cx="160" cy="3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553" name="Group 895"/>
              <p:cNvGrpSpPr>
                <a:grpSpLocks/>
              </p:cNvGrpSpPr>
              <p:nvPr/>
            </p:nvGrpSpPr>
            <p:grpSpPr bwMode="auto">
              <a:xfrm>
                <a:off x="2975" y="3223"/>
                <a:ext cx="161" cy="28"/>
                <a:chOff x="2975" y="3223"/>
                <a:chExt cx="161" cy="28"/>
              </a:xfrm>
            </p:grpSpPr>
            <p:sp>
              <p:nvSpPr>
                <p:cNvPr id="576" name="Oval 896"/>
                <p:cNvSpPr>
                  <a:spLocks noChangeArrowheads="1"/>
                </p:cNvSpPr>
                <p:nvPr/>
              </p:nvSpPr>
              <p:spPr bwMode="gray">
                <a:xfrm>
                  <a:off x="2975" y="3223"/>
                  <a:ext cx="161" cy="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77" name="Rectangle 897"/>
                <p:cNvSpPr>
                  <a:spLocks noChangeArrowheads="1"/>
                </p:cNvSpPr>
                <p:nvPr/>
              </p:nvSpPr>
              <p:spPr bwMode="gray">
                <a:xfrm>
                  <a:off x="2975" y="3230"/>
                  <a:ext cx="161" cy="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554" name="Group 898"/>
              <p:cNvGrpSpPr>
                <a:grpSpLocks/>
              </p:cNvGrpSpPr>
              <p:nvPr/>
            </p:nvGrpSpPr>
            <p:grpSpPr bwMode="auto">
              <a:xfrm>
                <a:off x="2974" y="3217"/>
                <a:ext cx="162" cy="29"/>
                <a:chOff x="2974" y="3217"/>
                <a:chExt cx="162" cy="29"/>
              </a:xfrm>
            </p:grpSpPr>
            <p:grpSp>
              <p:nvGrpSpPr>
                <p:cNvPr id="572" name="Group 899"/>
                <p:cNvGrpSpPr>
                  <a:grpSpLocks/>
                </p:cNvGrpSpPr>
                <p:nvPr/>
              </p:nvGrpSpPr>
              <p:grpSpPr bwMode="auto">
                <a:xfrm>
                  <a:off x="2974" y="3217"/>
                  <a:ext cx="162" cy="29"/>
                  <a:chOff x="2974" y="3217"/>
                  <a:chExt cx="162" cy="29"/>
                </a:xfrm>
              </p:grpSpPr>
              <p:sp>
                <p:nvSpPr>
                  <p:cNvPr id="574" name="Oval 900"/>
                  <p:cNvSpPr>
                    <a:spLocks noChangeArrowheads="1"/>
                  </p:cNvSpPr>
                  <p:nvPr/>
                </p:nvSpPr>
                <p:spPr bwMode="gray">
                  <a:xfrm>
                    <a:off x="2974" y="3217"/>
                    <a:ext cx="162" cy="2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75" name="Oval 901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220"/>
                    <a:ext cx="161" cy="2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573" name="Oval 902"/>
                <p:cNvSpPr>
                  <a:spLocks noChangeArrowheads="1"/>
                </p:cNvSpPr>
                <p:nvPr/>
              </p:nvSpPr>
              <p:spPr bwMode="gray">
                <a:xfrm>
                  <a:off x="2974" y="3217"/>
                  <a:ext cx="162" cy="29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555" name="Freeform 903"/>
              <p:cNvSpPr>
                <a:spLocks/>
              </p:cNvSpPr>
              <p:nvPr/>
            </p:nvSpPr>
            <p:spPr bwMode="gray">
              <a:xfrm>
                <a:off x="2991" y="3241"/>
                <a:ext cx="18" cy="5"/>
              </a:xfrm>
              <a:custGeom>
                <a:avLst/>
                <a:gdLst>
                  <a:gd name="T0" fmla="*/ 0 w 123"/>
                  <a:gd name="T1" fmla="*/ 0 h 36"/>
                  <a:gd name="T2" fmla="*/ 1 w 123"/>
                  <a:gd name="T3" fmla="*/ 0 h 36"/>
                  <a:gd name="T4" fmla="*/ 2 w 123"/>
                  <a:gd name="T5" fmla="*/ 0 h 36"/>
                  <a:gd name="T6" fmla="*/ 3 w 123"/>
                  <a:gd name="T7" fmla="*/ 0 h 36"/>
                  <a:gd name="T8" fmla="*/ 3 w 123"/>
                  <a:gd name="T9" fmla="*/ 1 h 36"/>
                  <a:gd name="T10" fmla="*/ 2 w 123"/>
                  <a:gd name="T11" fmla="*/ 1 h 36"/>
                  <a:gd name="T12" fmla="*/ 1 w 123"/>
                  <a:gd name="T13" fmla="*/ 0 h 36"/>
                  <a:gd name="T14" fmla="*/ 0 w 123"/>
                  <a:gd name="T15" fmla="*/ 0 h 36"/>
                  <a:gd name="T16" fmla="*/ 0 w 123"/>
                  <a:gd name="T17" fmla="*/ 0 h 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3"/>
                  <a:gd name="T28" fmla="*/ 0 h 36"/>
                  <a:gd name="T29" fmla="*/ 123 w 123"/>
                  <a:gd name="T30" fmla="*/ 36 h 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3" h="36">
                    <a:moveTo>
                      <a:pt x="0" y="0"/>
                    </a:moveTo>
                    <a:lnTo>
                      <a:pt x="35" y="6"/>
                    </a:lnTo>
                    <a:lnTo>
                      <a:pt x="77" y="14"/>
                    </a:lnTo>
                    <a:lnTo>
                      <a:pt x="122" y="21"/>
                    </a:lnTo>
                    <a:lnTo>
                      <a:pt x="123" y="36"/>
                    </a:lnTo>
                    <a:lnTo>
                      <a:pt x="91" y="33"/>
                    </a:lnTo>
                    <a:lnTo>
                      <a:pt x="49" y="24"/>
                    </a:lnTo>
                    <a:lnTo>
                      <a:pt x="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56" name="Group 904"/>
              <p:cNvGrpSpPr>
                <a:grpSpLocks/>
              </p:cNvGrpSpPr>
              <p:nvPr/>
            </p:nvGrpSpPr>
            <p:grpSpPr bwMode="auto">
              <a:xfrm>
                <a:off x="3039" y="3220"/>
                <a:ext cx="33" cy="25"/>
                <a:chOff x="3039" y="3220"/>
                <a:chExt cx="33" cy="25"/>
              </a:xfrm>
            </p:grpSpPr>
            <p:grpSp>
              <p:nvGrpSpPr>
                <p:cNvPr id="557" name="Group 905"/>
                <p:cNvGrpSpPr>
                  <a:grpSpLocks/>
                </p:cNvGrpSpPr>
                <p:nvPr/>
              </p:nvGrpSpPr>
              <p:grpSpPr bwMode="auto">
                <a:xfrm>
                  <a:off x="3039" y="3220"/>
                  <a:ext cx="33" cy="25"/>
                  <a:chOff x="3039" y="3220"/>
                  <a:chExt cx="33" cy="25"/>
                </a:xfrm>
              </p:grpSpPr>
              <p:grpSp>
                <p:nvGrpSpPr>
                  <p:cNvPr id="559" name="Group 906"/>
                  <p:cNvGrpSpPr>
                    <a:grpSpLocks/>
                  </p:cNvGrpSpPr>
                  <p:nvPr/>
                </p:nvGrpSpPr>
                <p:grpSpPr bwMode="auto">
                  <a:xfrm>
                    <a:off x="3039" y="3220"/>
                    <a:ext cx="33" cy="13"/>
                    <a:chOff x="3039" y="3220"/>
                    <a:chExt cx="33" cy="13"/>
                  </a:xfrm>
                </p:grpSpPr>
                <p:sp>
                  <p:nvSpPr>
                    <p:cNvPr id="570" name="Oval 907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39" y="3220"/>
                      <a:ext cx="33" cy="13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71" name="Oval 908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39" y="3220"/>
                      <a:ext cx="33" cy="1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560" name="Freeform 909"/>
                  <p:cNvSpPr>
                    <a:spLocks/>
                  </p:cNvSpPr>
                  <p:nvPr/>
                </p:nvSpPr>
                <p:spPr bwMode="gray">
                  <a:xfrm>
                    <a:off x="3042" y="3230"/>
                    <a:ext cx="27" cy="15"/>
                  </a:xfrm>
                  <a:custGeom>
                    <a:avLst/>
                    <a:gdLst>
                      <a:gd name="T0" fmla="*/ 0 w 189"/>
                      <a:gd name="T1" fmla="*/ 0 h 102"/>
                      <a:gd name="T2" fmla="*/ 0 w 189"/>
                      <a:gd name="T3" fmla="*/ 2 h 102"/>
                      <a:gd name="T4" fmla="*/ 1 w 189"/>
                      <a:gd name="T5" fmla="*/ 2 h 102"/>
                      <a:gd name="T6" fmla="*/ 3 w 189"/>
                      <a:gd name="T7" fmla="*/ 2 h 102"/>
                      <a:gd name="T8" fmla="*/ 4 w 189"/>
                      <a:gd name="T9" fmla="*/ 2 h 102"/>
                      <a:gd name="T10" fmla="*/ 3 w 189"/>
                      <a:gd name="T11" fmla="*/ 0 h 102"/>
                      <a:gd name="T12" fmla="*/ 0 w 189"/>
                      <a:gd name="T13" fmla="*/ 0 h 10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9"/>
                      <a:gd name="T22" fmla="*/ 0 h 102"/>
                      <a:gd name="T23" fmla="*/ 189 w 189"/>
                      <a:gd name="T24" fmla="*/ 102 h 10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9" h="102">
                        <a:moveTo>
                          <a:pt x="22" y="1"/>
                        </a:moveTo>
                        <a:lnTo>
                          <a:pt x="0" y="84"/>
                        </a:lnTo>
                        <a:lnTo>
                          <a:pt x="50" y="102"/>
                        </a:lnTo>
                        <a:lnTo>
                          <a:pt x="144" y="102"/>
                        </a:lnTo>
                        <a:lnTo>
                          <a:pt x="189" y="81"/>
                        </a:lnTo>
                        <a:lnTo>
                          <a:pt x="164" y="0"/>
                        </a:lnTo>
                        <a:lnTo>
                          <a:pt x="22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1" name="Freeform 910"/>
                  <p:cNvSpPr>
                    <a:spLocks/>
                  </p:cNvSpPr>
                  <p:nvPr/>
                </p:nvSpPr>
                <p:spPr bwMode="gray">
                  <a:xfrm>
                    <a:off x="3043" y="3230"/>
                    <a:ext cx="26" cy="14"/>
                  </a:xfrm>
                  <a:custGeom>
                    <a:avLst/>
                    <a:gdLst>
                      <a:gd name="T0" fmla="*/ 0 w 187"/>
                      <a:gd name="T1" fmla="*/ 0 h 97"/>
                      <a:gd name="T2" fmla="*/ 0 w 187"/>
                      <a:gd name="T3" fmla="*/ 2 h 97"/>
                      <a:gd name="T4" fmla="*/ 1 w 187"/>
                      <a:gd name="T5" fmla="*/ 2 h 97"/>
                      <a:gd name="T6" fmla="*/ 3 w 187"/>
                      <a:gd name="T7" fmla="*/ 2 h 97"/>
                      <a:gd name="T8" fmla="*/ 4 w 187"/>
                      <a:gd name="T9" fmla="*/ 2 h 97"/>
                      <a:gd name="T10" fmla="*/ 3 w 187"/>
                      <a:gd name="T11" fmla="*/ 0 h 97"/>
                      <a:gd name="T12" fmla="*/ 0 w 187"/>
                      <a:gd name="T13" fmla="*/ 0 h 9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7"/>
                      <a:gd name="T22" fmla="*/ 0 h 97"/>
                      <a:gd name="T23" fmla="*/ 187 w 187"/>
                      <a:gd name="T24" fmla="*/ 97 h 9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7" h="97">
                        <a:moveTo>
                          <a:pt x="19" y="0"/>
                        </a:moveTo>
                        <a:lnTo>
                          <a:pt x="0" y="79"/>
                        </a:lnTo>
                        <a:lnTo>
                          <a:pt x="53" y="97"/>
                        </a:lnTo>
                        <a:lnTo>
                          <a:pt x="141" y="97"/>
                        </a:lnTo>
                        <a:lnTo>
                          <a:pt x="187" y="78"/>
                        </a:lnTo>
                        <a:lnTo>
                          <a:pt x="159" y="0"/>
                        </a:lnTo>
                        <a:lnTo>
                          <a:pt x="19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562" name="Group 911"/>
                  <p:cNvGrpSpPr>
                    <a:grpSpLocks/>
                  </p:cNvGrpSpPr>
                  <p:nvPr/>
                </p:nvGrpSpPr>
                <p:grpSpPr bwMode="auto">
                  <a:xfrm>
                    <a:off x="3045" y="3229"/>
                    <a:ext cx="21" cy="8"/>
                    <a:chOff x="3045" y="3229"/>
                    <a:chExt cx="21" cy="8"/>
                  </a:xfrm>
                </p:grpSpPr>
                <p:sp>
                  <p:nvSpPr>
                    <p:cNvPr id="567" name="Oval 912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0" cy="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68" name="Oval 913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1" cy="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69" name="Oval 914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1" cy="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63" name="Group 915"/>
                  <p:cNvGrpSpPr>
                    <a:grpSpLocks/>
                  </p:cNvGrpSpPr>
                  <p:nvPr/>
                </p:nvGrpSpPr>
                <p:grpSpPr bwMode="auto">
                  <a:xfrm>
                    <a:off x="3042" y="3235"/>
                    <a:ext cx="27" cy="10"/>
                    <a:chOff x="3042" y="3235"/>
                    <a:chExt cx="27" cy="10"/>
                  </a:xfrm>
                </p:grpSpPr>
                <p:sp>
                  <p:nvSpPr>
                    <p:cNvPr id="564" name="Oval 916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2" y="3236"/>
                      <a:ext cx="27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65" name="Oval 917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3" y="3236"/>
                      <a:ext cx="26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66" name="Oval 918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3" y="3235"/>
                      <a:ext cx="26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sp>
              <p:nvSpPr>
                <p:cNvPr id="558" name="Oval 919"/>
                <p:cNvSpPr>
                  <a:spLocks noChangeArrowheads="1"/>
                </p:cNvSpPr>
                <p:nvPr/>
              </p:nvSpPr>
              <p:spPr bwMode="gray">
                <a:xfrm>
                  <a:off x="3051" y="3231"/>
                  <a:ext cx="9" cy="4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BFBFD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106" name="Rectangle 920"/>
            <p:cNvSpPr>
              <a:spLocks noChangeArrowheads="1"/>
            </p:cNvSpPr>
            <p:nvPr/>
          </p:nvSpPr>
          <p:spPr bwMode="gray">
            <a:xfrm>
              <a:off x="2846" y="2041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C</a:t>
              </a:r>
            </a:p>
          </p:txBody>
        </p:sp>
        <p:grpSp>
          <p:nvGrpSpPr>
            <p:cNvPr id="107" name="Group 922"/>
            <p:cNvGrpSpPr>
              <a:grpSpLocks/>
            </p:cNvGrpSpPr>
            <p:nvPr/>
          </p:nvGrpSpPr>
          <p:grpSpPr bwMode="auto">
            <a:xfrm>
              <a:off x="3134" y="2291"/>
              <a:ext cx="192" cy="42"/>
              <a:chOff x="4956" y="1960"/>
              <a:chExt cx="257" cy="48"/>
            </a:xfrm>
          </p:grpSpPr>
          <p:grpSp>
            <p:nvGrpSpPr>
              <p:cNvPr id="544" name="Group 923"/>
              <p:cNvGrpSpPr>
                <a:grpSpLocks/>
              </p:cNvGrpSpPr>
              <p:nvPr/>
            </p:nvGrpSpPr>
            <p:grpSpPr bwMode="auto">
              <a:xfrm>
                <a:off x="4956" y="1960"/>
                <a:ext cx="257" cy="48"/>
                <a:chOff x="4956" y="1960"/>
                <a:chExt cx="257" cy="48"/>
              </a:xfrm>
            </p:grpSpPr>
            <p:sp>
              <p:nvSpPr>
                <p:cNvPr id="546" name="Oval 924"/>
                <p:cNvSpPr>
                  <a:spLocks noChangeArrowheads="1"/>
                </p:cNvSpPr>
                <p:nvPr/>
              </p:nvSpPr>
              <p:spPr bwMode="gray">
                <a:xfrm>
                  <a:off x="4956" y="1960"/>
                  <a:ext cx="257" cy="48"/>
                </a:xfrm>
                <a:prstGeom prst="ellipse">
                  <a:avLst/>
                </a:prstGeom>
                <a:solidFill>
                  <a:srgbClr val="F9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47" name="Oval 925"/>
                <p:cNvSpPr>
                  <a:spLocks noChangeArrowheads="1"/>
                </p:cNvSpPr>
                <p:nvPr/>
              </p:nvSpPr>
              <p:spPr bwMode="gray">
                <a:xfrm>
                  <a:off x="4957" y="1961"/>
                  <a:ext cx="256" cy="40"/>
                </a:xfrm>
                <a:prstGeom prst="ellipse">
                  <a:avLst/>
                </a:prstGeom>
                <a:solidFill>
                  <a:srgbClr val="F9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545" name="Freeform 926"/>
              <p:cNvSpPr>
                <a:spLocks/>
              </p:cNvSpPr>
              <p:nvPr/>
            </p:nvSpPr>
            <p:spPr bwMode="gray">
              <a:xfrm>
                <a:off x="4982" y="1992"/>
                <a:ext cx="28" cy="8"/>
              </a:xfrm>
              <a:custGeom>
                <a:avLst/>
                <a:gdLst>
                  <a:gd name="T0" fmla="*/ 0 w 114"/>
                  <a:gd name="T1" fmla="*/ 0 h 45"/>
                  <a:gd name="T2" fmla="*/ 2 w 114"/>
                  <a:gd name="T3" fmla="*/ 0 h 45"/>
                  <a:gd name="T4" fmla="*/ 4 w 114"/>
                  <a:gd name="T5" fmla="*/ 1 h 45"/>
                  <a:gd name="T6" fmla="*/ 7 w 114"/>
                  <a:gd name="T7" fmla="*/ 1 h 45"/>
                  <a:gd name="T8" fmla="*/ 7 w 114"/>
                  <a:gd name="T9" fmla="*/ 1 h 45"/>
                  <a:gd name="T10" fmla="*/ 5 w 114"/>
                  <a:gd name="T11" fmla="*/ 1 h 45"/>
                  <a:gd name="T12" fmla="*/ 3 w 114"/>
                  <a:gd name="T13" fmla="*/ 1 h 45"/>
                  <a:gd name="T14" fmla="*/ 0 w 114"/>
                  <a:gd name="T15" fmla="*/ 1 h 45"/>
                  <a:gd name="T16" fmla="*/ 0 w 114"/>
                  <a:gd name="T17" fmla="*/ 0 h 4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4"/>
                  <a:gd name="T28" fmla="*/ 0 h 45"/>
                  <a:gd name="T29" fmla="*/ 114 w 114"/>
                  <a:gd name="T30" fmla="*/ 45 h 4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4" h="45">
                    <a:moveTo>
                      <a:pt x="0" y="0"/>
                    </a:moveTo>
                    <a:lnTo>
                      <a:pt x="33" y="9"/>
                    </a:lnTo>
                    <a:lnTo>
                      <a:pt x="71" y="17"/>
                    </a:lnTo>
                    <a:lnTo>
                      <a:pt x="112" y="26"/>
                    </a:lnTo>
                    <a:lnTo>
                      <a:pt x="114" y="45"/>
                    </a:lnTo>
                    <a:lnTo>
                      <a:pt x="85" y="39"/>
                    </a:lnTo>
                    <a:lnTo>
                      <a:pt x="47" y="29"/>
                    </a:lnTo>
                    <a:lnTo>
                      <a:pt x="3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" name="Oval 927"/>
            <p:cNvSpPr>
              <a:spLocks noChangeArrowheads="1"/>
            </p:cNvSpPr>
            <p:nvPr/>
          </p:nvSpPr>
          <p:spPr bwMode="gray">
            <a:xfrm>
              <a:off x="3135" y="2289"/>
              <a:ext cx="191" cy="34"/>
            </a:xfrm>
            <a:prstGeom prst="ellipse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9" name="Rectangle 928"/>
            <p:cNvSpPr>
              <a:spLocks noChangeArrowheads="1"/>
            </p:cNvSpPr>
            <p:nvPr/>
          </p:nvSpPr>
          <p:spPr bwMode="gray">
            <a:xfrm>
              <a:off x="3135" y="2042"/>
              <a:ext cx="191" cy="264"/>
            </a:xfrm>
            <a:prstGeom prst="rect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10" name="Group 929"/>
            <p:cNvGrpSpPr>
              <a:grpSpLocks/>
            </p:cNvGrpSpPr>
            <p:nvPr/>
          </p:nvGrpSpPr>
          <p:grpSpPr bwMode="auto">
            <a:xfrm>
              <a:off x="3135" y="2024"/>
              <a:ext cx="191" cy="37"/>
              <a:chOff x="4957" y="1656"/>
              <a:chExt cx="256" cy="42"/>
            </a:xfrm>
          </p:grpSpPr>
          <p:sp>
            <p:nvSpPr>
              <p:cNvPr id="542" name="Oval 930"/>
              <p:cNvSpPr>
                <a:spLocks noChangeArrowheads="1"/>
              </p:cNvSpPr>
              <p:nvPr/>
            </p:nvSpPr>
            <p:spPr bwMode="gray">
              <a:xfrm>
                <a:off x="4957" y="1659"/>
                <a:ext cx="256" cy="39"/>
              </a:xfrm>
              <a:prstGeom prst="ellipse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3" name="Oval 931"/>
              <p:cNvSpPr>
                <a:spLocks noChangeArrowheads="1"/>
              </p:cNvSpPr>
              <p:nvPr/>
            </p:nvSpPr>
            <p:spPr bwMode="gray">
              <a:xfrm>
                <a:off x="4957" y="1656"/>
                <a:ext cx="256" cy="39"/>
              </a:xfrm>
              <a:prstGeom prst="ellipse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11" name="Oval 932"/>
            <p:cNvSpPr>
              <a:spLocks noChangeArrowheads="1"/>
            </p:cNvSpPr>
            <p:nvPr/>
          </p:nvSpPr>
          <p:spPr bwMode="gray">
            <a:xfrm>
              <a:off x="3135" y="2021"/>
              <a:ext cx="190" cy="38"/>
            </a:xfrm>
            <a:prstGeom prst="ellipse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12" name="Group 933"/>
            <p:cNvGrpSpPr>
              <a:grpSpLocks/>
            </p:cNvGrpSpPr>
            <p:nvPr/>
          </p:nvGrpSpPr>
          <p:grpSpPr bwMode="auto">
            <a:xfrm>
              <a:off x="3134" y="2011"/>
              <a:ext cx="191" cy="32"/>
              <a:chOff x="4956" y="1641"/>
              <a:chExt cx="256" cy="36"/>
            </a:xfrm>
          </p:grpSpPr>
          <p:sp>
            <p:nvSpPr>
              <p:cNvPr id="540" name="Oval 934"/>
              <p:cNvSpPr>
                <a:spLocks noChangeArrowheads="1"/>
              </p:cNvSpPr>
              <p:nvPr/>
            </p:nvSpPr>
            <p:spPr bwMode="gray">
              <a:xfrm>
                <a:off x="4956" y="1641"/>
                <a:ext cx="256" cy="36"/>
              </a:xfrm>
              <a:prstGeom prst="ellipse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1" name="Rectangle 935"/>
              <p:cNvSpPr>
                <a:spLocks noChangeArrowheads="1"/>
              </p:cNvSpPr>
              <p:nvPr/>
            </p:nvSpPr>
            <p:spPr bwMode="gray">
              <a:xfrm>
                <a:off x="4956" y="1650"/>
                <a:ext cx="256" cy="9"/>
              </a:xfrm>
              <a:prstGeom prst="rect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13" name="Group 936"/>
            <p:cNvGrpSpPr>
              <a:grpSpLocks/>
            </p:cNvGrpSpPr>
            <p:nvPr/>
          </p:nvGrpSpPr>
          <p:grpSpPr bwMode="auto">
            <a:xfrm>
              <a:off x="3134" y="2005"/>
              <a:ext cx="191" cy="31"/>
              <a:chOff x="4956" y="1634"/>
              <a:chExt cx="256" cy="35"/>
            </a:xfrm>
          </p:grpSpPr>
          <p:grpSp>
            <p:nvGrpSpPr>
              <p:cNvPr id="536" name="Group 937"/>
              <p:cNvGrpSpPr>
                <a:grpSpLocks/>
              </p:cNvGrpSpPr>
              <p:nvPr/>
            </p:nvGrpSpPr>
            <p:grpSpPr bwMode="auto">
              <a:xfrm>
                <a:off x="4956" y="1634"/>
                <a:ext cx="256" cy="35"/>
                <a:chOff x="4956" y="1634"/>
                <a:chExt cx="256" cy="35"/>
              </a:xfrm>
            </p:grpSpPr>
            <p:sp>
              <p:nvSpPr>
                <p:cNvPr id="538" name="Oval 938"/>
                <p:cNvSpPr>
                  <a:spLocks noChangeArrowheads="1"/>
                </p:cNvSpPr>
                <p:nvPr/>
              </p:nvSpPr>
              <p:spPr bwMode="gray">
                <a:xfrm>
                  <a:off x="4956" y="1634"/>
                  <a:ext cx="255" cy="35"/>
                </a:xfrm>
                <a:prstGeom prst="ellipse">
                  <a:avLst/>
                </a:prstGeom>
                <a:solidFill>
                  <a:srgbClr val="F9AE00"/>
                </a:solidFill>
                <a:ln w="3175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39" name="Oval 939"/>
                <p:cNvSpPr>
                  <a:spLocks noChangeArrowheads="1"/>
                </p:cNvSpPr>
                <p:nvPr/>
              </p:nvSpPr>
              <p:spPr bwMode="gray">
                <a:xfrm>
                  <a:off x="4956" y="1637"/>
                  <a:ext cx="256" cy="32"/>
                </a:xfrm>
                <a:prstGeom prst="ellipse">
                  <a:avLst/>
                </a:prstGeom>
                <a:solidFill>
                  <a:srgbClr val="F9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537" name="Oval 940"/>
              <p:cNvSpPr>
                <a:spLocks noChangeArrowheads="1"/>
              </p:cNvSpPr>
              <p:nvPr/>
            </p:nvSpPr>
            <p:spPr bwMode="gray">
              <a:xfrm>
                <a:off x="4956" y="1634"/>
                <a:ext cx="255" cy="35"/>
              </a:xfrm>
              <a:prstGeom prst="ellipse">
                <a:avLst/>
              </a:prstGeom>
              <a:solidFill>
                <a:srgbClr val="F9AE00"/>
              </a:solidFill>
              <a:ln w="3175">
                <a:solidFill>
                  <a:srgbClr val="DFDFF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14" name="Freeform 941"/>
            <p:cNvSpPr>
              <a:spLocks/>
            </p:cNvSpPr>
            <p:nvPr/>
          </p:nvSpPr>
          <p:spPr bwMode="gray">
            <a:xfrm>
              <a:off x="3153" y="2032"/>
              <a:ext cx="21" cy="5"/>
            </a:xfrm>
            <a:custGeom>
              <a:avLst/>
              <a:gdLst>
                <a:gd name="T0" fmla="*/ 0 w 113"/>
                <a:gd name="T1" fmla="*/ 0 h 39"/>
                <a:gd name="T2" fmla="*/ 1 w 113"/>
                <a:gd name="T3" fmla="*/ 0 h 39"/>
                <a:gd name="T4" fmla="*/ 2 w 113"/>
                <a:gd name="T5" fmla="*/ 0 h 39"/>
                <a:gd name="T6" fmla="*/ 4 w 113"/>
                <a:gd name="T7" fmla="*/ 0 h 39"/>
                <a:gd name="T8" fmla="*/ 4 w 113"/>
                <a:gd name="T9" fmla="*/ 1 h 39"/>
                <a:gd name="T10" fmla="*/ 3 w 113"/>
                <a:gd name="T11" fmla="*/ 1 h 39"/>
                <a:gd name="T12" fmla="*/ 2 w 113"/>
                <a:gd name="T13" fmla="*/ 0 h 39"/>
                <a:gd name="T14" fmla="*/ 0 w 113"/>
                <a:gd name="T15" fmla="*/ 0 h 39"/>
                <a:gd name="T16" fmla="*/ 0 w 113"/>
                <a:gd name="T17" fmla="*/ 0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3"/>
                <a:gd name="T28" fmla="*/ 0 h 39"/>
                <a:gd name="T29" fmla="*/ 113 w 113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3" h="39">
                  <a:moveTo>
                    <a:pt x="0" y="0"/>
                  </a:moveTo>
                  <a:lnTo>
                    <a:pt x="33" y="6"/>
                  </a:lnTo>
                  <a:lnTo>
                    <a:pt x="71" y="15"/>
                  </a:lnTo>
                  <a:lnTo>
                    <a:pt x="112" y="22"/>
                  </a:lnTo>
                  <a:lnTo>
                    <a:pt x="113" y="39"/>
                  </a:lnTo>
                  <a:lnTo>
                    <a:pt x="84" y="36"/>
                  </a:lnTo>
                  <a:lnTo>
                    <a:pt x="46" y="26"/>
                  </a:lnTo>
                  <a:lnTo>
                    <a:pt x="3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5" name="Group 942"/>
            <p:cNvGrpSpPr>
              <a:grpSpLocks/>
            </p:cNvGrpSpPr>
            <p:nvPr/>
          </p:nvGrpSpPr>
          <p:grpSpPr bwMode="auto">
            <a:xfrm>
              <a:off x="3211" y="2009"/>
              <a:ext cx="38" cy="27"/>
              <a:chOff x="5059" y="1638"/>
              <a:chExt cx="51" cy="31"/>
            </a:xfrm>
          </p:grpSpPr>
          <p:grpSp>
            <p:nvGrpSpPr>
              <p:cNvPr id="521" name="Group 943"/>
              <p:cNvGrpSpPr>
                <a:grpSpLocks/>
              </p:cNvGrpSpPr>
              <p:nvPr/>
            </p:nvGrpSpPr>
            <p:grpSpPr bwMode="auto">
              <a:xfrm>
                <a:off x="5059" y="1638"/>
                <a:ext cx="51" cy="31"/>
                <a:chOff x="5059" y="1638"/>
                <a:chExt cx="51" cy="31"/>
              </a:xfrm>
            </p:grpSpPr>
            <p:grpSp>
              <p:nvGrpSpPr>
                <p:cNvPr id="523" name="Group 944"/>
                <p:cNvGrpSpPr>
                  <a:grpSpLocks/>
                </p:cNvGrpSpPr>
                <p:nvPr/>
              </p:nvGrpSpPr>
              <p:grpSpPr bwMode="auto">
                <a:xfrm>
                  <a:off x="5059" y="1638"/>
                  <a:ext cx="51" cy="15"/>
                  <a:chOff x="5059" y="1638"/>
                  <a:chExt cx="51" cy="15"/>
                </a:xfrm>
              </p:grpSpPr>
              <p:sp>
                <p:nvSpPr>
                  <p:cNvPr id="534" name="Oval 945"/>
                  <p:cNvSpPr>
                    <a:spLocks noChangeArrowheads="1"/>
                  </p:cNvSpPr>
                  <p:nvPr/>
                </p:nvSpPr>
                <p:spPr bwMode="gray">
                  <a:xfrm>
                    <a:off x="5059" y="1638"/>
                    <a:ext cx="51" cy="15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35" name="Oval 946"/>
                  <p:cNvSpPr>
                    <a:spLocks noChangeArrowheads="1"/>
                  </p:cNvSpPr>
                  <p:nvPr/>
                </p:nvSpPr>
                <p:spPr bwMode="gray">
                  <a:xfrm>
                    <a:off x="5059" y="1638"/>
                    <a:ext cx="51" cy="14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524" name="Freeform 947"/>
                <p:cNvSpPr>
                  <a:spLocks/>
                </p:cNvSpPr>
                <p:nvPr/>
              </p:nvSpPr>
              <p:spPr bwMode="gray">
                <a:xfrm>
                  <a:off x="5064" y="1650"/>
                  <a:ext cx="43" cy="19"/>
                </a:xfrm>
                <a:custGeom>
                  <a:avLst/>
                  <a:gdLst>
                    <a:gd name="T0" fmla="*/ 1 w 172"/>
                    <a:gd name="T1" fmla="*/ 0 h 111"/>
                    <a:gd name="T2" fmla="*/ 0 w 172"/>
                    <a:gd name="T3" fmla="*/ 3 h 111"/>
                    <a:gd name="T4" fmla="*/ 3 w 172"/>
                    <a:gd name="T5" fmla="*/ 3 h 111"/>
                    <a:gd name="T6" fmla="*/ 8 w 172"/>
                    <a:gd name="T7" fmla="*/ 3 h 111"/>
                    <a:gd name="T8" fmla="*/ 11 w 172"/>
                    <a:gd name="T9" fmla="*/ 3 h 111"/>
                    <a:gd name="T10" fmla="*/ 9 w 172"/>
                    <a:gd name="T11" fmla="*/ 0 h 111"/>
                    <a:gd name="T12" fmla="*/ 1 w 172"/>
                    <a:gd name="T13" fmla="*/ 0 h 11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2"/>
                    <a:gd name="T22" fmla="*/ 0 h 111"/>
                    <a:gd name="T23" fmla="*/ 172 w 172"/>
                    <a:gd name="T24" fmla="*/ 111 h 11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2" h="111">
                      <a:moveTo>
                        <a:pt x="20" y="1"/>
                      </a:moveTo>
                      <a:lnTo>
                        <a:pt x="0" y="92"/>
                      </a:lnTo>
                      <a:lnTo>
                        <a:pt x="46" y="111"/>
                      </a:lnTo>
                      <a:lnTo>
                        <a:pt x="131" y="111"/>
                      </a:lnTo>
                      <a:lnTo>
                        <a:pt x="172" y="89"/>
                      </a:lnTo>
                      <a:lnTo>
                        <a:pt x="149" y="0"/>
                      </a:lnTo>
                      <a:lnTo>
                        <a:pt x="20" y="1"/>
                      </a:lnTo>
                      <a:close/>
                    </a:path>
                  </a:pathLst>
                </a:custGeom>
                <a:solidFill>
                  <a:srgbClr val="F9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5" name="Freeform 948"/>
                <p:cNvSpPr>
                  <a:spLocks/>
                </p:cNvSpPr>
                <p:nvPr/>
              </p:nvSpPr>
              <p:spPr bwMode="gray">
                <a:xfrm>
                  <a:off x="5064" y="1650"/>
                  <a:ext cx="43" cy="18"/>
                </a:xfrm>
                <a:custGeom>
                  <a:avLst/>
                  <a:gdLst>
                    <a:gd name="T0" fmla="*/ 1 w 170"/>
                    <a:gd name="T1" fmla="*/ 0 h 106"/>
                    <a:gd name="T2" fmla="*/ 0 w 170"/>
                    <a:gd name="T3" fmla="*/ 3 h 106"/>
                    <a:gd name="T4" fmla="*/ 3 w 170"/>
                    <a:gd name="T5" fmla="*/ 3 h 106"/>
                    <a:gd name="T6" fmla="*/ 8 w 170"/>
                    <a:gd name="T7" fmla="*/ 3 h 106"/>
                    <a:gd name="T8" fmla="*/ 11 w 170"/>
                    <a:gd name="T9" fmla="*/ 2 h 106"/>
                    <a:gd name="T10" fmla="*/ 9 w 170"/>
                    <a:gd name="T11" fmla="*/ 0 h 106"/>
                    <a:gd name="T12" fmla="*/ 1 w 170"/>
                    <a:gd name="T13" fmla="*/ 0 h 10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0"/>
                    <a:gd name="T22" fmla="*/ 0 h 106"/>
                    <a:gd name="T23" fmla="*/ 170 w 170"/>
                    <a:gd name="T24" fmla="*/ 106 h 10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0" h="106">
                      <a:moveTo>
                        <a:pt x="17" y="0"/>
                      </a:moveTo>
                      <a:lnTo>
                        <a:pt x="0" y="87"/>
                      </a:lnTo>
                      <a:lnTo>
                        <a:pt x="48" y="106"/>
                      </a:lnTo>
                      <a:lnTo>
                        <a:pt x="128" y="106"/>
                      </a:lnTo>
                      <a:lnTo>
                        <a:pt x="170" y="85"/>
                      </a:lnTo>
                      <a:lnTo>
                        <a:pt x="145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9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26" name="Group 949"/>
                <p:cNvGrpSpPr>
                  <a:grpSpLocks/>
                </p:cNvGrpSpPr>
                <p:nvPr/>
              </p:nvGrpSpPr>
              <p:grpSpPr bwMode="auto">
                <a:xfrm>
                  <a:off x="5069" y="1650"/>
                  <a:ext cx="31" cy="8"/>
                  <a:chOff x="5069" y="1650"/>
                  <a:chExt cx="31" cy="8"/>
                </a:xfrm>
              </p:grpSpPr>
              <p:sp>
                <p:nvSpPr>
                  <p:cNvPr id="531" name="Oval 950"/>
                  <p:cNvSpPr>
                    <a:spLocks noChangeArrowheads="1"/>
                  </p:cNvSpPr>
                  <p:nvPr/>
                </p:nvSpPr>
                <p:spPr bwMode="gray">
                  <a:xfrm>
                    <a:off x="5069" y="1650"/>
                    <a:ext cx="30" cy="8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32" name="Oval 951"/>
                  <p:cNvSpPr>
                    <a:spLocks noChangeArrowheads="1"/>
                  </p:cNvSpPr>
                  <p:nvPr/>
                </p:nvSpPr>
                <p:spPr bwMode="gray">
                  <a:xfrm>
                    <a:off x="5069" y="1650"/>
                    <a:ext cx="31" cy="8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33" name="Oval 952"/>
                  <p:cNvSpPr>
                    <a:spLocks noChangeArrowheads="1"/>
                  </p:cNvSpPr>
                  <p:nvPr/>
                </p:nvSpPr>
                <p:spPr bwMode="gray">
                  <a:xfrm>
                    <a:off x="5069" y="1650"/>
                    <a:ext cx="31" cy="7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527" name="Group 953"/>
                <p:cNvGrpSpPr>
                  <a:grpSpLocks/>
                </p:cNvGrpSpPr>
                <p:nvPr/>
              </p:nvGrpSpPr>
              <p:grpSpPr bwMode="auto">
                <a:xfrm>
                  <a:off x="5064" y="1658"/>
                  <a:ext cx="41" cy="10"/>
                  <a:chOff x="5064" y="1658"/>
                  <a:chExt cx="41" cy="10"/>
                </a:xfrm>
              </p:grpSpPr>
              <p:sp>
                <p:nvSpPr>
                  <p:cNvPr id="528" name="Oval 954"/>
                  <p:cNvSpPr>
                    <a:spLocks noChangeArrowheads="1"/>
                  </p:cNvSpPr>
                  <p:nvPr/>
                </p:nvSpPr>
                <p:spPr bwMode="gray">
                  <a:xfrm>
                    <a:off x="5064" y="1659"/>
                    <a:ext cx="40" cy="9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29" name="Oval 955"/>
                  <p:cNvSpPr>
                    <a:spLocks noChangeArrowheads="1"/>
                  </p:cNvSpPr>
                  <p:nvPr/>
                </p:nvSpPr>
                <p:spPr bwMode="gray">
                  <a:xfrm>
                    <a:off x="5066" y="1659"/>
                    <a:ext cx="39" cy="9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30" name="Oval 956"/>
                  <p:cNvSpPr>
                    <a:spLocks noChangeArrowheads="1"/>
                  </p:cNvSpPr>
                  <p:nvPr/>
                </p:nvSpPr>
                <p:spPr bwMode="gray">
                  <a:xfrm>
                    <a:off x="5066" y="1658"/>
                    <a:ext cx="39" cy="10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  <p:sp>
            <p:nvSpPr>
              <p:cNvPr id="522" name="Oval 957"/>
              <p:cNvSpPr>
                <a:spLocks noChangeArrowheads="1"/>
              </p:cNvSpPr>
              <p:nvPr/>
            </p:nvSpPr>
            <p:spPr bwMode="gray">
              <a:xfrm>
                <a:off x="5078" y="1652"/>
                <a:ext cx="13" cy="3"/>
              </a:xfrm>
              <a:prstGeom prst="ellipse">
                <a:avLst/>
              </a:prstGeom>
              <a:solidFill>
                <a:srgbClr val="F9AE00"/>
              </a:solidFill>
              <a:ln w="3175">
                <a:solidFill>
                  <a:srgbClr val="BFBFD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16" name="Rectangle 958"/>
            <p:cNvSpPr>
              <a:spLocks noChangeArrowheads="1"/>
            </p:cNvSpPr>
            <p:nvPr/>
          </p:nvSpPr>
          <p:spPr bwMode="gray">
            <a:xfrm>
              <a:off x="3102" y="2053"/>
              <a:ext cx="2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</a:p>
          </p:txBody>
        </p:sp>
        <p:grpSp>
          <p:nvGrpSpPr>
            <p:cNvPr id="117" name="Group 960"/>
            <p:cNvGrpSpPr>
              <a:grpSpLocks/>
            </p:cNvGrpSpPr>
            <p:nvPr/>
          </p:nvGrpSpPr>
          <p:grpSpPr bwMode="auto">
            <a:xfrm>
              <a:off x="3374" y="2005"/>
              <a:ext cx="200" cy="339"/>
              <a:chOff x="2974" y="3217"/>
              <a:chExt cx="162" cy="291"/>
            </a:xfrm>
          </p:grpSpPr>
          <p:grpSp>
            <p:nvGrpSpPr>
              <p:cNvPr id="485" name="Group 961"/>
              <p:cNvGrpSpPr>
                <a:grpSpLocks/>
              </p:cNvGrpSpPr>
              <p:nvPr/>
            </p:nvGrpSpPr>
            <p:grpSpPr bwMode="auto">
              <a:xfrm>
                <a:off x="2975" y="3471"/>
                <a:ext cx="161" cy="37"/>
                <a:chOff x="2975" y="3471"/>
                <a:chExt cx="161" cy="37"/>
              </a:xfrm>
            </p:grpSpPr>
            <p:grpSp>
              <p:nvGrpSpPr>
                <p:cNvPr id="517" name="Group 962"/>
                <p:cNvGrpSpPr>
                  <a:grpSpLocks/>
                </p:cNvGrpSpPr>
                <p:nvPr/>
              </p:nvGrpSpPr>
              <p:grpSpPr bwMode="auto">
                <a:xfrm>
                  <a:off x="2975" y="3471"/>
                  <a:ext cx="161" cy="37"/>
                  <a:chOff x="2975" y="3471"/>
                  <a:chExt cx="161" cy="37"/>
                </a:xfrm>
              </p:grpSpPr>
              <p:sp>
                <p:nvSpPr>
                  <p:cNvPr id="519" name="Oval 963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471"/>
                    <a:ext cx="161" cy="3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20" name="Oval 964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472"/>
                    <a:ext cx="161" cy="3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518" name="Freeform 965"/>
                <p:cNvSpPr>
                  <a:spLocks/>
                </p:cNvSpPr>
                <p:nvPr/>
              </p:nvSpPr>
              <p:spPr bwMode="gray">
                <a:xfrm>
                  <a:off x="2991" y="3496"/>
                  <a:ext cx="18" cy="5"/>
                </a:xfrm>
                <a:custGeom>
                  <a:avLst/>
                  <a:gdLst>
                    <a:gd name="T0" fmla="*/ 0 w 124"/>
                    <a:gd name="T1" fmla="*/ 0 h 41"/>
                    <a:gd name="T2" fmla="*/ 1 w 124"/>
                    <a:gd name="T3" fmla="*/ 0 h 41"/>
                    <a:gd name="T4" fmla="*/ 2 w 124"/>
                    <a:gd name="T5" fmla="*/ 0 h 41"/>
                    <a:gd name="T6" fmla="*/ 3 w 124"/>
                    <a:gd name="T7" fmla="*/ 0 h 41"/>
                    <a:gd name="T8" fmla="*/ 3 w 124"/>
                    <a:gd name="T9" fmla="*/ 1 h 41"/>
                    <a:gd name="T10" fmla="*/ 2 w 124"/>
                    <a:gd name="T11" fmla="*/ 0 h 41"/>
                    <a:gd name="T12" fmla="*/ 1 w 124"/>
                    <a:gd name="T13" fmla="*/ 0 h 41"/>
                    <a:gd name="T14" fmla="*/ 0 w 124"/>
                    <a:gd name="T15" fmla="*/ 0 h 41"/>
                    <a:gd name="T16" fmla="*/ 0 w 124"/>
                    <a:gd name="T17" fmla="*/ 0 h 4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4"/>
                    <a:gd name="T28" fmla="*/ 0 h 41"/>
                    <a:gd name="T29" fmla="*/ 124 w 124"/>
                    <a:gd name="T30" fmla="*/ 41 h 4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4" h="41">
                      <a:moveTo>
                        <a:pt x="0" y="0"/>
                      </a:moveTo>
                      <a:lnTo>
                        <a:pt x="35" y="8"/>
                      </a:lnTo>
                      <a:lnTo>
                        <a:pt x="77" y="15"/>
                      </a:lnTo>
                      <a:lnTo>
                        <a:pt x="122" y="24"/>
                      </a:lnTo>
                      <a:lnTo>
                        <a:pt x="124" y="41"/>
                      </a:lnTo>
                      <a:lnTo>
                        <a:pt x="92" y="36"/>
                      </a:lnTo>
                      <a:lnTo>
                        <a:pt x="50" y="27"/>
                      </a:lnTo>
                      <a:lnTo>
                        <a:pt x="3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86" name="Oval 966"/>
              <p:cNvSpPr>
                <a:spLocks noChangeArrowheads="1"/>
              </p:cNvSpPr>
              <p:nvPr/>
            </p:nvSpPr>
            <p:spPr bwMode="gray">
              <a:xfrm>
                <a:off x="2975" y="3469"/>
                <a:ext cx="161" cy="3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87" name="Rectangle 967"/>
              <p:cNvSpPr>
                <a:spLocks noChangeArrowheads="1"/>
              </p:cNvSpPr>
              <p:nvPr/>
            </p:nvSpPr>
            <p:spPr bwMode="gray">
              <a:xfrm>
                <a:off x="2976" y="3250"/>
                <a:ext cx="160" cy="23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488" name="Group 968"/>
              <p:cNvGrpSpPr>
                <a:grpSpLocks/>
              </p:cNvGrpSpPr>
              <p:nvPr/>
            </p:nvGrpSpPr>
            <p:grpSpPr bwMode="auto">
              <a:xfrm>
                <a:off x="2976" y="3234"/>
                <a:ext cx="160" cy="33"/>
                <a:chOff x="2976" y="3234"/>
                <a:chExt cx="160" cy="33"/>
              </a:xfrm>
            </p:grpSpPr>
            <p:sp>
              <p:nvSpPr>
                <p:cNvPr id="515" name="Oval 969"/>
                <p:cNvSpPr>
                  <a:spLocks noChangeArrowheads="1"/>
                </p:cNvSpPr>
                <p:nvPr/>
              </p:nvSpPr>
              <p:spPr bwMode="gray">
                <a:xfrm>
                  <a:off x="2976" y="3237"/>
                  <a:ext cx="160" cy="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16" name="Oval 970"/>
                <p:cNvSpPr>
                  <a:spLocks noChangeArrowheads="1"/>
                </p:cNvSpPr>
                <p:nvPr/>
              </p:nvSpPr>
              <p:spPr bwMode="gray">
                <a:xfrm>
                  <a:off x="2976" y="3234"/>
                  <a:ext cx="160" cy="3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489" name="Oval 971"/>
              <p:cNvSpPr>
                <a:spLocks noChangeArrowheads="1"/>
              </p:cNvSpPr>
              <p:nvPr/>
            </p:nvSpPr>
            <p:spPr bwMode="gray">
              <a:xfrm>
                <a:off x="2976" y="3231"/>
                <a:ext cx="160" cy="3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490" name="Group 972"/>
              <p:cNvGrpSpPr>
                <a:grpSpLocks/>
              </p:cNvGrpSpPr>
              <p:nvPr/>
            </p:nvGrpSpPr>
            <p:grpSpPr bwMode="auto">
              <a:xfrm>
                <a:off x="2975" y="3223"/>
                <a:ext cx="161" cy="28"/>
                <a:chOff x="2975" y="3223"/>
                <a:chExt cx="161" cy="28"/>
              </a:xfrm>
            </p:grpSpPr>
            <p:sp>
              <p:nvSpPr>
                <p:cNvPr id="513" name="Oval 973"/>
                <p:cNvSpPr>
                  <a:spLocks noChangeArrowheads="1"/>
                </p:cNvSpPr>
                <p:nvPr/>
              </p:nvSpPr>
              <p:spPr bwMode="gray">
                <a:xfrm>
                  <a:off x="2975" y="3223"/>
                  <a:ext cx="161" cy="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14" name="Rectangle 974"/>
                <p:cNvSpPr>
                  <a:spLocks noChangeArrowheads="1"/>
                </p:cNvSpPr>
                <p:nvPr/>
              </p:nvSpPr>
              <p:spPr bwMode="gray">
                <a:xfrm>
                  <a:off x="2975" y="3230"/>
                  <a:ext cx="161" cy="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491" name="Group 975"/>
              <p:cNvGrpSpPr>
                <a:grpSpLocks/>
              </p:cNvGrpSpPr>
              <p:nvPr/>
            </p:nvGrpSpPr>
            <p:grpSpPr bwMode="auto">
              <a:xfrm>
                <a:off x="2974" y="3217"/>
                <a:ext cx="162" cy="29"/>
                <a:chOff x="2974" y="3217"/>
                <a:chExt cx="162" cy="29"/>
              </a:xfrm>
            </p:grpSpPr>
            <p:grpSp>
              <p:nvGrpSpPr>
                <p:cNvPr id="509" name="Group 976"/>
                <p:cNvGrpSpPr>
                  <a:grpSpLocks/>
                </p:cNvGrpSpPr>
                <p:nvPr/>
              </p:nvGrpSpPr>
              <p:grpSpPr bwMode="auto">
                <a:xfrm>
                  <a:off x="2974" y="3217"/>
                  <a:ext cx="162" cy="29"/>
                  <a:chOff x="2974" y="3217"/>
                  <a:chExt cx="162" cy="29"/>
                </a:xfrm>
              </p:grpSpPr>
              <p:sp>
                <p:nvSpPr>
                  <p:cNvPr id="511" name="Oval 977"/>
                  <p:cNvSpPr>
                    <a:spLocks noChangeArrowheads="1"/>
                  </p:cNvSpPr>
                  <p:nvPr/>
                </p:nvSpPr>
                <p:spPr bwMode="gray">
                  <a:xfrm>
                    <a:off x="2974" y="3217"/>
                    <a:ext cx="162" cy="2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12" name="Oval 978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220"/>
                    <a:ext cx="161" cy="2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510" name="Oval 979"/>
                <p:cNvSpPr>
                  <a:spLocks noChangeArrowheads="1"/>
                </p:cNvSpPr>
                <p:nvPr/>
              </p:nvSpPr>
              <p:spPr bwMode="gray">
                <a:xfrm>
                  <a:off x="2974" y="3217"/>
                  <a:ext cx="162" cy="29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492" name="Freeform 980"/>
              <p:cNvSpPr>
                <a:spLocks/>
              </p:cNvSpPr>
              <p:nvPr/>
            </p:nvSpPr>
            <p:spPr bwMode="gray">
              <a:xfrm>
                <a:off x="2991" y="3241"/>
                <a:ext cx="18" cy="5"/>
              </a:xfrm>
              <a:custGeom>
                <a:avLst/>
                <a:gdLst>
                  <a:gd name="T0" fmla="*/ 0 w 123"/>
                  <a:gd name="T1" fmla="*/ 0 h 36"/>
                  <a:gd name="T2" fmla="*/ 1 w 123"/>
                  <a:gd name="T3" fmla="*/ 0 h 36"/>
                  <a:gd name="T4" fmla="*/ 2 w 123"/>
                  <a:gd name="T5" fmla="*/ 0 h 36"/>
                  <a:gd name="T6" fmla="*/ 3 w 123"/>
                  <a:gd name="T7" fmla="*/ 0 h 36"/>
                  <a:gd name="T8" fmla="*/ 3 w 123"/>
                  <a:gd name="T9" fmla="*/ 1 h 36"/>
                  <a:gd name="T10" fmla="*/ 2 w 123"/>
                  <a:gd name="T11" fmla="*/ 1 h 36"/>
                  <a:gd name="T12" fmla="*/ 1 w 123"/>
                  <a:gd name="T13" fmla="*/ 0 h 36"/>
                  <a:gd name="T14" fmla="*/ 0 w 123"/>
                  <a:gd name="T15" fmla="*/ 0 h 36"/>
                  <a:gd name="T16" fmla="*/ 0 w 123"/>
                  <a:gd name="T17" fmla="*/ 0 h 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3"/>
                  <a:gd name="T28" fmla="*/ 0 h 36"/>
                  <a:gd name="T29" fmla="*/ 123 w 123"/>
                  <a:gd name="T30" fmla="*/ 36 h 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3" h="36">
                    <a:moveTo>
                      <a:pt x="0" y="0"/>
                    </a:moveTo>
                    <a:lnTo>
                      <a:pt x="35" y="6"/>
                    </a:lnTo>
                    <a:lnTo>
                      <a:pt x="77" y="14"/>
                    </a:lnTo>
                    <a:lnTo>
                      <a:pt x="122" y="21"/>
                    </a:lnTo>
                    <a:lnTo>
                      <a:pt x="123" y="36"/>
                    </a:lnTo>
                    <a:lnTo>
                      <a:pt x="91" y="33"/>
                    </a:lnTo>
                    <a:lnTo>
                      <a:pt x="49" y="24"/>
                    </a:lnTo>
                    <a:lnTo>
                      <a:pt x="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3" name="Group 981"/>
              <p:cNvGrpSpPr>
                <a:grpSpLocks/>
              </p:cNvGrpSpPr>
              <p:nvPr/>
            </p:nvGrpSpPr>
            <p:grpSpPr bwMode="auto">
              <a:xfrm>
                <a:off x="3039" y="3220"/>
                <a:ext cx="33" cy="25"/>
                <a:chOff x="3039" y="3220"/>
                <a:chExt cx="33" cy="25"/>
              </a:xfrm>
            </p:grpSpPr>
            <p:grpSp>
              <p:nvGrpSpPr>
                <p:cNvPr id="494" name="Group 982"/>
                <p:cNvGrpSpPr>
                  <a:grpSpLocks/>
                </p:cNvGrpSpPr>
                <p:nvPr/>
              </p:nvGrpSpPr>
              <p:grpSpPr bwMode="auto">
                <a:xfrm>
                  <a:off x="3039" y="3220"/>
                  <a:ext cx="33" cy="25"/>
                  <a:chOff x="3039" y="3220"/>
                  <a:chExt cx="33" cy="25"/>
                </a:xfrm>
              </p:grpSpPr>
              <p:grpSp>
                <p:nvGrpSpPr>
                  <p:cNvPr id="496" name="Group 983"/>
                  <p:cNvGrpSpPr>
                    <a:grpSpLocks/>
                  </p:cNvGrpSpPr>
                  <p:nvPr/>
                </p:nvGrpSpPr>
                <p:grpSpPr bwMode="auto">
                  <a:xfrm>
                    <a:off x="3039" y="3220"/>
                    <a:ext cx="33" cy="13"/>
                    <a:chOff x="3039" y="3220"/>
                    <a:chExt cx="33" cy="13"/>
                  </a:xfrm>
                </p:grpSpPr>
                <p:sp>
                  <p:nvSpPr>
                    <p:cNvPr id="507" name="Oval 984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39" y="3220"/>
                      <a:ext cx="33" cy="13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08" name="Oval 985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39" y="3220"/>
                      <a:ext cx="33" cy="1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497" name="Freeform 986"/>
                  <p:cNvSpPr>
                    <a:spLocks/>
                  </p:cNvSpPr>
                  <p:nvPr/>
                </p:nvSpPr>
                <p:spPr bwMode="gray">
                  <a:xfrm>
                    <a:off x="3042" y="3230"/>
                    <a:ext cx="27" cy="15"/>
                  </a:xfrm>
                  <a:custGeom>
                    <a:avLst/>
                    <a:gdLst>
                      <a:gd name="T0" fmla="*/ 0 w 189"/>
                      <a:gd name="T1" fmla="*/ 0 h 102"/>
                      <a:gd name="T2" fmla="*/ 0 w 189"/>
                      <a:gd name="T3" fmla="*/ 2 h 102"/>
                      <a:gd name="T4" fmla="*/ 1 w 189"/>
                      <a:gd name="T5" fmla="*/ 2 h 102"/>
                      <a:gd name="T6" fmla="*/ 3 w 189"/>
                      <a:gd name="T7" fmla="*/ 2 h 102"/>
                      <a:gd name="T8" fmla="*/ 4 w 189"/>
                      <a:gd name="T9" fmla="*/ 2 h 102"/>
                      <a:gd name="T10" fmla="*/ 3 w 189"/>
                      <a:gd name="T11" fmla="*/ 0 h 102"/>
                      <a:gd name="T12" fmla="*/ 0 w 189"/>
                      <a:gd name="T13" fmla="*/ 0 h 10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9"/>
                      <a:gd name="T22" fmla="*/ 0 h 102"/>
                      <a:gd name="T23" fmla="*/ 189 w 189"/>
                      <a:gd name="T24" fmla="*/ 102 h 10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9" h="102">
                        <a:moveTo>
                          <a:pt x="22" y="1"/>
                        </a:moveTo>
                        <a:lnTo>
                          <a:pt x="0" y="84"/>
                        </a:lnTo>
                        <a:lnTo>
                          <a:pt x="50" y="102"/>
                        </a:lnTo>
                        <a:lnTo>
                          <a:pt x="144" y="102"/>
                        </a:lnTo>
                        <a:lnTo>
                          <a:pt x="189" y="81"/>
                        </a:lnTo>
                        <a:lnTo>
                          <a:pt x="164" y="0"/>
                        </a:lnTo>
                        <a:lnTo>
                          <a:pt x="22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8" name="Freeform 987"/>
                  <p:cNvSpPr>
                    <a:spLocks/>
                  </p:cNvSpPr>
                  <p:nvPr/>
                </p:nvSpPr>
                <p:spPr bwMode="gray">
                  <a:xfrm>
                    <a:off x="3043" y="3230"/>
                    <a:ext cx="26" cy="14"/>
                  </a:xfrm>
                  <a:custGeom>
                    <a:avLst/>
                    <a:gdLst>
                      <a:gd name="T0" fmla="*/ 0 w 187"/>
                      <a:gd name="T1" fmla="*/ 0 h 97"/>
                      <a:gd name="T2" fmla="*/ 0 w 187"/>
                      <a:gd name="T3" fmla="*/ 2 h 97"/>
                      <a:gd name="T4" fmla="*/ 1 w 187"/>
                      <a:gd name="T5" fmla="*/ 2 h 97"/>
                      <a:gd name="T6" fmla="*/ 3 w 187"/>
                      <a:gd name="T7" fmla="*/ 2 h 97"/>
                      <a:gd name="T8" fmla="*/ 4 w 187"/>
                      <a:gd name="T9" fmla="*/ 2 h 97"/>
                      <a:gd name="T10" fmla="*/ 3 w 187"/>
                      <a:gd name="T11" fmla="*/ 0 h 97"/>
                      <a:gd name="T12" fmla="*/ 0 w 187"/>
                      <a:gd name="T13" fmla="*/ 0 h 9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7"/>
                      <a:gd name="T22" fmla="*/ 0 h 97"/>
                      <a:gd name="T23" fmla="*/ 187 w 187"/>
                      <a:gd name="T24" fmla="*/ 97 h 9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7" h="97">
                        <a:moveTo>
                          <a:pt x="19" y="0"/>
                        </a:moveTo>
                        <a:lnTo>
                          <a:pt x="0" y="79"/>
                        </a:lnTo>
                        <a:lnTo>
                          <a:pt x="53" y="97"/>
                        </a:lnTo>
                        <a:lnTo>
                          <a:pt x="141" y="97"/>
                        </a:lnTo>
                        <a:lnTo>
                          <a:pt x="187" y="78"/>
                        </a:lnTo>
                        <a:lnTo>
                          <a:pt x="159" y="0"/>
                        </a:lnTo>
                        <a:lnTo>
                          <a:pt x="19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499" name="Group 988"/>
                  <p:cNvGrpSpPr>
                    <a:grpSpLocks/>
                  </p:cNvGrpSpPr>
                  <p:nvPr/>
                </p:nvGrpSpPr>
                <p:grpSpPr bwMode="auto">
                  <a:xfrm>
                    <a:off x="3045" y="3229"/>
                    <a:ext cx="21" cy="8"/>
                    <a:chOff x="3045" y="3229"/>
                    <a:chExt cx="21" cy="8"/>
                  </a:xfrm>
                </p:grpSpPr>
                <p:sp>
                  <p:nvSpPr>
                    <p:cNvPr id="504" name="Oval 989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0" cy="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05" name="Oval 99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1" cy="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06" name="Oval 991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1" cy="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00" name="Group 992"/>
                  <p:cNvGrpSpPr>
                    <a:grpSpLocks/>
                  </p:cNvGrpSpPr>
                  <p:nvPr/>
                </p:nvGrpSpPr>
                <p:grpSpPr bwMode="auto">
                  <a:xfrm>
                    <a:off x="3042" y="3235"/>
                    <a:ext cx="27" cy="10"/>
                    <a:chOff x="3042" y="3235"/>
                    <a:chExt cx="27" cy="10"/>
                  </a:xfrm>
                </p:grpSpPr>
                <p:sp>
                  <p:nvSpPr>
                    <p:cNvPr id="501" name="Oval 993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2" y="3236"/>
                      <a:ext cx="27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02" name="Oval 994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3" y="3236"/>
                      <a:ext cx="26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03" name="Oval 995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3" y="3235"/>
                      <a:ext cx="26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sp>
              <p:nvSpPr>
                <p:cNvPr id="495" name="Oval 996"/>
                <p:cNvSpPr>
                  <a:spLocks noChangeArrowheads="1"/>
                </p:cNvSpPr>
                <p:nvPr/>
              </p:nvSpPr>
              <p:spPr bwMode="gray">
                <a:xfrm>
                  <a:off x="3051" y="3231"/>
                  <a:ext cx="9" cy="4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BFBFD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118" name="Rectangle 997"/>
            <p:cNvSpPr>
              <a:spLocks noChangeArrowheads="1"/>
            </p:cNvSpPr>
            <p:nvPr/>
          </p:nvSpPr>
          <p:spPr bwMode="gray">
            <a:xfrm>
              <a:off x="3368" y="2041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C</a:t>
              </a:r>
            </a:p>
          </p:txBody>
        </p:sp>
        <p:grpSp>
          <p:nvGrpSpPr>
            <p:cNvPr id="119" name="Group 999"/>
            <p:cNvGrpSpPr>
              <a:grpSpLocks/>
            </p:cNvGrpSpPr>
            <p:nvPr/>
          </p:nvGrpSpPr>
          <p:grpSpPr bwMode="auto">
            <a:xfrm>
              <a:off x="3607" y="2291"/>
              <a:ext cx="192" cy="42"/>
              <a:chOff x="4956" y="1960"/>
              <a:chExt cx="257" cy="48"/>
            </a:xfrm>
          </p:grpSpPr>
          <p:grpSp>
            <p:nvGrpSpPr>
              <p:cNvPr id="481" name="Group 1000"/>
              <p:cNvGrpSpPr>
                <a:grpSpLocks/>
              </p:cNvGrpSpPr>
              <p:nvPr/>
            </p:nvGrpSpPr>
            <p:grpSpPr bwMode="auto">
              <a:xfrm>
                <a:off x="4956" y="1960"/>
                <a:ext cx="257" cy="48"/>
                <a:chOff x="4956" y="1960"/>
                <a:chExt cx="257" cy="48"/>
              </a:xfrm>
            </p:grpSpPr>
            <p:sp>
              <p:nvSpPr>
                <p:cNvPr id="483" name="Oval 1001"/>
                <p:cNvSpPr>
                  <a:spLocks noChangeArrowheads="1"/>
                </p:cNvSpPr>
                <p:nvPr/>
              </p:nvSpPr>
              <p:spPr bwMode="gray">
                <a:xfrm>
                  <a:off x="4956" y="1960"/>
                  <a:ext cx="257" cy="48"/>
                </a:xfrm>
                <a:prstGeom prst="ellipse">
                  <a:avLst/>
                </a:prstGeom>
                <a:solidFill>
                  <a:srgbClr val="5F5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84" name="Oval 1002"/>
                <p:cNvSpPr>
                  <a:spLocks noChangeArrowheads="1"/>
                </p:cNvSpPr>
                <p:nvPr/>
              </p:nvSpPr>
              <p:spPr bwMode="gray">
                <a:xfrm>
                  <a:off x="4957" y="1961"/>
                  <a:ext cx="256" cy="40"/>
                </a:xfrm>
                <a:prstGeom prst="ellipse">
                  <a:avLst/>
                </a:prstGeom>
                <a:solidFill>
                  <a:srgbClr val="5F5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482" name="Freeform 1003"/>
              <p:cNvSpPr>
                <a:spLocks/>
              </p:cNvSpPr>
              <p:nvPr/>
            </p:nvSpPr>
            <p:spPr bwMode="gray">
              <a:xfrm>
                <a:off x="4982" y="1992"/>
                <a:ext cx="28" cy="8"/>
              </a:xfrm>
              <a:custGeom>
                <a:avLst/>
                <a:gdLst>
                  <a:gd name="T0" fmla="*/ 0 w 114"/>
                  <a:gd name="T1" fmla="*/ 0 h 45"/>
                  <a:gd name="T2" fmla="*/ 2 w 114"/>
                  <a:gd name="T3" fmla="*/ 0 h 45"/>
                  <a:gd name="T4" fmla="*/ 4 w 114"/>
                  <a:gd name="T5" fmla="*/ 1 h 45"/>
                  <a:gd name="T6" fmla="*/ 7 w 114"/>
                  <a:gd name="T7" fmla="*/ 1 h 45"/>
                  <a:gd name="T8" fmla="*/ 7 w 114"/>
                  <a:gd name="T9" fmla="*/ 1 h 45"/>
                  <a:gd name="T10" fmla="*/ 5 w 114"/>
                  <a:gd name="T11" fmla="*/ 1 h 45"/>
                  <a:gd name="T12" fmla="*/ 3 w 114"/>
                  <a:gd name="T13" fmla="*/ 1 h 45"/>
                  <a:gd name="T14" fmla="*/ 0 w 114"/>
                  <a:gd name="T15" fmla="*/ 1 h 45"/>
                  <a:gd name="T16" fmla="*/ 0 w 114"/>
                  <a:gd name="T17" fmla="*/ 0 h 4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4"/>
                  <a:gd name="T28" fmla="*/ 0 h 45"/>
                  <a:gd name="T29" fmla="*/ 114 w 114"/>
                  <a:gd name="T30" fmla="*/ 45 h 4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4" h="45">
                    <a:moveTo>
                      <a:pt x="0" y="0"/>
                    </a:moveTo>
                    <a:lnTo>
                      <a:pt x="33" y="9"/>
                    </a:lnTo>
                    <a:lnTo>
                      <a:pt x="71" y="17"/>
                    </a:lnTo>
                    <a:lnTo>
                      <a:pt x="112" y="26"/>
                    </a:lnTo>
                    <a:lnTo>
                      <a:pt x="114" y="45"/>
                    </a:lnTo>
                    <a:lnTo>
                      <a:pt x="85" y="39"/>
                    </a:lnTo>
                    <a:lnTo>
                      <a:pt x="47" y="29"/>
                    </a:lnTo>
                    <a:lnTo>
                      <a:pt x="3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B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0" name="Oval 1004"/>
            <p:cNvSpPr>
              <a:spLocks noChangeArrowheads="1"/>
            </p:cNvSpPr>
            <p:nvPr/>
          </p:nvSpPr>
          <p:spPr bwMode="gray">
            <a:xfrm>
              <a:off x="3608" y="2289"/>
              <a:ext cx="191" cy="34"/>
            </a:xfrm>
            <a:prstGeom prst="ellipse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1" name="Rectangle 1005"/>
            <p:cNvSpPr>
              <a:spLocks noChangeArrowheads="1"/>
            </p:cNvSpPr>
            <p:nvPr/>
          </p:nvSpPr>
          <p:spPr bwMode="gray">
            <a:xfrm>
              <a:off x="3608" y="2042"/>
              <a:ext cx="191" cy="26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22" name="Group 1006"/>
            <p:cNvGrpSpPr>
              <a:grpSpLocks/>
            </p:cNvGrpSpPr>
            <p:nvPr/>
          </p:nvGrpSpPr>
          <p:grpSpPr bwMode="auto">
            <a:xfrm>
              <a:off x="3608" y="2024"/>
              <a:ext cx="191" cy="37"/>
              <a:chOff x="4957" y="1656"/>
              <a:chExt cx="256" cy="42"/>
            </a:xfrm>
          </p:grpSpPr>
          <p:sp>
            <p:nvSpPr>
              <p:cNvPr id="479" name="Oval 1007"/>
              <p:cNvSpPr>
                <a:spLocks noChangeArrowheads="1"/>
              </p:cNvSpPr>
              <p:nvPr/>
            </p:nvSpPr>
            <p:spPr bwMode="gray">
              <a:xfrm>
                <a:off x="4957" y="1659"/>
                <a:ext cx="256" cy="39"/>
              </a:xfrm>
              <a:prstGeom prst="ellipse">
                <a:avLst/>
              </a:prstGeom>
              <a:solidFill>
                <a:srgbClr val="FF1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80" name="Oval 1008"/>
              <p:cNvSpPr>
                <a:spLocks noChangeArrowheads="1"/>
              </p:cNvSpPr>
              <p:nvPr/>
            </p:nvSpPr>
            <p:spPr bwMode="gray">
              <a:xfrm>
                <a:off x="4957" y="1656"/>
                <a:ext cx="256" cy="39"/>
              </a:xfrm>
              <a:prstGeom prst="ellipse">
                <a:avLst/>
              </a:prstGeom>
              <a:solidFill>
                <a:srgbClr val="FF1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23" name="Oval 1009"/>
            <p:cNvSpPr>
              <a:spLocks noChangeArrowheads="1"/>
            </p:cNvSpPr>
            <p:nvPr/>
          </p:nvSpPr>
          <p:spPr bwMode="gray">
            <a:xfrm>
              <a:off x="3608" y="2021"/>
              <a:ext cx="190" cy="38"/>
            </a:xfrm>
            <a:prstGeom prst="ellipse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24" name="Group 1010"/>
            <p:cNvGrpSpPr>
              <a:grpSpLocks/>
            </p:cNvGrpSpPr>
            <p:nvPr/>
          </p:nvGrpSpPr>
          <p:grpSpPr bwMode="auto">
            <a:xfrm>
              <a:off x="3607" y="2011"/>
              <a:ext cx="191" cy="32"/>
              <a:chOff x="4956" y="1641"/>
              <a:chExt cx="256" cy="36"/>
            </a:xfrm>
          </p:grpSpPr>
          <p:sp>
            <p:nvSpPr>
              <p:cNvPr id="477" name="Oval 1011"/>
              <p:cNvSpPr>
                <a:spLocks noChangeArrowheads="1"/>
              </p:cNvSpPr>
              <p:nvPr/>
            </p:nvSpPr>
            <p:spPr bwMode="gray">
              <a:xfrm>
                <a:off x="4956" y="1641"/>
                <a:ext cx="256" cy="36"/>
              </a:xfrm>
              <a:prstGeom prst="ellipse">
                <a:avLst/>
              </a:prstGeom>
              <a:solidFill>
                <a:srgbClr val="7F7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8" name="Rectangle 1012"/>
              <p:cNvSpPr>
                <a:spLocks noChangeArrowheads="1"/>
              </p:cNvSpPr>
              <p:nvPr/>
            </p:nvSpPr>
            <p:spPr bwMode="gray">
              <a:xfrm>
                <a:off x="4956" y="1650"/>
                <a:ext cx="256" cy="9"/>
              </a:xfrm>
              <a:prstGeom prst="rect">
                <a:avLst/>
              </a:prstGeom>
              <a:solidFill>
                <a:srgbClr val="7F7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25" name="Group 1013"/>
            <p:cNvGrpSpPr>
              <a:grpSpLocks/>
            </p:cNvGrpSpPr>
            <p:nvPr/>
          </p:nvGrpSpPr>
          <p:grpSpPr bwMode="auto">
            <a:xfrm>
              <a:off x="3607" y="2005"/>
              <a:ext cx="191" cy="31"/>
              <a:chOff x="4956" y="1634"/>
              <a:chExt cx="256" cy="35"/>
            </a:xfrm>
          </p:grpSpPr>
          <p:grpSp>
            <p:nvGrpSpPr>
              <p:cNvPr id="473" name="Group 1014"/>
              <p:cNvGrpSpPr>
                <a:grpSpLocks/>
              </p:cNvGrpSpPr>
              <p:nvPr/>
            </p:nvGrpSpPr>
            <p:grpSpPr bwMode="auto">
              <a:xfrm>
                <a:off x="4956" y="1634"/>
                <a:ext cx="256" cy="35"/>
                <a:chOff x="4956" y="1634"/>
                <a:chExt cx="256" cy="35"/>
              </a:xfrm>
            </p:grpSpPr>
            <p:sp>
              <p:nvSpPr>
                <p:cNvPr id="475" name="Oval 1015"/>
                <p:cNvSpPr>
                  <a:spLocks noChangeArrowheads="1"/>
                </p:cNvSpPr>
                <p:nvPr/>
              </p:nvSpPr>
              <p:spPr bwMode="gray">
                <a:xfrm>
                  <a:off x="4956" y="1634"/>
                  <a:ext cx="255" cy="35"/>
                </a:xfrm>
                <a:prstGeom prst="ellipse">
                  <a:avLst/>
                </a:prstGeom>
                <a:solidFill>
                  <a:srgbClr val="BFBFDF"/>
                </a:solidFill>
                <a:ln w="3175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76" name="Oval 1016"/>
                <p:cNvSpPr>
                  <a:spLocks noChangeArrowheads="1"/>
                </p:cNvSpPr>
                <p:nvPr/>
              </p:nvSpPr>
              <p:spPr bwMode="gray">
                <a:xfrm>
                  <a:off x="4956" y="1637"/>
                  <a:ext cx="256" cy="32"/>
                </a:xfrm>
                <a:prstGeom prst="ellipse">
                  <a:avLst/>
                </a:prstGeom>
                <a:solidFill>
                  <a:srgbClr val="9F9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474" name="Oval 1017"/>
              <p:cNvSpPr>
                <a:spLocks noChangeArrowheads="1"/>
              </p:cNvSpPr>
              <p:nvPr/>
            </p:nvSpPr>
            <p:spPr bwMode="gray">
              <a:xfrm>
                <a:off x="4956" y="1634"/>
                <a:ext cx="255" cy="35"/>
              </a:xfrm>
              <a:prstGeom prst="ellipse">
                <a:avLst/>
              </a:prstGeom>
              <a:noFill/>
              <a:ln w="3175">
                <a:solidFill>
                  <a:srgbClr val="DFD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26" name="Freeform 1018"/>
            <p:cNvSpPr>
              <a:spLocks/>
            </p:cNvSpPr>
            <p:nvPr/>
          </p:nvSpPr>
          <p:spPr bwMode="gray">
            <a:xfrm>
              <a:off x="3626" y="2032"/>
              <a:ext cx="21" cy="5"/>
            </a:xfrm>
            <a:custGeom>
              <a:avLst/>
              <a:gdLst>
                <a:gd name="T0" fmla="*/ 0 w 113"/>
                <a:gd name="T1" fmla="*/ 0 h 39"/>
                <a:gd name="T2" fmla="*/ 1 w 113"/>
                <a:gd name="T3" fmla="*/ 0 h 39"/>
                <a:gd name="T4" fmla="*/ 2 w 113"/>
                <a:gd name="T5" fmla="*/ 0 h 39"/>
                <a:gd name="T6" fmla="*/ 4 w 113"/>
                <a:gd name="T7" fmla="*/ 0 h 39"/>
                <a:gd name="T8" fmla="*/ 4 w 113"/>
                <a:gd name="T9" fmla="*/ 1 h 39"/>
                <a:gd name="T10" fmla="*/ 3 w 113"/>
                <a:gd name="T11" fmla="*/ 1 h 39"/>
                <a:gd name="T12" fmla="*/ 2 w 113"/>
                <a:gd name="T13" fmla="*/ 0 h 39"/>
                <a:gd name="T14" fmla="*/ 0 w 113"/>
                <a:gd name="T15" fmla="*/ 0 h 39"/>
                <a:gd name="T16" fmla="*/ 0 w 113"/>
                <a:gd name="T17" fmla="*/ 0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3"/>
                <a:gd name="T28" fmla="*/ 0 h 39"/>
                <a:gd name="T29" fmla="*/ 113 w 113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3" h="39">
                  <a:moveTo>
                    <a:pt x="0" y="0"/>
                  </a:moveTo>
                  <a:lnTo>
                    <a:pt x="33" y="6"/>
                  </a:lnTo>
                  <a:lnTo>
                    <a:pt x="71" y="15"/>
                  </a:lnTo>
                  <a:lnTo>
                    <a:pt x="112" y="22"/>
                  </a:lnTo>
                  <a:lnTo>
                    <a:pt x="113" y="39"/>
                  </a:lnTo>
                  <a:lnTo>
                    <a:pt x="84" y="36"/>
                  </a:lnTo>
                  <a:lnTo>
                    <a:pt x="46" y="26"/>
                  </a:lnTo>
                  <a:lnTo>
                    <a:pt x="3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7" name="Group 1019"/>
            <p:cNvGrpSpPr>
              <a:grpSpLocks/>
            </p:cNvGrpSpPr>
            <p:nvPr/>
          </p:nvGrpSpPr>
          <p:grpSpPr bwMode="auto">
            <a:xfrm>
              <a:off x="3684" y="2009"/>
              <a:ext cx="38" cy="27"/>
              <a:chOff x="5059" y="1638"/>
              <a:chExt cx="51" cy="31"/>
            </a:xfrm>
          </p:grpSpPr>
          <p:grpSp>
            <p:nvGrpSpPr>
              <p:cNvPr id="458" name="Group 1020"/>
              <p:cNvGrpSpPr>
                <a:grpSpLocks/>
              </p:cNvGrpSpPr>
              <p:nvPr/>
            </p:nvGrpSpPr>
            <p:grpSpPr bwMode="auto">
              <a:xfrm>
                <a:off x="5059" y="1638"/>
                <a:ext cx="51" cy="31"/>
                <a:chOff x="5059" y="1638"/>
                <a:chExt cx="51" cy="31"/>
              </a:xfrm>
            </p:grpSpPr>
            <p:grpSp>
              <p:nvGrpSpPr>
                <p:cNvPr id="460" name="Group 1021"/>
                <p:cNvGrpSpPr>
                  <a:grpSpLocks/>
                </p:cNvGrpSpPr>
                <p:nvPr/>
              </p:nvGrpSpPr>
              <p:grpSpPr bwMode="auto">
                <a:xfrm>
                  <a:off x="5059" y="1638"/>
                  <a:ext cx="51" cy="15"/>
                  <a:chOff x="5059" y="1638"/>
                  <a:chExt cx="51" cy="15"/>
                </a:xfrm>
              </p:grpSpPr>
              <p:sp>
                <p:nvSpPr>
                  <p:cNvPr id="471" name="Oval 1022"/>
                  <p:cNvSpPr>
                    <a:spLocks noChangeArrowheads="1"/>
                  </p:cNvSpPr>
                  <p:nvPr/>
                </p:nvSpPr>
                <p:spPr bwMode="gray">
                  <a:xfrm>
                    <a:off x="5059" y="1638"/>
                    <a:ext cx="51" cy="15"/>
                  </a:xfrm>
                  <a:prstGeom prst="ellipse">
                    <a:avLst/>
                  </a:prstGeom>
                  <a:noFill/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72" name="Oval 1023"/>
                  <p:cNvSpPr>
                    <a:spLocks noChangeArrowheads="1"/>
                  </p:cNvSpPr>
                  <p:nvPr/>
                </p:nvSpPr>
                <p:spPr bwMode="gray">
                  <a:xfrm>
                    <a:off x="5059" y="1638"/>
                    <a:ext cx="51" cy="14"/>
                  </a:xfrm>
                  <a:prstGeom prst="ellipse">
                    <a:avLst/>
                  </a:prstGeom>
                  <a:noFill/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461" name="Freeform 1024"/>
                <p:cNvSpPr>
                  <a:spLocks/>
                </p:cNvSpPr>
                <p:nvPr/>
              </p:nvSpPr>
              <p:spPr bwMode="gray">
                <a:xfrm>
                  <a:off x="5064" y="1650"/>
                  <a:ext cx="43" cy="19"/>
                </a:xfrm>
                <a:custGeom>
                  <a:avLst/>
                  <a:gdLst>
                    <a:gd name="T0" fmla="*/ 1 w 172"/>
                    <a:gd name="T1" fmla="*/ 0 h 111"/>
                    <a:gd name="T2" fmla="*/ 0 w 172"/>
                    <a:gd name="T3" fmla="*/ 3 h 111"/>
                    <a:gd name="T4" fmla="*/ 3 w 172"/>
                    <a:gd name="T5" fmla="*/ 3 h 111"/>
                    <a:gd name="T6" fmla="*/ 8 w 172"/>
                    <a:gd name="T7" fmla="*/ 3 h 111"/>
                    <a:gd name="T8" fmla="*/ 11 w 172"/>
                    <a:gd name="T9" fmla="*/ 3 h 111"/>
                    <a:gd name="T10" fmla="*/ 9 w 172"/>
                    <a:gd name="T11" fmla="*/ 0 h 111"/>
                    <a:gd name="T12" fmla="*/ 1 w 172"/>
                    <a:gd name="T13" fmla="*/ 0 h 11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2"/>
                    <a:gd name="T22" fmla="*/ 0 h 111"/>
                    <a:gd name="T23" fmla="*/ 172 w 172"/>
                    <a:gd name="T24" fmla="*/ 111 h 11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2" h="111">
                      <a:moveTo>
                        <a:pt x="20" y="1"/>
                      </a:moveTo>
                      <a:lnTo>
                        <a:pt x="0" y="92"/>
                      </a:lnTo>
                      <a:lnTo>
                        <a:pt x="46" y="111"/>
                      </a:lnTo>
                      <a:lnTo>
                        <a:pt x="131" y="111"/>
                      </a:lnTo>
                      <a:lnTo>
                        <a:pt x="172" y="89"/>
                      </a:lnTo>
                      <a:lnTo>
                        <a:pt x="149" y="0"/>
                      </a:lnTo>
                      <a:lnTo>
                        <a:pt x="20" y="1"/>
                      </a:lnTo>
                      <a:close/>
                    </a:path>
                  </a:pathLst>
                </a:custGeom>
                <a:solidFill>
                  <a:srgbClr val="7F7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" name="Freeform 1025"/>
                <p:cNvSpPr>
                  <a:spLocks/>
                </p:cNvSpPr>
                <p:nvPr/>
              </p:nvSpPr>
              <p:spPr bwMode="gray">
                <a:xfrm>
                  <a:off x="5064" y="1650"/>
                  <a:ext cx="43" cy="18"/>
                </a:xfrm>
                <a:custGeom>
                  <a:avLst/>
                  <a:gdLst>
                    <a:gd name="T0" fmla="*/ 1 w 170"/>
                    <a:gd name="T1" fmla="*/ 0 h 106"/>
                    <a:gd name="T2" fmla="*/ 0 w 170"/>
                    <a:gd name="T3" fmla="*/ 3 h 106"/>
                    <a:gd name="T4" fmla="*/ 3 w 170"/>
                    <a:gd name="T5" fmla="*/ 3 h 106"/>
                    <a:gd name="T6" fmla="*/ 8 w 170"/>
                    <a:gd name="T7" fmla="*/ 3 h 106"/>
                    <a:gd name="T8" fmla="*/ 11 w 170"/>
                    <a:gd name="T9" fmla="*/ 2 h 106"/>
                    <a:gd name="T10" fmla="*/ 9 w 170"/>
                    <a:gd name="T11" fmla="*/ 0 h 106"/>
                    <a:gd name="T12" fmla="*/ 1 w 170"/>
                    <a:gd name="T13" fmla="*/ 0 h 10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0"/>
                    <a:gd name="T22" fmla="*/ 0 h 106"/>
                    <a:gd name="T23" fmla="*/ 170 w 170"/>
                    <a:gd name="T24" fmla="*/ 106 h 10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0" h="106">
                      <a:moveTo>
                        <a:pt x="17" y="0"/>
                      </a:moveTo>
                      <a:lnTo>
                        <a:pt x="0" y="87"/>
                      </a:lnTo>
                      <a:lnTo>
                        <a:pt x="48" y="106"/>
                      </a:lnTo>
                      <a:lnTo>
                        <a:pt x="128" y="106"/>
                      </a:lnTo>
                      <a:lnTo>
                        <a:pt x="170" y="85"/>
                      </a:lnTo>
                      <a:lnTo>
                        <a:pt x="145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BFBF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63" name="Group 1026"/>
                <p:cNvGrpSpPr>
                  <a:grpSpLocks/>
                </p:cNvGrpSpPr>
                <p:nvPr/>
              </p:nvGrpSpPr>
              <p:grpSpPr bwMode="auto">
                <a:xfrm>
                  <a:off x="5069" y="1650"/>
                  <a:ext cx="31" cy="8"/>
                  <a:chOff x="5069" y="1650"/>
                  <a:chExt cx="31" cy="8"/>
                </a:xfrm>
              </p:grpSpPr>
              <p:sp>
                <p:nvSpPr>
                  <p:cNvPr id="468" name="Oval 1027"/>
                  <p:cNvSpPr>
                    <a:spLocks noChangeArrowheads="1"/>
                  </p:cNvSpPr>
                  <p:nvPr/>
                </p:nvSpPr>
                <p:spPr bwMode="gray">
                  <a:xfrm>
                    <a:off x="5069" y="1650"/>
                    <a:ext cx="30" cy="8"/>
                  </a:xfrm>
                  <a:prstGeom prst="ellipse">
                    <a:avLst/>
                  </a:prstGeom>
                  <a:solidFill>
                    <a:srgbClr val="9F9FBF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69" name="Oval 1028"/>
                  <p:cNvSpPr>
                    <a:spLocks noChangeArrowheads="1"/>
                  </p:cNvSpPr>
                  <p:nvPr/>
                </p:nvSpPr>
                <p:spPr bwMode="gray">
                  <a:xfrm>
                    <a:off x="5069" y="1650"/>
                    <a:ext cx="31" cy="8"/>
                  </a:xfrm>
                  <a:prstGeom prst="ellipse">
                    <a:avLst/>
                  </a:prstGeom>
                  <a:noFill/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70" name="Oval 1029"/>
                  <p:cNvSpPr>
                    <a:spLocks noChangeArrowheads="1"/>
                  </p:cNvSpPr>
                  <p:nvPr/>
                </p:nvSpPr>
                <p:spPr bwMode="gray">
                  <a:xfrm>
                    <a:off x="5069" y="1650"/>
                    <a:ext cx="31" cy="7"/>
                  </a:xfrm>
                  <a:prstGeom prst="ellipse">
                    <a:avLst/>
                  </a:prstGeom>
                  <a:noFill/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464" name="Group 1030"/>
                <p:cNvGrpSpPr>
                  <a:grpSpLocks/>
                </p:cNvGrpSpPr>
                <p:nvPr/>
              </p:nvGrpSpPr>
              <p:grpSpPr bwMode="auto">
                <a:xfrm>
                  <a:off x="5064" y="1658"/>
                  <a:ext cx="41" cy="10"/>
                  <a:chOff x="5064" y="1658"/>
                  <a:chExt cx="41" cy="10"/>
                </a:xfrm>
              </p:grpSpPr>
              <p:sp>
                <p:nvSpPr>
                  <p:cNvPr id="465" name="Oval 1031"/>
                  <p:cNvSpPr>
                    <a:spLocks noChangeArrowheads="1"/>
                  </p:cNvSpPr>
                  <p:nvPr/>
                </p:nvSpPr>
                <p:spPr bwMode="gray">
                  <a:xfrm>
                    <a:off x="5064" y="1659"/>
                    <a:ext cx="40" cy="9"/>
                  </a:xfrm>
                  <a:prstGeom prst="ellipse">
                    <a:avLst/>
                  </a:prstGeom>
                  <a:solidFill>
                    <a:srgbClr val="9F9FBF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66" name="Oval 1032"/>
                  <p:cNvSpPr>
                    <a:spLocks noChangeArrowheads="1"/>
                  </p:cNvSpPr>
                  <p:nvPr/>
                </p:nvSpPr>
                <p:spPr bwMode="gray">
                  <a:xfrm>
                    <a:off x="5066" y="1659"/>
                    <a:ext cx="39" cy="9"/>
                  </a:xfrm>
                  <a:prstGeom prst="ellipse">
                    <a:avLst/>
                  </a:prstGeom>
                  <a:noFill/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67" name="Oval 1033"/>
                  <p:cNvSpPr>
                    <a:spLocks noChangeArrowheads="1"/>
                  </p:cNvSpPr>
                  <p:nvPr/>
                </p:nvSpPr>
                <p:spPr bwMode="gray">
                  <a:xfrm>
                    <a:off x="5066" y="1658"/>
                    <a:ext cx="39" cy="10"/>
                  </a:xfrm>
                  <a:prstGeom prst="ellipse">
                    <a:avLst/>
                  </a:prstGeom>
                  <a:noFill/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  <p:sp>
            <p:nvSpPr>
              <p:cNvPr id="459" name="Oval 1034"/>
              <p:cNvSpPr>
                <a:spLocks noChangeArrowheads="1"/>
              </p:cNvSpPr>
              <p:nvPr/>
            </p:nvSpPr>
            <p:spPr bwMode="gray">
              <a:xfrm>
                <a:off x="5078" y="1652"/>
                <a:ext cx="13" cy="3"/>
              </a:xfrm>
              <a:prstGeom prst="ellipse">
                <a:avLst/>
              </a:prstGeom>
              <a:solidFill>
                <a:srgbClr val="7F7F9F"/>
              </a:solidFill>
              <a:ln w="3175">
                <a:solidFill>
                  <a:srgbClr val="BFBFD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28" name="Rectangle 1035"/>
            <p:cNvSpPr>
              <a:spLocks noChangeArrowheads="1"/>
            </p:cNvSpPr>
            <p:nvPr/>
          </p:nvSpPr>
          <p:spPr bwMode="gray">
            <a:xfrm>
              <a:off x="3600" y="2053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7</a:t>
              </a:r>
            </a:p>
          </p:txBody>
        </p:sp>
        <p:grpSp>
          <p:nvGrpSpPr>
            <p:cNvPr id="129" name="Group 1037"/>
            <p:cNvGrpSpPr>
              <a:grpSpLocks/>
            </p:cNvGrpSpPr>
            <p:nvPr/>
          </p:nvGrpSpPr>
          <p:grpSpPr bwMode="auto">
            <a:xfrm>
              <a:off x="4134" y="2005"/>
              <a:ext cx="200" cy="339"/>
              <a:chOff x="2974" y="3217"/>
              <a:chExt cx="162" cy="291"/>
            </a:xfrm>
          </p:grpSpPr>
          <p:grpSp>
            <p:nvGrpSpPr>
              <p:cNvPr id="422" name="Group 1038"/>
              <p:cNvGrpSpPr>
                <a:grpSpLocks/>
              </p:cNvGrpSpPr>
              <p:nvPr/>
            </p:nvGrpSpPr>
            <p:grpSpPr bwMode="auto">
              <a:xfrm>
                <a:off x="2975" y="3471"/>
                <a:ext cx="161" cy="37"/>
                <a:chOff x="2975" y="3471"/>
                <a:chExt cx="161" cy="37"/>
              </a:xfrm>
            </p:grpSpPr>
            <p:grpSp>
              <p:nvGrpSpPr>
                <p:cNvPr id="454" name="Group 1039"/>
                <p:cNvGrpSpPr>
                  <a:grpSpLocks/>
                </p:cNvGrpSpPr>
                <p:nvPr/>
              </p:nvGrpSpPr>
              <p:grpSpPr bwMode="auto">
                <a:xfrm>
                  <a:off x="2975" y="3471"/>
                  <a:ext cx="161" cy="37"/>
                  <a:chOff x="2975" y="3471"/>
                  <a:chExt cx="161" cy="37"/>
                </a:xfrm>
              </p:grpSpPr>
              <p:sp>
                <p:nvSpPr>
                  <p:cNvPr id="456" name="Oval 1040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471"/>
                    <a:ext cx="161" cy="3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57" name="Oval 1041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472"/>
                    <a:ext cx="161" cy="3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455" name="Freeform 1042"/>
                <p:cNvSpPr>
                  <a:spLocks/>
                </p:cNvSpPr>
                <p:nvPr/>
              </p:nvSpPr>
              <p:spPr bwMode="gray">
                <a:xfrm>
                  <a:off x="2991" y="3496"/>
                  <a:ext cx="18" cy="5"/>
                </a:xfrm>
                <a:custGeom>
                  <a:avLst/>
                  <a:gdLst>
                    <a:gd name="T0" fmla="*/ 0 w 124"/>
                    <a:gd name="T1" fmla="*/ 0 h 41"/>
                    <a:gd name="T2" fmla="*/ 1 w 124"/>
                    <a:gd name="T3" fmla="*/ 0 h 41"/>
                    <a:gd name="T4" fmla="*/ 2 w 124"/>
                    <a:gd name="T5" fmla="*/ 0 h 41"/>
                    <a:gd name="T6" fmla="*/ 3 w 124"/>
                    <a:gd name="T7" fmla="*/ 0 h 41"/>
                    <a:gd name="T8" fmla="*/ 3 w 124"/>
                    <a:gd name="T9" fmla="*/ 1 h 41"/>
                    <a:gd name="T10" fmla="*/ 2 w 124"/>
                    <a:gd name="T11" fmla="*/ 0 h 41"/>
                    <a:gd name="T12" fmla="*/ 1 w 124"/>
                    <a:gd name="T13" fmla="*/ 0 h 41"/>
                    <a:gd name="T14" fmla="*/ 0 w 124"/>
                    <a:gd name="T15" fmla="*/ 0 h 41"/>
                    <a:gd name="T16" fmla="*/ 0 w 124"/>
                    <a:gd name="T17" fmla="*/ 0 h 4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4"/>
                    <a:gd name="T28" fmla="*/ 0 h 41"/>
                    <a:gd name="T29" fmla="*/ 124 w 124"/>
                    <a:gd name="T30" fmla="*/ 41 h 4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4" h="41">
                      <a:moveTo>
                        <a:pt x="0" y="0"/>
                      </a:moveTo>
                      <a:lnTo>
                        <a:pt x="35" y="8"/>
                      </a:lnTo>
                      <a:lnTo>
                        <a:pt x="77" y="15"/>
                      </a:lnTo>
                      <a:lnTo>
                        <a:pt x="122" y="24"/>
                      </a:lnTo>
                      <a:lnTo>
                        <a:pt x="124" y="41"/>
                      </a:lnTo>
                      <a:lnTo>
                        <a:pt x="92" y="36"/>
                      </a:lnTo>
                      <a:lnTo>
                        <a:pt x="50" y="27"/>
                      </a:lnTo>
                      <a:lnTo>
                        <a:pt x="3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3" name="Oval 1043"/>
              <p:cNvSpPr>
                <a:spLocks noChangeArrowheads="1"/>
              </p:cNvSpPr>
              <p:nvPr/>
            </p:nvSpPr>
            <p:spPr bwMode="gray">
              <a:xfrm>
                <a:off x="2975" y="3469"/>
                <a:ext cx="161" cy="3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4" name="Rectangle 1044"/>
              <p:cNvSpPr>
                <a:spLocks noChangeArrowheads="1"/>
              </p:cNvSpPr>
              <p:nvPr/>
            </p:nvSpPr>
            <p:spPr bwMode="gray">
              <a:xfrm>
                <a:off x="2976" y="3250"/>
                <a:ext cx="160" cy="23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425" name="Group 1045"/>
              <p:cNvGrpSpPr>
                <a:grpSpLocks/>
              </p:cNvGrpSpPr>
              <p:nvPr/>
            </p:nvGrpSpPr>
            <p:grpSpPr bwMode="auto">
              <a:xfrm>
                <a:off x="2976" y="3234"/>
                <a:ext cx="160" cy="33"/>
                <a:chOff x="2976" y="3234"/>
                <a:chExt cx="160" cy="33"/>
              </a:xfrm>
            </p:grpSpPr>
            <p:sp>
              <p:nvSpPr>
                <p:cNvPr id="452" name="Oval 1046"/>
                <p:cNvSpPr>
                  <a:spLocks noChangeArrowheads="1"/>
                </p:cNvSpPr>
                <p:nvPr/>
              </p:nvSpPr>
              <p:spPr bwMode="gray">
                <a:xfrm>
                  <a:off x="2976" y="3237"/>
                  <a:ext cx="160" cy="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53" name="Oval 1047"/>
                <p:cNvSpPr>
                  <a:spLocks noChangeArrowheads="1"/>
                </p:cNvSpPr>
                <p:nvPr/>
              </p:nvSpPr>
              <p:spPr bwMode="gray">
                <a:xfrm>
                  <a:off x="2976" y="3234"/>
                  <a:ext cx="160" cy="3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426" name="Oval 1048"/>
              <p:cNvSpPr>
                <a:spLocks noChangeArrowheads="1"/>
              </p:cNvSpPr>
              <p:nvPr/>
            </p:nvSpPr>
            <p:spPr bwMode="gray">
              <a:xfrm>
                <a:off x="2976" y="3231"/>
                <a:ext cx="160" cy="3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427" name="Group 1049"/>
              <p:cNvGrpSpPr>
                <a:grpSpLocks/>
              </p:cNvGrpSpPr>
              <p:nvPr/>
            </p:nvGrpSpPr>
            <p:grpSpPr bwMode="auto">
              <a:xfrm>
                <a:off x="2975" y="3223"/>
                <a:ext cx="161" cy="28"/>
                <a:chOff x="2975" y="3223"/>
                <a:chExt cx="161" cy="28"/>
              </a:xfrm>
            </p:grpSpPr>
            <p:sp>
              <p:nvSpPr>
                <p:cNvPr id="450" name="Oval 1050"/>
                <p:cNvSpPr>
                  <a:spLocks noChangeArrowheads="1"/>
                </p:cNvSpPr>
                <p:nvPr/>
              </p:nvSpPr>
              <p:spPr bwMode="gray">
                <a:xfrm>
                  <a:off x="2975" y="3223"/>
                  <a:ext cx="161" cy="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51" name="Rectangle 1051"/>
                <p:cNvSpPr>
                  <a:spLocks noChangeArrowheads="1"/>
                </p:cNvSpPr>
                <p:nvPr/>
              </p:nvSpPr>
              <p:spPr bwMode="gray">
                <a:xfrm>
                  <a:off x="2975" y="3230"/>
                  <a:ext cx="161" cy="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428" name="Group 1052"/>
              <p:cNvGrpSpPr>
                <a:grpSpLocks/>
              </p:cNvGrpSpPr>
              <p:nvPr/>
            </p:nvGrpSpPr>
            <p:grpSpPr bwMode="auto">
              <a:xfrm>
                <a:off x="2974" y="3217"/>
                <a:ext cx="162" cy="29"/>
                <a:chOff x="2974" y="3217"/>
                <a:chExt cx="162" cy="29"/>
              </a:xfrm>
            </p:grpSpPr>
            <p:grpSp>
              <p:nvGrpSpPr>
                <p:cNvPr id="446" name="Group 1053"/>
                <p:cNvGrpSpPr>
                  <a:grpSpLocks/>
                </p:cNvGrpSpPr>
                <p:nvPr/>
              </p:nvGrpSpPr>
              <p:grpSpPr bwMode="auto">
                <a:xfrm>
                  <a:off x="2974" y="3217"/>
                  <a:ext cx="162" cy="29"/>
                  <a:chOff x="2974" y="3217"/>
                  <a:chExt cx="162" cy="29"/>
                </a:xfrm>
              </p:grpSpPr>
              <p:sp>
                <p:nvSpPr>
                  <p:cNvPr id="448" name="Oval 1054"/>
                  <p:cNvSpPr>
                    <a:spLocks noChangeArrowheads="1"/>
                  </p:cNvSpPr>
                  <p:nvPr/>
                </p:nvSpPr>
                <p:spPr bwMode="gray">
                  <a:xfrm>
                    <a:off x="2974" y="3217"/>
                    <a:ext cx="162" cy="2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49" name="Oval 1055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220"/>
                    <a:ext cx="161" cy="2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447" name="Oval 1056"/>
                <p:cNvSpPr>
                  <a:spLocks noChangeArrowheads="1"/>
                </p:cNvSpPr>
                <p:nvPr/>
              </p:nvSpPr>
              <p:spPr bwMode="gray">
                <a:xfrm>
                  <a:off x="2974" y="3217"/>
                  <a:ext cx="162" cy="29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429" name="Freeform 1057"/>
              <p:cNvSpPr>
                <a:spLocks/>
              </p:cNvSpPr>
              <p:nvPr/>
            </p:nvSpPr>
            <p:spPr bwMode="gray">
              <a:xfrm>
                <a:off x="2991" y="3241"/>
                <a:ext cx="18" cy="5"/>
              </a:xfrm>
              <a:custGeom>
                <a:avLst/>
                <a:gdLst>
                  <a:gd name="T0" fmla="*/ 0 w 123"/>
                  <a:gd name="T1" fmla="*/ 0 h 36"/>
                  <a:gd name="T2" fmla="*/ 1 w 123"/>
                  <a:gd name="T3" fmla="*/ 0 h 36"/>
                  <a:gd name="T4" fmla="*/ 2 w 123"/>
                  <a:gd name="T5" fmla="*/ 0 h 36"/>
                  <a:gd name="T6" fmla="*/ 3 w 123"/>
                  <a:gd name="T7" fmla="*/ 0 h 36"/>
                  <a:gd name="T8" fmla="*/ 3 w 123"/>
                  <a:gd name="T9" fmla="*/ 1 h 36"/>
                  <a:gd name="T10" fmla="*/ 2 w 123"/>
                  <a:gd name="T11" fmla="*/ 1 h 36"/>
                  <a:gd name="T12" fmla="*/ 1 w 123"/>
                  <a:gd name="T13" fmla="*/ 0 h 36"/>
                  <a:gd name="T14" fmla="*/ 0 w 123"/>
                  <a:gd name="T15" fmla="*/ 0 h 36"/>
                  <a:gd name="T16" fmla="*/ 0 w 123"/>
                  <a:gd name="T17" fmla="*/ 0 h 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3"/>
                  <a:gd name="T28" fmla="*/ 0 h 36"/>
                  <a:gd name="T29" fmla="*/ 123 w 123"/>
                  <a:gd name="T30" fmla="*/ 36 h 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3" h="36">
                    <a:moveTo>
                      <a:pt x="0" y="0"/>
                    </a:moveTo>
                    <a:lnTo>
                      <a:pt x="35" y="6"/>
                    </a:lnTo>
                    <a:lnTo>
                      <a:pt x="77" y="14"/>
                    </a:lnTo>
                    <a:lnTo>
                      <a:pt x="122" y="21"/>
                    </a:lnTo>
                    <a:lnTo>
                      <a:pt x="123" y="36"/>
                    </a:lnTo>
                    <a:lnTo>
                      <a:pt x="91" y="33"/>
                    </a:lnTo>
                    <a:lnTo>
                      <a:pt x="49" y="24"/>
                    </a:lnTo>
                    <a:lnTo>
                      <a:pt x="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0" name="Group 1058"/>
              <p:cNvGrpSpPr>
                <a:grpSpLocks/>
              </p:cNvGrpSpPr>
              <p:nvPr/>
            </p:nvGrpSpPr>
            <p:grpSpPr bwMode="auto">
              <a:xfrm>
                <a:off x="3039" y="3220"/>
                <a:ext cx="33" cy="25"/>
                <a:chOff x="3039" y="3220"/>
                <a:chExt cx="33" cy="25"/>
              </a:xfrm>
            </p:grpSpPr>
            <p:grpSp>
              <p:nvGrpSpPr>
                <p:cNvPr id="431" name="Group 1059"/>
                <p:cNvGrpSpPr>
                  <a:grpSpLocks/>
                </p:cNvGrpSpPr>
                <p:nvPr/>
              </p:nvGrpSpPr>
              <p:grpSpPr bwMode="auto">
                <a:xfrm>
                  <a:off x="3039" y="3220"/>
                  <a:ext cx="33" cy="25"/>
                  <a:chOff x="3039" y="3220"/>
                  <a:chExt cx="33" cy="25"/>
                </a:xfrm>
              </p:grpSpPr>
              <p:grpSp>
                <p:nvGrpSpPr>
                  <p:cNvPr id="433" name="Group 1060"/>
                  <p:cNvGrpSpPr>
                    <a:grpSpLocks/>
                  </p:cNvGrpSpPr>
                  <p:nvPr/>
                </p:nvGrpSpPr>
                <p:grpSpPr bwMode="auto">
                  <a:xfrm>
                    <a:off x="3039" y="3220"/>
                    <a:ext cx="33" cy="13"/>
                    <a:chOff x="3039" y="3220"/>
                    <a:chExt cx="33" cy="13"/>
                  </a:xfrm>
                </p:grpSpPr>
                <p:sp>
                  <p:nvSpPr>
                    <p:cNvPr id="444" name="Oval 1061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39" y="3220"/>
                      <a:ext cx="33" cy="13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45" name="Oval 1062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39" y="3220"/>
                      <a:ext cx="33" cy="1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434" name="Freeform 1063"/>
                  <p:cNvSpPr>
                    <a:spLocks/>
                  </p:cNvSpPr>
                  <p:nvPr/>
                </p:nvSpPr>
                <p:spPr bwMode="gray">
                  <a:xfrm>
                    <a:off x="3042" y="3230"/>
                    <a:ext cx="27" cy="15"/>
                  </a:xfrm>
                  <a:custGeom>
                    <a:avLst/>
                    <a:gdLst>
                      <a:gd name="T0" fmla="*/ 0 w 189"/>
                      <a:gd name="T1" fmla="*/ 0 h 102"/>
                      <a:gd name="T2" fmla="*/ 0 w 189"/>
                      <a:gd name="T3" fmla="*/ 2 h 102"/>
                      <a:gd name="T4" fmla="*/ 1 w 189"/>
                      <a:gd name="T5" fmla="*/ 2 h 102"/>
                      <a:gd name="T6" fmla="*/ 3 w 189"/>
                      <a:gd name="T7" fmla="*/ 2 h 102"/>
                      <a:gd name="T8" fmla="*/ 4 w 189"/>
                      <a:gd name="T9" fmla="*/ 2 h 102"/>
                      <a:gd name="T10" fmla="*/ 3 w 189"/>
                      <a:gd name="T11" fmla="*/ 0 h 102"/>
                      <a:gd name="T12" fmla="*/ 0 w 189"/>
                      <a:gd name="T13" fmla="*/ 0 h 10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9"/>
                      <a:gd name="T22" fmla="*/ 0 h 102"/>
                      <a:gd name="T23" fmla="*/ 189 w 189"/>
                      <a:gd name="T24" fmla="*/ 102 h 10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9" h="102">
                        <a:moveTo>
                          <a:pt x="22" y="1"/>
                        </a:moveTo>
                        <a:lnTo>
                          <a:pt x="0" y="84"/>
                        </a:lnTo>
                        <a:lnTo>
                          <a:pt x="50" y="102"/>
                        </a:lnTo>
                        <a:lnTo>
                          <a:pt x="144" y="102"/>
                        </a:lnTo>
                        <a:lnTo>
                          <a:pt x="189" y="81"/>
                        </a:lnTo>
                        <a:lnTo>
                          <a:pt x="164" y="0"/>
                        </a:lnTo>
                        <a:lnTo>
                          <a:pt x="22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5" name="Freeform 1064"/>
                  <p:cNvSpPr>
                    <a:spLocks/>
                  </p:cNvSpPr>
                  <p:nvPr/>
                </p:nvSpPr>
                <p:spPr bwMode="gray">
                  <a:xfrm>
                    <a:off x="3043" y="3230"/>
                    <a:ext cx="26" cy="14"/>
                  </a:xfrm>
                  <a:custGeom>
                    <a:avLst/>
                    <a:gdLst>
                      <a:gd name="T0" fmla="*/ 0 w 187"/>
                      <a:gd name="T1" fmla="*/ 0 h 97"/>
                      <a:gd name="T2" fmla="*/ 0 w 187"/>
                      <a:gd name="T3" fmla="*/ 2 h 97"/>
                      <a:gd name="T4" fmla="*/ 1 w 187"/>
                      <a:gd name="T5" fmla="*/ 2 h 97"/>
                      <a:gd name="T6" fmla="*/ 3 w 187"/>
                      <a:gd name="T7" fmla="*/ 2 h 97"/>
                      <a:gd name="T8" fmla="*/ 4 w 187"/>
                      <a:gd name="T9" fmla="*/ 2 h 97"/>
                      <a:gd name="T10" fmla="*/ 3 w 187"/>
                      <a:gd name="T11" fmla="*/ 0 h 97"/>
                      <a:gd name="T12" fmla="*/ 0 w 187"/>
                      <a:gd name="T13" fmla="*/ 0 h 9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7"/>
                      <a:gd name="T22" fmla="*/ 0 h 97"/>
                      <a:gd name="T23" fmla="*/ 187 w 187"/>
                      <a:gd name="T24" fmla="*/ 97 h 9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7" h="97">
                        <a:moveTo>
                          <a:pt x="19" y="0"/>
                        </a:moveTo>
                        <a:lnTo>
                          <a:pt x="0" y="79"/>
                        </a:lnTo>
                        <a:lnTo>
                          <a:pt x="53" y="97"/>
                        </a:lnTo>
                        <a:lnTo>
                          <a:pt x="141" y="97"/>
                        </a:lnTo>
                        <a:lnTo>
                          <a:pt x="187" y="78"/>
                        </a:lnTo>
                        <a:lnTo>
                          <a:pt x="159" y="0"/>
                        </a:lnTo>
                        <a:lnTo>
                          <a:pt x="19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436" name="Group 1065"/>
                  <p:cNvGrpSpPr>
                    <a:grpSpLocks/>
                  </p:cNvGrpSpPr>
                  <p:nvPr/>
                </p:nvGrpSpPr>
                <p:grpSpPr bwMode="auto">
                  <a:xfrm>
                    <a:off x="3045" y="3229"/>
                    <a:ext cx="21" cy="8"/>
                    <a:chOff x="3045" y="3229"/>
                    <a:chExt cx="21" cy="8"/>
                  </a:xfrm>
                </p:grpSpPr>
                <p:sp>
                  <p:nvSpPr>
                    <p:cNvPr id="441" name="Oval 1066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0" cy="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42" name="Oval 1067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1" cy="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43" name="Oval 1068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1" cy="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37" name="Group 1069"/>
                  <p:cNvGrpSpPr>
                    <a:grpSpLocks/>
                  </p:cNvGrpSpPr>
                  <p:nvPr/>
                </p:nvGrpSpPr>
                <p:grpSpPr bwMode="auto">
                  <a:xfrm>
                    <a:off x="3042" y="3235"/>
                    <a:ext cx="27" cy="10"/>
                    <a:chOff x="3042" y="3235"/>
                    <a:chExt cx="27" cy="10"/>
                  </a:xfrm>
                </p:grpSpPr>
                <p:sp>
                  <p:nvSpPr>
                    <p:cNvPr id="438" name="Oval 107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2" y="3236"/>
                      <a:ext cx="27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39" name="Oval 1071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3" y="3236"/>
                      <a:ext cx="26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40" name="Oval 1072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3" y="3235"/>
                      <a:ext cx="26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sp>
              <p:nvSpPr>
                <p:cNvPr id="432" name="Oval 1073"/>
                <p:cNvSpPr>
                  <a:spLocks noChangeArrowheads="1"/>
                </p:cNvSpPr>
                <p:nvPr/>
              </p:nvSpPr>
              <p:spPr bwMode="gray">
                <a:xfrm>
                  <a:off x="3051" y="3231"/>
                  <a:ext cx="9" cy="4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BFBFD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130" name="Rectangle 1074"/>
            <p:cNvSpPr>
              <a:spLocks noChangeArrowheads="1"/>
            </p:cNvSpPr>
            <p:nvPr/>
          </p:nvSpPr>
          <p:spPr bwMode="gray">
            <a:xfrm>
              <a:off x="4128" y="2041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C</a:t>
              </a:r>
            </a:p>
          </p:txBody>
        </p:sp>
        <p:grpSp>
          <p:nvGrpSpPr>
            <p:cNvPr id="131" name="Group 1076"/>
            <p:cNvGrpSpPr>
              <a:grpSpLocks/>
            </p:cNvGrpSpPr>
            <p:nvPr/>
          </p:nvGrpSpPr>
          <p:grpSpPr bwMode="auto">
            <a:xfrm>
              <a:off x="3846" y="2005"/>
              <a:ext cx="200" cy="339"/>
              <a:chOff x="2974" y="3217"/>
              <a:chExt cx="162" cy="291"/>
            </a:xfrm>
          </p:grpSpPr>
          <p:grpSp>
            <p:nvGrpSpPr>
              <p:cNvPr id="386" name="Group 1077"/>
              <p:cNvGrpSpPr>
                <a:grpSpLocks/>
              </p:cNvGrpSpPr>
              <p:nvPr/>
            </p:nvGrpSpPr>
            <p:grpSpPr bwMode="auto">
              <a:xfrm>
                <a:off x="2975" y="3471"/>
                <a:ext cx="161" cy="37"/>
                <a:chOff x="2975" y="3471"/>
                <a:chExt cx="161" cy="37"/>
              </a:xfrm>
            </p:grpSpPr>
            <p:grpSp>
              <p:nvGrpSpPr>
                <p:cNvPr id="418" name="Group 1078"/>
                <p:cNvGrpSpPr>
                  <a:grpSpLocks/>
                </p:cNvGrpSpPr>
                <p:nvPr/>
              </p:nvGrpSpPr>
              <p:grpSpPr bwMode="auto">
                <a:xfrm>
                  <a:off x="2975" y="3471"/>
                  <a:ext cx="161" cy="37"/>
                  <a:chOff x="2975" y="3471"/>
                  <a:chExt cx="161" cy="37"/>
                </a:xfrm>
              </p:grpSpPr>
              <p:sp>
                <p:nvSpPr>
                  <p:cNvPr id="420" name="Oval 1079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471"/>
                    <a:ext cx="161" cy="3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21" name="Oval 1080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472"/>
                    <a:ext cx="161" cy="3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419" name="Freeform 1081"/>
                <p:cNvSpPr>
                  <a:spLocks/>
                </p:cNvSpPr>
                <p:nvPr/>
              </p:nvSpPr>
              <p:spPr bwMode="gray">
                <a:xfrm>
                  <a:off x="2991" y="3496"/>
                  <a:ext cx="18" cy="5"/>
                </a:xfrm>
                <a:custGeom>
                  <a:avLst/>
                  <a:gdLst>
                    <a:gd name="T0" fmla="*/ 0 w 124"/>
                    <a:gd name="T1" fmla="*/ 0 h 41"/>
                    <a:gd name="T2" fmla="*/ 1 w 124"/>
                    <a:gd name="T3" fmla="*/ 0 h 41"/>
                    <a:gd name="T4" fmla="*/ 2 w 124"/>
                    <a:gd name="T5" fmla="*/ 0 h 41"/>
                    <a:gd name="T6" fmla="*/ 3 w 124"/>
                    <a:gd name="T7" fmla="*/ 0 h 41"/>
                    <a:gd name="T8" fmla="*/ 3 w 124"/>
                    <a:gd name="T9" fmla="*/ 1 h 41"/>
                    <a:gd name="T10" fmla="*/ 2 w 124"/>
                    <a:gd name="T11" fmla="*/ 0 h 41"/>
                    <a:gd name="T12" fmla="*/ 1 w 124"/>
                    <a:gd name="T13" fmla="*/ 0 h 41"/>
                    <a:gd name="T14" fmla="*/ 0 w 124"/>
                    <a:gd name="T15" fmla="*/ 0 h 41"/>
                    <a:gd name="T16" fmla="*/ 0 w 124"/>
                    <a:gd name="T17" fmla="*/ 0 h 4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4"/>
                    <a:gd name="T28" fmla="*/ 0 h 41"/>
                    <a:gd name="T29" fmla="*/ 124 w 124"/>
                    <a:gd name="T30" fmla="*/ 41 h 4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4" h="41">
                      <a:moveTo>
                        <a:pt x="0" y="0"/>
                      </a:moveTo>
                      <a:lnTo>
                        <a:pt x="35" y="8"/>
                      </a:lnTo>
                      <a:lnTo>
                        <a:pt x="77" y="15"/>
                      </a:lnTo>
                      <a:lnTo>
                        <a:pt x="122" y="24"/>
                      </a:lnTo>
                      <a:lnTo>
                        <a:pt x="124" y="41"/>
                      </a:lnTo>
                      <a:lnTo>
                        <a:pt x="92" y="36"/>
                      </a:lnTo>
                      <a:lnTo>
                        <a:pt x="50" y="27"/>
                      </a:lnTo>
                      <a:lnTo>
                        <a:pt x="3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7" name="Oval 1082"/>
              <p:cNvSpPr>
                <a:spLocks noChangeArrowheads="1"/>
              </p:cNvSpPr>
              <p:nvPr/>
            </p:nvSpPr>
            <p:spPr bwMode="gray">
              <a:xfrm>
                <a:off x="2975" y="3469"/>
                <a:ext cx="161" cy="3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8" name="Rectangle 1083"/>
              <p:cNvSpPr>
                <a:spLocks noChangeArrowheads="1"/>
              </p:cNvSpPr>
              <p:nvPr/>
            </p:nvSpPr>
            <p:spPr bwMode="gray">
              <a:xfrm>
                <a:off x="2976" y="3250"/>
                <a:ext cx="160" cy="23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89" name="Group 1084"/>
              <p:cNvGrpSpPr>
                <a:grpSpLocks/>
              </p:cNvGrpSpPr>
              <p:nvPr/>
            </p:nvGrpSpPr>
            <p:grpSpPr bwMode="auto">
              <a:xfrm>
                <a:off x="2976" y="3234"/>
                <a:ext cx="160" cy="33"/>
                <a:chOff x="2976" y="3234"/>
                <a:chExt cx="160" cy="33"/>
              </a:xfrm>
            </p:grpSpPr>
            <p:sp>
              <p:nvSpPr>
                <p:cNvPr id="416" name="Oval 1085"/>
                <p:cNvSpPr>
                  <a:spLocks noChangeArrowheads="1"/>
                </p:cNvSpPr>
                <p:nvPr/>
              </p:nvSpPr>
              <p:spPr bwMode="gray">
                <a:xfrm>
                  <a:off x="2976" y="3237"/>
                  <a:ext cx="160" cy="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17" name="Oval 1086"/>
                <p:cNvSpPr>
                  <a:spLocks noChangeArrowheads="1"/>
                </p:cNvSpPr>
                <p:nvPr/>
              </p:nvSpPr>
              <p:spPr bwMode="gray">
                <a:xfrm>
                  <a:off x="2976" y="3234"/>
                  <a:ext cx="160" cy="3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390" name="Oval 1087"/>
              <p:cNvSpPr>
                <a:spLocks noChangeArrowheads="1"/>
              </p:cNvSpPr>
              <p:nvPr/>
            </p:nvSpPr>
            <p:spPr bwMode="gray">
              <a:xfrm>
                <a:off x="2976" y="3231"/>
                <a:ext cx="160" cy="3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91" name="Group 1088"/>
              <p:cNvGrpSpPr>
                <a:grpSpLocks/>
              </p:cNvGrpSpPr>
              <p:nvPr/>
            </p:nvGrpSpPr>
            <p:grpSpPr bwMode="auto">
              <a:xfrm>
                <a:off x="2975" y="3223"/>
                <a:ext cx="161" cy="28"/>
                <a:chOff x="2975" y="3223"/>
                <a:chExt cx="161" cy="28"/>
              </a:xfrm>
            </p:grpSpPr>
            <p:sp>
              <p:nvSpPr>
                <p:cNvPr id="414" name="Oval 1089"/>
                <p:cNvSpPr>
                  <a:spLocks noChangeArrowheads="1"/>
                </p:cNvSpPr>
                <p:nvPr/>
              </p:nvSpPr>
              <p:spPr bwMode="gray">
                <a:xfrm>
                  <a:off x="2975" y="3223"/>
                  <a:ext cx="161" cy="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15" name="Rectangle 1090"/>
                <p:cNvSpPr>
                  <a:spLocks noChangeArrowheads="1"/>
                </p:cNvSpPr>
                <p:nvPr/>
              </p:nvSpPr>
              <p:spPr bwMode="gray">
                <a:xfrm>
                  <a:off x="2975" y="3230"/>
                  <a:ext cx="161" cy="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92" name="Group 1091"/>
              <p:cNvGrpSpPr>
                <a:grpSpLocks/>
              </p:cNvGrpSpPr>
              <p:nvPr/>
            </p:nvGrpSpPr>
            <p:grpSpPr bwMode="auto">
              <a:xfrm>
                <a:off x="2974" y="3217"/>
                <a:ext cx="162" cy="29"/>
                <a:chOff x="2974" y="3217"/>
                <a:chExt cx="162" cy="29"/>
              </a:xfrm>
            </p:grpSpPr>
            <p:grpSp>
              <p:nvGrpSpPr>
                <p:cNvPr id="410" name="Group 1092"/>
                <p:cNvGrpSpPr>
                  <a:grpSpLocks/>
                </p:cNvGrpSpPr>
                <p:nvPr/>
              </p:nvGrpSpPr>
              <p:grpSpPr bwMode="auto">
                <a:xfrm>
                  <a:off x="2974" y="3217"/>
                  <a:ext cx="162" cy="29"/>
                  <a:chOff x="2974" y="3217"/>
                  <a:chExt cx="162" cy="29"/>
                </a:xfrm>
              </p:grpSpPr>
              <p:sp>
                <p:nvSpPr>
                  <p:cNvPr id="412" name="Oval 1093"/>
                  <p:cNvSpPr>
                    <a:spLocks noChangeArrowheads="1"/>
                  </p:cNvSpPr>
                  <p:nvPr/>
                </p:nvSpPr>
                <p:spPr bwMode="gray">
                  <a:xfrm>
                    <a:off x="2974" y="3217"/>
                    <a:ext cx="162" cy="2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13" name="Oval 1094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220"/>
                    <a:ext cx="161" cy="2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411" name="Oval 1095"/>
                <p:cNvSpPr>
                  <a:spLocks noChangeArrowheads="1"/>
                </p:cNvSpPr>
                <p:nvPr/>
              </p:nvSpPr>
              <p:spPr bwMode="gray">
                <a:xfrm>
                  <a:off x="2974" y="3217"/>
                  <a:ext cx="162" cy="29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393" name="Freeform 1096"/>
              <p:cNvSpPr>
                <a:spLocks/>
              </p:cNvSpPr>
              <p:nvPr/>
            </p:nvSpPr>
            <p:spPr bwMode="gray">
              <a:xfrm>
                <a:off x="2991" y="3241"/>
                <a:ext cx="18" cy="5"/>
              </a:xfrm>
              <a:custGeom>
                <a:avLst/>
                <a:gdLst>
                  <a:gd name="T0" fmla="*/ 0 w 123"/>
                  <a:gd name="T1" fmla="*/ 0 h 36"/>
                  <a:gd name="T2" fmla="*/ 1 w 123"/>
                  <a:gd name="T3" fmla="*/ 0 h 36"/>
                  <a:gd name="T4" fmla="*/ 2 w 123"/>
                  <a:gd name="T5" fmla="*/ 0 h 36"/>
                  <a:gd name="T6" fmla="*/ 3 w 123"/>
                  <a:gd name="T7" fmla="*/ 0 h 36"/>
                  <a:gd name="T8" fmla="*/ 3 w 123"/>
                  <a:gd name="T9" fmla="*/ 1 h 36"/>
                  <a:gd name="T10" fmla="*/ 2 w 123"/>
                  <a:gd name="T11" fmla="*/ 1 h 36"/>
                  <a:gd name="T12" fmla="*/ 1 w 123"/>
                  <a:gd name="T13" fmla="*/ 0 h 36"/>
                  <a:gd name="T14" fmla="*/ 0 w 123"/>
                  <a:gd name="T15" fmla="*/ 0 h 36"/>
                  <a:gd name="T16" fmla="*/ 0 w 123"/>
                  <a:gd name="T17" fmla="*/ 0 h 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3"/>
                  <a:gd name="T28" fmla="*/ 0 h 36"/>
                  <a:gd name="T29" fmla="*/ 123 w 123"/>
                  <a:gd name="T30" fmla="*/ 36 h 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3" h="36">
                    <a:moveTo>
                      <a:pt x="0" y="0"/>
                    </a:moveTo>
                    <a:lnTo>
                      <a:pt x="35" y="6"/>
                    </a:lnTo>
                    <a:lnTo>
                      <a:pt x="77" y="14"/>
                    </a:lnTo>
                    <a:lnTo>
                      <a:pt x="122" y="21"/>
                    </a:lnTo>
                    <a:lnTo>
                      <a:pt x="123" y="36"/>
                    </a:lnTo>
                    <a:lnTo>
                      <a:pt x="91" y="33"/>
                    </a:lnTo>
                    <a:lnTo>
                      <a:pt x="49" y="24"/>
                    </a:lnTo>
                    <a:lnTo>
                      <a:pt x="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4" name="Group 1097"/>
              <p:cNvGrpSpPr>
                <a:grpSpLocks/>
              </p:cNvGrpSpPr>
              <p:nvPr/>
            </p:nvGrpSpPr>
            <p:grpSpPr bwMode="auto">
              <a:xfrm>
                <a:off x="3039" y="3220"/>
                <a:ext cx="33" cy="25"/>
                <a:chOff x="3039" y="3220"/>
                <a:chExt cx="33" cy="25"/>
              </a:xfrm>
            </p:grpSpPr>
            <p:grpSp>
              <p:nvGrpSpPr>
                <p:cNvPr id="395" name="Group 1098"/>
                <p:cNvGrpSpPr>
                  <a:grpSpLocks/>
                </p:cNvGrpSpPr>
                <p:nvPr/>
              </p:nvGrpSpPr>
              <p:grpSpPr bwMode="auto">
                <a:xfrm>
                  <a:off x="3039" y="3220"/>
                  <a:ext cx="33" cy="25"/>
                  <a:chOff x="3039" y="3220"/>
                  <a:chExt cx="33" cy="25"/>
                </a:xfrm>
              </p:grpSpPr>
              <p:grpSp>
                <p:nvGrpSpPr>
                  <p:cNvPr id="397" name="Group 1099"/>
                  <p:cNvGrpSpPr>
                    <a:grpSpLocks/>
                  </p:cNvGrpSpPr>
                  <p:nvPr/>
                </p:nvGrpSpPr>
                <p:grpSpPr bwMode="auto">
                  <a:xfrm>
                    <a:off x="3039" y="3220"/>
                    <a:ext cx="33" cy="13"/>
                    <a:chOff x="3039" y="3220"/>
                    <a:chExt cx="33" cy="13"/>
                  </a:xfrm>
                </p:grpSpPr>
                <p:sp>
                  <p:nvSpPr>
                    <p:cNvPr id="408" name="Oval 110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39" y="3220"/>
                      <a:ext cx="33" cy="13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09" name="Oval 1101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39" y="3220"/>
                      <a:ext cx="33" cy="1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398" name="Freeform 1102"/>
                  <p:cNvSpPr>
                    <a:spLocks/>
                  </p:cNvSpPr>
                  <p:nvPr/>
                </p:nvSpPr>
                <p:spPr bwMode="gray">
                  <a:xfrm>
                    <a:off x="3042" y="3230"/>
                    <a:ext cx="27" cy="15"/>
                  </a:xfrm>
                  <a:custGeom>
                    <a:avLst/>
                    <a:gdLst>
                      <a:gd name="T0" fmla="*/ 0 w 189"/>
                      <a:gd name="T1" fmla="*/ 0 h 102"/>
                      <a:gd name="T2" fmla="*/ 0 w 189"/>
                      <a:gd name="T3" fmla="*/ 2 h 102"/>
                      <a:gd name="T4" fmla="*/ 1 w 189"/>
                      <a:gd name="T5" fmla="*/ 2 h 102"/>
                      <a:gd name="T6" fmla="*/ 3 w 189"/>
                      <a:gd name="T7" fmla="*/ 2 h 102"/>
                      <a:gd name="T8" fmla="*/ 4 w 189"/>
                      <a:gd name="T9" fmla="*/ 2 h 102"/>
                      <a:gd name="T10" fmla="*/ 3 w 189"/>
                      <a:gd name="T11" fmla="*/ 0 h 102"/>
                      <a:gd name="T12" fmla="*/ 0 w 189"/>
                      <a:gd name="T13" fmla="*/ 0 h 10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9"/>
                      <a:gd name="T22" fmla="*/ 0 h 102"/>
                      <a:gd name="T23" fmla="*/ 189 w 189"/>
                      <a:gd name="T24" fmla="*/ 102 h 10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9" h="102">
                        <a:moveTo>
                          <a:pt x="22" y="1"/>
                        </a:moveTo>
                        <a:lnTo>
                          <a:pt x="0" y="84"/>
                        </a:lnTo>
                        <a:lnTo>
                          <a:pt x="50" y="102"/>
                        </a:lnTo>
                        <a:lnTo>
                          <a:pt x="144" y="102"/>
                        </a:lnTo>
                        <a:lnTo>
                          <a:pt x="189" y="81"/>
                        </a:lnTo>
                        <a:lnTo>
                          <a:pt x="164" y="0"/>
                        </a:lnTo>
                        <a:lnTo>
                          <a:pt x="22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" name="Freeform 1103"/>
                  <p:cNvSpPr>
                    <a:spLocks/>
                  </p:cNvSpPr>
                  <p:nvPr/>
                </p:nvSpPr>
                <p:spPr bwMode="gray">
                  <a:xfrm>
                    <a:off x="3043" y="3230"/>
                    <a:ext cx="26" cy="14"/>
                  </a:xfrm>
                  <a:custGeom>
                    <a:avLst/>
                    <a:gdLst>
                      <a:gd name="T0" fmla="*/ 0 w 187"/>
                      <a:gd name="T1" fmla="*/ 0 h 97"/>
                      <a:gd name="T2" fmla="*/ 0 w 187"/>
                      <a:gd name="T3" fmla="*/ 2 h 97"/>
                      <a:gd name="T4" fmla="*/ 1 w 187"/>
                      <a:gd name="T5" fmla="*/ 2 h 97"/>
                      <a:gd name="T6" fmla="*/ 3 w 187"/>
                      <a:gd name="T7" fmla="*/ 2 h 97"/>
                      <a:gd name="T8" fmla="*/ 4 w 187"/>
                      <a:gd name="T9" fmla="*/ 2 h 97"/>
                      <a:gd name="T10" fmla="*/ 3 w 187"/>
                      <a:gd name="T11" fmla="*/ 0 h 97"/>
                      <a:gd name="T12" fmla="*/ 0 w 187"/>
                      <a:gd name="T13" fmla="*/ 0 h 9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7"/>
                      <a:gd name="T22" fmla="*/ 0 h 97"/>
                      <a:gd name="T23" fmla="*/ 187 w 187"/>
                      <a:gd name="T24" fmla="*/ 97 h 9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7" h="97">
                        <a:moveTo>
                          <a:pt x="19" y="0"/>
                        </a:moveTo>
                        <a:lnTo>
                          <a:pt x="0" y="79"/>
                        </a:lnTo>
                        <a:lnTo>
                          <a:pt x="53" y="97"/>
                        </a:lnTo>
                        <a:lnTo>
                          <a:pt x="141" y="97"/>
                        </a:lnTo>
                        <a:lnTo>
                          <a:pt x="187" y="78"/>
                        </a:lnTo>
                        <a:lnTo>
                          <a:pt x="159" y="0"/>
                        </a:lnTo>
                        <a:lnTo>
                          <a:pt x="19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400" name="Group 1104"/>
                  <p:cNvGrpSpPr>
                    <a:grpSpLocks/>
                  </p:cNvGrpSpPr>
                  <p:nvPr/>
                </p:nvGrpSpPr>
                <p:grpSpPr bwMode="auto">
                  <a:xfrm>
                    <a:off x="3045" y="3229"/>
                    <a:ext cx="21" cy="8"/>
                    <a:chOff x="3045" y="3229"/>
                    <a:chExt cx="21" cy="8"/>
                  </a:xfrm>
                </p:grpSpPr>
                <p:sp>
                  <p:nvSpPr>
                    <p:cNvPr id="405" name="Oval 1105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0" cy="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06" name="Oval 1106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1" cy="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07" name="Oval 1107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1" cy="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01" name="Group 1108"/>
                  <p:cNvGrpSpPr>
                    <a:grpSpLocks/>
                  </p:cNvGrpSpPr>
                  <p:nvPr/>
                </p:nvGrpSpPr>
                <p:grpSpPr bwMode="auto">
                  <a:xfrm>
                    <a:off x="3042" y="3235"/>
                    <a:ext cx="27" cy="10"/>
                    <a:chOff x="3042" y="3235"/>
                    <a:chExt cx="27" cy="10"/>
                  </a:xfrm>
                </p:grpSpPr>
                <p:sp>
                  <p:nvSpPr>
                    <p:cNvPr id="402" name="Oval 1109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2" y="3236"/>
                      <a:ext cx="27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03" name="Oval 111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3" y="3236"/>
                      <a:ext cx="26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04" name="Oval 1111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3" y="3235"/>
                      <a:ext cx="26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sp>
              <p:nvSpPr>
                <p:cNvPr id="396" name="Oval 1112"/>
                <p:cNvSpPr>
                  <a:spLocks noChangeArrowheads="1"/>
                </p:cNvSpPr>
                <p:nvPr/>
              </p:nvSpPr>
              <p:spPr bwMode="gray">
                <a:xfrm>
                  <a:off x="3051" y="3231"/>
                  <a:ext cx="9" cy="4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BFBFD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132" name="Rectangle 1113"/>
            <p:cNvSpPr>
              <a:spLocks noChangeArrowheads="1"/>
            </p:cNvSpPr>
            <p:nvPr/>
          </p:nvSpPr>
          <p:spPr bwMode="gray">
            <a:xfrm>
              <a:off x="3840" y="2041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C</a:t>
              </a:r>
            </a:p>
          </p:txBody>
        </p:sp>
        <p:grpSp>
          <p:nvGrpSpPr>
            <p:cNvPr id="133" name="Group 1115"/>
            <p:cNvGrpSpPr>
              <a:grpSpLocks/>
            </p:cNvGrpSpPr>
            <p:nvPr/>
          </p:nvGrpSpPr>
          <p:grpSpPr bwMode="auto">
            <a:xfrm>
              <a:off x="4671" y="2005"/>
              <a:ext cx="192" cy="328"/>
              <a:chOff x="4956" y="1634"/>
              <a:chExt cx="257" cy="374"/>
            </a:xfrm>
          </p:grpSpPr>
          <p:grpSp>
            <p:nvGrpSpPr>
              <p:cNvPr id="350" name="Group 1116"/>
              <p:cNvGrpSpPr>
                <a:grpSpLocks/>
              </p:cNvGrpSpPr>
              <p:nvPr/>
            </p:nvGrpSpPr>
            <p:grpSpPr bwMode="auto">
              <a:xfrm>
                <a:off x="4956" y="1960"/>
                <a:ext cx="257" cy="48"/>
                <a:chOff x="4956" y="1960"/>
                <a:chExt cx="257" cy="48"/>
              </a:xfrm>
            </p:grpSpPr>
            <p:grpSp>
              <p:nvGrpSpPr>
                <p:cNvPr id="382" name="Group 1117"/>
                <p:cNvGrpSpPr>
                  <a:grpSpLocks/>
                </p:cNvGrpSpPr>
                <p:nvPr/>
              </p:nvGrpSpPr>
              <p:grpSpPr bwMode="auto">
                <a:xfrm>
                  <a:off x="4956" y="1960"/>
                  <a:ext cx="257" cy="48"/>
                  <a:chOff x="4956" y="1960"/>
                  <a:chExt cx="257" cy="48"/>
                </a:xfrm>
              </p:grpSpPr>
              <p:sp>
                <p:nvSpPr>
                  <p:cNvPr id="384" name="Oval 1118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960"/>
                    <a:ext cx="257" cy="48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85" name="Oval 1119"/>
                  <p:cNvSpPr>
                    <a:spLocks noChangeArrowheads="1"/>
                  </p:cNvSpPr>
                  <p:nvPr/>
                </p:nvSpPr>
                <p:spPr bwMode="gray">
                  <a:xfrm>
                    <a:off x="4957" y="1961"/>
                    <a:ext cx="256" cy="40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383" name="Freeform 1120"/>
                <p:cNvSpPr>
                  <a:spLocks/>
                </p:cNvSpPr>
                <p:nvPr/>
              </p:nvSpPr>
              <p:spPr bwMode="gray">
                <a:xfrm>
                  <a:off x="4982" y="1992"/>
                  <a:ext cx="28" cy="8"/>
                </a:xfrm>
                <a:custGeom>
                  <a:avLst/>
                  <a:gdLst>
                    <a:gd name="T0" fmla="*/ 0 w 114"/>
                    <a:gd name="T1" fmla="*/ 0 h 45"/>
                    <a:gd name="T2" fmla="*/ 2 w 114"/>
                    <a:gd name="T3" fmla="*/ 0 h 45"/>
                    <a:gd name="T4" fmla="*/ 4 w 114"/>
                    <a:gd name="T5" fmla="*/ 1 h 45"/>
                    <a:gd name="T6" fmla="*/ 7 w 114"/>
                    <a:gd name="T7" fmla="*/ 1 h 45"/>
                    <a:gd name="T8" fmla="*/ 7 w 114"/>
                    <a:gd name="T9" fmla="*/ 1 h 45"/>
                    <a:gd name="T10" fmla="*/ 5 w 114"/>
                    <a:gd name="T11" fmla="*/ 1 h 45"/>
                    <a:gd name="T12" fmla="*/ 3 w 114"/>
                    <a:gd name="T13" fmla="*/ 1 h 45"/>
                    <a:gd name="T14" fmla="*/ 0 w 114"/>
                    <a:gd name="T15" fmla="*/ 1 h 45"/>
                    <a:gd name="T16" fmla="*/ 0 w 114"/>
                    <a:gd name="T17" fmla="*/ 0 h 4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14"/>
                    <a:gd name="T28" fmla="*/ 0 h 45"/>
                    <a:gd name="T29" fmla="*/ 114 w 114"/>
                    <a:gd name="T30" fmla="*/ 45 h 4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14" h="45">
                      <a:moveTo>
                        <a:pt x="0" y="0"/>
                      </a:moveTo>
                      <a:lnTo>
                        <a:pt x="33" y="9"/>
                      </a:lnTo>
                      <a:lnTo>
                        <a:pt x="71" y="17"/>
                      </a:lnTo>
                      <a:lnTo>
                        <a:pt x="112" y="26"/>
                      </a:lnTo>
                      <a:lnTo>
                        <a:pt x="114" y="45"/>
                      </a:lnTo>
                      <a:lnTo>
                        <a:pt x="85" y="39"/>
                      </a:lnTo>
                      <a:lnTo>
                        <a:pt x="47" y="29"/>
                      </a:lnTo>
                      <a:lnTo>
                        <a:pt x="3" y="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1" name="Oval 1121"/>
              <p:cNvSpPr>
                <a:spLocks noChangeArrowheads="1"/>
              </p:cNvSpPr>
              <p:nvPr/>
            </p:nvSpPr>
            <p:spPr bwMode="gray">
              <a:xfrm>
                <a:off x="4957" y="1958"/>
                <a:ext cx="256" cy="39"/>
              </a:xfrm>
              <a:prstGeom prst="ellipse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52" name="Rectangle 1122"/>
              <p:cNvSpPr>
                <a:spLocks noChangeArrowheads="1"/>
              </p:cNvSpPr>
              <p:nvPr/>
            </p:nvSpPr>
            <p:spPr bwMode="gray">
              <a:xfrm>
                <a:off x="4957" y="1676"/>
                <a:ext cx="256" cy="301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53" name="Group 1123"/>
              <p:cNvGrpSpPr>
                <a:grpSpLocks/>
              </p:cNvGrpSpPr>
              <p:nvPr/>
            </p:nvGrpSpPr>
            <p:grpSpPr bwMode="auto">
              <a:xfrm>
                <a:off x="4957" y="1656"/>
                <a:ext cx="256" cy="42"/>
                <a:chOff x="4957" y="1656"/>
                <a:chExt cx="256" cy="42"/>
              </a:xfrm>
            </p:grpSpPr>
            <p:sp>
              <p:nvSpPr>
                <p:cNvPr id="380" name="Oval 1124"/>
                <p:cNvSpPr>
                  <a:spLocks noChangeArrowheads="1"/>
                </p:cNvSpPr>
                <p:nvPr/>
              </p:nvSpPr>
              <p:spPr bwMode="gray">
                <a:xfrm>
                  <a:off x="4957" y="1659"/>
                  <a:ext cx="256" cy="39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81" name="Oval 1125"/>
                <p:cNvSpPr>
                  <a:spLocks noChangeArrowheads="1"/>
                </p:cNvSpPr>
                <p:nvPr/>
              </p:nvSpPr>
              <p:spPr bwMode="gray">
                <a:xfrm>
                  <a:off x="4957" y="1656"/>
                  <a:ext cx="256" cy="39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354" name="Oval 1126"/>
              <p:cNvSpPr>
                <a:spLocks noChangeArrowheads="1"/>
              </p:cNvSpPr>
              <p:nvPr/>
            </p:nvSpPr>
            <p:spPr bwMode="gray">
              <a:xfrm>
                <a:off x="4957" y="1652"/>
                <a:ext cx="255" cy="44"/>
              </a:xfrm>
              <a:prstGeom prst="ellipse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55" name="Group 1127"/>
              <p:cNvGrpSpPr>
                <a:grpSpLocks/>
              </p:cNvGrpSpPr>
              <p:nvPr/>
            </p:nvGrpSpPr>
            <p:grpSpPr bwMode="auto">
              <a:xfrm>
                <a:off x="4956" y="1641"/>
                <a:ext cx="256" cy="36"/>
                <a:chOff x="4956" y="1641"/>
                <a:chExt cx="256" cy="36"/>
              </a:xfrm>
            </p:grpSpPr>
            <p:sp>
              <p:nvSpPr>
                <p:cNvPr id="378" name="Oval 1128"/>
                <p:cNvSpPr>
                  <a:spLocks noChangeArrowheads="1"/>
                </p:cNvSpPr>
                <p:nvPr/>
              </p:nvSpPr>
              <p:spPr bwMode="gray">
                <a:xfrm>
                  <a:off x="4956" y="1641"/>
                  <a:ext cx="256" cy="36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79" name="Rectangle 1129"/>
                <p:cNvSpPr>
                  <a:spLocks noChangeArrowheads="1"/>
                </p:cNvSpPr>
                <p:nvPr/>
              </p:nvSpPr>
              <p:spPr bwMode="gray">
                <a:xfrm>
                  <a:off x="4956" y="1650"/>
                  <a:ext cx="256" cy="9"/>
                </a:xfrm>
                <a:prstGeom prst="rect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56" name="Group 1130"/>
              <p:cNvGrpSpPr>
                <a:grpSpLocks/>
              </p:cNvGrpSpPr>
              <p:nvPr/>
            </p:nvGrpSpPr>
            <p:grpSpPr bwMode="auto">
              <a:xfrm>
                <a:off x="4956" y="1634"/>
                <a:ext cx="256" cy="35"/>
                <a:chOff x="4956" y="1634"/>
                <a:chExt cx="256" cy="35"/>
              </a:xfrm>
            </p:grpSpPr>
            <p:grpSp>
              <p:nvGrpSpPr>
                <p:cNvPr id="374" name="Group 1131"/>
                <p:cNvGrpSpPr>
                  <a:grpSpLocks/>
                </p:cNvGrpSpPr>
                <p:nvPr/>
              </p:nvGrpSpPr>
              <p:grpSpPr bwMode="auto">
                <a:xfrm>
                  <a:off x="4956" y="1634"/>
                  <a:ext cx="256" cy="35"/>
                  <a:chOff x="4956" y="1634"/>
                  <a:chExt cx="256" cy="35"/>
                </a:xfrm>
              </p:grpSpPr>
              <p:sp>
                <p:nvSpPr>
                  <p:cNvPr id="376" name="Oval 1132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634"/>
                    <a:ext cx="255" cy="35"/>
                  </a:xfrm>
                  <a:prstGeom prst="ellipse">
                    <a:avLst/>
                  </a:prstGeom>
                  <a:solidFill>
                    <a:srgbClr val="D0D0D0"/>
                  </a:solidFill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77" name="Oval 1133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637"/>
                    <a:ext cx="256" cy="32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375" name="Oval 1134"/>
                <p:cNvSpPr>
                  <a:spLocks noChangeArrowheads="1"/>
                </p:cNvSpPr>
                <p:nvPr/>
              </p:nvSpPr>
              <p:spPr bwMode="gray">
                <a:xfrm>
                  <a:off x="4956" y="1634"/>
                  <a:ext cx="255" cy="35"/>
                </a:xfrm>
                <a:prstGeom prst="ellipse">
                  <a:avLst/>
                </a:prstGeom>
                <a:solidFill>
                  <a:srgbClr val="D0D0D0"/>
                </a:solidFill>
                <a:ln w="3175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357" name="Freeform 1135"/>
              <p:cNvSpPr>
                <a:spLocks/>
              </p:cNvSpPr>
              <p:nvPr/>
            </p:nvSpPr>
            <p:spPr bwMode="gray">
              <a:xfrm>
                <a:off x="4982" y="1665"/>
                <a:ext cx="28" cy="6"/>
              </a:xfrm>
              <a:custGeom>
                <a:avLst/>
                <a:gdLst>
                  <a:gd name="T0" fmla="*/ 0 w 113"/>
                  <a:gd name="T1" fmla="*/ 0 h 39"/>
                  <a:gd name="T2" fmla="*/ 2 w 113"/>
                  <a:gd name="T3" fmla="*/ 0 h 39"/>
                  <a:gd name="T4" fmla="*/ 4 w 113"/>
                  <a:gd name="T5" fmla="*/ 0 h 39"/>
                  <a:gd name="T6" fmla="*/ 7 w 113"/>
                  <a:gd name="T7" fmla="*/ 0 h 39"/>
                  <a:gd name="T8" fmla="*/ 7 w 113"/>
                  <a:gd name="T9" fmla="*/ 1 h 39"/>
                  <a:gd name="T10" fmla="*/ 5 w 113"/>
                  <a:gd name="T11" fmla="*/ 1 h 39"/>
                  <a:gd name="T12" fmla="*/ 3 w 113"/>
                  <a:gd name="T13" fmla="*/ 1 h 39"/>
                  <a:gd name="T14" fmla="*/ 0 w 113"/>
                  <a:gd name="T15" fmla="*/ 0 h 39"/>
                  <a:gd name="T16" fmla="*/ 0 w 113"/>
                  <a:gd name="T17" fmla="*/ 0 h 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3"/>
                  <a:gd name="T28" fmla="*/ 0 h 39"/>
                  <a:gd name="T29" fmla="*/ 113 w 113"/>
                  <a:gd name="T30" fmla="*/ 39 h 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3" h="39">
                    <a:moveTo>
                      <a:pt x="0" y="0"/>
                    </a:moveTo>
                    <a:lnTo>
                      <a:pt x="33" y="6"/>
                    </a:lnTo>
                    <a:lnTo>
                      <a:pt x="71" y="15"/>
                    </a:lnTo>
                    <a:lnTo>
                      <a:pt x="112" y="22"/>
                    </a:lnTo>
                    <a:lnTo>
                      <a:pt x="113" y="39"/>
                    </a:lnTo>
                    <a:lnTo>
                      <a:pt x="84" y="36"/>
                    </a:lnTo>
                    <a:lnTo>
                      <a:pt x="46" y="26"/>
                    </a:lnTo>
                    <a:lnTo>
                      <a:pt x="3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58" name="Group 1136"/>
              <p:cNvGrpSpPr>
                <a:grpSpLocks/>
              </p:cNvGrpSpPr>
              <p:nvPr/>
            </p:nvGrpSpPr>
            <p:grpSpPr bwMode="auto">
              <a:xfrm>
                <a:off x="5059" y="1638"/>
                <a:ext cx="51" cy="31"/>
                <a:chOff x="5059" y="1638"/>
                <a:chExt cx="51" cy="31"/>
              </a:xfrm>
            </p:grpSpPr>
            <p:grpSp>
              <p:nvGrpSpPr>
                <p:cNvPr id="359" name="Group 1137"/>
                <p:cNvGrpSpPr>
                  <a:grpSpLocks/>
                </p:cNvGrpSpPr>
                <p:nvPr/>
              </p:nvGrpSpPr>
              <p:grpSpPr bwMode="auto">
                <a:xfrm>
                  <a:off x="5059" y="1638"/>
                  <a:ext cx="51" cy="31"/>
                  <a:chOff x="5059" y="1638"/>
                  <a:chExt cx="51" cy="31"/>
                </a:xfrm>
              </p:grpSpPr>
              <p:grpSp>
                <p:nvGrpSpPr>
                  <p:cNvPr id="361" name="Group 1138"/>
                  <p:cNvGrpSpPr>
                    <a:grpSpLocks/>
                  </p:cNvGrpSpPr>
                  <p:nvPr/>
                </p:nvGrpSpPr>
                <p:grpSpPr bwMode="auto">
                  <a:xfrm>
                    <a:off x="5059" y="1638"/>
                    <a:ext cx="51" cy="15"/>
                    <a:chOff x="5059" y="1638"/>
                    <a:chExt cx="51" cy="15"/>
                  </a:xfrm>
                </p:grpSpPr>
                <p:sp>
                  <p:nvSpPr>
                    <p:cNvPr id="372" name="Oval 1139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59" y="1638"/>
                      <a:ext cx="51" cy="15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373" name="Oval 114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59" y="1638"/>
                      <a:ext cx="51" cy="14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362" name="Freeform 1141"/>
                  <p:cNvSpPr>
                    <a:spLocks/>
                  </p:cNvSpPr>
                  <p:nvPr/>
                </p:nvSpPr>
                <p:spPr bwMode="gray">
                  <a:xfrm>
                    <a:off x="5064" y="1650"/>
                    <a:ext cx="43" cy="19"/>
                  </a:xfrm>
                  <a:custGeom>
                    <a:avLst/>
                    <a:gdLst>
                      <a:gd name="T0" fmla="*/ 1 w 172"/>
                      <a:gd name="T1" fmla="*/ 0 h 111"/>
                      <a:gd name="T2" fmla="*/ 0 w 172"/>
                      <a:gd name="T3" fmla="*/ 3 h 111"/>
                      <a:gd name="T4" fmla="*/ 3 w 172"/>
                      <a:gd name="T5" fmla="*/ 3 h 111"/>
                      <a:gd name="T6" fmla="*/ 8 w 172"/>
                      <a:gd name="T7" fmla="*/ 3 h 111"/>
                      <a:gd name="T8" fmla="*/ 11 w 172"/>
                      <a:gd name="T9" fmla="*/ 3 h 111"/>
                      <a:gd name="T10" fmla="*/ 9 w 172"/>
                      <a:gd name="T11" fmla="*/ 0 h 111"/>
                      <a:gd name="T12" fmla="*/ 1 w 172"/>
                      <a:gd name="T13" fmla="*/ 0 h 11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2"/>
                      <a:gd name="T22" fmla="*/ 0 h 111"/>
                      <a:gd name="T23" fmla="*/ 172 w 172"/>
                      <a:gd name="T24" fmla="*/ 111 h 11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2" h="111">
                        <a:moveTo>
                          <a:pt x="20" y="1"/>
                        </a:moveTo>
                        <a:lnTo>
                          <a:pt x="0" y="92"/>
                        </a:lnTo>
                        <a:lnTo>
                          <a:pt x="46" y="111"/>
                        </a:lnTo>
                        <a:lnTo>
                          <a:pt x="131" y="111"/>
                        </a:lnTo>
                        <a:lnTo>
                          <a:pt x="172" y="89"/>
                        </a:lnTo>
                        <a:lnTo>
                          <a:pt x="149" y="0"/>
                        </a:lnTo>
                        <a:lnTo>
                          <a:pt x="20" y="1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3" name="Freeform 1142"/>
                  <p:cNvSpPr>
                    <a:spLocks/>
                  </p:cNvSpPr>
                  <p:nvPr/>
                </p:nvSpPr>
                <p:spPr bwMode="gray">
                  <a:xfrm>
                    <a:off x="5064" y="1650"/>
                    <a:ext cx="43" cy="18"/>
                  </a:xfrm>
                  <a:custGeom>
                    <a:avLst/>
                    <a:gdLst>
                      <a:gd name="T0" fmla="*/ 1 w 170"/>
                      <a:gd name="T1" fmla="*/ 0 h 106"/>
                      <a:gd name="T2" fmla="*/ 0 w 170"/>
                      <a:gd name="T3" fmla="*/ 3 h 106"/>
                      <a:gd name="T4" fmla="*/ 3 w 170"/>
                      <a:gd name="T5" fmla="*/ 3 h 106"/>
                      <a:gd name="T6" fmla="*/ 8 w 170"/>
                      <a:gd name="T7" fmla="*/ 3 h 106"/>
                      <a:gd name="T8" fmla="*/ 11 w 170"/>
                      <a:gd name="T9" fmla="*/ 2 h 106"/>
                      <a:gd name="T10" fmla="*/ 9 w 170"/>
                      <a:gd name="T11" fmla="*/ 0 h 106"/>
                      <a:gd name="T12" fmla="*/ 1 w 170"/>
                      <a:gd name="T13" fmla="*/ 0 h 10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0"/>
                      <a:gd name="T22" fmla="*/ 0 h 106"/>
                      <a:gd name="T23" fmla="*/ 170 w 170"/>
                      <a:gd name="T24" fmla="*/ 106 h 10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0" h="106">
                        <a:moveTo>
                          <a:pt x="17" y="0"/>
                        </a:moveTo>
                        <a:lnTo>
                          <a:pt x="0" y="87"/>
                        </a:lnTo>
                        <a:lnTo>
                          <a:pt x="48" y="106"/>
                        </a:lnTo>
                        <a:lnTo>
                          <a:pt x="128" y="106"/>
                        </a:lnTo>
                        <a:lnTo>
                          <a:pt x="170" y="85"/>
                        </a:lnTo>
                        <a:lnTo>
                          <a:pt x="145" y="0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64" name="Group 1143"/>
                  <p:cNvGrpSpPr>
                    <a:grpSpLocks/>
                  </p:cNvGrpSpPr>
                  <p:nvPr/>
                </p:nvGrpSpPr>
                <p:grpSpPr bwMode="auto">
                  <a:xfrm>
                    <a:off x="5069" y="1650"/>
                    <a:ext cx="31" cy="8"/>
                    <a:chOff x="5069" y="1650"/>
                    <a:chExt cx="31" cy="8"/>
                  </a:xfrm>
                </p:grpSpPr>
                <p:sp>
                  <p:nvSpPr>
                    <p:cNvPr id="369" name="Oval 1144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0" cy="8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370" name="Oval 1145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1" cy="8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371" name="Oval 1146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1" cy="7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365" name="Group 1147"/>
                  <p:cNvGrpSpPr>
                    <a:grpSpLocks/>
                  </p:cNvGrpSpPr>
                  <p:nvPr/>
                </p:nvGrpSpPr>
                <p:grpSpPr bwMode="auto">
                  <a:xfrm>
                    <a:off x="5064" y="1658"/>
                    <a:ext cx="41" cy="10"/>
                    <a:chOff x="5064" y="1658"/>
                    <a:chExt cx="41" cy="10"/>
                  </a:xfrm>
                </p:grpSpPr>
                <p:sp>
                  <p:nvSpPr>
                    <p:cNvPr id="366" name="Oval 1148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4" y="1659"/>
                      <a:ext cx="40" cy="9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367" name="Oval 1149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6" y="1659"/>
                      <a:ext cx="39" cy="9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368" name="Oval 115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6" y="1658"/>
                      <a:ext cx="39" cy="10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sp>
              <p:nvSpPr>
                <p:cNvPr id="360" name="Oval 1151"/>
                <p:cNvSpPr>
                  <a:spLocks noChangeArrowheads="1"/>
                </p:cNvSpPr>
                <p:nvPr/>
              </p:nvSpPr>
              <p:spPr bwMode="gray">
                <a:xfrm>
                  <a:off x="5078" y="1652"/>
                  <a:ext cx="13" cy="3"/>
                </a:xfrm>
                <a:prstGeom prst="ellipse">
                  <a:avLst/>
                </a:prstGeom>
                <a:solidFill>
                  <a:srgbClr val="D0D0D0"/>
                </a:solidFill>
                <a:ln w="3175">
                  <a:solidFill>
                    <a:srgbClr val="BFBFD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134" name="Rectangle 1152"/>
            <p:cNvSpPr>
              <a:spLocks noChangeArrowheads="1"/>
            </p:cNvSpPr>
            <p:nvPr/>
          </p:nvSpPr>
          <p:spPr bwMode="gray">
            <a:xfrm>
              <a:off x="4656" y="2043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</a:p>
          </p:txBody>
        </p:sp>
        <p:grpSp>
          <p:nvGrpSpPr>
            <p:cNvPr id="135" name="Group 1156"/>
            <p:cNvGrpSpPr>
              <a:grpSpLocks/>
            </p:cNvGrpSpPr>
            <p:nvPr/>
          </p:nvGrpSpPr>
          <p:grpSpPr bwMode="auto">
            <a:xfrm>
              <a:off x="3392" y="1829"/>
              <a:ext cx="192" cy="42"/>
              <a:chOff x="4956" y="1960"/>
              <a:chExt cx="257" cy="48"/>
            </a:xfrm>
          </p:grpSpPr>
          <p:sp>
            <p:nvSpPr>
              <p:cNvPr id="348" name="Oval 1157"/>
              <p:cNvSpPr>
                <a:spLocks noChangeArrowheads="1"/>
              </p:cNvSpPr>
              <p:nvPr/>
            </p:nvSpPr>
            <p:spPr bwMode="gray">
              <a:xfrm>
                <a:off x="4956" y="1960"/>
                <a:ext cx="257" cy="48"/>
              </a:xfrm>
              <a:prstGeom prst="ellipse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9" name="Oval 1158"/>
              <p:cNvSpPr>
                <a:spLocks noChangeArrowheads="1"/>
              </p:cNvSpPr>
              <p:nvPr/>
            </p:nvSpPr>
            <p:spPr bwMode="gray">
              <a:xfrm>
                <a:off x="4957" y="1961"/>
                <a:ext cx="256" cy="40"/>
              </a:xfrm>
              <a:prstGeom prst="ellipse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36" name="Freeform 1159"/>
            <p:cNvSpPr>
              <a:spLocks/>
            </p:cNvSpPr>
            <p:nvPr/>
          </p:nvSpPr>
          <p:spPr bwMode="gray">
            <a:xfrm>
              <a:off x="3411" y="1857"/>
              <a:ext cx="21" cy="7"/>
            </a:xfrm>
            <a:custGeom>
              <a:avLst/>
              <a:gdLst>
                <a:gd name="T0" fmla="*/ 0 w 114"/>
                <a:gd name="T1" fmla="*/ 0 h 45"/>
                <a:gd name="T2" fmla="*/ 1 w 114"/>
                <a:gd name="T3" fmla="*/ 0 h 45"/>
                <a:gd name="T4" fmla="*/ 2 w 114"/>
                <a:gd name="T5" fmla="*/ 0 h 45"/>
                <a:gd name="T6" fmla="*/ 4 w 114"/>
                <a:gd name="T7" fmla="*/ 1 h 45"/>
                <a:gd name="T8" fmla="*/ 4 w 114"/>
                <a:gd name="T9" fmla="*/ 1 h 45"/>
                <a:gd name="T10" fmla="*/ 3 w 114"/>
                <a:gd name="T11" fmla="*/ 1 h 45"/>
                <a:gd name="T12" fmla="*/ 2 w 114"/>
                <a:gd name="T13" fmla="*/ 1 h 45"/>
                <a:gd name="T14" fmla="*/ 0 w 114"/>
                <a:gd name="T15" fmla="*/ 0 h 45"/>
                <a:gd name="T16" fmla="*/ 0 w 114"/>
                <a:gd name="T17" fmla="*/ 0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4"/>
                <a:gd name="T28" fmla="*/ 0 h 45"/>
                <a:gd name="T29" fmla="*/ 114 w 114"/>
                <a:gd name="T30" fmla="*/ 45 h 4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4" h="45">
                  <a:moveTo>
                    <a:pt x="0" y="0"/>
                  </a:moveTo>
                  <a:lnTo>
                    <a:pt x="33" y="9"/>
                  </a:lnTo>
                  <a:lnTo>
                    <a:pt x="71" y="17"/>
                  </a:lnTo>
                  <a:lnTo>
                    <a:pt x="112" y="26"/>
                  </a:lnTo>
                  <a:lnTo>
                    <a:pt x="114" y="45"/>
                  </a:lnTo>
                  <a:lnTo>
                    <a:pt x="85" y="39"/>
                  </a:lnTo>
                  <a:lnTo>
                    <a:pt x="47" y="29"/>
                  </a:lnTo>
                  <a:lnTo>
                    <a:pt x="3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Oval 1160"/>
            <p:cNvSpPr>
              <a:spLocks noChangeArrowheads="1"/>
            </p:cNvSpPr>
            <p:nvPr/>
          </p:nvSpPr>
          <p:spPr bwMode="gray">
            <a:xfrm>
              <a:off x="3393" y="1827"/>
              <a:ext cx="191" cy="34"/>
            </a:xfrm>
            <a:prstGeom prst="ellipse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8" name="Rectangle 1161"/>
            <p:cNvSpPr>
              <a:spLocks noChangeArrowheads="1"/>
            </p:cNvSpPr>
            <p:nvPr/>
          </p:nvSpPr>
          <p:spPr bwMode="gray">
            <a:xfrm>
              <a:off x="3393" y="1580"/>
              <a:ext cx="191" cy="264"/>
            </a:xfrm>
            <a:prstGeom prst="rect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9" name="Oval 1163"/>
            <p:cNvSpPr>
              <a:spLocks noChangeArrowheads="1"/>
            </p:cNvSpPr>
            <p:nvPr/>
          </p:nvSpPr>
          <p:spPr bwMode="gray">
            <a:xfrm>
              <a:off x="3393" y="1565"/>
              <a:ext cx="191" cy="34"/>
            </a:xfrm>
            <a:prstGeom prst="ellipse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0" name="Oval 1164"/>
            <p:cNvSpPr>
              <a:spLocks noChangeArrowheads="1"/>
            </p:cNvSpPr>
            <p:nvPr/>
          </p:nvSpPr>
          <p:spPr bwMode="gray">
            <a:xfrm>
              <a:off x="3393" y="1562"/>
              <a:ext cx="191" cy="34"/>
            </a:xfrm>
            <a:prstGeom prst="ellipse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1" name="Oval 1165"/>
            <p:cNvSpPr>
              <a:spLocks noChangeArrowheads="1"/>
            </p:cNvSpPr>
            <p:nvPr/>
          </p:nvSpPr>
          <p:spPr bwMode="gray">
            <a:xfrm>
              <a:off x="3393" y="1559"/>
              <a:ext cx="190" cy="38"/>
            </a:xfrm>
            <a:prstGeom prst="ellipse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2" name="Oval 1167"/>
            <p:cNvSpPr>
              <a:spLocks noChangeArrowheads="1"/>
            </p:cNvSpPr>
            <p:nvPr/>
          </p:nvSpPr>
          <p:spPr bwMode="gray">
            <a:xfrm>
              <a:off x="3392" y="1549"/>
              <a:ext cx="191" cy="32"/>
            </a:xfrm>
            <a:prstGeom prst="ellipse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" name="Rectangle 1168"/>
            <p:cNvSpPr>
              <a:spLocks noChangeArrowheads="1"/>
            </p:cNvSpPr>
            <p:nvPr/>
          </p:nvSpPr>
          <p:spPr bwMode="gray">
            <a:xfrm>
              <a:off x="3392" y="1557"/>
              <a:ext cx="191" cy="8"/>
            </a:xfrm>
            <a:prstGeom prst="rect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44" name="Group 1170"/>
            <p:cNvGrpSpPr>
              <a:grpSpLocks/>
            </p:cNvGrpSpPr>
            <p:nvPr/>
          </p:nvGrpSpPr>
          <p:grpSpPr bwMode="auto">
            <a:xfrm>
              <a:off x="3392" y="1543"/>
              <a:ext cx="191" cy="31"/>
              <a:chOff x="4956" y="1634"/>
              <a:chExt cx="256" cy="35"/>
            </a:xfrm>
          </p:grpSpPr>
          <p:sp>
            <p:nvSpPr>
              <p:cNvPr id="346" name="Oval 1171"/>
              <p:cNvSpPr>
                <a:spLocks noChangeArrowheads="1"/>
              </p:cNvSpPr>
              <p:nvPr/>
            </p:nvSpPr>
            <p:spPr bwMode="gray">
              <a:xfrm>
                <a:off x="4956" y="1634"/>
                <a:ext cx="255" cy="35"/>
              </a:xfrm>
              <a:prstGeom prst="ellipse">
                <a:avLst/>
              </a:prstGeom>
              <a:solidFill>
                <a:srgbClr val="F9AE00"/>
              </a:solidFill>
              <a:ln w="3175">
                <a:solidFill>
                  <a:srgbClr val="DFDFF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7" name="Oval 1172"/>
              <p:cNvSpPr>
                <a:spLocks noChangeArrowheads="1"/>
              </p:cNvSpPr>
              <p:nvPr/>
            </p:nvSpPr>
            <p:spPr bwMode="gray">
              <a:xfrm>
                <a:off x="4956" y="1637"/>
                <a:ext cx="256" cy="32"/>
              </a:xfrm>
              <a:prstGeom prst="ellipse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5" name="Oval 1173"/>
            <p:cNvSpPr>
              <a:spLocks noChangeArrowheads="1"/>
            </p:cNvSpPr>
            <p:nvPr/>
          </p:nvSpPr>
          <p:spPr bwMode="gray">
            <a:xfrm>
              <a:off x="3392" y="1543"/>
              <a:ext cx="190" cy="31"/>
            </a:xfrm>
            <a:prstGeom prst="ellipse">
              <a:avLst/>
            </a:prstGeom>
            <a:solidFill>
              <a:srgbClr val="F9AE00"/>
            </a:solidFill>
            <a:ln w="3175">
              <a:solidFill>
                <a:srgbClr val="DFDF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6" name="Freeform 1174"/>
            <p:cNvSpPr>
              <a:spLocks/>
            </p:cNvSpPr>
            <p:nvPr/>
          </p:nvSpPr>
          <p:spPr bwMode="gray">
            <a:xfrm>
              <a:off x="3411" y="1570"/>
              <a:ext cx="21" cy="5"/>
            </a:xfrm>
            <a:custGeom>
              <a:avLst/>
              <a:gdLst>
                <a:gd name="T0" fmla="*/ 0 w 113"/>
                <a:gd name="T1" fmla="*/ 0 h 39"/>
                <a:gd name="T2" fmla="*/ 1 w 113"/>
                <a:gd name="T3" fmla="*/ 0 h 39"/>
                <a:gd name="T4" fmla="*/ 2 w 113"/>
                <a:gd name="T5" fmla="*/ 0 h 39"/>
                <a:gd name="T6" fmla="*/ 4 w 113"/>
                <a:gd name="T7" fmla="*/ 0 h 39"/>
                <a:gd name="T8" fmla="*/ 4 w 113"/>
                <a:gd name="T9" fmla="*/ 1 h 39"/>
                <a:gd name="T10" fmla="*/ 3 w 113"/>
                <a:gd name="T11" fmla="*/ 1 h 39"/>
                <a:gd name="T12" fmla="*/ 2 w 113"/>
                <a:gd name="T13" fmla="*/ 0 h 39"/>
                <a:gd name="T14" fmla="*/ 0 w 113"/>
                <a:gd name="T15" fmla="*/ 0 h 39"/>
                <a:gd name="T16" fmla="*/ 0 w 113"/>
                <a:gd name="T17" fmla="*/ 0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3"/>
                <a:gd name="T28" fmla="*/ 0 h 39"/>
                <a:gd name="T29" fmla="*/ 113 w 113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3" h="39">
                  <a:moveTo>
                    <a:pt x="0" y="0"/>
                  </a:moveTo>
                  <a:lnTo>
                    <a:pt x="33" y="6"/>
                  </a:lnTo>
                  <a:lnTo>
                    <a:pt x="71" y="15"/>
                  </a:lnTo>
                  <a:lnTo>
                    <a:pt x="112" y="22"/>
                  </a:lnTo>
                  <a:lnTo>
                    <a:pt x="113" y="39"/>
                  </a:lnTo>
                  <a:lnTo>
                    <a:pt x="84" y="36"/>
                  </a:lnTo>
                  <a:lnTo>
                    <a:pt x="46" y="26"/>
                  </a:lnTo>
                  <a:lnTo>
                    <a:pt x="3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7" name="Group 1176"/>
            <p:cNvGrpSpPr>
              <a:grpSpLocks/>
            </p:cNvGrpSpPr>
            <p:nvPr/>
          </p:nvGrpSpPr>
          <p:grpSpPr bwMode="auto">
            <a:xfrm>
              <a:off x="3469" y="1547"/>
              <a:ext cx="38" cy="27"/>
              <a:chOff x="5059" y="1638"/>
              <a:chExt cx="51" cy="31"/>
            </a:xfrm>
          </p:grpSpPr>
          <p:grpSp>
            <p:nvGrpSpPr>
              <p:cNvPr id="333" name="Group 1177"/>
              <p:cNvGrpSpPr>
                <a:grpSpLocks/>
              </p:cNvGrpSpPr>
              <p:nvPr/>
            </p:nvGrpSpPr>
            <p:grpSpPr bwMode="auto">
              <a:xfrm>
                <a:off x="5059" y="1638"/>
                <a:ext cx="51" cy="15"/>
                <a:chOff x="5059" y="1638"/>
                <a:chExt cx="51" cy="15"/>
              </a:xfrm>
            </p:grpSpPr>
            <p:sp>
              <p:nvSpPr>
                <p:cNvPr id="344" name="Oval 1178"/>
                <p:cNvSpPr>
                  <a:spLocks noChangeArrowheads="1"/>
                </p:cNvSpPr>
                <p:nvPr/>
              </p:nvSpPr>
              <p:spPr bwMode="gray">
                <a:xfrm>
                  <a:off x="5059" y="1638"/>
                  <a:ext cx="51" cy="15"/>
                </a:xfrm>
                <a:prstGeom prst="ellipse">
                  <a:avLst/>
                </a:prstGeom>
                <a:solidFill>
                  <a:srgbClr val="F9AE00"/>
                </a:solidFill>
                <a:ln w="3175">
                  <a:solidFill>
                    <a:srgbClr val="7F7F9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45" name="Oval 1179"/>
                <p:cNvSpPr>
                  <a:spLocks noChangeArrowheads="1"/>
                </p:cNvSpPr>
                <p:nvPr/>
              </p:nvSpPr>
              <p:spPr bwMode="gray">
                <a:xfrm>
                  <a:off x="5059" y="1638"/>
                  <a:ext cx="51" cy="14"/>
                </a:xfrm>
                <a:prstGeom prst="ellipse">
                  <a:avLst/>
                </a:prstGeom>
                <a:solidFill>
                  <a:srgbClr val="F9AE00"/>
                </a:solidFill>
                <a:ln w="3175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334" name="Freeform 1180"/>
              <p:cNvSpPr>
                <a:spLocks/>
              </p:cNvSpPr>
              <p:nvPr/>
            </p:nvSpPr>
            <p:spPr bwMode="gray">
              <a:xfrm>
                <a:off x="5064" y="1650"/>
                <a:ext cx="43" cy="19"/>
              </a:xfrm>
              <a:custGeom>
                <a:avLst/>
                <a:gdLst>
                  <a:gd name="T0" fmla="*/ 1 w 172"/>
                  <a:gd name="T1" fmla="*/ 0 h 111"/>
                  <a:gd name="T2" fmla="*/ 0 w 172"/>
                  <a:gd name="T3" fmla="*/ 3 h 111"/>
                  <a:gd name="T4" fmla="*/ 3 w 172"/>
                  <a:gd name="T5" fmla="*/ 3 h 111"/>
                  <a:gd name="T6" fmla="*/ 8 w 172"/>
                  <a:gd name="T7" fmla="*/ 3 h 111"/>
                  <a:gd name="T8" fmla="*/ 11 w 172"/>
                  <a:gd name="T9" fmla="*/ 3 h 111"/>
                  <a:gd name="T10" fmla="*/ 9 w 172"/>
                  <a:gd name="T11" fmla="*/ 0 h 111"/>
                  <a:gd name="T12" fmla="*/ 1 w 172"/>
                  <a:gd name="T13" fmla="*/ 0 h 1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2"/>
                  <a:gd name="T22" fmla="*/ 0 h 111"/>
                  <a:gd name="T23" fmla="*/ 172 w 172"/>
                  <a:gd name="T24" fmla="*/ 111 h 1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2" h="111">
                    <a:moveTo>
                      <a:pt x="20" y="1"/>
                    </a:moveTo>
                    <a:lnTo>
                      <a:pt x="0" y="92"/>
                    </a:lnTo>
                    <a:lnTo>
                      <a:pt x="46" y="111"/>
                    </a:lnTo>
                    <a:lnTo>
                      <a:pt x="131" y="111"/>
                    </a:lnTo>
                    <a:lnTo>
                      <a:pt x="172" y="89"/>
                    </a:lnTo>
                    <a:lnTo>
                      <a:pt x="149" y="0"/>
                    </a:lnTo>
                    <a:lnTo>
                      <a:pt x="20" y="1"/>
                    </a:lnTo>
                    <a:close/>
                  </a:path>
                </a:pathLst>
              </a:cu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" name="Freeform 1181"/>
              <p:cNvSpPr>
                <a:spLocks/>
              </p:cNvSpPr>
              <p:nvPr/>
            </p:nvSpPr>
            <p:spPr bwMode="gray">
              <a:xfrm>
                <a:off x="5064" y="1650"/>
                <a:ext cx="43" cy="18"/>
              </a:xfrm>
              <a:custGeom>
                <a:avLst/>
                <a:gdLst>
                  <a:gd name="T0" fmla="*/ 1 w 170"/>
                  <a:gd name="T1" fmla="*/ 0 h 106"/>
                  <a:gd name="T2" fmla="*/ 0 w 170"/>
                  <a:gd name="T3" fmla="*/ 3 h 106"/>
                  <a:gd name="T4" fmla="*/ 3 w 170"/>
                  <a:gd name="T5" fmla="*/ 3 h 106"/>
                  <a:gd name="T6" fmla="*/ 8 w 170"/>
                  <a:gd name="T7" fmla="*/ 3 h 106"/>
                  <a:gd name="T8" fmla="*/ 11 w 170"/>
                  <a:gd name="T9" fmla="*/ 2 h 106"/>
                  <a:gd name="T10" fmla="*/ 9 w 170"/>
                  <a:gd name="T11" fmla="*/ 0 h 106"/>
                  <a:gd name="T12" fmla="*/ 1 w 170"/>
                  <a:gd name="T13" fmla="*/ 0 h 10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0"/>
                  <a:gd name="T22" fmla="*/ 0 h 106"/>
                  <a:gd name="T23" fmla="*/ 170 w 170"/>
                  <a:gd name="T24" fmla="*/ 106 h 10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0" h="106">
                    <a:moveTo>
                      <a:pt x="17" y="0"/>
                    </a:moveTo>
                    <a:lnTo>
                      <a:pt x="0" y="87"/>
                    </a:lnTo>
                    <a:lnTo>
                      <a:pt x="48" y="106"/>
                    </a:lnTo>
                    <a:lnTo>
                      <a:pt x="128" y="106"/>
                    </a:lnTo>
                    <a:lnTo>
                      <a:pt x="170" y="85"/>
                    </a:lnTo>
                    <a:lnTo>
                      <a:pt x="145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36" name="Group 1182"/>
              <p:cNvGrpSpPr>
                <a:grpSpLocks/>
              </p:cNvGrpSpPr>
              <p:nvPr/>
            </p:nvGrpSpPr>
            <p:grpSpPr bwMode="auto">
              <a:xfrm>
                <a:off x="5069" y="1650"/>
                <a:ext cx="31" cy="8"/>
                <a:chOff x="5069" y="1650"/>
                <a:chExt cx="31" cy="8"/>
              </a:xfrm>
            </p:grpSpPr>
            <p:sp>
              <p:nvSpPr>
                <p:cNvPr id="341" name="Oval 1183"/>
                <p:cNvSpPr>
                  <a:spLocks noChangeArrowheads="1"/>
                </p:cNvSpPr>
                <p:nvPr/>
              </p:nvSpPr>
              <p:spPr bwMode="gray">
                <a:xfrm>
                  <a:off x="5069" y="1650"/>
                  <a:ext cx="30" cy="8"/>
                </a:xfrm>
                <a:prstGeom prst="ellipse">
                  <a:avLst/>
                </a:prstGeom>
                <a:solidFill>
                  <a:srgbClr val="F9AE00"/>
                </a:solidFill>
                <a:ln w="3175">
                  <a:solidFill>
                    <a:srgbClr val="7F7F9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42" name="Oval 1184"/>
                <p:cNvSpPr>
                  <a:spLocks noChangeArrowheads="1"/>
                </p:cNvSpPr>
                <p:nvPr/>
              </p:nvSpPr>
              <p:spPr bwMode="gray">
                <a:xfrm>
                  <a:off x="5069" y="1650"/>
                  <a:ext cx="31" cy="8"/>
                </a:xfrm>
                <a:prstGeom prst="ellipse">
                  <a:avLst/>
                </a:prstGeom>
                <a:solidFill>
                  <a:srgbClr val="F9AE00"/>
                </a:solidFill>
                <a:ln w="3175">
                  <a:solidFill>
                    <a:srgbClr val="7F7F9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43" name="Oval 1185"/>
                <p:cNvSpPr>
                  <a:spLocks noChangeArrowheads="1"/>
                </p:cNvSpPr>
                <p:nvPr/>
              </p:nvSpPr>
              <p:spPr bwMode="gray">
                <a:xfrm>
                  <a:off x="5069" y="1650"/>
                  <a:ext cx="31" cy="7"/>
                </a:xfrm>
                <a:prstGeom prst="ellipse">
                  <a:avLst/>
                </a:prstGeom>
                <a:solidFill>
                  <a:srgbClr val="F9AE00"/>
                </a:solidFill>
                <a:ln w="3175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37" name="Group 1186"/>
              <p:cNvGrpSpPr>
                <a:grpSpLocks/>
              </p:cNvGrpSpPr>
              <p:nvPr/>
            </p:nvGrpSpPr>
            <p:grpSpPr bwMode="auto">
              <a:xfrm>
                <a:off x="5064" y="1658"/>
                <a:ext cx="41" cy="10"/>
                <a:chOff x="5064" y="1658"/>
                <a:chExt cx="41" cy="10"/>
              </a:xfrm>
            </p:grpSpPr>
            <p:sp>
              <p:nvSpPr>
                <p:cNvPr id="338" name="Oval 1187"/>
                <p:cNvSpPr>
                  <a:spLocks noChangeArrowheads="1"/>
                </p:cNvSpPr>
                <p:nvPr/>
              </p:nvSpPr>
              <p:spPr bwMode="gray">
                <a:xfrm>
                  <a:off x="5064" y="1659"/>
                  <a:ext cx="40" cy="9"/>
                </a:xfrm>
                <a:prstGeom prst="ellipse">
                  <a:avLst/>
                </a:prstGeom>
                <a:solidFill>
                  <a:srgbClr val="F9AE00"/>
                </a:solidFill>
                <a:ln w="3175">
                  <a:solidFill>
                    <a:srgbClr val="7F7F9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9" name="Oval 1188"/>
                <p:cNvSpPr>
                  <a:spLocks noChangeArrowheads="1"/>
                </p:cNvSpPr>
                <p:nvPr/>
              </p:nvSpPr>
              <p:spPr bwMode="gray">
                <a:xfrm>
                  <a:off x="5066" y="1659"/>
                  <a:ext cx="39" cy="9"/>
                </a:xfrm>
                <a:prstGeom prst="ellipse">
                  <a:avLst/>
                </a:prstGeom>
                <a:solidFill>
                  <a:srgbClr val="F9AE00"/>
                </a:solidFill>
                <a:ln w="3175">
                  <a:solidFill>
                    <a:srgbClr val="7F7F9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40" name="Oval 1189"/>
                <p:cNvSpPr>
                  <a:spLocks noChangeArrowheads="1"/>
                </p:cNvSpPr>
                <p:nvPr/>
              </p:nvSpPr>
              <p:spPr bwMode="gray">
                <a:xfrm>
                  <a:off x="5066" y="1658"/>
                  <a:ext cx="39" cy="10"/>
                </a:xfrm>
                <a:prstGeom prst="ellipse">
                  <a:avLst/>
                </a:prstGeom>
                <a:solidFill>
                  <a:srgbClr val="F9AE00"/>
                </a:solidFill>
                <a:ln w="3175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148" name="Oval 1190"/>
            <p:cNvSpPr>
              <a:spLocks noChangeArrowheads="1"/>
            </p:cNvSpPr>
            <p:nvPr/>
          </p:nvSpPr>
          <p:spPr bwMode="gray">
            <a:xfrm>
              <a:off x="3483" y="1559"/>
              <a:ext cx="10" cy="3"/>
            </a:xfrm>
            <a:prstGeom prst="ellipse">
              <a:avLst/>
            </a:prstGeom>
            <a:solidFill>
              <a:srgbClr val="F9AE00"/>
            </a:solidFill>
            <a:ln w="3175">
              <a:solidFill>
                <a:srgbClr val="BFBFD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9" name="Rectangle 1191"/>
            <p:cNvSpPr>
              <a:spLocks noChangeArrowheads="1"/>
            </p:cNvSpPr>
            <p:nvPr/>
          </p:nvSpPr>
          <p:spPr bwMode="gray">
            <a:xfrm>
              <a:off x="3360" y="1591"/>
              <a:ext cx="2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</a:p>
          </p:txBody>
        </p:sp>
        <p:grpSp>
          <p:nvGrpSpPr>
            <p:cNvPr id="150" name="Group 1194"/>
            <p:cNvGrpSpPr>
              <a:grpSpLocks/>
            </p:cNvGrpSpPr>
            <p:nvPr/>
          </p:nvGrpSpPr>
          <p:grpSpPr bwMode="auto">
            <a:xfrm>
              <a:off x="2333" y="1829"/>
              <a:ext cx="192" cy="42"/>
              <a:chOff x="4956" y="1960"/>
              <a:chExt cx="257" cy="48"/>
            </a:xfrm>
          </p:grpSpPr>
          <p:sp>
            <p:nvSpPr>
              <p:cNvPr id="331" name="Oval 1195"/>
              <p:cNvSpPr>
                <a:spLocks noChangeArrowheads="1"/>
              </p:cNvSpPr>
              <p:nvPr/>
            </p:nvSpPr>
            <p:spPr bwMode="gray">
              <a:xfrm>
                <a:off x="4956" y="1960"/>
                <a:ext cx="257" cy="48"/>
              </a:xfrm>
              <a:prstGeom prst="ellipse">
                <a:avLst/>
              </a:prstGeom>
              <a:solidFill>
                <a:srgbClr val="5F5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2" name="Oval 1196"/>
              <p:cNvSpPr>
                <a:spLocks noChangeArrowheads="1"/>
              </p:cNvSpPr>
              <p:nvPr/>
            </p:nvSpPr>
            <p:spPr bwMode="gray">
              <a:xfrm>
                <a:off x="4957" y="1961"/>
                <a:ext cx="256" cy="40"/>
              </a:xfrm>
              <a:prstGeom prst="ellipse">
                <a:avLst/>
              </a:prstGeom>
              <a:solidFill>
                <a:srgbClr val="5F5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51" name="Freeform 1197"/>
            <p:cNvSpPr>
              <a:spLocks/>
            </p:cNvSpPr>
            <p:nvPr/>
          </p:nvSpPr>
          <p:spPr bwMode="gray">
            <a:xfrm>
              <a:off x="2352" y="1857"/>
              <a:ext cx="21" cy="7"/>
            </a:xfrm>
            <a:custGeom>
              <a:avLst/>
              <a:gdLst>
                <a:gd name="T0" fmla="*/ 0 w 114"/>
                <a:gd name="T1" fmla="*/ 0 h 45"/>
                <a:gd name="T2" fmla="*/ 1 w 114"/>
                <a:gd name="T3" fmla="*/ 0 h 45"/>
                <a:gd name="T4" fmla="*/ 2 w 114"/>
                <a:gd name="T5" fmla="*/ 0 h 45"/>
                <a:gd name="T6" fmla="*/ 4 w 114"/>
                <a:gd name="T7" fmla="*/ 1 h 45"/>
                <a:gd name="T8" fmla="*/ 4 w 114"/>
                <a:gd name="T9" fmla="*/ 1 h 45"/>
                <a:gd name="T10" fmla="*/ 3 w 114"/>
                <a:gd name="T11" fmla="*/ 1 h 45"/>
                <a:gd name="T12" fmla="*/ 2 w 114"/>
                <a:gd name="T13" fmla="*/ 1 h 45"/>
                <a:gd name="T14" fmla="*/ 0 w 114"/>
                <a:gd name="T15" fmla="*/ 0 h 45"/>
                <a:gd name="T16" fmla="*/ 0 w 114"/>
                <a:gd name="T17" fmla="*/ 0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4"/>
                <a:gd name="T28" fmla="*/ 0 h 45"/>
                <a:gd name="T29" fmla="*/ 114 w 114"/>
                <a:gd name="T30" fmla="*/ 45 h 4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4" h="45">
                  <a:moveTo>
                    <a:pt x="0" y="0"/>
                  </a:moveTo>
                  <a:lnTo>
                    <a:pt x="33" y="9"/>
                  </a:lnTo>
                  <a:lnTo>
                    <a:pt x="71" y="17"/>
                  </a:lnTo>
                  <a:lnTo>
                    <a:pt x="112" y="26"/>
                  </a:lnTo>
                  <a:lnTo>
                    <a:pt x="114" y="45"/>
                  </a:lnTo>
                  <a:lnTo>
                    <a:pt x="85" y="39"/>
                  </a:lnTo>
                  <a:lnTo>
                    <a:pt x="47" y="29"/>
                  </a:lnTo>
                  <a:lnTo>
                    <a:pt x="3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Oval 1198"/>
            <p:cNvSpPr>
              <a:spLocks noChangeArrowheads="1"/>
            </p:cNvSpPr>
            <p:nvPr/>
          </p:nvSpPr>
          <p:spPr bwMode="gray">
            <a:xfrm>
              <a:off x="2334" y="1827"/>
              <a:ext cx="191" cy="34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" name="Rectangle 1199"/>
            <p:cNvSpPr>
              <a:spLocks noChangeArrowheads="1"/>
            </p:cNvSpPr>
            <p:nvPr/>
          </p:nvSpPr>
          <p:spPr bwMode="gray">
            <a:xfrm>
              <a:off x="2334" y="1580"/>
              <a:ext cx="191" cy="26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" name="Oval 1201"/>
            <p:cNvSpPr>
              <a:spLocks noChangeArrowheads="1"/>
            </p:cNvSpPr>
            <p:nvPr/>
          </p:nvSpPr>
          <p:spPr bwMode="gray">
            <a:xfrm>
              <a:off x="2334" y="1565"/>
              <a:ext cx="191" cy="34"/>
            </a:xfrm>
            <a:prstGeom prst="ellipse">
              <a:avLst/>
            </a:prstGeom>
            <a:solidFill>
              <a:srgbClr val="FF1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5" name="Oval 1202"/>
            <p:cNvSpPr>
              <a:spLocks noChangeArrowheads="1"/>
            </p:cNvSpPr>
            <p:nvPr/>
          </p:nvSpPr>
          <p:spPr bwMode="gray">
            <a:xfrm>
              <a:off x="2334" y="1562"/>
              <a:ext cx="191" cy="34"/>
            </a:xfrm>
            <a:prstGeom prst="ellipse">
              <a:avLst/>
            </a:prstGeom>
            <a:solidFill>
              <a:srgbClr val="FF1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6" name="Oval 1203"/>
            <p:cNvSpPr>
              <a:spLocks noChangeArrowheads="1"/>
            </p:cNvSpPr>
            <p:nvPr/>
          </p:nvSpPr>
          <p:spPr bwMode="gray">
            <a:xfrm>
              <a:off x="2334" y="1559"/>
              <a:ext cx="190" cy="38"/>
            </a:xfrm>
            <a:prstGeom prst="ellipse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7" name="Oval 1205"/>
            <p:cNvSpPr>
              <a:spLocks noChangeArrowheads="1"/>
            </p:cNvSpPr>
            <p:nvPr/>
          </p:nvSpPr>
          <p:spPr bwMode="gray">
            <a:xfrm>
              <a:off x="2333" y="1549"/>
              <a:ext cx="191" cy="32"/>
            </a:xfrm>
            <a:prstGeom prst="ellipse">
              <a:avLst/>
            </a:prstGeom>
            <a:solidFill>
              <a:srgbClr val="7F7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8" name="Rectangle 1206"/>
            <p:cNvSpPr>
              <a:spLocks noChangeArrowheads="1"/>
            </p:cNvSpPr>
            <p:nvPr/>
          </p:nvSpPr>
          <p:spPr bwMode="gray">
            <a:xfrm>
              <a:off x="2333" y="1557"/>
              <a:ext cx="191" cy="8"/>
            </a:xfrm>
            <a:prstGeom prst="rect">
              <a:avLst/>
            </a:prstGeom>
            <a:solidFill>
              <a:srgbClr val="7F7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59" name="Group 1208"/>
            <p:cNvGrpSpPr>
              <a:grpSpLocks/>
            </p:cNvGrpSpPr>
            <p:nvPr/>
          </p:nvGrpSpPr>
          <p:grpSpPr bwMode="auto">
            <a:xfrm>
              <a:off x="2333" y="1543"/>
              <a:ext cx="191" cy="31"/>
              <a:chOff x="4956" y="1634"/>
              <a:chExt cx="256" cy="35"/>
            </a:xfrm>
          </p:grpSpPr>
          <p:sp>
            <p:nvSpPr>
              <p:cNvPr id="329" name="Oval 1209"/>
              <p:cNvSpPr>
                <a:spLocks noChangeArrowheads="1"/>
              </p:cNvSpPr>
              <p:nvPr/>
            </p:nvSpPr>
            <p:spPr bwMode="gray">
              <a:xfrm>
                <a:off x="4956" y="1634"/>
                <a:ext cx="255" cy="35"/>
              </a:xfrm>
              <a:prstGeom prst="ellipse">
                <a:avLst/>
              </a:prstGeom>
              <a:solidFill>
                <a:srgbClr val="BFBFDF"/>
              </a:solidFill>
              <a:ln w="3175">
                <a:solidFill>
                  <a:srgbClr val="DFDFF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0" name="Oval 1210"/>
              <p:cNvSpPr>
                <a:spLocks noChangeArrowheads="1"/>
              </p:cNvSpPr>
              <p:nvPr/>
            </p:nvSpPr>
            <p:spPr bwMode="gray">
              <a:xfrm>
                <a:off x="4956" y="1637"/>
                <a:ext cx="256" cy="32"/>
              </a:xfrm>
              <a:prstGeom prst="ellipse">
                <a:avLst/>
              </a:prstGeom>
              <a:solidFill>
                <a:srgbClr val="9F9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60" name="Oval 1211"/>
            <p:cNvSpPr>
              <a:spLocks noChangeArrowheads="1"/>
            </p:cNvSpPr>
            <p:nvPr/>
          </p:nvSpPr>
          <p:spPr bwMode="gray">
            <a:xfrm>
              <a:off x="2333" y="1543"/>
              <a:ext cx="190" cy="31"/>
            </a:xfrm>
            <a:prstGeom prst="ellipse">
              <a:avLst/>
            </a:prstGeom>
            <a:noFill/>
            <a:ln w="3175">
              <a:solidFill>
                <a:srgbClr val="DFD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1" name="Freeform 1212"/>
            <p:cNvSpPr>
              <a:spLocks/>
            </p:cNvSpPr>
            <p:nvPr/>
          </p:nvSpPr>
          <p:spPr bwMode="gray">
            <a:xfrm>
              <a:off x="2352" y="1570"/>
              <a:ext cx="21" cy="5"/>
            </a:xfrm>
            <a:custGeom>
              <a:avLst/>
              <a:gdLst>
                <a:gd name="T0" fmla="*/ 0 w 113"/>
                <a:gd name="T1" fmla="*/ 0 h 39"/>
                <a:gd name="T2" fmla="*/ 1 w 113"/>
                <a:gd name="T3" fmla="*/ 0 h 39"/>
                <a:gd name="T4" fmla="*/ 2 w 113"/>
                <a:gd name="T5" fmla="*/ 0 h 39"/>
                <a:gd name="T6" fmla="*/ 4 w 113"/>
                <a:gd name="T7" fmla="*/ 0 h 39"/>
                <a:gd name="T8" fmla="*/ 4 w 113"/>
                <a:gd name="T9" fmla="*/ 1 h 39"/>
                <a:gd name="T10" fmla="*/ 3 w 113"/>
                <a:gd name="T11" fmla="*/ 1 h 39"/>
                <a:gd name="T12" fmla="*/ 2 w 113"/>
                <a:gd name="T13" fmla="*/ 0 h 39"/>
                <a:gd name="T14" fmla="*/ 0 w 113"/>
                <a:gd name="T15" fmla="*/ 0 h 39"/>
                <a:gd name="T16" fmla="*/ 0 w 113"/>
                <a:gd name="T17" fmla="*/ 0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3"/>
                <a:gd name="T28" fmla="*/ 0 h 39"/>
                <a:gd name="T29" fmla="*/ 113 w 113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3" h="39">
                  <a:moveTo>
                    <a:pt x="0" y="0"/>
                  </a:moveTo>
                  <a:lnTo>
                    <a:pt x="33" y="6"/>
                  </a:lnTo>
                  <a:lnTo>
                    <a:pt x="71" y="15"/>
                  </a:lnTo>
                  <a:lnTo>
                    <a:pt x="112" y="22"/>
                  </a:lnTo>
                  <a:lnTo>
                    <a:pt x="113" y="39"/>
                  </a:lnTo>
                  <a:lnTo>
                    <a:pt x="84" y="36"/>
                  </a:lnTo>
                  <a:lnTo>
                    <a:pt x="46" y="26"/>
                  </a:lnTo>
                  <a:lnTo>
                    <a:pt x="3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2" name="Group 1214"/>
            <p:cNvGrpSpPr>
              <a:grpSpLocks/>
            </p:cNvGrpSpPr>
            <p:nvPr/>
          </p:nvGrpSpPr>
          <p:grpSpPr bwMode="auto">
            <a:xfrm>
              <a:off x="2410" y="1547"/>
              <a:ext cx="38" cy="27"/>
              <a:chOff x="5059" y="1638"/>
              <a:chExt cx="51" cy="31"/>
            </a:xfrm>
          </p:grpSpPr>
          <p:grpSp>
            <p:nvGrpSpPr>
              <p:cNvPr id="316" name="Group 1215"/>
              <p:cNvGrpSpPr>
                <a:grpSpLocks/>
              </p:cNvGrpSpPr>
              <p:nvPr/>
            </p:nvGrpSpPr>
            <p:grpSpPr bwMode="auto">
              <a:xfrm>
                <a:off x="5059" y="1638"/>
                <a:ext cx="51" cy="15"/>
                <a:chOff x="5059" y="1638"/>
                <a:chExt cx="51" cy="15"/>
              </a:xfrm>
            </p:grpSpPr>
            <p:sp>
              <p:nvSpPr>
                <p:cNvPr id="327" name="Oval 1216"/>
                <p:cNvSpPr>
                  <a:spLocks noChangeArrowheads="1"/>
                </p:cNvSpPr>
                <p:nvPr/>
              </p:nvSpPr>
              <p:spPr bwMode="gray">
                <a:xfrm>
                  <a:off x="5059" y="1638"/>
                  <a:ext cx="51" cy="15"/>
                </a:xfrm>
                <a:prstGeom prst="ellipse">
                  <a:avLst/>
                </a:prstGeom>
                <a:noFill/>
                <a:ln w="3175">
                  <a:solidFill>
                    <a:srgbClr val="7F7F9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8" name="Oval 1217"/>
                <p:cNvSpPr>
                  <a:spLocks noChangeArrowheads="1"/>
                </p:cNvSpPr>
                <p:nvPr/>
              </p:nvSpPr>
              <p:spPr bwMode="gray">
                <a:xfrm>
                  <a:off x="5059" y="1638"/>
                  <a:ext cx="51" cy="14"/>
                </a:xfrm>
                <a:prstGeom prst="ellipse">
                  <a:avLst/>
                </a:prstGeom>
                <a:noFill/>
                <a:ln w="3175">
                  <a:solidFill>
                    <a:srgbClr val="DFD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317" name="Freeform 1218"/>
              <p:cNvSpPr>
                <a:spLocks/>
              </p:cNvSpPr>
              <p:nvPr/>
            </p:nvSpPr>
            <p:spPr bwMode="gray">
              <a:xfrm>
                <a:off x="5064" y="1650"/>
                <a:ext cx="43" cy="19"/>
              </a:xfrm>
              <a:custGeom>
                <a:avLst/>
                <a:gdLst>
                  <a:gd name="T0" fmla="*/ 1 w 172"/>
                  <a:gd name="T1" fmla="*/ 0 h 111"/>
                  <a:gd name="T2" fmla="*/ 0 w 172"/>
                  <a:gd name="T3" fmla="*/ 3 h 111"/>
                  <a:gd name="T4" fmla="*/ 3 w 172"/>
                  <a:gd name="T5" fmla="*/ 3 h 111"/>
                  <a:gd name="T6" fmla="*/ 8 w 172"/>
                  <a:gd name="T7" fmla="*/ 3 h 111"/>
                  <a:gd name="T8" fmla="*/ 11 w 172"/>
                  <a:gd name="T9" fmla="*/ 3 h 111"/>
                  <a:gd name="T10" fmla="*/ 9 w 172"/>
                  <a:gd name="T11" fmla="*/ 0 h 111"/>
                  <a:gd name="T12" fmla="*/ 1 w 172"/>
                  <a:gd name="T13" fmla="*/ 0 h 1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2"/>
                  <a:gd name="T22" fmla="*/ 0 h 111"/>
                  <a:gd name="T23" fmla="*/ 172 w 172"/>
                  <a:gd name="T24" fmla="*/ 111 h 1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2" h="111">
                    <a:moveTo>
                      <a:pt x="20" y="1"/>
                    </a:moveTo>
                    <a:lnTo>
                      <a:pt x="0" y="92"/>
                    </a:lnTo>
                    <a:lnTo>
                      <a:pt x="46" y="111"/>
                    </a:lnTo>
                    <a:lnTo>
                      <a:pt x="131" y="111"/>
                    </a:lnTo>
                    <a:lnTo>
                      <a:pt x="172" y="89"/>
                    </a:lnTo>
                    <a:lnTo>
                      <a:pt x="149" y="0"/>
                    </a:lnTo>
                    <a:lnTo>
                      <a:pt x="20" y="1"/>
                    </a:lnTo>
                    <a:close/>
                  </a:path>
                </a:pathLst>
              </a:custGeom>
              <a:solidFill>
                <a:srgbClr val="7F7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Freeform 1219"/>
              <p:cNvSpPr>
                <a:spLocks/>
              </p:cNvSpPr>
              <p:nvPr/>
            </p:nvSpPr>
            <p:spPr bwMode="gray">
              <a:xfrm>
                <a:off x="5064" y="1650"/>
                <a:ext cx="43" cy="18"/>
              </a:xfrm>
              <a:custGeom>
                <a:avLst/>
                <a:gdLst>
                  <a:gd name="T0" fmla="*/ 1 w 170"/>
                  <a:gd name="T1" fmla="*/ 0 h 106"/>
                  <a:gd name="T2" fmla="*/ 0 w 170"/>
                  <a:gd name="T3" fmla="*/ 3 h 106"/>
                  <a:gd name="T4" fmla="*/ 3 w 170"/>
                  <a:gd name="T5" fmla="*/ 3 h 106"/>
                  <a:gd name="T6" fmla="*/ 8 w 170"/>
                  <a:gd name="T7" fmla="*/ 3 h 106"/>
                  <a:gd name="T8" fmla="*/ 11 w 170"/>
                  <a:gd name="T9" fmla="*/ 2 h 106"/>
                  <a:gd name="T10" fmla="*/ 9 w 170"/>
                  <a:gd name="T11" fmla="*/ 0 h 106"/>
                  <a:gd name="T12" fmla="*/ 1 w 170"/>
                  <a:gd name="T13" fmla="*/ 0 h 10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0"/>
                  <a:gd name="T22" fmla="*/ 0 h 106"/>
                  <a:gd name="T23" fmla="*/ 170 w 170"/>
                  <a:gd name="T24" fmla="*/ 106 h 10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0" h="106">
                    <a:moveTo>
                      <a:pt x="17" y="0"/>
                    </a:moveTo>
                    <a:lnTo>
                      <a:pt x="0" y="87"/>
                    </a:lnTo>
                    <a:lnTo>
                      <a:pt x="48" y="106"/>
                    </a:lnTo>
                    <a:lnTo>
                      <a:pt x="128" y="106"/>
                    </a:lnTo>
                    <a:lnTo>
                      <a:pt x="170" y="85"/>
                    </a:lnTo>
                    <a:lnTo>
                      <a:pt x="145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BFB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9" name="Group 1220"/>
              <p:cNvGrpSpPr>
                <a:grpSpLocks/>
              </p:cNvGrpSpPr>
              <p:nvPr/>
            </p:nvGrpSpPr>
            <p:grpSpPr bwMode="auto">
              <a:xfrm>
                <a:off x="5069" y="1650"/>
                <a:ext cx="31" cy="8"/>
                <a:chOff x="5069" y="1650"/>
                <a:chExt cx="31" cy="8"/>
              </a:xfrm>
            </p:grpSpPr>
            <p:sp>
              <p:nvSpPr>
                <p:cNvPr id="324" name="Oval 1221"/>
                <p:cNvSpPr>
                  <a:spLocks noChangeArrowheads="1"/>
                </p:cNvSpPr>
                <p:nvPr/>
              </p:nvSpPr>
              <p:spPr bwMode="gray">
                <a:xfrm>
                  <a:off x="5069" y="1650"/>
                  <a:ext cx="30" cy="8"/>
                </a:xfrm>
                <a:prstGeom prst="ellipse">
                  <a:avLst/>
                </a:prstGeom>
                <a:solidFill>
                  <a:srgbClr val="9F9FBF"/>
                </a:solidFill>
                <a:ln w="3175">
                  <a:solidFill>
                    <a:srgbClr val="7F7F9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" name="Oval 1222"/>
                <p:cNvSpPr>
                  <a:spLocks noChangeArrowheads="1"/>
                </p:cNvSpPr>
                <p:nvPr/>
              </p:nvSpPr>
              <p:spPr bwMode="gray">
                <a:xfrm>
                  <a:off x="5069" y="1650"/>
                  <a:ext cx="31" cy="8"/>
                </a:xfrm>
                <a:prstGeom prst="ellipse">
                  <a:avLst/>
                </a:prstGeom>
                <a:noFill/>
                <a:ln w="3175">
                  <a:solidFill>
                    <a:srgbClr val="7F7F9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6" name="Oval 1223"/>
                <p:cNvSpPr>
                  <a:spLocks noChangeArrowheads="1"/>
                </p:cNvSpPr>
                <p:nvPr/>
              </p:nvSpPr>
              <p:spPr bwMode="gray">
                <a:xfrm>
                  <a:off x="5069" y="1650"/>
                  <a:ext cx="31" cy="7"/>
                </a:xfrm>
                <a:prstGeom prst="ellipse">
                  <a:avLst/>
                </a:prstGeom>
                <a:noFill/>
                <a:ln w="3175">
                  <a:solidFill>
                    <a:srgbClr val="DFD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0" name="Group 1224"/>
              <p:cNvGrpSpPr>
                <a:grpSpLocks/>
              </p:cNvGrpSpPr>
              <p:nvPr/>
            </p:nvGrpSpPr>
            <p:grpSpPr bwMode="auto">
              <a:xfrm>
                <a:off x="5064" y="1658"/>
                <a:ext cx="41" cy="10"/>
                <a:chOff x="5064" y="1658"/>
                <a:chExt cx="41" cy="10"/>
              </a:xfrm>
            </p:grpSpPr>
            <p:sp>
              <p:nvSpPr>
                <p:cNvPr id="321" name="Oval 1225"/>
                <p:cNvSpPr>
                  <a:spLocks noChangeArrowheads="1"/>
                </p:cNvSpPr>
                <p:nvPr/>
              </p:nvSpPr>
              <p:spPr bwMode="gray">
                <a:xfrm>
                  <a:off x="5064" y="1659"/>
                  <a:ext cx="40" cy="9"/>
                </a:xfrm>
                <a:prstGeom prst="ellipse">
                  <a:avLst/>
                </a:prstGeom>
                <a:solidFill>
                  <a:srgbClr val="9F9FBF"/>
                </a:solidFill>
                <a:ln w="3175">
                  <a:solidFill>
                    <a:srgbClr val="7F7F9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2" name="Oval 1226"/>
                <p:cNvSpPr>
                  <a:spLocks noChangeArrowheads="1"/>
                </p:cNvSpPr>
                <p:nvPr/>
              </p:nvSpPr>
              <p:spPr bwMode="gray">
                <a:xfrm>
                  <a:off x="5066" y="1659"/>
                  <a:ext cx="39" cy="9"/>
                </a:xfrm>
                <a:prstGeom prst="ellipse">
                  <a:avLst/>
                </a:prstGeom>
                <a:noFill/>
                <a:ln w="3175">
                  <a:solidFill>
                    <a:srgbClr val="7F7F9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" name="Oval 1227"/>
                <p:cNvSpPr>
                  <a:spLocks noChangeArrowheads="1"/>
                </p:cNvSpPr>
                <p:nvPr/>
              </p:nvSpPr>
              <p:spPr bwMode="gray">
                <a:xfrm>
                  <a:off x="5066" y="1658"/>
                  <a:ext cx="39" cy="10"/>
                </a:xfrm>
                <a:prstGeom prst="ellipse">
                  <a:avLst/>
                </a:prstGeom>
                <a:noFill/>
                <a:ln w="3175">
                  <a:solidFill>
                    <a:srgbClr val="DFD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163" name="Oval 1228"/>
            <p:cNvSpPr>
              <a:spLocks noChangeArrowheads="1"/>
            </p:cNvSpPr>
            <p:nvPr/>
          </p:nvSpPr>
          <p:spPr bwMode="gray">
            <a:xfrm>
              <a:off x="2424" y="1559"/>
              <a:ext cx="10" cy="3"/>
            </a:xfrm>
            <a:prstGeom prst="ellipse">
              <a:avLst/>
            </a:prstGeom>
            <a:solidFill>
              <a:srgbClr val="7F7F9F"/>
            </a:solidFill>
            <a:ln w="3175">
              <a:solidFill>
                <a:srgbClr val="BFBFD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" name="Rectangle 1229"/>
            <p:cNvSpPr>
              <a:spLocks noChangeArrowheads="1"/>
            </p:cNvSpPr>
            <p:nvPr/>
          </p:nvSpPr>
          <p:spPr bwMode="gray">
            <a:xfrm>
              <a:off x="2326" y="1591"/>
              <a:ext cx="205" cy="25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7</a:t>
              </a:r>
            </a:p>
          </p:txBody>
        </p:sp>
        <p:grpSp>
          <p:nvGrpSpPr>
            <p:cNvPr id="165" name="Group 1232"/>
            <p:cNvGrpSpPr>
              <a:grpSpLocks/>
            </p:cNvGrpSpPr>
            <p:nvPr/>
          </p:nvGrpSpPr>
          <p:grpSpPr bwMode="auto">
            <a:xfrm>
              <a:off x="2848" y="1839"/>
              <a:ext cx="199" cy="43"/>
              <a:chOff x="2975" y="3471"/>
              <a:chExt cx="161" cy="37"/>
            </a:xfrm>
          </p:grpSpPr>
          <p:grpSp>
            <p:nvGrpSpPr>
              <p:cNvPr id="312" name="Group 1233"/>
              <p:cNvGrpSpPr>
                <a:grpSpLocks/>
              </p:cNvGrpSpPr>
              <p:nvPr/>
            </p:nvGrpSpPr>
            <p:grpSpPr bwMode="auto">
              <a:xfrm>
                <a:off x="2975" y="3471"/>
                <a:ext cx="161" cy="37"/>
                <a:chOff x="2975" y="3471"/>
                <a:chExt cx="161" cy="37"/>
              </a:xfrm>
            </p:grpSpPr>
            <p:sp>
              <p:nvSpPr>
                <p:cNvPr id="314" name="Oval 1234"/>
                <p:cNvSpPr>
                  <a:spLocks noChangeArrowheads="1"/>
                </p:cNvSpPr>
                <p:nvPr/>
              </p:nvSpPr>
              <p:spPr bwMode="gray">
                <a:xfrm>
                  <a:off x="2975" y="3471"/>
                  <a:ext cx="161" cy="3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15" name="Oval 1235"/>
                <p:cNvSpPr>
                  <a:spLocks noChangeArrowheads="1"/>
                </p:cNvSpPr>
                <p:nvPr/>
              </p:nvSpPr>
              <p:spPr bwMode="gray">
                <a:xfrm>
                  <a:off x="2975" y="3472"/>
                  <a:ext cx="161" cy="3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313" name="Freeform 1236"/>
              <p:cNvSpPr>
                <a:spLocks/>
              </p:cNvSpPr>
              <p:nvPr/>
            </p:nvSpPr>
            <p:spPr bwMode="gray">
              <a:xfrm>
                <a:off x="2991" y="3496"/>
                <a:ext cx="18" cy="5"/>
              </a:xfrm>
              <a:custGeom>
                <a:avLst/>
                <a:gdLst>
                  <a:gd name="T0" fmla="*/ 0 w 124"/>
                  <a:gd name="T1" fmla="*/ 0 h 41"/>
                  <a:gd name="T2" fmla="*/ 1 w 124"/>
                  <a:gd name="T3" fmla="*/ 0 h 41"/>
                  <a:gd name="T4" fmla="*/ 2 w 124"/>
                  <a:gd name="T5" fmla="*/ 0 h 41"/>
                  <a:gd name="T6" fmla="*/ 3 w 124"/>
                  <a:gd name="T7" fmla="*/ 0 h 41"/>
                  <a:gd name="T8" fmla="*/ 3 w 124"/>
                  <a:gd name="T9" fmla="*/ 1 h 41"/>
                  <a:gd name="T10" fmla="*/ 2 w 124"/>
                  <a:gd name="T11" fmla="*/ 0 h 41"/>
                  <a:gd name="T12" fmla="*/ 1 w 124"/>
                  <a:gd name="T13" fmla="*/ 0 h 41"/>
                  <a:gd name="T14" fmla="*/ 0 w 124"/>
                  <a:gd name="T15" fmla="*/ 0 h 41"/>
                  <a:gd name="T16" fmla="*/ 0 w 124"/>
                  <a:gd name="T17" fmla="*/ 0 h 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4"/>
                  <a:gd name="T28" fmla="*/ 0 h 41"/>
                  <a:gd name="T29" fmla="*/ 124 w 124"/>
                  <a:gd name="T30" fmla="*/ 41 h 4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4" h="41">
                    <a:moveTo>
                      <a:pt x="0" y="0"/>
                    </a:moveTo>
                    <a:lnTo>
                      <a:pt x="35" y="8"/>
                    </a:lnTo>
                    <a:lnTo>
                      <a:pt x="77" y="15"/>
                    </a:lnTo>
                    <a:lnTo>
                      <a:pt x="122" y="24"/>
                    </a:lnTo>
                    <a:lnTo>
                      <a:pt x="124" y="41"/>
                    </a:lnTo>
                    <a:lnTo>
                      <a:pt x="92" y="36"/>
                    </a:lnTo>
                    <a:lnTo>
                      <a:pt x="50" y="27"/>
                    </a:lnTo>
                    <a:lnTo>
                      <a:pt x="3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6" name="Oval 1237"/>
            <p:cNvSpPr>
              <a:spLocks noChangeArrowheads="1"/>
            </p:cNvSpPr>
            <p:nvPr/>
          </p:nvSpPr>
          <p:spPr bwMode="gray">
            <a:xfrm>
              <a:off x="2848" y="1837"/>
              <a:ext cx="199" cy="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7" name="Rectangle 1238"/>
            <p:cNvSpPr>
              <a:spLocks noChangeArrowheads="1"/>
            </p:cNvSpPr>
            <p:nvPr/>
          </p:nvSpPr>
          <p:spPr bwMode="gray">
            <a:xfrm>
              <a:off x="2849" y="1581"/>
              <a:ext cx="198" cy="2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68" name="Group 1239"/>
            <p:cNvGrpSpPr>
              <a:grpSpLocks/>
            </p:cNvGrpSpPr>
            <p:nvPr/>
          </p:nvGrpSpPr>
          <p:grpSpPr bwMode="auto">
            <a:xfrm>
              <a:off x="2849" y="1563"/>
              <a:ext cx="198" cy="38"/>
              <a:chOff x="2976" y="3234"/>
              <a:chExt cx="160" cy="33"/>
            </a:xfrm>
          </p:grpSpPr>
          <p:sp>
            <p:nvSpPr>
              <p:cNvPr id="310" name="Oval 1240"/>
              <p:cNvSpPr>
                <a:spLocks noChangeArrowheads="1"/>
              </p:cNvSpPr>
              <p:nvPr/>
            </p:nvSpPr>
            <p:spPr bwMode="gray">
              <a:xfrm>
                <a:off x="2976" y="3237"/>
                <a:ext cx="160" cy="3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1" name="Oval 1241"/>
              <p:cNvSpPr>
                <a:spLocks noChangeArrowheads="1"/>
              </p:cNvSpPr>
              <p:nvPr/>
            </p:nvSpPr>
            <p:spPr bwMode="gray">
              <a:xfrm>
                <a:off x="2976" y="3234"/>
                <a:ext cx="160" cy="3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69" name="Oval 1242"/>
            <p:cNvSpPr>
              <a:spLocks noChangeArrowheads="1"/>
            </p:cNvSpPr>
            <p:nvPr/>
          </p:nvSpPr>
          <p:spPr bwMode="gray">
            <a:xfrm>
              <a:off x="2849" y="1559"/>
              <a:ext cx="198" cy="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70" name="Group 1243"/>
            <p:cNvGrpSpPr>
              <a:grpSpLocks/>
            </p:cNvGrpSpPr>
            <p:nvPr/>
          </p:nvGrpSpPr>
          <p:grpSpPr bwMode="auto">
            <a:xfrm>
              <a:off x="2848" y="1550"/>
              <a:ext cx="199" cy="33"/>
              <a:chOff x="2975" y="3223"/>
              <a:chExt cx="161" cy="28"/>
            </a:xfrm>
          </p:grpSpPr>
          <p:sp>
            <p:nvSpPr>
              <p:cNvPr id="308" name="Oval 1244"/>
              <p:cNvSpPr>
                <a:spLocks noChangeArrowheads="1"/>
              </p:cNvSpPr>
              <p:nvPr/>
            </p:nvSpPr>
            <p:spPr bwMode="gray">
              <a:xfrm>
                <a:off x="2975" y="3223"/>
                <a:ext cx="161" cy="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9" name="Rectangle 1245"/>
              <p:cNvSpPr>
                <a:spLocks noChangeArrowheads="1"/>
              </p:cNvSpPr>
              <p:nvPr/>
            </p:nvSpPr>
            <p:spPr bwMode="gray">
              <a:xfrm>
                <a:off x="2975" y="3230"/>
                <a:ext cx="161" cy="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71" name="Group 1246"/>
            <p:cNvGrpSpPr>
              <a:grpSpLocks/>
            </p:cNvGrpSpPr>
            <p:nvPr/>
          </p:nvGrpSpPr>
          <p:grpSpPr bwMode="auto">
            <a:xfrm>
              <a:off x="2847" y="1543"/>
              <a:ext cx="200" cy="34"/>
              <a:chOff x="2974" y="3217"/>
              <a:chExt cx="162" cy="29"/>
            </a:xfrm>
          </p:grpSpPr>
          <p:grpSp>
            <p:nvGrpSpPr>
              <p:cNvPr id="304" name="Group 1247"/>
              <p:cNvGrpSpPr>
                <a:grpSpLocks/>
              </p:cNvGrpSpPr>
              <p:nvPr/>
            </p:nvGrpSpPr>
            <p:grpSpPr bwMode="auto">
              <a:xfrm>
                <a:off x="2974" y="3217"/>
                <a:ext cx="162" cy="29"/>
                <a:chOff x="2974" y="3217"/>
                <a:chExt cx="162" cy="29"/>
              </a:xfrm>
            </p:grpSpPr>
            <p:sp>
              <p:nvSpPr>
                <p:cNvPr id="306" name="Oval 1248"/>
                <p:cNvSpPr>
                  <a:spLocks noChangeArrowheads="1"/>
                </p:cNvSpPr>
                <p:nvPr/>
              </p:nvSpPr>
              <p:spPr bwMode="gray">
                <a:xfrm>
                  <a:off x="2974" y="3217"/>
                  <a:ext cx="162" cy="29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07" name="Oval 1249"/>
                <p:cNvSpPr>
                  <a:spLocks noChangeArrowheads="1"/>
                </p:cNvSpPr>
                <p:nvPr/>
              </p:nvSpPr>
              <p:spPr bwMode="gray">
                <a:xfrm>
                  <a:off x="2975" y="3220"/>
                  <a:ext cx="161" cy="2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305" name="Oval 1250"/>
              <p:cNvSpPr>
                <a:spLocks noChangeArrowheads="1"/>
              </p:cNvSpPr>
              <p:nvPr/>
            </p:nvSpPr>
            <p:spPr bwMode="gray">
              <a:xfrm>
                <a:off x="2974" y="3217"/>
                <a:ext cx="162" cy="29"/>
              </a:xfrm>
              <a:prstGeom prst="ellipse">
                <a:avLst/>
              </a:prstGeom>
              <a:solidFill>
                <a:schemeClr val="accent1"/>
              </a:solidFill>
              <a:ln w="1588">
                <a:solidFill>
                  <a:srgbClr val="DFDFF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72" name="Freeform 1251"/>
            <p:cNvSpPr>
              <a:spLocks/>
            </p:cNvSpPr>
            <p:nvPr/>
          </p:nvSpPr>
          <p:spPr bwMode="gray">
            <a:xfrm>
              <a:off x="2868" y="1571"/>
              <a:ext cx="22" cy="6"/>
            </a:xfrm>
            <a:custGeom>
              <a:avLst/>
              <a:gdLst>
                <a:gd name="T0" fmla="*/ 0 w 123"/>
                <a:gd name="T1" fmla="*/ 0 h 36"/>
                <a:gd name="T2" fmla="*/ 1 w 123"/>
                <a:gd name="T3" fmla="*/ 0 h 36"/>
                <a:gd name="T4" fmla="*/ 3 w 123"/>
                <a:gd name="T5" fmla="*/ 0 h 36"/>
                <a:gd name="T6" fmla="*/ 4 w 123"/>
                <a:gd name="T7" fmla="*/ 0 h 36"/>
                <a:gd name="T8" fmla="*/ 4 w 123"/>
                <a:gd name="T9" fmla="*/ 1 h 36"/>
                <a:gd name="T10" fmla="*/ 3 w 123"/>
                <a:gd name="T11" fmla="*/ 1 h 36"/>
                <a:gd name="T12" fmla="*/ 2 w 123"/>
                <a:gd name="T13" fmla="*/ 1 h 36"/>
                <a:gd name="T14" fmla="*/ 0 w 123"/>
                <a:gd name="T15" fmla="*/ 0 h 36"/>
                <a:gd name="T16" fmla="*/ 0 w 123"/>
                <a:gd name="T17" fmla="*/ 0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3"/>
                <a:gd name="T28" fmla="*/ 0 h 36"/>
                <a:gd name="T29" fmla="*/ 123 w 123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3" h="36">
                  <a:moveTo>
                    <a:pt x="0" y="0"/>
                  </a:moveTo>
                  <a:lnTo>
                    <a:pt x="35" y="6"/>
                  </a:lnTo>
                  <a:lnTo>
                    <a:pt x="77" y="14"/>
                  </a:lnTo>
                  <a:lnTo>
                    <a:pt x="122" y="21"/>
                  </a:lnTo>
                  <a:lnTo>
                    <a:pt x="123" y="36"/>
                  </a:lnTo>
                  <a:lnTo>
                    <a:pt x="91" y="33"/>
                  </a:lnTo>
                  <a:lnTo>
                    <a:pt x="49" y="24"/>
                  </a:lnTo>
                  <a:lnTo>
                    <a:pt x="3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3" name="Group 1252"/>
            <p:cNvGrpSpPr>
              <a:grpSpLocks/>
            </p:cNvGrpSpPr>
            <p:nvPr/>
          </p:nvGrpSpPr>
          <p:grpSpPr bwMode="auto">
            <a:xfrm>
              <a:off x="2927" y="1546"/>
              <a:ext cx="41" cy="30"/>
              <a:chOff x="3039" y="3220"/>
              <a:chExt cx="33" cy="25"/>
            </a:xfrm>
          </p:grpSpPr>
          <p:grpSp>
            <p:nvGrpSpPr>
              <p:cNvPr id="289" name="Group 1253"/>
              <p:cNvGrpSpPr>
                <a:grpSpLocks/>
              </p:cNvGrpSpPr>
              <p:nvPr/>
            </p:nvGrpSpPr>
            <p:grpSpPr bwMode="auto">
              <a:xfrm>
                <a:off x="3039" y="3220"/>
                <a:ext cx="33" cy="25"/>
                <a:chOff x="3039" y="3220"/>
                <a:chExt cx="33" cy="25"/>
              </a:xfrm>
            </p:grpSpPr>
            <p:grpSp>
              <p:nvGrpSpPr>
                <p:cNvPr id="291" name="Group 1254"/>
                <p:cNvGrpSpPr>
                  <a:grpSpLocks/>
                </p:cNvGrpSpPr>
                <p:nvPr/>
              </p:nvGrpSpPr>
              <p:grpSpPr bwMode="auto">
                <a:xfrm>
                  <a:off x="3039" y="3220"/>
                  <a:ext cx="33" cy="13"/>
                  <a:chOff x="3039" y="3220"/>
                  <a:chExt cx="33" cy="13"/>
                </a:xfrm>
              </p:grpSpPr>
              <p:sp>
                <p:nvSpPr>
                  <p:cNvPr id="302" name="Oval 1255"/>
                  <p:cNvSpPr>
                    <a:spLocks noChangeArrowheads="1"/>
                  </p:cNvSpPr>
                  <p:nvPr/>
                </p:nvSpPr>
                <p:spPr bwMode="gray">
                  <a:xfrm>
                    <a:off x="3039" y="3220"/>
                    <a:ext cx="33" cy="13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03" name="Oval 1256"/>
                  <p:cNvSpPr>
                    <a:spLocks noChangeArrowheads="1"/>
                  </p:cNvSpPr>
                  <p:nvPr/>
                </p:nvSpPr>
                <p:spPr bwMode="gray">
                  <a:xfrm>
                    <a:off x="3039" y="3220"/>
                    <a:ext cx="33" cy="1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292" name="Freeform 1257"/>
                <p:cNvSpPr>
                  <a:spLocks/>
                </p:cNvSpPr>
                <p:nvPr/>
              </p:nvSpPr>
              <p:spPr bwMode="gray">
                <a:xfrm>
                  <a:off x="3042" y="3230"/>
                  <a:ext cx="27" cy="15"/>
                </a:xfrm>
                <a:custGeom>
                  <a:avLst/>
                  <a:gdLst>
                    <a:gd name="T0" fmla="*/ 0 w 189"/>
                    <a:gd name="T1" fmla="*/ 0 h 102"/>
                    <a:gd name="T2" fmla="*/ 0 w 189"/>
                    <a:gd name="T3" fmla="*/ 2 h 102"/>
                    <a:gd name="T4" fmla="*/ 1 w 189"/>
                    <a:gd name="T5" fmla="*/ 2 h 102"/>
                    <a:gd name="T6" fmla="*/ 3 w 189"/>
                    <a:gd name="T7" fmla="*/ 2 h 102"/>
                    <a:gd name="T8" fmla="*/ 4 w 189"/>
                    <a:gd name="T9" fmla="*/ 2 h 102"/>
                    <a:gd name="T10" fmla="*/ 3 w 189"/>
                    <a:gd name="T11" fmla="*/ 0 h 102"/>
                    <a:gd name="T12" fmla="*/ 0 w 189"/>
                    <a:gd name="T13" fmla="*/ 0 h 10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9"/>
                    <a:gd name="T22" fmla="*/ 0 h 102"/>
                    <a:gd name="T23" fmla="*/ 189 w 189"/>
                    <a:gd name="T24" fmla="*/ 102 h 10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9" h="102">
                      <a:moveTo>
                        <a:pt x="22" y="1"/>
                      </a:moveTo>
                      <a:lnTo>
                        <a:pt x="0" y="84"/>
                      </a:lnTo>
                      <a:lnTo>
                        <a:pt x="50" y="102"/>
                      </a:lnTo>
                      <a:lnTo>
                        <a:pt x="144" y="102"/>
                      </a:lnTo>
                      <a:lnTo>
                        <a:pt x="189" y="81"/>
                      </a:lnTo>
                      <a:lnTo>
                        <a:pt x="164" y="0"/>
                      </a:lnTo>
                      <a:lnTo>
                        <a:pt x="2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" name="Freeform 1258"/>
                <p:cNvSpPr>
                  <a:spLocks/>
                </p:cNvSpPr>
                <p:nvPr/>
              </p:nvSpPr>
              <p:spPr bwMode="gray">
                <a:xfrm>
                  <a:off x="3043" y="3230"/>
                  <a:ext cx="26" cy="14"/>
                </a:xfrm>
                <a:custGeom>
                  <a:avLst/>
                  <a:gdLst>
                    <a:gd name="T0" fmla="*/ 0 w 187"/>
                    <a:gd name="T1" fmla="*/ 0 h 97"/>
                    <a:gd name="T2" fmla="*/ 0 w 187"/>
                    <a:gd name="T3" fmla="*/ 2 h 97"/>
                    <a:gd name="T4" fmla="*/ 1 w 187"/>
                    <a:gd name="T5" fmla="*/ 2 h 97"/>
                    <a:gd name="T6" fmla="*/ 3 w 187"/>
                    <a:gd name="T7" fmla="*/ 2 h 97"/>
                    <a:gd name="T8" fmla="*/ 4 w 187"/>
                    <a:gd name="T9" fmla="*/ 2 h 97"/>
                    <a:gd name="T10" fmla="*/ 3 w 187"/>
                    <a:gd name="T11" fmla="*/ 0 h 97"/>
                    <a:gd name="T12" fmla="*/ 0 w 187"/>
                    <a:gd name="T13" fmla="*/ 0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7"/>
                    <a:gd name="T22" fmla="*/ 0 h 97"/>
                    <a:gd name="T23" fmla="*/ 187 w 187"/>
                    <a:gd name="T24" fmla="*/ 97 h 9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7" h="97">
                      <a:moveTo>
                        <a:pt x="19" y="0"/>
                      </a:moveTo>
                      <a:lnTo>
                        <a:pt x="0" y="79"/>
                      </a:lnTo>
                      <a:lnTo>
                        <a:pt x="53" y="97"/>
                      </a:lnTo>
                      <a:lnTo>
                        <a:pt x="141" y="97"/>
                      </a:lnTo>
                      <a:lnTo>
                        <a:pt x="187" y="78"/>
                      </a:lnTo>
                      <a:lnTo>
                        <a:pt x="159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4" name="Group 1259"/>
                <p:cNvGrpSpPr>
                  <a:grpSpLocks/>
                </p:cNvGrpSpPr>
                <p:nvPr/>
              </p:nvGrpSpPr>
              <p:grpSpPr bwMode="auto">
                <a:xfrm>
                  <a:off x="3045" y="3229"/>
                  <a:ext cx="21" cy="8"/>
                  <a:chOff x="3045" y="3229"/>
                  <a:chExt cx="21" cy="8"/>
                </a:xfrm>
              </p:grpSpPr>
              <p:sp>
                <p:nvSpPr>
                  <p:cNvPr id="299" name="Oval 1260"/>
                  <p:cNvSpPr>
                    <a:spLocks noChangeArrowheads="1"/>
                  </p:cNvSpPr>
                  <p:nvPr/>
                </p:nvSpPr>
                <p:spPr bwMode="gray">
                  <a:xfrm>
                    <a:off x="3045" y="3229"/>
                    <a:ext cx="20" cy="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00" name="Oval 1261"/>
                  <p:cNvSpPr>
                    <a:spLocks noChangeArrowheads="1"/>
                  </p:cNvSpPr>
                  <p:nvPr/>
                </p:nvSpPr>
                <p:spPr bwMode="gray">
                  <a:xfrm>
                    <a:off x="3045" y="3229"/>
                    <a:ext cx="21" cy="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01" name="Oval 1262"/>
                  <p:cNvSpPr>
                    <a:spLocks noChangeArrowheads="1"/>
                  </p:cNvSpPr>
                  <p:nvPr/>
                </p:nvSpPr>
                <p:spPr bwMode="gray">
                  <a:xfrm>
                    <a:off x="3045" y="3229"/>
                    <a:ext cx="21" cy="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295" name="Group 1263"/>
                <p:cNvGrpSpPr>
                  <a:grpSpLocks/>
                </p:cNvGrpSpPr>
                <p:nvPr/>
              </p:nvGrpSpPr>
              <p:grpSpPr bwMode="auto">
                <a:xfrm>
                  <a:off x="3042" y="3235"/>
                  <a:ext cx="27" cy="10"/>
                  <a:chOff x="3042" y="3235"/>
                  <a:chExt cx="27" cy="10"/>
                </a:xfrm>
              </p:grpSpPr>
              <p:sp>
                <p:nvSpPr>
                  <p:cNvPr id="296" name="Oval 1264"/>
                  <p:cNvSpPr>
                    <a:spLocks noChangeArrowheads="1"/>
                  </p:cNvSpPr>
                  <p:nvPr/>
                </p:nvSpPr>
                <p:spPr bwMode="gray">
                  <a:xfrm>
                    <a:off x="3042" y="3236"/>
                    <a:ext cx="27" cy="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97" name="Oval 1265"/>
                  <p:cNvSpPr>
                    <a:spLocks noChangeArrowheads="1"/>
                  </p:cNvSpPr>
                  <p:nvPr/>
                </p:nvSpPr>
                <p:spPr bwMode="gray">
                  <a:xfrm>
                    <a:off x="3043" y="3236"/>
                    <a:ext cx="26" cy="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98" name="Oval 1266"/>
                  <p:cNvSpPr>
                    <a:spLocks noChangeArrowheads="1"/>
                  </p:cNvSpPr>
                  <p:nvPr/>
                </p:nvSpPr>
                <p:spPr bwMode="gray">
                  <a:xfrm>
                    <a:off x="3043" y="3235"/>
                    <a:ext cx="26" cy="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  <p:sp>
            <p:nvSpPr>
              <p:cNvPr id="290" name="Oval 1267"/>
              <p:cNvSpPr>
                <a:spLocks noChangeArrowheads="1"/>
              </p:cNvSpPr>
              <p:nvPr/>
            </p:nvSpPr>
            <p:spPr bwMode="gray">
              <a:xfrm>
                <a:off x="3051" y="3231"/>
                <a:ext cx="9" cy="4"/>
              </a:xfrm>
              <a:prstGeom prst="ellipse">
                <a:avLst/>
              </a:prstGeom>
              <a:solidFill>
                <a:schemeClr val="accent1"/>
              </a:solidFill>
              <a:ln w="1588">
                <a:solidFill>
                  <a:srgbClr val="BFBFD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74" name="Rectangle 1268"/>
            <p:cNvSpPr>
              <a:spLocks noChangeArrowheads="1"/>
            </p:cNvSpPr>
            <p:nvPr/>
          </p:nvSpPr>
          <p:spPr bwMode="gray">
            <a:xfrm>
              <a:off x="2841" y="1579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C</a:t>
              </a:r>
            </a:p>
          </p:txBody>
        </p:sp>
        <p:grpSp>
          <p:nvGrpSpPr>
            <p:cNvPr id="175" name="Group 1271"/>
            <p:cNvGrpSpPr>
              <a:grpSpLocks/>
            </p:cNvGrpSpPr>
            <p:nvPr/>
          </p:nvGrpSpPr>
          <p:grpSpPr bwMode="auto">
            <a:xfrm>
              <a:off x="3863" y="1839"/>
              <a:ext cx="199" cy="43"/>
              <a:chOff x="2975" y="3471"/>
              <a:chExt cx="161" cy="37"/>
            </a:xfrm>
          </p:grpSpPr>
          <p:grpSp>
            <p:nvGrpSpPr>
              <p:cNvPr id="285" name="Group 1272"/>
              <p:cNvGrpSpPr>
                <a:grpSpLocks/>
              </p:cNvGrpSpPr>
              <p:nvPr/>
            </p:nvGrpSpPr>
            <p:grpSpPr bwMode="auto">
              <a:xfrm>
                <a:off x="2975" y="3471"/>
                <a:ext cx="161" cy="37"/>
                <a:chOff x="2975" y="3471"/>
                <a:chExt cx="161" cy="37"/>
              </a:xfrm>
            </p:grpSpPr>
            <p:sp>
              <p:nvSpPr>
                <p:cNvPr id="287" name="Oval 1273"/>
                <p:cNvSpPr>
                  <a:spLocks noChangeArrowheads="1"/>
                </p:cNvSpPr>
                <p:nvPr/>
              </p:nvSpPr>
              <p:spPr bwMode="gray">
                <a:xfrm>
                  <a:off x="2975" y="3471"/>
                  <a:ext cx="161" cy="3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88" name="Oval 1274"/>
                <p:cNvSpPr>
                  <a:spLocks noChangeArrowheads="1"/>
                </p:cNvSpPr>
                <p:nvPr/>
              </p:nvSpPr>
              <p:spPr bwMode="gray">
                <a:xfrm>
                  <a:off x="2975" y="3472"/>
                  <a:ext cx="161" cy="3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286" name="Freeform 1275"/>
              <p:cNvSpPr>
                <a:spLocks/>
              </p:cNvSpPr>
              <p:nvPr/>
            </p:nvSpPr>
            <p:spPr bwMode="gray">
              <a:xfrm>
                <a:off x="2991" y="3496"/>
                <a:ext cx="18" cy="5"/>
              </a:xfrm>
              <a:custGeom>
                <a:avLst/>
                <a:gdLst>
                  <a:gd name="T0" fmla="*/ 0 w 124"/>
                  <a:gd name="T1" fmla="*/ 0 h 41"/>
                  <a:gd name="T2" fmla="*/ 1 w 124"/>
                  <a:gd name="T3" fmla="*/ 0 h 41"/>
                  <a:gd name="T4" fmla="*/ 2 w 124"/>
                  <a:gd name="T5" fmla="*/ 0 h 41"/>
                  <a:gd name="T6" fmla="*/ 3 w 124"/>
                  <a:gd name="T7" fmla="*/ 0 h 41"/>
                  <a:gd name="T8" fmla="*/ 3 w 124"/>
                  <a:gd name="T9" fmla="*/ 1 h 41"/>
                  <a:gd name="T10" fmla="*/ 2 w 124"/>
                  <a:gd name="T11" fmla="*/ 0 h 41"/>
                  <a:gd name="T12" fmla="*/ 1 w 124"/>
                  <a:gd name="T13" fmla="*/ 0 h 41"/>
                  <a:gd name="T14" fmla="*/ 0 w 124"/>
                  <a:gd name="T15" fmla="*/ 0 h 41"/>
                  <a:gd name="T16" fmla="*/ 0 w 124"/>
                  <a:gd name="T17" fmla="*/ 0 h 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4"/>
                  <a:gd name="T28" fmla="*/ 0 h 41"/>
                  <a:gd name="T29" fmla="*/ 124 w 124"/>
                  <a:gd name="T30" fmla="*/ 41 h 4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4" h="41">
                    <a:moveTo>
                      <a:pt x="0" y="0"/>
                    </a:moveTo>
                    <a:lnTo>
                      <a:pt x="35" y="8"/>
                    </a:lnTo>
                    <a:lnTo>
                      <a:pt x="77" y="15"/>
                    </a:lnTo>
                    <a:lnTo>
                      <a:pt x="122" y="24"/>
                    </a:lnTo>
                    <a:lnTo>
                      <a:pt x="124" y="41"/>
                    </a:lnTo>
                    <a:lnTo>
                      <a:pt x="92" y="36"/>
                    </a:lnTo>
                    <a:lnTo>
                      <a:pt x="50" y="27"/>
                    </a:lnTo>
                    <a:lnTo>
                      <a:pt x="3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6" name="Oval 1276"/>
            <p:cNvSpPr>
              <a:spLocks noChangeArrowheads="1"/>
            </p:cNvSpPr>
            <p:nvPr/>
          </p:nvSpPr>
          <p:spPr bwMode="gray">
            <a:xfrm>
              <a:off x="3863" y="1837"/>
              <a:ext cx="199" cy="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7" name="Rectangle 1277"/>
            <p:cNvSpPr>
              <a:spLocks noChangeArrowheads="1"/>
            </p:cNvSpPr>
            <p:nvPr/>
          </p:nvSpPr>
          <p:spPr bwMode="gray">
            <a:xfrm>
              <a:off x="3864" y="1581"/>
              <a:ext cx="198" cy="2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78" name="Group 1278"/>
            <p:cNvGrpSpPr>
              <a:grpSpLocks/>
            </p:cNvGrpSpPr>
            <p:nvPr/>
          </p:nvGrpSpPr>
          <p:grpSpPr bwMode="auto">
            <a:xfrm>
              <a:off x="3864" y="1563"/>
              <a:ext cx="198" cy="38"/>
              <a:chOff x="2976" y="3234"/>
              <a:chExt cx="160" cy="33"/>
            </a:xfrm>
          </p:grpSpPr>
          <p:sp>
            <p:nvSpPr>
              <p:cNvPr id="283" name="Oval 1279"/>
              <p:cNvSpPr>
                <a:spLocks noChangeArrowheads="1"/>
              </p:cNvSpPr>
              <p:nvPr/>
            </p:nvSpPr>
            <p:spPr bwMode="gray">
              <a:xfrm>
                <a:off x="2976" y="3237"/>
                <a:ext cx="160" cy="3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4" name="Oval 1280"/>
              <p:cNvSpPr>
                <a:spLocks noChangeArrowheads="1"/>
              </p:cNvSpPr>
              <p:nvPr/>
            </p:nvSpPr>
            <p:spPr bwMode="gray">
              <a:xfrm>
                <a:off x="2976" y="3234"/>
                <a:ext cx="160" cy="3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79" name="Oval 1281"/>
            <p:cNvSpPr>
              <a:spLocks noChangeArrowheads="1"/>
            </p:cNvSpPr>
            <p:nvPr/>
          </p:nvSpPr>
          <p:spPr bwMode="gray">
            <a:xfrm>
              <a:off x="3864" y="1559"/>
              <a:ext cx="198" cy="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80" name="Group 1282"/>
            <p:cNvGrpSpPr>
              <a:grpSpLocks/>
            </p:cNvGrpSpPr>
            <p:nvPr/>
          </p:nvGrpSpPr>
          <p:grpSpPr bwMode="auto">
            <a:xfrm>
              <a:off x="3863" y="1550"/>
              <a:ext cx="199" cy="33"/>
              <a:chOff x="2975" y="3223"/>
              <a:chExt cx="161" cy="28"/>
            </a:xfrm>
          </p:grpSpPr>
          <p:sp>
            <p:nvSpPr>
              <p:cNvPr id="281" name="Oval 1283"/>
              <p:cNvSpPr>
                <a:spLocks noChangeArrowheads="1"/>
              </p:cNvSpPr>
              <p:nvPr/>
            </p:nvSpPr>
            <p:spPr bwMode="gray">
              <a:xfrm>
                <a:off x="2975" y="3223"/>
                <a:ext cx="161" cy="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2" name="Rectangle 1284"/>
              <p:cNvSpPr>
                <a:spLocks noChangeArrowheads="1"/>
              </p:cNvSpPr>
              <p:nvPr/>
            </p:nvSpPr>
            <p:spPr bwMode="gray">
              <a:xfrm>
                <a:off x="2975" y="3230"/>
                <a:ext cx="161" cy="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81" name="Group 1285"/>
            <p:cNvGrpSpPr>
              <a:grpSpLocks/>
            </p:cNvGrpSpPr>
            <p:nvPr/>
          </p:nvGrpSpPr>
          <p:grpSpPr bwMode="auto">
            <a:xfrm>
              <a:off x="3862" y="1543"/>
              <a:ext cx="200" cy="34"/>
              <a:chOff x="2974" y="3217"/>
              <a:chExt cx="162" cy="29"/>
            </a:xfrm>
          </p:grpSpPr>
          <p:grpSp>
            <p:nvGrpSpPr>
              <p:cNvPr id="277" name="Group 1286"/>
              <p:cNvGrpSpPr>
                <a:grpSpLocks/>
              </p:cNvGrpSpPr>
              <p:nvPr/>
            </p:nvGrpSpPr>
            <p:grpSpPr bwMode="auto">
              <a:xfrm>
                <a:off x="2974" y="3217"/>
                <a:ext cx="162" cy="29"/>
                <a:chOff x="2974" y="3217"/>
                <a:chExt cx="162" cy="29"/>
              </a:xfrm>
            </p:grpSpPr>
            <p:sp>
              <p:nvSpPr>
                <p:cNvPr id="279" name="Oval 1287"/>
                <p:cNvSpPr>
                  <a:spLocks noChangeArrowheads="1"/>
                </p:cNvSpPr>
                <p:nvPr/>
              </p:nvSpPr>
              <p:spPr bwMode="gray">
                <a:xfrm>
                  <a:off x="2974" y="3217"/>
                  <a:ext cx="162" cy="29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80" name="Oval 1288"/>
                <p:cNvSpPr>
                  <a:spLocks noChangeArrowheads="1"/>
                </p:cNvSpPr>
                <p:nvPr/>
              </p:nvSpPr>
              <p:spPr bwMode="gray">
                <a:xfrm>
                  <a:off x="2975" y="3220"/>
                  <a:ext cx="161" cy="2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278" name="Oval 1289"/>
              <p:cNvSpPr>
                <a:spLocks noChangeArrowheads="1"/>
              </p:cNvSpPr>
              <p:nvPr/>
            </p:nvSpPr>
            <p:spPr bwMode="gray">
              <a:xfrm>
                <a:off x="2974" y="3217"/>
                <a:ext cx="162" cy="29"/>
              </a:xfrm>
              <a:prstGeom prst="ellipse">
                <a:avLst/>
              </a:prstGeom>
              <a:solidFill>
                <a:schemeClr val="accent1"/>
              </a:solidFill>
              <a:ln w="1588">
                <a:solidFill>
                  <a:srgbClr val="DFDFF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82" name="Freeform 1290"/>
            <p:cNvSpPr>
              <a:spLocks/>
            </p:cNvSpPr>
            <p:nvPr/>
          </p:nvSpPr>
          <p:spPr bwMode="gray">
            <a:xfrm>
              <a:off x="3883" y="1571"/>
              <a:ext cx="22" cy="6"/>
            </a:xfrm>
            <a:custGeom>
              <a:avLst/>
              <a:gdLst>
                <a:gd name="T0" fmla="*/ 0 w 123"/>
                <a:gd name="T1" fmla="*/ 0 h 36"/>
                <a:gd name="T2" fmla="*/ 1 w 123"/>
                <a:gd name="T3" fmla="*/ 0 h 36"/>
                <a:gd name="T4" fmla="*/ 3 w 123"/>
                <a:gd name="T5" fmla="*/ 0 h 36"/>
                <a:gd name="T6" fmla="*/ 4 w 123"/>
                <a:gd name="T7" fmla="*/ 0 h 36"/>
                <a:gd name="T8" fmla="*/ 4 w 123"/>
                <a:gd name="T9" fmla="*/ 1 h 36"/>
                <a:gd name="T10" fmla="*/ 3 w 123"/>
                <a:gd name="T11" fmla="*/ 1 h 36"/>
                <a:gd name="T12" fmla="*/ 2 w 123"/>
                <a:gd name="T13" fmla="*/ 1 h 36"/>
                <a:gd name="T14" fmla="*/ 0 w 123"/>
                <a:gd name="T15" fmla="*/ 0 h 36"/>
                <a:gd name="T16" fmla="*/ 0 w 123"/>
                <a:gd name="T17" fmla="*/ 0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3"/>
                <a:gd name="T28" fmla="*/ 0 h 36"/>
                <a:gd name="T29" fmla="*/ 123 w 123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3" h="36">
                  <a:moveTo>
                    <a:pt x="0" y="0"/>
                  </a:moveTo>
                  <a:lnTo>
                    <a:pt x="35" y="6"/>
                  </a:lnTo>
                  <a:lnTo>
                    <a:pt x="77" y="14"/>
                  </a:lnTo>
                  <a:lnTo>
                    <a:pt x="122" y="21"/>
                  </a:lnTo>
                  <a:lnTo>
                    <a:pt x="123" y="36"/>
                  </a:lnTo>
                  <a:lnTo>
                    <a:pt x="91" y="33"/>
                  </a:lnTo>
                  <a:lnTo>
                    <a:pt x="49" y="24"/>
                  </a:lnTo>
                  <a:lnTo>
                    <a:pt x="3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3" name="Group 1291"/>
            <p:cNvGrpSpPr>
              <a:grpSpLocks/>
            </p:cNvGrpSpPr>
            <p:nvPr/>
          </p:nvGrpSpPr>
          <p:grpSpPr bwMode="auto">
            <a:xfrm>
              <a:off x="3942" y="1546"/>
              <a:ext cx="41" cy="30"/>
              <a:chOff x="3039" y="3220"/>
              <a:chExt cx="33" cy="25"/>
            </a:xfrm>
          </p:grpSpPr>
          <p:grpSp>
            <p:nvGrpSpPr>
              <p:cNvPr id="262" name="Group 1292"/>
              <p:cNvGrpSpPr>
                <a:grpSpLocks/>
              </p:cNvGrpSpPr>
              <p:nvPr/>
            </p:nvGrpSpPr>
            <p:grpSpPr bwMode="auto">
              <a:xfrm>
                <a:off x="3039" y="3220"/>
                <a:ext cx="33" cy="25"/>
                <a:chOff x="3039" y="3220"/>
                <a:chExt cx="33" cy="25"/>
              </a:xfrm>
            </p:grpSpPr>
            <p:grpSp>
              <p:nvGrpSpPr>
                <p:cNvPr id="264" name="Group 1293"/>
                <p:cNvGrpSpPr>
                  <a:grpSpLocks/>
                </p:cNvGrpSpPr>
                <p:nvPr/>
              </p:nvGrpSpPr>
              <p:grpSpPr bwMode="auto">
                <a:xfrm>
                  <a:off x="3039" y="3220"/>
                  <a:ext cx="33" cy="13"/>
                  <a:chOff x="3039" y="3220"/>
                  <a:chExt cx="33" cy="13"/>
                </a:xfrm>
              </p:grpSpPr>
              <p:sp>
                <p:nvSpPr>
                  <p:cNvPr id="275" name="Oval 1294"/>
                  <p:cNvSpPr>
                    <a:spLocks noChangeArrowheads="1"/>
                  </p:cNvSpPr>
                  <p:nvPr/>
                </p:nvSpPr>
                <p:spPr bwMode="gray">
                  <a:xfrm>
                    <a:off x="3039" y="3220"/>
                    <a:ext cx="33" cy="13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76" name="Oval 1295"/>
                  <p:cNvSpPr>
                    <a:spLocks noChangeArrowheads="1"/>
                  </p:cNvSpPr>
                  <p:nvPr/>
                </p:nvSpPr>
                <p:spPr bwMode="gray">
                  <a:xfrm>
                    <a:off x="3039" y="3220"/>
                    <a:ext cx="33" cy="1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265" name="Freeform 1296"/>
                <p:cNvSpPr>
                  <a:spLocks/>
                </p:cNvSpPr>
                <p:nvPr/>
              </p:nvSpPr>
              <p:spPr bwMode="gray">
                <a:xfrm>
                  <a:off x="3042" y="3230"/>
                  <a:ext cx="27" cy="15"/>
                </a:xfrm>
                <a:custGeom>
                  <a:avLst/>
                  <a:gdLst>
                    <a:gd name="T0" fmla="*/ 0 w 189"/>
                    <a:gd name="T1" fmla="*/ 0 h 102"/>
                    <a:gd name="T2" fmla="*/ 0 w 189"/>
                    <a:gd name="T3" fmla="*/ 2 h 102"/>
                    <a:gd name="T4" fmla="*/ 1 w 189"/>
                    <a:gd name="T5" fmla="*/ 2 h 102"/>
                    <a:gd name="T6" fmla="*/ 3 w 189"/>
                    <a:gd name="T7" fmla="*/ 2 h 102"/>
                    <a:gd name="T8" fmla="*/ 4 w 189"/>
                    <a:gd name="T9" fmla="*/ 2 h 102"/>
                    <a:gd name="T10" fmla="*/ 3 w 189"/>
                    <a:gd name="T11" fmla="*/ 0 h 102"/>
                    <a:gd name="T12" fmla="*/ 0 w 189"/>
                    <a:gd name="T13" fmla="*/ 0 h 10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9"/>
                    <a:gd name="T22" fmla="*/ 0 h 102"/>
                    <a:gd name="T23" fmla="*/ 189 w 189"/>
                    <a:gd name="T24" fmla="*/ 102 h 10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9" h="102">
                      <a:moveTo>
                        <a:pt x="22" y="1"/>
                      </a:moveTo>
                      <a:lnTo>
                        <a:pt x="0" y="84"/>
                      </a:lnTo>
                      <a:lnTo>
                        <a:pt x="50" y="102"/>
                      </a:lnTo>
                      <a:lnTo>
                        <a:pt x="144" y="102"/>
                      </a:lnTo>
                      <a:lnTo>
                        <a:pt x="189" y="81"/>
                      </a:lnTo>
                      <a:lnTo>
                        <a:pt x="164" y="0"/>
                      </a:lnTo>
                      <a:lnTo>
                        <a:pt x="2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" name="Freeform 1297"/>
                <p:cNvSpPr>
                  <a:spLocks/>
                </p:cNvSpPr>
                <p:nvPr/>
              </p:nvSpPr>
              <p:spPr bwMode="gray">
                <a:xfrm>
                  <a:off x="3043" y="3230"/>
                  <a:ext cx="26" cy="14"/>
                </a:xfrm>
                <a:custGeom>
                  <a:avLst/>
                  <a:gdLst>
                    <a:gd name="T0" fmla="*/ 0 w 187"/>
                    <a:gd name="T1" fmla="*/ 0 h 97"/>
                    <a:gd name="T2" fmla="*/ 0 w 187"/>
                    <a:gd name="T3" fmla="*/ 2 h 97"/>
                    <a:gd name="T4" fmla="*/ 1 w 187"/>
                    <a:gd name="T5" fmla="*/ 2 h 97"/>
                    <a:gd name="T6" fmla="*/ 3 w 187"/>
                    <a:gd name="T7" fmla="*/ 2 h 97"/>
                    <a:gd name="T8" fmla="*/ 4 w 187"/>
                    <a:gd name="T9" fmla="*/ 2 h 97"/>
                    <a:gd name="T10" fmla="*/ 3 w 187"/>
                    <a:gd name="T11" fmla="*/ 0 h 97"/>
                    <a:gd name="T12" fmla="*/ 0 w 187"/>
                    <a:gd name="T13" fmla="*/ 0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7"/>
                    <a:gd name="T22" fmla="*/ 0 h 97"/>
                    <a:gd name="T23" fmla="*/ 187 w 187"/>
                    <a:gd name="T24" fmla="*/ 97 h 9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7" h="97">
                      <a:moveTo>
                        <a:pt x="19" y="0"/>
                      </a:moveTo>
                      <a:lnTo>
                        <a:pt x="0" y="79"/>
                      </a:lnTo>
                      <a:lnTo>
                        <a:pt x="53" y="97"/>
                      </a:lnTo>
                      <a:lnTo>
                        <a:pt x="141" y="97"/>
                      </a:lnTo>
                      <a:lnTo>
                        <a:pt x="187" y="78"/>
                      </a:lnTo>
                      <a:lnTo>
                        <a:pt x="159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67" name="Group 1298"/>
                <p:cNvGrpSpPr>
                  <a:grpSpLocks/>
                </p:cNvGrpSpPr>
                <p:nvPr/>
              </p:nvGrpSpPr>
              <p:grpSpPr bwMode="auto">
                <a:xfrm>
                  <a:off x="3045" y="3229"/>
                  <a:ext cx="21" cy="8"/>
                  <a:chOff x="3045" y="3229"/>
                  <a:chExt cx="21" cy="8"/>
                </a:xfrm>
              </p:grpSpPr>
              <p:sp>
                <p:nvSpPr>
                  <p:cNvPr id="272" name="Oval 1299"/>
                  <p:cNvSpPr>
                    <a:spLocks noChangeArrowheads="1"/>
                  </p:cNvSpPr>
                  <p:nvPr/>
                </p:nvSpPr>
                <p:spPr bwMode="gray">
                  <a:xfrm>
                    <a:off x="3045" y="3229"/>
                    <a:ext cx="20" cy="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73" name="Oval 1300"/>
                  <p:cNvSpPr>
                    <a:spLocks noChangeArrowheads="1"/>
                  </p:cNvSpPr>
                  <p:nvPr/>
                </p:nvSpPr>
                <p:spPr bwMode="gray">
                  <a:xfrm>
                    <a:off x="3045" y="3229"/>
                    <a:ext cx="21" cy="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74" name="Oval 1301"/>
                  <p:cNvSpPr>
                    <a:spLocks noChangeArrowheads="1"/>
                  </p:cNvSpPr>
                  <p:nvPr/>
                </p:nvSpPr>
                <p:spPr bwMode="gray">
                  <a:xfrm>
                    <a:off x="3045" y="3229"/>
                    <a:ext cx="21" cy="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268" name="Group 1302"/>
                <p:cNvGrpSpPr>
                  <a:grpSpLocks/>
                </p:cNvGrpSpPr>
                <p:nvPr/>
              </p:nvGrpSpPr>
              <p:grpSpPr bwMode="auto">
                <a:xfrm>
                  <a:off x="3042" y="3235"/>
                  <a:ext cx="27" cy="10"/>
                  <a:chOff x="3042" y="3235"/>
                  <a:chExt cx="27" cy="10"/>
                </a:xfrm>
              </p:grpSpPr>
              <p:sp>
                <p:nvSpPr>
                  <p:cNvPr id="269" name="Oval 1303"/>
                  <p:cNvSpPr>
                    <a:spLocks noChangeArrowheads="1"/>
                  </p:cNvSpPr>
                  <p:nvPr/>
                </p:nvSpPr>
                <p:spPr bwMode="gray">
                  <a:xfrm>
                    <a:off x="3042" y="3236"/>
                    <a:ext cx="27" cy="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70" name="Oval 1304"/>
                  <p:cNvSpPr>
                    <a:spLocks noChangeArrowheads="1"/>
                  </p:cNvSpPr>
                  <p:nvPr/>
                </p:nvSpPr>
                <p:spPr bwMode="gray">
                  <a:xfrm>
                    <a:off x="3043" y="3236"/>
                    <a:ext cx="26" cy="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71" name="Oval 1305"/>
                  <p:cNvSpPr>
                    <a:spLocks noChangeArrowheads="1"/>
                  </p:cNvSpPr>
                  <p:nvPr/>
                </p:nvSpPr>
                <p:spPr bwMode="gray">
                  <a:xfrm>
                    <a:off x="3043" y="3235"/>
                    <a:ext cx="26" cy="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  <p:sp>
            <p:nvSpPr>
              <p:cNvPr id="263" name="Oval 1306"/>
              <p:cNvSpPr>
                <a:spLocks noChangeArrowheads="1"/>
              </p:cNvSpPr>
              <p:nvPr/>
            </p:nvSpPr>
            <p:spPr bwMode="gray">
              <a:xfrm>
                <a:off x="3051" y="3231"/>
                <a:ext cx="9" cy="4"/>
              </a:xfrm>
              <a:prstGeom prst="ellipse">
                <a:avLst/>
              </a:prstGeom>
              <a:solidFill>
                <a:schemeClr val="accent1"/>
              </a:solidFill>
              <a:ln w="1588">
                <a:solidFill>
                  <a:srgbClr val="BFBFD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84" name="Rectangle 1307"/>
            <p:cNvSpPr>
              <a:spLocks noChangeArrowheads="1"/>
            </p:cNvSpPr>
            <p:nvPr/>
          </p:nvSpPr>
          <p:spPr bwMode="gray">
            <a:xfrm>
              <a:off x="3856" y="1579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86" name="Rectangle 1310"/>
            <p:cNvSpPr>
              <a:spLocks noChangeArrowheads="1"/>
            </p:cNvSpPr>
            <p:nvPr/>
          </p:nvSpPr>
          <p:spPr bwMode="gray">
            <a:xfrm>
              <a:off x="2064" y="1570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P</a:t>
              </a:r>
            </a:p>
          </p:txBody>
        </p:sp>
        <p:graphicFrame>
          <p:nvGraphicFramePr>
            <p:cNvPr id="187" name="Object 131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36516149"/>
                </p:ext>
              </p:extLst>
            </p:nvPr>
          </p:nvGraphicFramePr>
          <p:xfrm>
            <a:off x="2598" y="1543"/>
            <a:ext cx="201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62" name="Clip" r:id="rId19" imgW="1898640" imgH="3657600" progId="MS_ClipArt_Gallery.2">
                    <p:embed/>
                  </p:oleObj>
                </mc:Choice>
                <mc:Fallback>
                  <p:oleObj name="Clip" r:id="rId19" imgW="1898640" imgH="3657600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gray">
                        <a:xfrm>
                          <a:off x="2598" y="1543"/>
                          <a:ext cx="201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8" name="Rectangle 1313"/>
            <p:cNvSpPr>
              <a:spLocks noChangeArrowheads="1"/>
            </p:cNvSpPr>
            <p:nvPr/>
          </p:nvSpPr>
          <p:spPr bwMode="gray">
            <a:xfrm>
              <a:off x="2584" y="1570"/>
              <a:ext cx="20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 dirty="0">
                  <a:latin typeface="Times New Roman" pitchFamily="18" charset="0"/>
                </a:rPr>
                <a:t>P</a:t>
              </a:r>
            </a:p>
          </p:txBody>
        </p:sp>
        <p:grpSp>
          <p:nvGrpSpPr>
            <p:cNvPr id="189" name="Group 1316"/>
            <p:cNvGrpSpPr>
              <a:grpSpLocks/>
            </p:cNvGrpSpPr>
            <p:nvPr/>
          </p:nvGrpSpPr>
          <p:grpSpPr bwMode="auto">
            <a:xfrm>
              <a:off x="3127" y="1836"/>
              <a:ext cx="199" cy="43"/>
              <a:chOff x="2975" y="3471"/>
              <a:chExt cx="161" cy="37"/>
            </a:xfrm>
          </p:grpSpPr>
          <p:grpSp>
            <p:nvGrpSpPr>
              <p:cNvPr id="258" name="Group 1317"/>
              <p:cNvGrpSpPr>
                <a:grpSpLocks/>
              </p:cNvGrpSpPr>
              <p:nvPr/>
            </p:nvGrpSpPr>
            <p:grpSpPr bwMode="auto">
              <a:xfrm>
                <a:off x="2975" y="3471"/>
                <a:ext cx="161" cy="37"/>
                <a:chOff x="2975" y="3471"/>
                <a:chExt cx="161" cy="37"/>
              </a:xfrm>
            </p:grpSpPr>
            <p:sp>
              <p:nvSpPr>
                <p:cNvPr id="260" name="Oval 1318"/>
                <p:cNvSpPr>
                  <a:spLocks noChangeArrowheads="1"/>
                </p:cNvSpPr>
                <p:nvPr/>
              </p:nvSpPr>
              <p:spPr bwMode="gray">
                <a:xfrm>
                  <a:off x="2975" y="3471"/>
                  <a:ext cx="161" cy="3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61" name="Oval 1319"/>
                <p:cNvSpPr>
                  <a:spLocks noChangeArrowheads="1"/>
                </p:cNvSpPr>
                <p:nvPr/>
              </p:nvSpPr>
              <p:spPr bwMode="gray">
                <a:xfrm>
                  <a:off x="2975" y="3472"/>
                  <a:ext cx="161" cy="3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259" name="Freeform 1320"/>
              <p:cNvSpPr>
                <a:spLocks/>
              </p:cNvSpPr>
              <p:nvPr/>
            </p:nvSpPr>
            <p:spPr bwMode="gray">
              <a:xfrm>
                <a:off x="2991" y="3496"/>
                <a:ext cx="18" cy="5"/>
              </a:xfrm>
              <a:custGeom>
                <a:avLst/>
                <a:gdLst>
                  <a:gd name="T0" fmla="*/ 0 w 124"/>
                  <a:gd name="T1" fmla="*/ 0 h 41"/>
                  <a:gd name="T2" fmla="*/ 1 w 124"/>
                  <a:gd name="T3" fmla="*/ 0 h 41"/>
                  <a:gd name="T4" fmla="*/ 2 w 124"/>
                  <a:gd name="T5" fmla="*/ 0 h 41"/>
                  <a:gd name="T6" fmla="*/ 3 w 124"/>
                  <a:gd name="T7" fmla="*/ 0 h 41"/>
                  <a:gd name="T8" fmla="*/ 3 w 124"/>
                  <a:gd name="T9" fmla="*/ 1 h 41"/>
                  <a:gd name="T10" fmla="*/ 2 w 124"/>
                  <a:gd name="T11" fmla="*/ 0 h 41"/>
                  <a:gd name="T12" fmla="*/ 1 w 124"/>
                  <a:gd name="T13" fmla="*/ 0 h 41"/>
                  <a:gd name="T14" fmla="*/ 0 w 124"/>
                  <a:gd name="T15" fmla="*/ 0 h 41"/>
                  <a:gd name="T16" fmla="*/ 0 w 124"/>
                  <a:gd name="T17" fmla="*/ 0 h 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4"/>
                  <a:gd name="T28" fmla="*/ 0 h 41"/>
                  <a:gd name="T29" fmla="*/ 124 w 124"/>
                  <a:gd name="T30" fmla="*/ 41 h 4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4" h="41">
                    <a:moveTo>
                      <a:pt x="0" y="0"/>
                    </a:moveTo>
                    <a:lnTo>
                      <a:pt x="35" y="8"/>
                    </a:lnTo>
                    <a:lnTo>
                      <a:pt x="77" y="15"/>
                    </a:lnTo>
                    <a:lnTo>
                      <a:pt x="122" y="24"/>
                    </a:lnTo>
                    <a:lnTo>
                      <a:pt x="124" y="41"/>
                    </a:lnTo>
                    <a:lnTo>
                      <a:pt x="92" y="36"/>
                    </a:lnTo>
                    <a:lnTo>
                      <a:pt x="50" y="27"/>
                    </a:lnTo>
                    <a:lnTo>
                      <a:pt x="3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0" name="Oval 1321"/>
            <p:cNvSpPr>
              <a:spLocks noChangeArrowheads="1"/>
            </p:cNvSpPr>
            <p:nvPr/>
          </p:nvSpPr>
          <p:spPr bwMode="gray">
            <a:xfrm>
              <a:off x="3127" y="1834"/>
              <a:ext cx="199" cy="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1" name="Rectangle 1322"/>
            <p:cNvSpPr>
              <a:spLocks noChangeArrowheads="1"/>
            </p:cNvSpPr>
            <p:nvPr/>
          </p:nvSpPr>
          <p:spPr bwMode="gray">
            <a:xfrm>
              <a:off x="3128" y="1578"/>
              <a:ext cx="198" cy="2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92" name="Group 1323"/>
            <p:cNvGrpSpPr>
              <a:grpSpLocks/>
            </p:cNvGrpSpPr>
            <p:nvPr/>
          </p:nvGrpSpPr>
          <p:grpSpPr bwMode="auto">
            <a:xfrm>
              <a:off x="3128" y="1560"/>
              <a:ext cx="198" cy="38"/>
              <a:chOff x="2976" y="3234"/>
              <a:chExt cx="160" cy="33"/>
            </a:xfrm>
          </p:grpSpPr>
          <p:sp>
            <p:nvSpPr>
              <p:cNvPr id="256" name="Oval 1324"/>
              <p:cNvSpPr>
                <a:spLocks noChangeArrowheads="1"/>
              </p:cNvSpPr>
              <p:nvPr/>
            </p:nvSpPr>
            <p:spPr bwMode="gray">
              <a:xfrm>
                <a:off x="2976" y="3237"/>
                <a:ext cx="160" cy="3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7" name="Oval 1325"/>
              <p:cNvSpPr>
                <a:spLocks noChangeArrowheads="1"/>
              </p:cNvSpPr>
              <p:nvPr/>
            </p:nvSpPr>
            <p:spPr bwMode="gray">
              <a:xfrm>
                <a:off x="2976" y="3234"/>
                <a:ext cx="160" cy="3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93" name="Oval 1326"/>
            <p:cNvSpPr>
              <a:spLocks noChangeArrowheads="1"/>
            </p:cNvSpPr>
            <p:nvPr/>
          </p:nvSpPr>
          <p:spPr bwMode="gray">
            <a:xfrm>
              <a:off x="3128" y="1556"/>
              <a:ext cx="198" cy="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94" name="Group 1327"/>
            <p:cNvGrpSpPr>
              <a:grpSpLocks/>
            </p:cNvGrpSpPr>
            <p:nvPr/>
          </p:nvGrpSpPr>
          <p:grpSpPr bwMode="auto">
            <a:xfrm>
              <a:off x="3127" y="1547"/>
              <a:ext cx="199" cy="33"/>
              <a:chOff x="2975" y="3223"/>
              <a:chExt cx="161" cy="28"/>
            </a:xfrm>
          </p:grpSpPr>
          <p:sp>
            <p:nvSpPr>
              <p:cNvPr id="254" name="Oval 1328"/>
              <p:cNvSpPr>
                <a:spLocks noChangeArrowheads="1"/>
              </p:cNvSpPr>
              <p:nvPr/>
            </p:nvSpPr>
            <p:spPr bwMode="gray">
              <a:xfrm>
                <a:off x="2975" y="3223"/>
                <a:ext cx="161" cy="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5" name="Rectangle 1329"/>
              <p:cNvSpPr>
                <a:spLocks noChangeArrowheads="1"/>
              </p:cNvSpPr>
              <p:nvPr/>
            </p:nvSpPr>
            <p:spPr bwMode="gray">
              <a:xfrm>
                <a:off x="2975" y="3230"/>
                <a:ext cx="161" cy="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95" name="Group 1330"/>
            <p:cNvGrpSpPr>
              <a:grpSpLocks/>
            </p:cNvGrpSpPr>
            <p:nvPr/>
          </p:nvGrpSpPr>
          <p:grpSpPr bwMode="auto">
            <a:xfrm>
              <a:off x="3126" y="1540"/>
              <a:ext cx="200" cy="34"/>
              <a:chOff x="2974" y="3217"/>
              <a:chExt cx="162" cy="29"/>
            </a:xfrm>
          </p:grpSpPr>
          <p:grpSp>
            <p:nvGrpSpPr>
              <p:cNvPr id="250" name="Group 1331"/>
              <p:cNvGrpSpPr>
                <a:grpSpLocks/>
              </p:cNvGrpSpPr>
              <p:nvPr/>
            </p:nvGrpSpPr>
            <p:grpSpPr bwMode="auto">
              <a:xfrm>
                <a:off x="2974" y="3217"/>
                <a:ext cx="162" cy="29"/>
                <a:chOff x="2974" y="3217"/>
                <a:chExt cx="162" cy="29"/>
              </a:xfrm>
            </p:grpSpPr>
            <p:sp>
              <p:nvSpPr>
                <p:cNvPr id="252" name="Oval 1332"/>
                <p:cNvSpPr>
                  <a:spLocks noChangeArrowheads="1"/>
                </p:cNvSpPr>
                <p:nvPr/>
              </p:nvSpPr>
              <p:spPr bwMode="gray">
                <a:xfrm>
                  <a:off x="2974" y="3217"/>
                  <a:ext cx="162" cy="29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53" name="Oval 1333"/>
                <p:cNvSpPr>
                  <a:spLocks noChangeArrowheads="1"/>
                </p:cNvSpPr>
                <p:nvPr/>
              </p:nvSpPr>
              <p:spPr bwMode="gray">
                <a:xfrm>
                  <a:off x="2975" y="3220"/>
                  <a:ext cx="161" cy="2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251" name="Oval 1334"/>
              <p:cNvSpPr>
                <a:spLocks noChangeArrowheads="1"/>
              </p:cNvSpPr>
              <p:nvPr/>
            </p:nvSpPr>
            <p:spPr bwMode="gray">
              <a:xfrm>
                <a:off x="2974" y="3217"/>
                <a:ext cx="162" cy="29"/>
              </a:xfrm>
              <a:prstGeom prst="ellipse">
                <a:avLst/>
              </a:prstGeom>
              <a:solidFill>
                <a:schemeClr val="accent1"/>
              </a:solidFill>
              <a:ln w="1588">
                <a:solidFill>
                  <a:srgbClr val="DFDFF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96" name="Freeform 1335"/>
            <p:cNvSpPr>
              <a:spLocks/>
            </p:cNvSpPr>
            <p:nvPr/>
          </p:nvSpPr>
          <p:spPr bwMode="gray">
            <a:xfrm>
              <a:off x="3147" y="1568"/>
              <a:ext cx="22" cy="6"/>
            </a:xfrm>
            <a:custGeom>
              <a:avLst/>
              <a:gdLst>
                <a:gd name="T0" fmla="*/ 0 w 123"/>
                <a:gd name="T1" fmla="*/ 0 h 36"/>
                <a:gd name="T2" fmla="*/ 1 w 123"/>
                <a:gd name="T3" fmla="*/ 0 h 36"/>
                <a:gd name="T4" fmla="*/ 3 w 123"/>
                <a:gd name="T5" fmla="*/ 0 h 36"/>
                <a:gd name="T6" fmla="*/ 4 w 123"/>
                <a:gd name="T7" fmla="*/ 0 h 36"/>
                <a:gd name="T8" fmla="*/ 4 w 123"/>
                <a:gd name="T9" fmla="*/ 1 h 36"/>
                <a:gd name="T10" fmla="*/ 3 w 123"/>
                <a:gd name="T11" fmla="*/ 1 h 36"/>
                <a:gd name="T12" fmla="*/ 2 w 123"/>
                <a:gd name="T13" fmla="*/ 1 h 36"/>
                <a:gd name="T14" fmla="*/ 0 w 123"/>
                <a:gd name="T15" fmla="*/ 0 h 36"/>
                <a:gd name="T16" fmla="*/ 0 w 123"/>
                <a:gd name="T17" fmla="*/ 0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3"/>
                <a:gd name="T28" fmla="*/ 0 h 36"/>
                <a:gd name="T29" fmla="*/ 123 w 123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3" h="36">
                  <a:moveTo>
                    <a:pt x="0" y="0"/>
                  </a:moveTo>
                  <a:lnTo>
                    <a:pt x="35" y="6"/>
                  </a:lnTo>
                  <a:lnTo>
                    <a:pt x="77" y="14"/>
                  </a:lnTo>
                  <a:lnTo>
                    <a:pt x="122" y="21"/>
                  </a:lnTo>
                  <a:lnTo>
                    <a:pt x="123" y="36"/>
                  </a:lnTo>
                  <a:lnTo>
                    <a:pt x="91" y="33"/>
                  </a:lnTo>
                  <a:lnTo>
                    <a:pt x="49" y="24"/>
                  </a:lnTo>
                  <a:lnTo>
                    <a:pt x="3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7" name="Group 1336"/>
            <p:cNvGrpSpPr>
              <a:grpSpLocks/>
            </p:cNvGrpSpPr>
            <p:nvPr/>
          </p:nvGrpSpPr>
          <p:grpSpPr bwMode="auto">
            <a:xfrm>
              <a:off x="3206" y="1543"/>
              <a:ext cx="41" cy="30"/>
              <a:chOff x="3039" y="3220"/>
              <a:chExt cx="33" cy="25"/>
            </a:xfrm>
          </p:grpSpPr>
          <p:grpSp>
            <p:nvGrpSpPr>
              <p:cNvPr id="235" name="Group 1337"/>
              <p:cNvGrpSpPr>
                <a:grpSpLocks/>
              </p:cNvGrpSpPr>
              <p:nvPr/>
            </p:nvGrpSpPr>
            <p:grpSpPr bwMode="auto">
              <a:xfrm>
                <a:off x="3039" y="3220"/>
                <a:ext cx="33" cy="25"/>
                <a:chOff x="3039" y="3220"/>
                <a:chExt cx="33" cy="25"/>
              </a:xfrm>
            </p:grpSpPr>
            <p:grpSp>
              <p:nvGrpSpPr>
                <p:cNvPr id="237" name="Group 1338"/>
                <p:cNvGrpSpPr>
                  <a:grpSpLocks/>
                </p:cNvGrpSpPr>
                <p:nvPr/>
              </p:nvGrpSpPr>
              <p:grpSpPr bwMode="auto">
                <a:xfrm>
                  <a:off x="3039" y="3220"/>
                  <a:ext cx="33" cy="13"/>
                  <a:chOff x="3039" y="3220"/>
                  <a:chExt cx="33" cy="13"/>
                </a:xfrm>
              </p:grpSpPr>
              <p:sp>
                <p:nvSpPr>
                  <p:cNvPr id="248" name="Oval 1339"/>
                  <p:cNvSpPr>
                    <a:spLocks noChangeArrowheads="1"/>
                  </p:cNvSpPr>
                  <p:nvPr/>
                </p:nvSpPr>
                <p:spPr bwMode="gray">
                  <a:xfrm>
                    <a:off x="3039" y="3220"/>
                    <a:ext cx="33" cy="13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49" name="Oval 1340"/>
                  <p:cNvSpPr>
                    <a:spLocks noChangeArrowheads="1"/>
                  </p:cNvSpPr>
                  <p:nvPr/>
                </p:nvSpPr>
                <p:spPr bwMode="gray">
                  <a:xfrm>
                    <a:off x="3039" y="3220"/>
                    <a:ext cx="33" cy="1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238" name="Freeform 1341"/>
                <p:cNvSpPr>
                  <a:spLocks/>
                </p:cNvSpPr>
                <p:nvPr/>
              </p:nvSpPr>
              <p:spPr bwMode="gray">
                <a:xfrm>
                  <a:off x="3042" y="3230"/>
                  <a:ext cx="27" cy="15"/>
                </a:xfrm>
                <a:custGeom>
                  <a:avLst/>
                  <a:gdLst>
                    <a:gd name="T0" fmla="*/ 0 w 189"/>
                    <a:gd name="T1" fmla="*/ 0 h 102"/>
                    <a:gd name="T2" fmla="*/ 0 w 189"/>
                    <a:gd name="T3" fmla="*/ 2 h 102"/>
                    <a:gd name="T4" fmla="*/ 1 w 189"/>
                    <a:gd name="T5" fmla="*/ 2 h 102"/>
                    <a:gd name="T6" fmla="*/ 3 w 189"/>
                    <a:gd name="T7" fmla="*/ 2 h 102"/>
                    <a:gd name="T8" fmla="*/ 4 w 189"/>
                    <a:gd name="T9" fmla="*/ 2 h 102"/>
                    <a:gd name="T10" fmla="*/ 3 w 189"/>
                    <a:gd name="T11" fmla="*/ 0 h 102"/>
                    <a:gd name="T12" fmla="*/ 0 w 189"/>
                    <a:gd name="T13" fmla="*/ 0 h 10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9"/>
                    <a:gd name="T22" fmla="*/ 0 h 102"/>
                    <a:gd name="T23" fmla="*/ 189 w 189"/>
                    <a:gd name="T24" fmla="*/ 102 h 10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9" h="102">
                      <a:moveTo>
                        <a:pt x="22" y="1"/>
                      </a:moveTo>
                      <a:lnTo>
                        <a:pt x="0" y="84"/>
                      </a:lnTo>
                      <a:lnTo>
                        <a:pt x="50" y="102"/>
                      </a:lnTo>
                      <a:lnTo>
                        <a:pt x="144" y="102"/>
                      </a:lnTo>
                      <a:lnTo>
                        <a:pt x="189" y="81"/>
                      </a:lnTo>
                      <a:lnTo>
                        <a:pt x="164" y="0"/>
                      </a:lnTo>
                      <a:lnTo>
                        <a:pt x="2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" name="Freeform 1342"/>
                <p:cNvSpPr>
                  <a:spLocks/>
                </p:cNvSpPr>
                <p:nvPr/>
              </p:nvSpPr>
              <p:spPr bwMode="gray">
                <a:xfrm>
                  <a:off x="3043" y="3230"/>
                  <a:ext cx="26" cy="14"/>
                </a:xfrm>
                <a:custGeom>
                  <a:avLst/>
                  <a:gdLst>
                    <a:gd name="T0" fmla="*/ 0 w 187"/>
                    <a:gd name="T1" fmla="*/ 0 h 97"/>
                    <a:gd name="T2" fmla="*/ 0 w 187"/>
                    <a:gd name="T3" fmla="*/ 2 h 97"/>
                    <a:gd name="T4" fmla="*/ 1 w 187"/>
                    <a:gd name="T5" fmla="*/ 2 h 97"/>
                    <a:gd name="T6" fmla="*/ 3 w 187"/>
                    <a:gd name="T7" fmla="*/ 2 h 97"/>
                    <a:gd name="T8" fmla="*/ 4 w 187"/>
                    <a:gd name="T9" fmla="*/ 2 h 97"/>
                    <a:gd name="T10" fmla="*/ 3 w 187"/>
                    <a:gd name="T11" fmla="*/ 0 h 97"/>
                    <a:gd name="T12" fmla="*/ 0 w 187"/>
                    <a:gd name="T13" fmla="*/ 0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7"/>
                    <a:gd name="T22" fmla="*/ 0 h 97"/>
                    <a:gd name="T23" fmla="*/ 187 w 187"/>
                    <a:gd name="T24" fmla="*/ 97 h 9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7" h="97">
                      <a:moveTo>
                        <a:pt x="19" y="0"/>
                      </a:moveTo>
                      <a:lnTo>
                        <a:pt x="0" y="79"/>
                      </a:lnTo>
                      <a:lnTo>
                        <a:pt x="53" y="97"/>
                      </a:lnTo>
                      <a:lnTo>
                        <a:pt x="141" y="97"/>
                      </a:lnTo>
                      <a:lnTo>
                        <a:pt x="187" y="78"/>
                      </a:lnTo>
                      <a:lnTo>
                        <a:pt x="159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40" name="Group 1343"/>
                <p:cNvGrpSpPr>
                  <a:grpSpLocks/>
                </p:cNvGrpSpPr>
                <p:nvPr/>
              </p:nvGrpSpPr>
              <p:grpSpPr bwMode="auto">
                <a:xfrm>
                  <a:off x="3045" y="3229"/>
                  <a:ext cx="21" cy="8"/>
                  <a:chOff x="3045" y="3229"/>
                  <a:chExt cx="21" cy="8"/>
                </a:xfrm>
              </p:grpSpPr>
              <p:sp>
                <p:nvSpPr>
                  <p:cNvPr id="245" name="Oval 1344"/>
                  <p:cNvSpPr>
                    <a:spLocks noChangeArrowheads="1"/>
                  </p:cNvSpPr>
                  <p:nvPr/>
                </p:nvSpPr>
                <p:spPr bwMode="gray">
                  <a:xfrm>
                    <a:off x="3045" y="3229"/>
                    <a:ext cx="20" cy="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46" name="Oval 1345"/>
                  <p:cNvSpPr>
                    <a:spLocks noChangeArrowheads="1"/>
                  </p:cNvSpPr>
                  <p:nvPr/>
                </p:nvSpPr>
                <p:spPr bwMode="gray">
                  <a:xfrm>
                    <a:off x="3045" y="3229"/>
                    <a:ext cx="21" cy="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47" name="Oval 1346"/>
                  <p:cNvSpPr>
                    <a:spLocks noChangeArrowheads="1"/>
                  </p:cNvSpPr>
                  <p:nvPr/>
                </p:nvSpPr>
                <p:spPr bwMode="gray">
                  <a:xfrm>
                    <a:off x="3045" y="3229"/>
                    <a:ext cx="21" cy="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241" name="Group 1347"/>
                <p:cNvGrpSpPr>
                  <a:grpSpLocks/>
                </p:cNvGrpSpPr>
                <p:nvPr/>
              </p:nvGrpSpPr>
              <p:grpSpPr bwMode="auto">
                <a:xfrm>
                  <a:off x="3042" y="3235"/>
                  <a:ext cx="27" cy="10"/>
                  <a:chOff x="3042" y="3235"/>
                  <a:chExt cx="27" cy="10"/>
                </a:xfrm>
              </p:grpSpPr>
              <p:sp>
                <p:nvSpPr>
                  <p:cNvPr id="242" name="Oval 1348"/>
                  <p:cNvSpPr>
                    <a:spLocks noChangeArrowheads="1"/>
                  </p:cNvSpPr>
                  <p:nvPr/>
                </p:nvSpPr>
                <p:spPr bwMode="gray">
                  <a:xfrm>
                    <a:off x="3042" y="3236"/>
                    <a:ext cx="27" cy="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43" name="Oval 1349"/>
                  <p:cNvSpPr>
                    <a:spLocks noChangeArrowheads="1"/>
                  </p:cNvSpPr>
                  <p:nvPr/>
                </p:nvSpPr>
                <p:spPr bwMode="gray">
                  <a:xfrm>
                    <a:off x="3043" y="3236"/>
                    <a:ext cx="26" cy="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44" name="Oval 1350"/>
                  <p:cNvSpPr>
                    <a:spLocks noChangeArrowheads="1"/>
                  </p:cNvSpPr>
                  <p:nvPr/>
                </p:nvSpPr>
                <p:spPr bwMode="gray">
                  <a:xfrm>
                    <a:off x="3043" y="3235"/>
                    <a:ext cx="26" cy="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  <p:sp>
            <p:nvSpPr>
              <p:cNvPr id="236" name="Oval 1351"/>
              <p:cNvSpPr>
                <a:spLocks noChangeArrowheads="1"/>
              </p:cNvSpPr>
              <p:nvPr/>
            </p:nvSpPr>
            <p:spPr bwMode="gray">
              <a:xfrm>
                <a:off x="3051" y="3231"/>
                <a:ext cx="9" cy="4"/>
              </a:xfrm>
              <a:prstGeom prst="ellipse">
                <a:avLst/>
              </a:prstGeom>
              <a:solidFill>
                <a:schemeClr val="accent1"/>
              </a:solidFill>
              <a:ln w="1588">
                <a:solidFill>
                  <a:srgbClr val="BFBFD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98" name="Rectangle 1352"/>
            <p:cNvSpPr>
              <a:spLocks noChangeArrowheads="1"/>
            </p:cNvSpPr>
            <p:nvPr/>
          </p:nvSpPr>
          <p:spPr bwMode="gray">
            <a:xfrm>
              <a:off x="3120" y="1576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C</a:t>
              </a:r>
            </a:p>
          </p:txBody>
        </p:sp>
        <p:grpSp>
          <p:nvGrpSpPr>
            <p:cNvPr id="199" name="Group 1355"/>
            <p:cNvGrpSpPr>
              <a:grpSpLocks/>
            </p:cNvGrpSpPr>
            <p:nvPr/>
          </p:nvGrpSpPr>
          <p:grpSpPr bwMode="auto">
            <a:xfrm>
              <a:off x="4382" y="1829"/>
              <a:ext cx="192" cy="42"/>
              <a:chOff x="4956" y="1960"/>
              <a:chExt cx="257" cy="48"/>
            </a:xfrm>
          </p:grpSpPr>
          <p:sp>
            <p:nvSpPr>
              <p:cNvPr id="233" name="Oval 1356"/>
              <p:cNvSpPr>
                <a:spLocks noChangeArrowheads="1"/>
              </p:cNvSpPr>
              <p:nvPr/>
            </p:nvSpPr>
            <p:spPr bwMode="gray">
              <a:xfrm>
                <a:off x="4956" y="1960"/>
                <a:ext cx="257" cy="48"/>
              </a:xfrm>
              <a:prstGeom prst="ellipse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4" name="Oval 1357"/>
              <p:cNvSpPr>
                <a:spLocks noChangeArrowheads="1"/>
              </p:cNvSpPr>
              <p:nvPr/>
            </p:nvSpPr>
            <p:spPr bwMode="gray">
              <a:xfrm>
                <a:off x="4957" y="1961"/>
                <a:ext cx="256" cy="40"/>
              </a:xfrm>
              <a:prstGeom prst="ellipse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00" name="Freeform 1358"/>
            <p:cNvSpPr>
              <a:spLocks/>
            </p:cNvSpPr>
            <p:nvPr/>
          </p:nvSpPr>
          <p:spPr bwMode="gray">
            <a:xfrm>
              <a:off x="4401" y="1857"/>
              <a:ext cx="21" cy="7"/>
            </a:xfrm>
            <a:custGeom>
              <a:avLst/>
              <a:gdLst>
                <a:gd name="T0" fmla="*/ 0 w 114"/>
                <a:gd name="T1" fmla="*/ 0 h 45"/>
                <a:gd name="T2" fmla="*/ 1 w 114"/>
                <a:gd name="T3" fmla="*/ 0 h 45"/>
                <a:gd name="T4" fmla="*/ 2 w 114"/>
                <a:gd name="T5" fmla="*/ 0 h 45"/>
                <a:gd name="T6" fmla="*/ 4 w 114"/>
                <a:gd name="T7" fmla="*/ 1 h 45"/>
                <a:gd name="T8" fmla="*/ 4 w 114"/>
                <a:gd name="T9" fmla="*/ 1 h 45"/>
                <a:gd name="T10" fmla="*/ 3 w 114"/>
                <a:gd name="T11" fmla="*/ 1 h 45"/>
                <a:gd name="T12" fmla="*/ 2 w 114"/>
                <a:gd name="T13" fmla="*/ 1 h 45"/>
                <a:gd name="T14" fmla="*/ 0 w 114"/>
                <a:gd name="T15" fmla="*/ 0 h 45"/>
                <a:gd name="T16" fmla="*/ 0 w 114"/>
                <a:gd name="T17" fmla="*/ 0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4"/>
                <a:gd name="T28" fmla="*/ 0 h 45"/>
                <a:gd name="T29" fmla="*/ 114 w 114"/>
                <a:gd name="T30" fmla="*/ 45 h 4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4" h="45">
                  <a:moveTo>
                    <a:pt x="0" y="0"/>
                  </a:moveTo>
                  <a:lnTo>
                    <a:pt x="33" y="9"/>
                  </a:lnTo>
                  <a:lnTo>
                    <a:pt x="71" y="17"/>
                  </a:lnTo>
                  <a:lnTo>
                    <a:pt x="112" y="26"/>
                  </a:lnTo>
                  <a:lnTo>
                    <a:pt x="114" y="45"/>
                  </a:lnTo>
                  <a:lnTo>
                    <a:pt x="85" y="39"/>
                  </a:lnTo>
                  <a:lnTo>
                    <a:pt x="47" y="29"/>
                  </a:lnTo>
                  <a:lnTo>
                    <a:pt x="3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Oval 1359"/>
            <p:cNvSpPr>
              <a:spLocks noChangeArrowheads="1"/>
            </p:cNvSpPr>
            <p:nvPr/>
          </p:nvSpPr>
          <p:spPr bwMode="gray">
            <a:xfrm>
              <a:off x="4383" y="1827"/>
              <a:ext cx="191" cy="34"/>
            </a:xfrm>
            <a:prstGeom prst="ellipse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2" name="Rectangle 1360"/>
            <p:cNvSpPr>
              <a:spLocks noChangeArrowheads="1"/>
            </p:cNvSpPr>
            <p:nvPr/>
          </p:nvSpPr>
          <p:spPr bwMode="gray">
            <a:xfrm>
              <a:off x="4383" y="1580"/>
              <a:ext cx="191" cy="264"/>
            </a:xfrm>
            <a:prstGeom prst="rect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3" name="Oval 1362"/>
            <p:cNvSpPr>
              <a:spLocks noChangeArrowheads="1"/>
            </p:cNvSpPr>
            <p:nvPr/>
          </p:nvSpPr>
          <p:spPr bwMode="gray">
            <a:xfrm>
              <a:off x="4383" y="1565"/>
              <a:ext cx="191" cy="34"/>
            </a:xfrm>
            <a:prstGeom prst="ellipse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" name="Oval 1363"/>
            <p:cNvSpPr>
              <a:spLocks noChangeArrowheads="1"/>
            </p:cNvSpPr>
            <p:nvPr/>
          </p:nvSpPr>
          <p:spPr bwMode="gray">
            <a:xfrm>
              <a:off x="4383" y="1562"/>
              <a:ext cx="191" cy="34"/>
            </a:xfrm>
            <a:prstGeom prst="ellipse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" name="Oval 1364"/>
            <p:cNvSpPr>
              <a:spLocks noChangeArrowheads="1"/>
            </p:cNvSpPr>
            <p:nvPr/>
          </p:nvSpPr>
          <p:spPr bwMode="gray">
            <a:xfrm>
              <a:off x="4383" y="1559"/>
              <a:ext cx="190" cy="38"/>
            </a:xfrm>
            <a:prstGeom prst="ellipse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6" name="Oval 1366"/>
            <p:cNvSpPr>
              <a:spLocks noChangeArrowheads="1"/>
            </p:cNvSpPr>
            <p:nvPr/>
          </p:nvSpPr>
          <p:spPr bwMode="gray">
            <a:xfrm>
              <a:off x="4382" y="1549"/>
              <a:ext cx="191" cy="32"/>
            </a:xfrm>
            <a:prstGeom prst="ellipse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7" name="Rectangle 1367"/>
            <p:cNvSpPr>
              <a:spLocks noChangeArrowheads="1"/>
            </p:cNvSpPr>
            <p:nvPr/>
          </p:nvSpPr>
          <p:spPr bwMode="gray">
            <a:xfrm>
              <a:off x="4382" y="1557"/>
              <a:ext cx="191" cy="8"/>
            </a:xfrm>
            <a:prstGeom prst="rect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08" name="Group 1369"/>
            <p:cNvGrpSpPr>
              <a:grpSpLocks/>
            </p:cNvGrpSpPr>
            <p:nvPr/>
          </p:nvGrpSpPr>
          <p:grpSpPr bwMode="auto">
            <a:xfrm>
              <a:off x="4382" y="1543"/>
              <a:ext cx="191" cy="31"/>
              <a:chOff x="4956" y="1634"/>
              <a:chExt cx="256" cy="35"/>
            </a:xfrm>
          </p:grpSpPr>
          <p:sp>
            <p:nvSpPr>
              <p:cNvPr id="231" name="Oval 1370"/>
              <p:cNvSpPr>
                <a:spLocks noChangeArrowheads="1"/>
              </p:cNvSpPr>
              <p:nvPr/>
            </p:nvSpPr>
            <p:spPr bwMode="gray">
              <a:xfrm>
                <a:off x="4956" y="1634"/>
                <a:ext cx="255" cy="35"/>
              </a:xfrm>
              <a:prstGeom prst="ellipse">
                <a:avLst/>
              </a:prstGeom>
              <a:solidFill>
                <a:srgbClr val="F9AE00"/>
              </a:solidFill>
              <a:ln w="3175">
                <a:solidFill>
                  <a:srgbClr val="DFDFF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2" name="Oval 1371"/>
              <p:cNvSpPr>
                <a:spLocks noChangeArrowheads="1"/>
              </p:cNvSpPr>
              <p:nvPr/>
            </p:nvSpPr>
            <p:spPr bwMode="gray">
              <a:xfrm>
                <a:off x="4956" y="1637"/>
                <a:ext cx="256" cy="32"/>
              </a:xfrm>
              <a:prstGeom prst="ellipse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09" name="Oval 1372"/>
            <p:cNvSpPr>
              <a:spLocks noChangeArrowheads="1"/>
            </p:cNvSpPr>
            <p:nvPr/>
          </p:nvSpPr>
          <p:spPr bwMode="gray">
            <a:xfrm>
              <a:off x="4382" y="1543"/>
              <a:ext cx="190" cy="31"/>
            </a:xfrm>
            <a:prstGeom prst="ellipse">
              <a:avLst/>
            </a:prstGeom>
            <a:solidFill>
              <a:srgbClr val="F9AE00"/>
            </a:solidFill>
            <a:ln w="3175">
              <a:solidFill>
                <a:srgbClr val="DFDF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0" name="Freeform 1373"/>
            <p:cNvSpPr>
              <a:spLocks/>
            </p:cNvSpPr>
            <p:nvPr/>
          </p:nvSpPr>
          <p:spPr bwMode="gray">
            <a:xfrm>
              <a:off x="4401" y="1570"/>
              <a:ext cx="21" cy="5"/>
            </a:xfrm>
            <a:custGeom>
              <a:avLst/>
              <a:gdLst>
                <a:gd name="T0" fmla="*/ 0 w 113"/>
                <a:gd name="T1" fmla="*/ 0 h 39"/>
                <a:gd name="T2" fmla="*/ 1 w 113"/>
                <a:gd name="T3" fmla="*/ 0 h 39"/>
                <a:gd name="T4" fmla="*/ 2 w 113"/>
                <a:gd name="T5" fmla="*/ 0 h 39"/>
                <a:gd name="T6" fmla="*/ 4 w 113"/>
                <a:gd name="T7" fmla="*/ 0 h 39"/>
                <a:gd name="T8" fmla="*/ 4 w 113"/>
                <a:gd name="T9" fmla="*/ 1 h 39"/>
                <a:gd name="T10" fmla="*/ 3 w 113"/>
                <a:gd name="T11" fmla="*/ 1 h 39"/>
                <a:gd name="T12" fmla="*/ 2 w 113"/>
                <a:gd name="T13" fmla="*/ 0 h 39"/>
                <a:gd name="T14" fmla="*/ 0 w 113"/>
                <a:gd name="T15" fmla="*/ 0 h 39"/>
                <a:gd name="T16" fmla="*/ 0 w 113"/>
                <a:gd name="T17" fmla="*/ 0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3"/>
                <a:gd name="T28" fmla="*/ 0 h 39"/>
                <a:gd name="T29" fmla="*/ 113 w 113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3" h="39">
                  <a:moveTo>
                    <a:pt x="0" y="0"/>
                  </a:moveTo>
                  <a:lnTo>
                    <a:pt x="33" y="6"/>
                  </a:lnTo>
                  <a:lnTo>
                    <a:pt x="71" y="15"/>
                  </a:lnTo>
                  <a:lnTo>
                    <a:pt x="112" y="22"/>
                  </a:lnTo>
                  <a:lnTo>
                    <a:pt x="113" y="39"/>
                  </a:lnTo>
                  <a:lnTo>
                    <a:pt x="84" y="36"/>
                  </a:lnTo>
                  <a:lnTo>
                    <a:pt x="46" y="26"/>
                  </a:lnTo>
                  <a:lnTo>
                    <a:pt x="3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1" name="Group 1375"/>
            <p:cNvGrpSpPr>
              <a:grpSpLocks/>
            </p:cNvGrpSpPr>
            <p:nvPr/>
          </p:nvGrpSpPr>
          <p:grpSpPr bwMode="auto">
            <a:xfrm>
              <a:off x="4459" y="1547"/>
              <a:ext cx="38" cy="27"/>
              <a:chOff x="5059" y="1638"/>
              <a:chExt cx="51" cy="31"/>
            </a:xfrm>
          </p:grpSpPr>
          <p:grpSp>
            <p:nvGrpSpPr>
              <p:cNvPr id="218" name="Group 1376"/>
              <p:cNvGrpSpPr>
                <a:grpSpLocks/>
              </p:cNvGrpSpPr>
              <p:nvPr/>
            </p:nvGrpSpPr>
            <p:grpSpPr bwMode="auto">
              <a:xfrm>
                <a:off x="5059" y="1638"/>
                <a:ext cx="51" cy="15"/>
                <a:chOff x="5059" y="1638"/>
                <a:chExt cx="51" cy="15"/>
              </a:xfrm>
            </p:grpSpPr>
            <p:sp>
              <p:nvSpPr>
                <p:cNvPr id="229" name="Oval 1377"/>
                <p:cNvSpPr>
                  <a:spLocks noChangeArrowheads="1"/>
                </p:cNvSpPr>
                <p:nvPr/>
              </p:nvSpPr>
              <p:spPr bwMode="gray">
                <a:xfrm>
                  <a:off x="5059" y="1638"/>
                  <a:ext cx="51" cy="15"/>
                </a:xfrm>
                <a:prstGeom prst="ellipse">
                  <a:avLst/>
                </a:prstGeom>
                <a:solidFill>
                  <a:srgbClr val="F9AE00"/>
                </a:solidFill>
                <a:ln w="3175">
                  <a:solidFill>
                    <a:srgbClr val="7F7F9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0" name="Oval 1378"/>
                <p:cNvSpPr>
                  <a:spLocks noChangeArrowheads="1"/>
                </p:cNvSpPr>
                <p:nvPr/>
              </p:nvSpPr>
              <p:spPr bwMode="gray">
                <a:xfrm>
                  <a:off x="5059" y="1638"/>
                  <a:ext cx="51" cy="14"/>
                </a:xfrm>
                <a:prstGeom prst="ellipse">
                  <a:avLst/>
                </a:prstGeom>
                <a:solidFill>
                  <a:srgbClr val="F9AE00"/>
                </a:solidFill>
                <a:ln w="3175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219" name="Freeform 1379"/>
              <p:cNvSpPr>
                <a:spLocks/>
              </p:cNvSpPr>
              <p:nvPr/>
            </p:nvSpPr>
            <p:spPr bwMode="gray">
              <a:xfrm>
                <a:off x="5064" y="1650"/>
                <a:ext cx="43" cy="19"/>
              </a:xfrm>
              <a:custGeom>
                <a:avLst/>
                <a:gdLst>
                  <a:gd name="T0" fmla="*/ 1 w 172"/>
                  <a:gd name="T1" fmla="*/ 0 h 111"/>
                  <a:gd name="T2" fmla="*/ 0 w 172"/>
                  <a:gd name="T3" fmla="*/ 3 h 111"/>
                  <a:gd name="T4" fmla="*/ 3 w 172"/>
                  <a:gd name="T5" fmla="*/ 3 h 111"/>
                  <a:gd name="T6" fmla="*/ 8 w 172"/>
                  <a:gd name="T7" fmla="*/ 3 h 111"/>
                  <a:gd name="T8" fmla="*/ 11 w 172"/>
                  <a:gd name="T9" fmla="*/ 3 h 111"/>
                  <a:gd name="T10" fmla="*/ 9 w 172"/>
                  <a:gd name="T11" fmla="*/ 0 h 111"/>
                  <a:gd name="T12" fmla="*/ 1 w 172"/>
                  <a:gd name="T13" fmla="*/ 0 h 1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2"/>
                  <a:gd name="T22" fmla="*/ 0 h 111"/>
                  <a:gd name="T23" fmla="*/ 172 w 172"/>
                  <a:gd name="T24" fmla="*/ 111 h 1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2" h="111">
                    <a:moveTo>
                      <a:pt x="20" y="1"/>
                    </a:moveTo>
                    <a:lnTo>
                      <a:pt x="0" y="92"/>
                    </a:lnTo>
                    <a:lnTo>
                      <a:pt x="46" y="111"/>
                    </a:lnTo>
                    <a:lnTo>
                      <a:pt x="131" y="111"/>
                    </a:lnTo>
                    <a:lnTo>
                      <a:pt x="172" y="89"/>
                    </a:lnTo>
                    <a:lnTo>
                      <a:pt x="149" y="0"/>
                    </a:lnTo>
                    <a:lnTo>
                      <a:pt x="20" y="1"/>
                    </a:lnTo>
                    <a:close/>
                  </a:path>
                </a:pathLst>
              </a:cu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Freeform 1380"/>
              <p:cNvSpPr>
                <a:spLocks/>
              </p:cNvSpPr>
              <p:nvPr/>
            </p:nvSpPr>
            <p:spPr bwMode="gray">
              <a:xfrm>
                <a:off x="5064" y="1650"/>
                <a:ext cx="43" cy="18"/>
              </a:xfrm>
              <a:custGeom>
                <a:avLst/>
                <a:gdLst>
                  <a:gd name="T0" fmla="*/ 1 w 170"/>
                  <a:gd name="T1" fmla="*/ 0 h 106"/>
                  <a:gd name="T2" fmla="*/ 0 w 170"/>
                  <a:gd name="T3" fmla="*/ 3 h 106"/>
                  <a:gd name="T4" fmla="*/ 3 w 170"/>
                  <a:gd name="T5" fmla="*/ 3 h 106"/>
                  <a:gd name="T6" fmla="*/ 8 w 170"/>
                  <a:gd name="T7" fmla="*/ 3 h 106"/>
                  <a:gd name="T8" fmla="*/ 11 w 170"/>
                  <a:gd name="T9" fmla="*/ 2 h 106"/>
                  <a:gd name="T10" fmla="*/ 9 w 170"/>
                  <a:gd name="T11" fmla="*/ 0 h 106"/>
                  <a:gd name="T12" fmla="*/ 1 w 170"/>
                  <a:gd name="T13" fmla="*/ 0 h 10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0"/>
                  <a:gd name="T22" fmla="*/ 0 h 106"/>
                  <a:gd name="T23" fmla="*/ 170 w 170"/>
                  <a:gd name="T24" fmla="*/ 106 h 10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0" h="106">
                    <a:moveTo>
                      <a:pt x="17" y="0"/>
                    </a:moveTo>
                    <a:lnTo>
                      <a:pt x="0" y="87"/>
                    </a:lnTo>
                    <a:lnTo>
                      <a:pt x="48" y="106"/>
                    </a:lnTo>
                    <a:lnTo>
                      <a:pt x="128" y="106"/>
                    </a:lnTo>
                    <a:lnTo>
                      <a:pt x="170" y="85"/>
                    </a:lnTo>
                    <a:lnTo>
                      <a:pt x="145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1" name="Group 1381"/>
              <p:cNvGrpSpPr>
                <a:grpSpLocks/>
              </p:cNvGrpSpPr>
              <p:nvPr/>
            </p:nvGrpSpPr>
            <p:grpSpPr bwMode="auto">
              <a:xfrm>
                <a:off x="5069" y="1650"/>
                <a:ext cx="31" cy="8"/>
                <a:chOff x="5069" y="1650"/>
                <a:chExt cx="31" cy="8"/>
              </a:xfrm>
            </p:grpSpPr>
            <p:sp>
              <p:nvSpPr>
                <p:cNvPr id="226" name="Oval 1382"/>
                <p:cNvSpPr>
                  <a:spLocks noChangeArrowheads="1"/>
                </p:cNvSpPr>
                <p:nvPr/>
              </p:nvSpPr>
              <p:spPr bwMode="gray">
                <a:xfrm>
                  <a:off x="5069" y="1650"/>
                  <a:ext cx="30" cy="8"/>
                </a:xfrm>
                <a:prstGeom prst="ellipse">
                  <a:avLst/>
                </a:prstGeom>
                <a:solidFill>
                  <a:srgbClr val="F9AE00"/>
                </a:solidFill>
                <a:ln w="3175">
                  <a:solidFill>
                    <a:srgbClr val="7F7F9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27" name="Oval 1383"/>
                <p:cNvSpPr>
                  <a:spLocks noChangeArrowheads="1"/>
                </p:cNvSpPr>
                <p:nvPr/>
              </p:nvSpPr>
              <p:spPr bwMode="gray">
                <a:xfrm>
                  <a:off x="5069" y="1650"/>
                  <a:ext cx="31" cy="8"/>
                </a:xfrm>
                <a:prstGeom prst="ellipse">
                  <a:avLst/>
                </a:prstGeom>
                <a:solidFill>
                  <a:srgbClr val="F9AE00"/>
                </a:solidFill>
                <a:ln w="3175">
                  <a:solidFill>
                    <a:srgbClr val="7F7F9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28" name="Oval 1384"/>
                <p:cNvSpPr>
                  <a:spLocks noChangeArrowheads="1"/>
                </p:cNvSpPr>
                <p:nvPr/>
              </p:nvSpPr>
              <p:spPr bwMode="gray">
                <a:xfrm>
                  <a:off x="5069" y="1650"/>
                  <a:ext cx="31" cy="7"/>
                </a:xfrm>
                <a:prstGeom prst="ellipse">
                  <a:avLst/>
                </a:prstGeom>
                <a:solidFill>
                  <a:srgbClr val="F9AE00"/>
                </a:solidFill>
                <a:ln w="3175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22" name="Group 1385"/>
              <p:cNvGrpSpPr>
                <a:grpSpLocks/>
              </p:cNvGrpSpPr>
              <p:nvPr/>
            </p:nvGrpSpPr>
            <p:grpSpPr bwMode="auto">
              <a:xfrm>
                <a:off x="5064" y="1658"/>
                <a:ext cx="41" cy="10"/>
                <a:chOff x="5064" y="1658"/>
                <a:chExt cx="41" cy="10"/>
              </a:xfrm>
            </p:grpSpPr>
            <p:sp>
              <p:nvSpPr>
                <p:cNvPr id="223" name="Oval 1386"/>
                <p:cNvSpPr>
                  <a:spLocks noChangeArrowheads="1"/>
                </p:cNvSpPr>
                <p:nvPr/>
              </p:nvSpPr>
              <p:spPr bwMode="gray">
                <a:xfrm>
                  <a:off x="5064" y="1659"/>
                  <a:ext cx="40" cy="9"/>
                </a:xfrm>
                <a:prstGeom prst="ellipse">
                  <a:avLst/>
                </a:prstGeom>
                <a:solidFill>
                  <a:srgbClr val="F9AE00"/>
                </a:solidFill>
                <a:ln w="3175">
                  <a:solidFill>
                    <a:srgbClr val="7F7F9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24" name="Oval 1387"/>
                <p:cNvSpPr>
                  <a:spLocks noChangeArrowheads="1"/>
                </p:cNvSpPr>
                <p:nvPr/>
              </p:nvSpPr>
              <p:spPr bwMode="gray">
                <a:xfrm>
                  <a:off x="5066" y="1659"/>
                  <a:ext cx="39" cy="9"/>
                </a:xfrm>
                <a:prstGeom prst="ellipse">
                  <a:avLst/>
                </a:prstGeom>
                <a:solidFill>
                  <a:srgbClr val="F9AE00"/>
                </a:solidFill>
                <a:ln w="3175">
                  <a:solidFill>
                    <a:srgbClr val="7F7F9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25" name="Oval 1388"/>
                <p:cNvSpPr>
                  <a:spLocks noChangeArrowheads="1"/>
                </p:cNvSpPr>
                <p:nvPr/>
              </p:nvSpPr>
              <p:spPr bwMode="gray">
                <a:xfrm>
                  <a:off x="5066" y="1658"/>
                  <a:ext cx="39" cy="10"/>
                </a:xfrm>
                <a:prstGeom prst="ellipse">
                  <a:avLst/>
                </a:prstGeom>
                <a:solidFill>
                  <a:srgbClr val="F9AE00"/>
                </a:solidFill>
                <a:ln w="3175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212" name="Oval 1389"/>
            <p:cNvSpPr>
              <a:spLocks noChangeArrowheads="1"/>
            </p:cNvSpPr>
            <p:nvPr/>
          </p:nvSpPr>
          <p:spPr bwMode="gray">
            <a:xfrm>
              <a:off x="4473" y="1559"/>
              <a:ext cx="10" cy="3"/>
            </a:xfrm>
            <a:prstGeom prst="ellipse">
              <a:avLst/>
            </a:prstGeom>
            <a:solidFill>
              <a:srgbClr val="F9AE00"/>
            </a:solidFill>
            <a:ln w="3175">
              <a:solidFill>
                <a:srgbClr val="BFBFD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3" name="Rectangle 1390"/>
            <p:cNvSpPr>
              <a:spLocks noChangeArrowheads="1"/>
            </p:cNvSpPr>
            <p:nvPr/>
          </p:nvSpPr>
          <p:spPr bwMode="gray">
            <a:xfrm>
              <a:off x="4350" y="1591"/>
              <a:ext cx="2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</a:p>
          </p:txBody>
        </p:sp>
        <p:graphicFrame>
          <p:nvGraphicFramePr>
            <p:cNvPr id="214" name="Object 1392"/>
            <p:cNvGraphicFramePr>
              <a:graphicFrameLocks/>
            </p:cNvGraphicFramePr>
            <p:nvPr/>
          </p:nvGraphicFramePr>
          <p:xfrm>
            <a:off x="3639" y="1539"/>
            <a:ext cx="201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63" name="Clip" r:id="rId21" imgW="1898640" imgH="3657600" progId="MS_ClipArt_Gallery.2">
                    <p:embed/>
                  </p:oleObj>
                </mc:Choice>
                <mc:Fallback>
                  <p:oleObj name="Clip" r:id="rId21" imgW="1898640" imgH="3657600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gray">
                        <a:xfrm>
                          <a:off x="3639" y="1539"/>
                          <a:ext cx="201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" name="Rectangle 1393"/>
            <p:cNvSpPr>
              <a:spLocks noChangeArrowheads="1"/>
            </p:cNvSpPr>
            <p:nvPr/>
          </p:nvSpPr>
          <p:spPr bwMode="gray">
            <a:xfrm>
              <a:off x="3625" y="1566"/>
              <a:ext cx="20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P</a:t>
              </a:r>
            </a:p>
          </p:txBody>
        </p:sp>
        <p:graphicFrame>
          <p:nvGraphicFramePr>
            <p:cNvPr id="216" name="Object 1395"/>
            <p:cNvGraphicFramePr>
              <a:graphicFrameLocks/>
            </p:cNvGraphicFramePr>
            <p:nvPr/>
          </p:nvGraphicFramePr>
          <p:xfrm>
            <a:off x="4119" y="1543"/>
            <a:ext cx="201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64" name="Clip" r:id="rId23" imgW="1898640" imgH="3657600" progId="MS_ClipArt_Gallery.2">
                    <p:embed/>
                  </p:oleObj>
                </mc:Choice>
                <mc:Fallback>
                  <p:oleObj name="Clip" r:id="rId23" imgW="1898640" imgH="3657600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gray">
                        <a:xfrm>
                          <a:off x="4119" y="1543"/>
                          <a:ext cx="201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7" name="Rectangle 1396"/>
            <p:cNvSpPr>
              <a:spLocks noChangeArrowheads="1"/>
            </p:cNvSpPr>
            <p:nvPr/>
          </p:nvSpPr>
          <p:spPr bwMode="gray">
            <a:xfrm>
              <a:off x="4105" y="1570"/>
              <a:ext cx="20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P</a:t>
              </a:r>
            </a:p>
          </p:txBody>
        </p:sp>
      </p:grpSp>
      <p:sp>
        <p:nvSpPr>
          <p:cNvPr id="1331" name="Text Box 1397"/>
          <p:cNvSpPr txBox="1">
            <a:spLocks noChangeArrowheads="1"/>
          </p:cNvSpPr>
          <p:nvPr/>
        </p:nvSpPr>
        <p:spPr bwMode="gray">
          <a:xfrm>
            <a:off x="838200" y="5537200"/>
            <a:ext cx="176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Household 4 -</a:t>
            </a:r>
          </a:p>
        </p:txBody>
      </p:sp>
      <p:sp>
        <p:nvSpPr>
          <p:cNvPr id="1332" name="Text Box 1398"/>
          <p:cNvSpPr txBox="1">
            <a:spLocks noChangeArrowheads="1"/>
          </p:cNvSpPr>
          <p:nvPr/>
        </p:nvSpPr>
        <p:spPr bwMode="gray">
          <a:xfrm>
            <a:off x="838200" y="3276600"/>
            <a:ext cx="176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Household 1 -</a:t>
            </a:r>
          </a:p>
        </p:txBody>
      </p:sp>
      <p:sp>
        <p:nvSpPr>
          <p:cNvPr id="1333" name="Text Box 1399"/>
          <p:cNvSpPr txBox="1">
            <a:spLocks noChangeArrowheads="1"/>
          </p:cNvSpPr>
          <p:nvPr/>
        </p:nvSpPr>
        <p:spPr bwMode="gray">
          <a:xfrm>
            <a:off x="838200" y="4051300"/>
            <a:ext cx="176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Household 2 -</a:t>
            </a:r>
          </a:p>
        </p:txBody>
      </p:sp>
      <p:sp>
        <p:nvSpPr>
          <p:cNvPr id="1334" name="Text Box 1400"/>
          <p:cNvSpPr txBox="1">
            <a:spLocks noChangeArrowheads="1"/>
          </p:cNvSpPr>
          <p:nvPr/>
        </p:nvSpPr>
        <p:spPr bwMode="gray">
          <a:xfrm>
            <a:off x="838200" y="4737100"/>
            <a:ext cx="176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Household 3 -</a:t>
            </a:r>
          </a:p>
        </p:txBody>
      </p:sp>
      <p:sp>
        <p:nvSpPr>
          <p:cNvPr id="1335" name="Text Box 1408"/>
          <p:cNvSpPr txBox="1">
            <a:spLocks noChangeArrowheads="1"/>
          </p:cNvSpPr>
          <p:nvPr/>
        </p:nvSpPr>
        <p:spPr bwMode="auto">
          <a:xfrm>
            <a:off x="838200" y="2514600"/>
            <a:ext cx="640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 i="1">
                <a:solidFill>
                  <a:schemeClr val="tx1"/>
                </a:solidFill>
              </a:rPr>
              <a:t>Category purchases over the past 52 or 104 weeks</a:t>
            </a:r>
          </a:p>
        </p:txBody>
      </p:sp>
      <p:sp>
        <p:nvSpPr>
          <p:cNvPr id="1336" name="Rectangle 1401"/>
          <p:cNvSpPr>
            <a:spLocks noChangeArrowheads="1"/>
          </p:cNvSpPr>
          <p:nvPr/>
        </p:nvSpPr>
        <p:spPr bwMode="gray">
          <a:xfrm>
            <a:off x="352425" y="1447800"/>
            <a:ext cx="7010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2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1"/>
              </a:buClr>
              <a:buFont typeface="Wingdings 3" pitchFamily="18" charset="2"/>
              <a:buChar char=""/>
            </a:pPr>
            <a:r>
              <a:rPr lang="en-US" altLang="en-US" sz="2000" dirty="0">
                <a:solidFill>
                  <a:schemeClr val="tx1"/>
                </a:solidFill>
              </a:rPr>
              <a:t>For each IRI Panel household, make a chronological list of each category SKU purchased.</a:t>
            </a:r>
          </a:p>
        </p:txBody>
      </p:sp>
      <p:sp>
        <p:nvSpPr>
          <p:cNvPr id="1337" name="Rectangle 1402"/>
          <p:cNvSpPr>
            <a:spLocks noGrp="1" noChangeArrowheads="1"/>
          </p:cNvSpPr>
          <p:nvPr>
            <p:ph type="title"/>
          </p:nvPr>
        </p:nvSpPr>
        <p:spPr>
          <a:xfrm>
            <a:off x="127000" y="304800"/>
            <a:ext cx="8407400" cy="519113"/>
          </a:xfrm>
          <a:noFill/>
        </p:spPr>
        <p:txBody>
          <a:bodyPr anchor="ctr"/>
          <a:lstStyle/>
          <a:p>
            <a:pPr eaLnBrk="1" hangingPunct="1"/>
            <a:r>
              <a:rPr lang="en-US" altLang="en-US"/>
              <a:t>Step 1.  Construct the Input Database</a:t>
            </a:r>
          </a:p>
        </p:txBody>
      </p:sp>
      <p:pic>
        <p:nvPicPr>
          <p:cNvPr id="1338" name="Picture 1407" descr="scanhand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814" y="553243"/>
            <a:ext cx="1301750" cy="17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40" name="Object 13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2018321"/>
              </p:ext>
            </p:extLst>
          </p:nvPr>
        </p:nvGraphicFramePr>
        <p:xfrm>
          <a:off x="3289608" y="3200400"/>
          <a:ext cx="3190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5" name="Clip" r:id="rId26" imgW="1898640" imgH="3657600" progId="MS_ClipArt_Gallery.2">
                  <p:embed/>
                </p:oleObj>
              </mc:Choice>
              <mc:Fallback>
                <p:oleObj name="Clip" r:id="rId26" imgW="1898640" imgH="365760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3289608" y="3200400"/>
                        <a:ext cx="31908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" name="Rectangle 1313"/>
          <p:cNvSpPr>
            <a:spLocks noChangeArrowheads="1"/>
          </p:cNvSpPr>
          <p:nvPr/>
        </p:nvSpPr>
        <p:spPr bwMode="gray">
          <a:xfrm>
            <a:off x="3267383" y="3243263"/>
            <a:ext cx="32543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2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>
              <a:buSzTx/>
              <a:buFontTx/>
              <a:buNone/>
            </a:pPr>
            <a:r>
              <a:rPr lang="en-US" altLang="en-US" sz="2000" dirty="0">
                <a:latin typeface="Times New Roman" pitchFamily="18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97260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972716" y="3222174"/>
            <a:ext cx="5321300" cy="2814638"/>
            <a:chOff x="2064" y="1539"/>
            <a:chExt cx="3352" cy="1773"/>
          </a:xfrm>
        </p:grpSpPr>
        <p:graphicFrame>
          <p:nvGraphicFramePr>
            <p:cNvPr id="5" name="Object 4"/>
            <p:cNvGraphicFramePr>
              <a:graphicFrameLocks/>
            </p:cNvGraphicFramePr>
            <p:nvPr/>
          </p:nvGraphicFramePr>
          <p:xfrm>
            <a:off x="2078" y="2968"/>
            <a:ext cx="201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26" name="Clip" r:id="rId3" imgW="1898640" imgH="3657600" progId="MS_ClipArt_Gallery.2">
                    <p:embed/>
                  </p:oleObj>
                </mc:Choice>
                <mc:Fallback>
                  <p:oleObj name="Clip" r:id="rId3" imgW="1898640" imgH="3657600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gray">
                        <a:xfrm>
                          <a:off x="2078" y="2968"/>
                          <a:ext cx="201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5"/>
            <p:cNvSpPr>
              <a:spLocks noChangeArrowheads="1"/>
            </p:cNvSpPr>
            <p:nvPr/>
          </p:nvSpPr>
          <p:spPr bwMode="gray">
            <a:xfrm>
              <a:off x="2064" y="2995"/>
              <a:ext cx="20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P</a:t>
              </a:r>
            </a:p>
          </p:txBody>
        </p:sp>
        <p:graphicFrame>
          <p:nvGraphicFramePr>
            <p:cNvPr id="7" name="Object 6"/>
            <p:cNvGraphicFramePr>
              <a:graphicFrameLocks/>
            </p:cNvGraphicFramePr>
            <p:nvPr/>
          </p:nvGraphicFramePr>
          <p:xfrm>
            <a:off x="2340" y="2968"/>
            <a:ext cx="201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27" name="Clip" r:id="rId5" imgW="1898640" imgH="3657600" progId="MS_ClipArt_Gallery.2">
                    <p:embed/>
                  </p:oleObj>
                </mc:Choice>
                <mc:Fallback>
                  <p:oleObj name="Clip" r:id="rId5" imgW="1898640" imgH="3657600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gray">
                        <a:xfrm>
                          <a:off x="2340" y="2968"/>
                          <a:ext cx="201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7"/>
            <p:cNvSpPr>
              <a:spLocks noChangeArrowheads="1"/>
            </p:cNvSpPr>
            <p:nvPr/>
          </p:nvSpPr>
          <p:spPr bwMode="gray">
            <a:xfrm>
              <a:off x="2326" y="2995"/>
              <a:ext cx="20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P</a:t>
              </a:r>
            </a:p>
          </p:txBody>
        </p:sp>
        <p:graphicFrame>
          <p:nvGraphicFramePr>
            <p:cNvPr id="9" name="Object 8"/>
            <p:cNvGraphicFramePr>
              <a:graphicFrameLocks/>
            </p:cNvGraphicFramePr>
            <p:nvPr/>
          </p:nvGraphicFramePr>
          <p:xfrm>
            <a:off x="3380" y="2968"/>
            <a:ext cx="201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28" name="Clip" r:id="rId7" imgW="1898640" imgH="3657600" progId="MS_ClipArt_Gallery.2">
                    <p:embed/>
                  </p:oleObj>
                </mc:Choice>
                <mc:Fallback>
                  <p:oleObj name="Clip" r:id="rId7" imgW="1898640" imgH="3657600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gray">
                        <a:xfrm>
                          <a:off x="3380" y="2968"/>
                          <a:ext cx="201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9"/>
            <p:cNvSpPr>
              <a:spLocks noChangeArrowheads="1"/>
            </p:cNvSpPr>
            <p:nvPr/>
          </p:nvSpPr>
          <p:spPr bwMode="gray">
            <a:xfrm>
              <a:off x="3366" y="2995"/>
              <a:ext cx="20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P</a:t>
              </a:r>
            </a:p>
          </p:txBody>
        </p:sp>
        <p:graphicFrame>
          <p:nvGraphicFramePr>
            <p:cNvPr id="11" name="Object 10"/>
            <p:cNvGraphicFramePr>
              <a:graphicFrameLocks/>
            </p:cNvGraphicFramePr>
            <p:nvPr/>
          </p:nvGraphicFramePr>
          <p:xfrm>
            <a:off x="2598" y="2968"/>
            <a:ext cx="201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29" name="Clip" r:id="rId9" imgW="1898640" imgH="3657600" progId="MS_ClipArt_Gallery.2">
                    <p:embed/>
                  </p:oleObj>
                </mc:Choice>
                <mc:Fallback>
                  <p:oleObj name="Clip" r:id="rId9" imgW="1898640" imgH="3657600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gray">
                        <a:xfrm>
                          <a:off x="2598" y="2968"/>
                          <a:ext cx="201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11"/>
            <p:cNvSpPr>
              <a:spLocks noChangeArrowheads="1"/>
            </p:cNvSpPr>
            <p:nvPr/>
          </p:nvSpPr>
          <p:spPr bwMode="gray">
            <a:xfrm>
              <a:off x="2584" y="2995"/>
              <a:ext cx="20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P</a:t>
              </a:r>
            </a:p>
          </p:txBody>
        </p:sp>
        <p:graphicFrame>
          <p:nvGraphicFramePr>
            <p:cNvPr id="13" name="Object 12"/>
            <p:cNvGraphicFramePr>
              <a:graphicFrameLocks/>
            </p:cNvGraphicFramePr>
            <p:nvPr/>
          </p:nvGraphicFramePr>
          <p:xfrm>
            <a:off x="3872" y="2968"/>
            <a:ext cx="201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30" name="Clip" r:id="rId11" imgW="1898640" imgH="3657600" progId="MS_ClipArt_Gallery.2">
                    <p:embed/>
                  </p:oleObj>
                </mc:Choice>
                <mc:Fallback>
                  <p:oleObj name="Clip" r:id="rId11" imgW="1898640" imgH="3657600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gray">
                        <a:xfrm>
                          <a:off x="3872" y="2968"/>
                          <a:ext cx="201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13"/>
            <p:cNvSpPr>
              <a:spLocks noChangeArrowheads="1"/>
            </p:cNvSpPr>
            <p:nvPr/>
          </p:nvSpPr>
          <p:spPr bwMode="gray">
            <a:xfrm>
              <a:off x="3858" y="2995"/>
              <a:ext cx="20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P</a:t>
              </a:r>
            </a:p>
          </p:txBody>
        </p:sp>
        <p:graphicFrame>
          <p:nvGraphicFramePr>
            <p:cNvPr id="15" name="Object 14"/>
            <p:cNvGraphicFramePr>
              <a:graphicFrameLocks/>
            </p:cNvGraphicFramePr>
            <p:nvPr/>
          </p:nvGraphicFramePr>
          <p:xfrm>
            <a:off x="5215" y="2968"/>
            <a:ext cx="201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31" name="Clip" r:id="rId13" imgW="1898640" imgH="3657600" progId="MS_ClipArt_Gallery.2">
                    <p:embed/>
                  </p:oleObj>
                </mc:Choice>
                <mc:Fallback>
                  <p:oleObj name="Clip" r:id="rId13" imgW="1898640" imgH="3657600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gray">
                        <a:xfrm>
                          <a:off x="5215" y="2968"/>
                          <a:ext cx="201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ctangle 15"/>
            <p:cNvSpPr>
              <a:spLocks noChangeArrowheads="1"/>
            </p:cNvSpPr>
            <p:nvPr/>
          </p:nvSpPr>
          <p:spPr bwMode="gray">
            <a:xfrm>
              <a:off x="5201" y="2995"/>
              <a:ext cx="20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P</a:t>
              </a:r>
            </a:p>
          </p:txBody>
        </p: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3126" y="2968"/>
              <a:ext cx="200" cy="339"/>
              <a:chOff x="2974" y="3217"/>
              <a:chExt cx="162" cy="291"/>
            </a:xfrm>
          </p:grpSpPr>
          <p:grpSp>
            <p:nvGrpSpPr>
              <p:cNvPr id="1295" name="Group 17"/>
              <p:cNvGrpSpPr>
                <a:grpSpLocks/>
              </p:cNvGrpSpPr>
              <p:nvPr/>
            </p:nvGrpSpPr>
            <p:grpSpPr bwMode="auto">
              <a:xfrm>
                <a:off x="2975" y="3471"/>
                <a:ext cx="161" cy="37"/>
                <a:chOff x="2975" y="3471"/>
                <a:chExt cx="161" cy="37"/>
              </a:xfrm>
            </p:grpSpPr>
            <p:grpSp>
              <p:nvGrpSpPr>
                <p:cNvPr id="1327" name="Group 18"/>
                <p:cNvGrpSpPr>
                  <a:grpSpLocks/>
                </p:cNvGrpSpPr>
                <p:nvPr/>
              </p:nvGrpSpPr>
              <p:grpSpPr bwMode="auto">
                <a:xfrm>
                  <a:off x="2975" y="3471"/>
                  <a:ext cx="161" cy="37"/>
                  <a:chOff x="2975" y="3471"/>
                  <a:chExt cx="161" cy="37"/>
                </a:xfrm>
              </p:grpSpPr>
              <p:sp>
                <p:nvSpPr>
                  <p:cNvPr id="1329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471"/>
                    <a:ext cx="161" cy="3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330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472"/>
                    <a:ext cx="161" cy="3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328" name="Freeform 21"/>
                <p:cNvSpPr>
                  <a:spLocks/>
                </p:cNvSpPr>
                <p:nvPr/>
              </p:nvSpPr>
              <p:spPr bwMode="gray">
                <a:xfrm>
                  <a:off x="2991" y="3496"/>
                  <a:ext cx="18" cy="5"/>
                </a:xfrm>
                <a:custGeom>
                  <a:avLst/>
                  <a:gdLst>
                    <a:gd name="T0" fmla="*/ 0 w 124"/>
                    <a:gd name="T1" fmla="*/ 0 h 41"/>
                    <a:gd name="T2" fmla="*/ 1 w 124"/>
                    <a:gd name="T3" fmla="*/ 0 h 41"/>
                    <a:gd name="T4" fmla="*/ 2 w 124"/>
                    <a:gd name="T5" fmla="*/ 0 h 41"/>
                    <a:gd name="T6" fmla="*/ 3 w 124"/>
                    <a:gd name="T7" fmla="*/ 0 h 41"/>
                    <a:gd name="T8" fmla="*/ 3 w 124"/>
                    <a:gd name="T9" fmla="*/ 1 h 41"/>
                    <a:gd name="T10" fmla="*/ 2 w 124"/>
                    <a:gd name="T11" fmla="*/ 0 h 41"/>
                    <a:gd name="T12" fmla="*/ 1 w 124"/>
                    <a:gd name="T13" fmla="*/ 0 h 41"/>
                    <a:gd name="T14" fmla="*/ 0 w 124"/>
                    <a:gd name="T15" fmla="*/ 0 h 41"/>
                    <a:gd name="T16" fmla="*/ 0 w 124"/>
                    <a:gd name="T17" fmla="*/ 0 h 4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4"/>
                    <a:gd name="T28" fmla="*/ 0 h 41"/>
                    <a:gd name="T29" fmla="*/ 124 w 124"/>
                    <a:gd name="T30" fmla="*/ 41 h 4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4" h="41">
                      <a:moveTo>
                        <a:pt x="0" y="0"/>
                      </a:moveTo>
                      <a:lnTo>
                        <a:pt x="35" y="8"/>
                      </a:lnTo>
                      <a:lnTo>
                        <a:pt x="77" y="15"/>
                      </a:lnTo>
                      <a:lnTo>
                        <a:pt x="122" y="24"/>
                      </a:lnTo>
                      <a:lnTo>
                        <a:pt x="124" y="41"/>
                      </a:lnTo>
                      <a:lnTo>
                        <a:pt x="92" y="36"/>
                      </a:lnTo>
                      <a:lnTo>
                        <a:pt x="50" y="27"/>
                      </a:lnTo>
                      <a:lnTo>
                        <a:pt x="3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96" name="Oval 22"/>
              <p:cNvSpPr>
                <a:spLocks noChangeArrowheads="1"/>
              </p:cNvSpPr>
              <p:nvPr/>
            </p:nvSpPr>
            <p:spPr bwMode="gray">
              <a:xfrm>
                <a:off x="2975" y="3469"/>
                <a:ext cx="161" cy="3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97" name="Rectangle 23"/>
              <p:cNvSpPr>
                <a:spLocks noChangeArrowheads="1"/>
              </p:cNvSpPr>
              <p:nvPr/>
            </p:nvSpPr>
            <p:spPr bwMode="gray">
              <a:xfrm>
                <a:off x="2976" y="3250"/>
                <a:ext cx="160" cy="23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298" name="Group 24"/>
              <p:cNvGrpSpPr>
                <a:grpSpLocks/>
              </p:cNvGrpSpPr>
              <p:nvPr/>
            </p:nvGrpSpPr>
            <p:grpSpPr bwMode="auto">
              <a:xfrm>
                <a:off x="2976" y="3234"/>
                <a:ext cx="160" cy="33"/>
                <a:chOff x="2976" y="3234"/>
                <a:chExt cx="160" cy="33"/>
              </a:xfrm>
            </p:grpSpPr>
            <p:sp>
              <p:nvSpPr>
                <p:cNvPr id="1325" name="Oval 25"/>
                <p:cNvSpPr>
                  <a:spLocks noChangeArrowheads="1"/>
                </p:cNvSpPr>
                <p:nvPr/>
              </p:nvSpPr>
              <p:spPr bwMode="gray">
                <a:xfrm>
                  <a:off x="2976" y="3237"/>
                  <a:ext cx="160" cy="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326" name="Oval 26"/>
                <p:cNvSpPr>
                  <a:spLocks noChangeArrowheads="1"/>
                </p:cNvSpPr>
                <p:nvPr/>
              </p:nvSpPr>
              <p:spPr bwMode="gray">
                <a:xfrm>
                  <a:off x="2976" y="3234"/>
                  <a:ext cx="160" cy="3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299" name="Oval 27"/>
              <p:cNvSpPr>
                <a:spLocks noChangeArrowheads="1"/>
              </p:cNvSpPr>
              <p:nvPr/>
            </p:nvSpPr>
            <p:spPr bwMode="gray">
              <a:xfrm>
                <a:off x="2976" y="3231"/>
                <a:ext cx="160" cy="3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300" name="Group 28"/>
              <p:cNvGrpSpPr>
                <a:grpSpLocks/>
              </p:cNvGrpSpPr>
              <p:nvPr/>
            </p:nvGrpSpPr>
            <p:grpSpPr bwMode="auto">
              <a:xfrm>
                <a:off x="2975" y="3223"/>
                <a:ext cx="161" cy="28"/>
                <a:chOff x="2975" y="3223"/>
                <a:chExt cx="161" cy="28"/>
              </a:xfrm>
            </p:grpSpPr>
            <p:sp>
              <p:nvSpPr>
                <p:cNvPr id="1323" name="Oval 29"/>
                <p:cNvSpPr>
                  <a:spLocks noChangeArrowheads="1"/>
                </p:cNvSpPr>
                <p:nvPr/>
              </p:nvSpPr>
              <p:spPr bwMode="gray">
                <a:xfrm>
                  <a:off x="2975" y="3223"/>
                  <a:ext cx="161" cy="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324" name="Rectangle 30"/>
                <p:cNvSpPr>
                  <a:spLocks noChangeArrowheads="1"/>
                </p:cNvSpPr>
                <p:nvPr/>
              </p:nvSpPr>
              <p:spPr bwMode="gray">
                <a:xfrm>
                  <a:off x="2975" y="3230"/>
                  <a:ext cx="161" cy="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01" name="Group 31"/>
              <p:cNvGrpSpPr>
                <a:grpSpLocks/>
              </p:cNvGrpSpPr>
              <p:nvPr/>
            </p:nvGrpSpPr>
            <p:grpSpPr bwMode="auto">
              <a:xfrm>
                <a:off x="2974" y="3217"/>
                <a:ext cx="162" cy="29"/>
                <a:chOff x="2974" y="3217"/>
                <a:chExt cx="162" cy="29"/>
              </a:xfrm>
            </p:grpSpPr>
            <p:grpSp>
              <p:nvGrpSpPr>
                <p:cNvPr id="1319" name="Group 32"/>
                <p:cNvGrpSpPr>
                  <a:grpSpLocks/>
                </p:cNvGrpSpPr>
                <p:nvPr/>
              </p:nvGrpSpPr>
              <p:grpSpPr bwMode="auto">
                <a:xfrm>
                  <a:off x="2974" y="3217"/>
                  <a:ext cx="162" cy="29"/>
                  <a:chOff x="2974" y="3217"/>
                  <a:chExt cx="162" cy="29"/>
                </a:xfrm>
              </p:grpSpPr>
              <p:sp>
                <p:nvSpPr>
                  <p:cNvPr id="1321" name="Oval 33"/>
                  <p:cNvSpPr>
                    <a:spLocks noChangeArrowheads="1"/>
                  </p:cNvSpPr>
                  <p:nvPr/>
                </p:nvSpPr>
                <p:spPr bwMode="gray">
                  <a:xfrm>
                    <a:off x="2974" y="3217"/>
                    <a:ext cx="162" cy="2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322" name="Oval 34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220"/>
                    <a:ext cx="161" cy="2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320" name="Oval 35"/>
                <p:cNvSpPr>
                  <a:spLocks noChangeArrowheads="1"/>
                </p:cNvSpPr>
                <p:nvPr/>
              </p:nvSpPr>
              <p:spPr bwMode="gray">
                <a:xfrm>
                  <a:off x="2974" y="3217"/>
                  <a:ext cx="162" cy="29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302" name="Freeform 36"/>
              <p:cNvSpPr>
                <a:spLocks/>
              </p:cNvSpPr>
              <p:nvPr/>
            </p:nvSpPr>
            <p:spPr bwMode="gray">
              <a:xfrm>
                <a:off x="2991" y="3241"/>
                <a:ext cx="18" cy="5"/>
              </a:xfrm>
              <a:custGeom>
                <a:avLst/>
                <a:gdLst>
                  <a:gd name="T0" fmla="*/ 0 w 123"/>
                  <a:gd name="T1" fmla="*/ 0 h 36"/>
                  <a:gd name="T2" fmla="*/ 1 w 123"/>
                  <a:gd name="T3" fmla="*/ 0 h 36"/>
                  <a:gd name="T4" fmla="*/ 2 w 123"/>
                  <a:gd name="T5" fmla="*/ 0 h 36"/>
                  <a:gd name="T6" fmla="*/ 3 w 123"/>
                  <a:gd name="T7" fmla="*/ 0 h 36"/>
                  <a:gd name="T8" fmla="*/ 3 w 123"/>
                  <a:gd name="T9" fmla="*/ 1 h 36"/>
                  <a:gd name="T10" fmla="*/ 2 w 123"/>
                  <a:gd name="T11" fmla="*/ 1 h 36"/>
                  <a:gd name="T12" fmla="*/ 1 w 123"/>
                  <a:gd name="T13" fmla="*/ 0 h 36"/>
                  <a:gd name="T14" fmla="*/ 0 w 123"/>
                  <a:gd name="T15" fmla="*/ 0 h 36"/>
                  <a:gd name="T16" fmla="*/ 0 w 123"/>
                  <a:gd name="T17" fmla="*/ 0 h 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3"/>
                  <a:gd name="T28" fmla="*/ 0 h 36"/>
                  <a:gd name="T29" fmla="*/ 123 w 123"/>
                  <a:gd name="T30" fmla="*/ 36 h 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3" h="36">
                    <a:moveTo>
                      <a:pt x="0" y="0"/>
                    </a:moveTo>
                    <a:lnTo>
                      <a:pt x="35" y="6"/>
                    </a:lnTo>
                    <a:lnTo>
                      <a:pt x="77" y="14"/>
                    </a:lnTo>
                    <a:lnTo>
                      <a:pt x="122" y="21"/>
                    </a:lnTo>
                    <a:lnTo>
                      <a:pt x="123" y="36"/>
                    </a:lnTo>
                    <a:lnTo>
                      <a:pt x="91" y="33"/>
                    </a:lnTo>
                    <a:lnTo>
                      <a:pt x="49" y="24"/>
                    </a:lnTo>
                    <a:lnTo>
                      <a:pt x="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03" name="Group 37"/>
              <p:cNvGrpSpPr>
                <a:grpSpLocks/>
              </p:cNvGrpSpPr>
              <p:nvPr/>
            </p:nvGrpSpPr>
            <p:grpSpPr bwMode="auto">
              <a:xfrm>
                <a:off x="3039" y="3220"/>
                <a:ext cx="33" cy="25"/>
                <a:chOff x="3039" y="3220"/>
                <a:chExt cx="33" cy="25"/>
              </a:xfrm>
            </p:grpSpPr>
            <p:grpSp>
              <p:nvGrpSpPr>
                <p:cNvPr id="1304" name="Group 38"/>
                <p:cNvGrpSpPr>
                  <a:grpSpLocks/>
                </p:cNvGrpSpPr>
                <p:nvPr/>
              </p:nvGrpSpPr>
              <p:grpSpPr bwMode="auto">
                <a:xfrm>
                  <a:off x="3039" y="3220"/>
                  <a:ext cx="33" cy="25"/>
                  <a:chOff x="3039" y="3220"/>
                  <a:chExt cx="33" cy="25"/>
                </a:xfrm>
              </p:grpSpPr>
              <p:grpSp>
                <p:nvGrpSpPr>
                  <p:cNvPr id="1306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3039" y="3220"/>
                    <a:ext cx="33" cy="13"/>
                    <a:chOff x="3039" y="3220"/>
                    <a:chExt cx="33" cy="13"/>
                  </a:xfrm>
                </p:grpSpPr>
                <p:sp>
                  <p:nvSpPr>
                    <p:cNvPr id="1317" name="Oval 4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39" y="3220"/>
                      <a:ext cx="33" cy="13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318" name="Oval 41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39" y="3220"/>
                      <a:ext cx="33" cy="1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307" name="Freeform 42"/>
                  <p:cNvSpPr>
                    <a:spLocks/>
                  </p:cNvSpPr>
                  <p:nvPr/>
                </p:nvSpPr>
                <p:spPr bwMode="gray">
                  <a:xfrm>
                    <a:off x="3042" y="3230"/>
                    <a:ext cx="27" cy="15"/>
                  </a:xfrm>
                  <a:custGeom>
                    <a:avLst/>
                    <a:gdLst>
                      <a:gd name="T0" fmla="*/ 0 w 189"/>
                      <a:gd name="T1" fmla="*/ 0 h 102"/>
                      <a:gd name="T2" fmla="*/ 0 w 189"/>
                      <a:gd name="T3" fmla="*/ 2 h 102"/>
                      <a:gd name="T4" fmla="*/ 1 w 189"/>
                      <a:gd name="T5" fmla="*/ 2 h 102"/>
                      <a:gd name="T6" fmla="*/ 3 w 189"/>
                      <a:gd name="T7" fmla="*/ 2 h 102"/>
                      <a:gd name="T8" fmla="*/ 4 w 189"/>
                      <a:gd name="T9" fmla="*/ 2 h 102"/>
                      <a:gd name="T10" fmla="*/ 3 w 189"/>
                      <a:gd name="T11" fmla="*/ 0 h 102"/>
                      <a:gd name="T12" fmla="*/ 0 w 189"/>
                      <a:gd name="T13" fmla="*/ 0 h 10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9"/>
                      <a:gd name="T22" fmla="*/ 0 h 102"/>
                      <a:gd name="T23" fmla="*/ 189 w 189"/>
                      <a:gd name="T24" fmla="*/ 102 h 10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9" h="102">
                        <a:moveTo>
                          <a:pt x="22" y="1"/>
                        </a:moveTo>
                        <a:lnTo>
                          <a:pt x="0" y="84"/>
                        </a:lnTo>
                        <a:lnTo>
                          <a:pt x="50" y="102"/>
                        </a:lnTo>
                        <a:lnTo>
                          <a:pt x="144" y="102"/>
                        </a:lnTo>
                        <a:lnTo>
                          <a:pt x="189" y="81"/>
                        </a:lnTo>
                        <a:lnTo>
                          <a:pt x="164" y="0"/>
                        </a:lnTo>
                        <a:lnTo>
                          <a:pt x="22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08" name="Freeform 43"/>
                  <p:cNvSpPr>
                    <a:spLocks/>
                  </p:cNvSpPr>
                  <p:nvPr/>
                </p:nvSpPr>
                <p:spPr bwMode="gray">
                  <a:xfrm>
                    <a:off x="3043" y="3230"/>
                    <a:ext cx="26" cy="14"/>
                  </a:xfrm>
                  <a:custGeom>
                    <a:avLst/>
                    <a:gdLst>
                      <a:gd name="T0" fmla="*/ 0 w 187"/>
                      <a:gd name="T1" fmla="*/ 0 h 97"/>
                      <a:gd name="T2" fmla="*/ 0 w 187"/>
                      <a:gd name="T3" fmla="*/ 2 h 97"/>
                      <a:gd name="T4" fmla="*/ 1 w 187"/>
                      <a:gd name="T5" fmla="*/ 2 h 97"/>
                      <a:gd name="T6" fmla="*/ 3 w 187"/>
                      <a:gd name="T7" fmla="*/ 2 h 97"/>
                      <a:gd name="T8" fmla="*/ 4 w 187"/>
                      <a:gd name="T9" fmla="*/ 2 h 97"/>
                      <a:gd name="T10" fmla="*/ 3 w 187"/>
                      <a:gd name="T11" fmla="*/ 0 h 97"/>
                      <a:gd name="T12" fmla="*/ 0 w 187"/>
                      <a:gd name="T13" fmla="*/ 0 h 9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7"/>
                      <a:gd name="T22" fmla="*/ 0 h 97"/>
                      <a:gd name="T23" fmla="*/ 187 w 187"/>
                      <a:gd name="T24" fmla="*/ 97 h 9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7" h="97">
                        <a:moveTo>
                          <a:pt x="19" y="0"/>
                        </a:moveTo>
                        <a:lnTo>
                          <a:pt x="0" y="79"/>
                        </a:lnTo>
                        <a:lnTo>
                          <a:pt x="53" y="97"/>
                        </a:lnTo>
                        <a:lnTo>
                          <a:pt x="141" y="97"/>
                        </a:lnTo>
                        <a:lnTo>
                          <a:pt x="187" y="78"/>
                        </a:lnTo>
                        <a:lnTo>
                          <a:pt x="159" y="0"/>
                        </a:lnTo>
                        <a:lnTo>
                          <a:pt x="19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309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3045" y="3229"/>
                    <a:ext cx="21" cy="8"/>
                    <a:chOff x="3045" y="3229"/>
                    <a:chExt cx="21" cy="8"/>
                  </a:xfrm>
                </p:grpSpPr>
                <p:sp>
                  <p:nvSpPr>
                    <p:cNvPr id="1314" name="Oval 45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0" cy="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315" name="Oval 46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1" cy="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316" name="Oval 47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1" cy="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1310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3042" y="3235"/>
                    <a:ext cx="27" cy="10"/>
                    <a:chOff x="3042" y="3235"/>
                    <a:chExt cx="27" cy="10"/>
                  </a:xfrm>
                </p:grpSpPr>
                <p:sp>
                  <p:nvSpPr>
                    <p:cNvPr id="1311" name="Oval 49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2" y="3236"/>
                      <a:ext cx="27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312" name="Oval 5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3" y="3236"/>
                      <a:ext cx="26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313" name="Oval 51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3" y="3235"/>
                      <a:ext cx="26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sp>
              <p:nvSpPr>
                <p:cNvPr id="1305" name="Oval 52"/>
                <p:cNvSpPr>
                  <a:spLocks noChangeArrowheads="1"/>
                </p:cNvSpPr>
                <p:nvPr/>
              </p:nvSpPr>
              <p:spPr bwMode="gray">
                <a:xfrm>
                  <a:off x="3051" y="3231"/>
                  <a:ext cx="9" cy="4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BFBFD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18" name="Rectangle 53"/>
            <p:cNvSpPr>
              <a:spLocks noChangeArrowheads="1"/>
            </p:cNvSpPr>
            <p:nvPr/>
          </p:nvSpPr>
          <p:spPr bwMode="gray">
            <a:xfrm>
              <a:off x="3120" y="3004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C</a:t>
              </a:r>
            </a:p>
          </p:txBody>
        </p:sp>
        <p:graphicFrame>
          <p:nvGraphicFramePr>
            <p:cNvPr id="19" name="Object 54"/>
            <p:cNvGraphicFramePr>
              <a:graphicFrameLocks/>
            </p:cNvGraphicFramePr>
            <p:nvPr/>
          </p:nvGraphicFramePr>
          <p:xfrm>
            <a:off x="4142" y="2968"/>
            <a:ext cx="201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32" name="Clip" r:id="rId15" imgW="1898640" imgH="3657600" progId="MS_ClipArt_Gallery.2">
                    <p:embed/>
                  </p:oleObj>
                </mc:Choice>
                <mc:Fallback>
                  <p:oleObj name="Clip" r:id="rId15" imgW="1898640" imgH="3657600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gray">
                        <a:xfrm>
                          <a:off x="4142" y="2968"/>
                          <a:ext cx="201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Rectangle 55"/>
            <p:cNvSpPr>
              <a:spLocks noChangeArrowheads="1"/>
            </p:cNvSpPr>
            <p:nvPr/>
          </p:nvSpPr>
          <p:spPr bwMode="gray">
            <a:xfrm>
              <a:off x="4128" y="2995"/>
              <a:ext cx="20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P</a:t>
              </a:r>
            </a:p>
          </p:txBody>
        </p:sp>
        <p:grpSp>
          <p:nvGrpSpPr>
            <p:cNvPr id="21" name="Group 56"/>
            <p:cNvGrpSpPr>
              <a:grpSpLocks/>
            </p:cNvGrpSpPr>
            <p:nvPr/>
          </p:nvGrpSpPr>
          <p:grpSpPr bwMode="auto">
            <a:xfrm>
              <a:off x="4396" y="2968"/>
              <a:ext cx="200" cy="339"/>
              <a:chOff x="2974" y="3217"/>
              <a:chExt cx="162" cy="291"/>
            </a:xfrm>
          </p:grpSpPr>
          <p:grpSp>
            <p:nvGrpSpPr>
              <p:cNvPr id="1259" name="Group 57"/>
              <p:cNvGrpSpPr>
                <a:grpSpLocks/>
              </p:cNvGrpSpPr>
              <p:nvPr/>
            </p:nvGrpSpPr>
            <p:grpSpPr bwMode="auto">
              <a:xfrm>
                <a:off x="2975" y="3471"/>
                <a:ext cx="161" cy="37"/>
                <a:chOff x="2975" y="3471"/>
                <a:chExt cx="161" cy="37"/>
              </a:xfrm>
            </p:grpSpPr>
            <p:grpSp>
              <p:nvGrpSpPr>
                <p:cNvPr id="1291" name="Group 58"/>
                <p:cNvGrpSpPr>
                  <a:grpSpLocks/>
                </p:cNvGrpSpPr>
                <p:nvPr/>
              </p:nvGrpSpPr>
              <p:grpSpPr bwMode="auto">
                <a:xfrm>
                  <a:off x="2975" y="3471"/>
                  <a:ext cx="161" cy="37"/>
                  <a:chOff x="2975" y="3471"/>
                  <a:chExt cx="161" cy="37"/>
                </a:xfrm>
              </p:grpSpPr>
              <p:sp>
                <p:nvSpPr>
                  <p:cNvPr id="1293" name="Oval 59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471"/>
                    <a:ext cx="161" cy="3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294" name="Oval 60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472"/>
                    <a:ext cx="161" cy="3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292" name="Freeform 61"/>
                <p:cNvSpPr>
                  <a:spLocks/>
                </p:cNvSpPr>
                <p:nvPr/>
              </p:nvSpPr>
              <p:spPr bwMode="gray">
                <a:xfrm>
                  <a:off x="2991" y="3496"/>
                  <a:ext cx="18" cy="5"/>
                </a:xfrm>
                <a:custGeom>
                  <a:avLst/>
                  <a:gdLst>
                    <a:gd name="T0" fmla="*/ 0 w 124"/>
                    <a:gd name="T1" fmla="*/ 0 h 41"/>
                    <a:gd name="T2" fmla="*/ 1 w 124"/>
                    <a:gd name="T3" fmla="*/ 0 h 41"/>
                    <a:gd name="T4" fmla="*/ 2 w 124"/>
                    <a:gd name="T5" fmla="*/ 0 h 41"/>
                    <a:gd name="T6" fmla="*/ 3 w 124"/>
                    <a:gd name="T7" fmla="*/ 0 h 41"/>
                    <a:gd name="T8" fmla="*/ 3 w 124"/>
                    <a:gd name="T9" fmla="*/ 1 h 41"/>
                    <a:gd name="T10" fmla="*/ 2 w 124"/>
                    <a:gd name="T11" fmla="*/ 0 h 41"/>
                    <a:gd name="T12" fmla="*/ 1 w 124"/>
                    <a:gd name="T13" fmla="*/ 0 h 41"/>
                    <a:gd name="T14" fmla="*/ 0 w 124"/>
                    <a:gd name="T15" fmla="*/ 0 h 41"/>
                    <a:gd name="T16" fmla="*/ 0 w 124"/>
                    <a:gd name="T17" fmla="*/ 0 h 4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4"/>
                    <a:gd name="T28" fmla="*/ 0 h 41"/>
                    <a:gd name="T29" fmla="*/ 124 w 124"/>
                    <a:gd name="T30" fmla="*/ 41 h 4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4" h="41">
                      <a:moveTo>
                        <a:pt x="0" y="0"/>
                      </a:moveTo>
                      <a:lnTo>
                        <a:pt x="35" y="8"/>
                      </a:lnTo>
                      <a:lnTo>
                        <a:pt x="77" y="15"/>
                      </a:lnTo>
                      <a:lnTo>
                        <a:pt x="122" y="24"/>
                      </a:lnTo>
                      <a:lnTo>
                        <a:pt x="124" y="41"/>
                      </a:lnTo>
                      <a:lnTo>
                        <a:pt x="92" y="36"/>
                      </a:lnTo>
                      <a:lnTo>
                        <a:pt x="50" y="27"/>
                      </a:lnTo>
                      <a:lnTo>
                        <a:pt x="3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60" name="Oval 62"/>
              <p:cNvSpPr>
                <a:spLocks noChangeArrowheads="1"/>
              </p:cNvSpPr>
              <p:nvPr/>
            </p:nvSpPr>
            <p:spPr bwMode="gray">
              <a:xfrm>
                <a:off x="2975" y="3469"/>
                <a:ext cx="161" cy="3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61" name="Rectangle 63"/>
              <p:cNvSpPr>
                <a:spLocks noChangeArrowheads="1"/>
              </p:cNvSpPr>
              <p:nvPr/>
            </p:nvSpPr>
            <p:spPr bwMode="gray">
              <a:xfrm>
                <a:off x="2976" y="3250"/>
                <a:ext cx="160" cy="23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262" name="Group 64"/>
              <p:cNvGrpSpPr>
                <a:grpSpLocks/>
              </p:cNvGrpSpPr>
              <p:nvPr/>
            </p:nvGrpSpPr>
            <p:grpSpPr bwMode="auto">
              <a:xfrm>
                <a:off x="2976" y="3234"/>
                <a:ext cx="160" cy="33"/>
                <a:chOff x="2976" y="3234"/>
                <a:chExt cx="160" cy="33"/>
              </a:xfrm>
            </p:grpSpPr>
            <p:sp>
              <p:nvSpPr>
                <p:cNvPr id="1289" name="Oval 65"/>
                <p:cNvSpPr>
                  <a:spLocks noChangeArrowheads="1"/>
                </p:cNvSpPr>
                <p:nvPr/>
              </p:nvSpPr>
              <p:spPr bwMode="gray">
                <a:xfrm>
                  <a:off x="2976" y="3237"/>
                  <a:ext cx="160" cy="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90" name="Oval 66"/>
                <p:cNvSpPr>
                  <a:spLocks noChangeArrowheads="1"/>
                </p:cNvSpPr>
                <p:nvPr/>
              </p:nvSpPr>
              <p:spPr bwMode="gray">
                <a:xfrm>
                  <a:off x="2976" y="3234"/>
                  <a:ext cx="160" cy="3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263" name="Oval 67"/>
              <p:cNvSpPr>
                <a:spLocks noChangeArrowheads="1"/>
              </p:cNvSpPr>
              <p:nvPr/>
            </p:nvSpPr>
            <p:spPr bwMode="gray">
              <a:xfrm>
                <a:off x="2976" y="3231"/>
                <a:ext cx="160" cy="3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264" name="Group 68"/>
              <p:cNvGrpSpPr>
                <a:grpSpLocks/>
              </p:cNvGrpSpPr>
              <p:nvPr/>
            </p:nvGrpSpPr>
            <p:grpSpPr bwMode="auto">
              <a:xfrm>
                <a:off x="2975" y="3223"/>
                <a:ext cx="161" cy="28"/>
                <a:chOff x="2975" y="3223"/>
                <a:chExt cx="161" cy="28"/>
              </a:xfrm>
            </p:grpSpPr>
            <p:sp>
              <p:nvSpPr>
                <p:cNvPr id="1287" name="Oval 69"/>
                <p:cNvSpPr>
                  <a:spLocks noChangeArrowheads="1"/>
                </p:cNvSpPr>
                <p:nvPr/>
              </p:nvSpPr>
              <p:spPr bwMode="gray">
                <a:xfrm>
                  <a:off x="2975" y="3223"/>
                  <a:ext cx="161" cy="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88" name="Rectangle 70"/>
                <p:cNvSpPr>
                  <a:spLocks noChangeArrowheads="1"/>
                </p:cNvSpPr>
                <p:nvPr/>
              </p:nvSpPr>
              <p:spPr bwMode="gray">
                <a:xfrm>
                  <a:off x="2975" y="3230"/>
                  <a:ext cx="161" cy="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265" name="Group 71"/>
              <p:cNvGrpSpPr>
                <a:grpSpLocks/>
              </p:cNvGrpSpPr>
              <p:nvPr/>
            </p:nvGrpSpPr>
            <p:grpSpPr bwMode="auto">
              <a:xfrm>
                <a:off x="2974" y="3217"/>
                <a:ext cx="162" cy="29"/>
                <a:chOff x="2974" y="3217"/>
                <a:chExt cx="162" cy="29"/>
              </a:xfrm>
            </p:grpSpPr>
            <p:grpSp>
              <p:nvGrpSpPr>
                <p:cNvPr id="1283" name="Group 72"/>
                <p:cNvGrpSpPr>
                  <a:grpSpLocks/>
                </p:cNvGrpSpPr>
                <p:nvPr/>
              </p:nvGrpSpPr>
              <p:grpSpPr bwMode="auto">
                <a:xfrm>
                  <a:off x="2974" y="3217"/>
                  <a:ext cx="162" cy="29"/>
                  <a:chOff x="2974" y="3217"/>
                  <a:chExt cx="162" cy="29"/>
                </a:xfrm>
              </p:grpSpPr>
              <p:sp>
                <p:nvSpPr>
                  <p:cNvPr id="1285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2974" y="3217"/>
                    <a:ext cx="162" cy="2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286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220"/>
                    <a:ext cx="161" cy="2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284" name="Oval 75"/>
                <p:cNvSpPr>
                  <a:spLocks noChangeArrowheads="1"/>
                </p:cNvSpPr>
                <p:nvPr/>
              </p:nvSpPr>
              <p:spPr bwMode="gray">
                <a:xfrm>
                  <a:off x="2974" y="3217"/>
                  <a:ext cx="162" cy="29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266" name="Freeform 76"/>
              <p:cNvSpPr>
                <a:spLocks/>
              </p:cNvSpPr>
              <p:nvPr/>
            </p:nvSpPr>
            <p:spPr bwMode="gray">
              <a:xfrm>
                <a:off x="2991" y="3241"/>
                <a:ext cx="18" cy="5"/>
              </a:xfrm>
              <a:custGeom>
                <a:avLst/>
                <a:gdLst>
                  <a:gd name="T0" fmla="*/ 0 w 123"/>
                  <a:gd name="T1" fmla="*/ 0 h 36"/>
                  <a:gd name="T2" fmla="*/ 1 w 123"/>
                  <a:gd name="T3" fmla="*/ 0 h 36"/>
                  <a:gd name="T4" fmla="*/ 2 w 123"/>
                  <a:gd name="T5" fmla="*/ 0 h 36"/>
                  <a:gd name="T6" fmla="*/ 3 w 123"/>
                  <a:gd name="T7" fmla="*/ 0 h 36"/>
                  <a:gd name="T8" fmla="*/ 3 w 123"/>
                  <a:gd name="T9" fmla="*/ 1 h 36"/>
                  <a:gd name="T10" fmla="*/ 2 w 123"/>
                  <a:gd name="T11" fmla="*/ 1 h 36"/>
                  <a:gd name="T12" fmla="*/ 1 w 123"/>
                  <a:gd name="T13" fmla="*/ 0 h 36"/>
                  <a:gd name="T14" fmla="*/ 0 w 123"/>
                  <a:gd name="T15" fmla="*/ 0 h 36"/>
                  <a:gd name="T16" fmla="*/ 0 w 123"/>
                  <a:gd name="T17" fmla="*/ 0 h 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3"/>
                  <a:gd name="T28" fmla="*/ 0 h 36"/>
                  <a:gd name="T29" fmla="*/ 123 w 123"/>
                  <a:gd name="T30" fmla="*/ 36 h 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3" h="36">
                    <a:moveTo>
                      <a:pt x="0" y="0"/>
                    </a:moveTo>
                    <a:lnTo>
                      <a:pt x="35" y="6"/>
                    </a:lnTo>
                    <a:lnTo>
                      <a:pt x="77" y="14"/>
                    </a:lnTo>
                    <a:lnTo>
                      <a:pt x="122" y="21"/>
                    </a:lnTo>
                    <a:lnTo>
                      <a:pt x="123" y="36"/>
                    </a:lnTo>
                    <a:lnTo>
                      <a:pt x="91" y="33"/>
                    </a:lnTo>
                    <a:lnTo>
                      <a:pt x="49" y="24"/>
                    </a:lnTo>
                    <a:lnTo>
                      <a:pt x="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67" name="Group 77"/>
              <p:cNvGrpSpPr>
                <a:grpSpLocks/>
              </p:cNvGrpSpPr>
              <p:nvPr/>
            </p:nvGrpSpPr>
            <p:grpSpPr bwMode="auto">
              <a:xfrm>
                <a:off x="3039" y="3220"/>
                <a:ext cx="33" cy="25"/>
                <a:chOff x="3039" y="3220"/>
                <a:chExt cx="33" cy="25"/>
              </a:xfrm>
            </p:grpSpPr>
            <p:grpSp>
              <p:nvGrpSpPr>
                <p:cNvPr id="1268" name="Group 78"/>
                <p:cNvGrpSpPr>
                  <a:grpSpLocks/>
                </p:cNvGrpSpPr>
                <p:nvPr/>
              </p:nvGrpSpPr>
              <p:grpSpPr bwMode="auto">
                <a:xfrm>
                  <a:off x="3039" y="3220"/>
                  <a:ext cx="33" cy="25"/>
                  <a:chOff x="3039" y="3220"/>
                  <a:chExt cx="33" cy="25"/>
                </a:xfrm>
              </p:grpSpPr>
              <p:grpSp>
                <p:nvGrpSpPr>
                  <p:cNvPr id="1270" name="Group 79"/>
                  <p:cNvGrpSpPr>
                    <a:grpSpLocks/>
                  </p:cNvGrpSpPr>
                  <p:nvPr/>
                </p:nvGrpSpPr>
                <p:grpSpPr bwMode="auto">
                  <a:xfrm>
                    <a:off x="3039" y="3220"/>
                    <a:ext cx="33" cy="13"/>
                    <a:chOff x="3039" y="3220"/>
                    <a:chExt cx="33" cy="13"/>
                  </a:xfrm>
                </p:grpSpPr>
                <p:sp>
                  <p:nvSpPr>
                    <p:cNvPr id="1281" name="Oval 8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39" y="3220"/>
                      <a:ext cx="33" cy="13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282" name="Oval 81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39" y="3220"/>
                      <a:ext cx="33" cy="1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271" name="Freeform 82"/>
                  <p:cNvSpPr>
                    <a:spLocks/>
                  </p:cNvSpPr>
                  <p:nvPr/>
                </p:nvSpPr>
                <p:spPr bwMode="gray">
                  <a:xfrm>
                    <a:off x="3042" y="3230"/>
                    <a:ext cx="27" cy="15"/>
                  </a:xfrm>
                  <a:custGeom>
                    <a:avLst/>
                    <a:gdLst>
                      <a:gd name="T0" fmla="*/ 0 w 189"/>
                      <a:gd name="T1" fmla="*/ 0 h 102"/>
                      <a:gd name="T2" fmla="*/ 0 w 189"/>
                      <a:gd name="T3" fmla="*/ 2 h 102"/>
                      <a:gd name="T4" fmla="*/ 1 w 189"/>
                      <a:gd name="T5" fmla="*/ 2 h 102"/>
                      <a:gd name="T6" fmla="*/ 3 w 189"/>
                      <a:gd name="T7" fmla="*/ 2 h 102"/>
                      <a:gd name="T8" fmla="*/ 4 w 189"/>
                      <a:gd name="T9" fmla="*/ 2 h 102"/>
                      <a:gd name="T10" fmla="*/ 3 w 189"/>
                      <a:gd name="T11" fmla="*/ 0 h 102"/>
                      <a:gd name="T12" fmla="*/ 0 w 189"/>
                      <a:gd name="T13" fmla="*/ 0 h 10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9"/>
                      <a:gd name="T22" fmla="*/ 0 h 102"/>
                      <a:gd name="T23" fmla="*/ 189 w 189"/>
                      <a:gd name="T24" fmla="*/ 102 h 10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9" h="102">
                        <a:moveTo>
                          <a:pt x="22" y="1"/>
                        </a:moveTo>
                        <a:lnTo>
                          <a:pt x="0" y="84"/>
                        </a:lnTo>
                        <a:lnTo>
                          <a:pt x="50" y="102"/>
                        </a:lnTo>
                        <a:lnTo>
                          <a:pt x="144" y="102"/>
                        </a:lnTo>
                        <a:lnTo>
                          <a:pt x="189" y="81"/>
                        </a:lnTo>
                        <a:lnTo>
                          <a:pt x="164" y="0"/>
                        </a:lnTo>
                        <a:lnTo>
                          <a:pt x="22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72" name="Freeform 83"/>
                  <p:cNvSpPr>
                    <a:spLocks/>
                  </p:cNvSpPr>
                  <p:nvPr/>
                </p:nvSpPr>
                <p:spPr bwMode="gray">
                  <a:xfrm>
                    <a:off x="3043" y="3230"/>
                    <a:ext cx="26" cy="14"/>
                  </a:xfrm>
                  <a:custGeom>
                    <a:avLst/>
                    <a:gdLst>
                      <a:gd name="T0" fmla="*/ 0 w 187"/>
                      <a:gd name="T1" fmla="*/ 0 h 97"/>
                      <a:gd name="T2" fmla="*/ 0 w 187"/>
                      <a:gd name="T3" fmla="*/ 2 h 97"/>
                      <a:gd name="T4" fmla="*/ 1 w 187"/>
                      <a:gd name="T5" fmla="*/ 2 h 97"/>
                      <a:gd name="T6" fmla="*/ 3 w 187"/>
                      <a:gd name="T7" fmla="*/ 2 h 97"/>
                      <a:gd name="T8" fmla="*/ 4 w 187"/>
                      <a:gd name="T9" fmla="*/ 2 h 97"/>
                      <a:gd name="T10" fmla="*/ 3 w 187"/>
                      <a:gd name="T11" fmla="*/ 0 h 97"/>
                      <a:gd name="T12" fmla="*/ 0 w 187"/>
                      <a:gd name="T13" fmla="*/ 0 h 9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7"/>
                      <a:gd name="T22" fmla="*/ 0 h 97"/>
                      <a:gd name="T23" fmla="*/ 187 w 187"/>
                      <a:gd name="T24" fmla="*/ 97 h 9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7" h="97">
                        <a:moveTo>
                          <a:pt x="19" y="0"/>
                        </a:moveTo>
                        <a:lnTo>
                          <a:pt x="0" y="79"/>
                        </a:lnTo>
                        <a:lnTo>
                          <a:pt x="53" y="97"/>
                        </a:lnTo>
                        <a:lnTo>
                          <a:pt x="141" y="97"/>
                        </a:lnTo>
                        <a:lnTo>
                          <a:pt x="187" y="78"/>
                        </a:lnTo>
                        <a:lnTo>
                          <a:pt x="159" y="0"/>
                        </a:lnTo>
                        <a:lnTo>
                          <a:pt x="19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273" name="Group 84"/>
                  <p:cNvGrpSpPr>
                    <a:grpSpLocks/>
                  </p:cNvGrpSpPr>
                  <p:nvPr/>
                </p:nvGrpSpPr>
                <p:grpSpPr bwMode="auto">
                  <a:xfrm>
                    <a:off x="3045" y="3229"/>
                    <a:ext cx="21" cy="8"/>
                    <a:chOff x="3045" y="3229"/>
                    <a:chExt cx="21" cy="8"/>
                  </a:xfrm>
                </p:grpSpPr>
                <p:sp>
                  <p:nvSpPr>
                    <p:cNvPr id="1278" name="Oval 85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0" cy="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279" name="Oval 86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1" cy="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280" name="Oval 87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1" cy="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1274" name="Group 88"/>
                  <p:cNvGrpSpPr>
                    <a:grpSpLocks/>
                  </p:cNvGrpSpPr>
                  <p:nvPr/>
                </p:nvGrpSpPr>
                <p:grpSpPr bwMode="auto">
                  <a:xfrm>
                    <a:off x="3042" y="3235"/>
                    <a:ext cx="27" cy="10"/>
                    <a:chOff x="3042" y="3235"/>
                    <a:chExt cx="27" cy="10"/>
                  </a:xfrm>
                </p:grpSpPr>
                <p:sp>
                  <p:nvSpPr>
                    <p:cNvPr id="1275" name="Oval 89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2" y="3236"/>
                      <a:ext cx="27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276" name="Oval 9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3" y="3236"/>
                      <a:ext cx="26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277" name="Oval 91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3" y="3235"/>
                      <a:ext cx="26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sp>
              <p:nvSpPr>
                <p:cNvPr id="1269" name="Oval 92"/>
                <p:cNvSpPr>
                  <a:spLocks noChangeArrowheads="1"/>
                </p:cNvSpPr>
                <p:nvPr/>
              </p:nvSpPr>
              <p:spPr bwMode="gray">
                <a:xfrm>
                  <a:off x="3051" y="3231"/>
                  <a:ext cx="9" cy="4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BFBFD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22" name="Rectangle 93"/>
            <p:cNvSpPr>
              <a:spLocks noChangeArrowheads="1"/>
            </p:cNvSpPr>
            <p:nvPr/>
          </p:nvSpPr>
          <p:spPr bwMode="gray">
            <a:xfrm>
              <a:off x="4390" y="3004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C</a:t>
              </a:r>
            </a:p>
          </p:txBody>
        </p:sp>
        <p:grpSp>
          <p:nvGrpSpPr>
            <p:cNvPr id="23" name="Group 94"/>
            <p:cNvGrpSpPr>
              <a:grpSpLocks/>
            </p:cNvGrpSpPr>
            <p:nvPr/>
          </p:nvGrpSpPr>
          <p:grpSpPr bwMode="auto">
            <a:xfrm>
              <a:off x="3622" y="2973"/>
              <a:ext cx="200" cy="339"/>
              <a:chOff x="2974" y="3217"/>
              <a:chExt cx="162" cy="291"/>
            </a:xfrm>
          </p:grpSpPr>
          <p:grpSp>
            <p:nvGrpSpPr>
              <p:cNvPr id="1223" name="Group 95"/>
              <p:cNvGrpSpPr>
                <a:grpSpLocks/>
              </p:cNvGrpSpPr>
              <p:nvPr/>
            </p:nvGrpSpPr>
            <p:grpSpPr bwMode="auto">
              <a:xfrm>
                <a:off x="2975" y="3471"/>
                <a:ext cx="161" cy="37"/>
                <a:chOff x="2975" y="3471"/>
                <a:chExt cx="161" cy="37"/>
              </a:xfrm>
            </p:grpSpPr>
            <p:grpSp>
              <p:nvGrpSpPr>
                <p:cNvPr id="1255" name="Group 96"/>
                <p:cNvGrpSpPr>
                  <a:grpSpLocks/>
                </p:cNvGrpSpPr>
                <p:nvPr/>
              </p:nvGrpSpPr>
              <p:grpSpPr bwMode="auto">
                <a:xfrm>
                  <a:off x="2975" y="3471"/>
                  <a:ext cx="161" cy="37"/>
                  <a:chOff x="2975" y="3471"/>
                  <a:chExt cx="161" cy="37"/>
                </a:xfrm>
              </p:grpSpPr>
              <p:sp>
                <p:nvSpPr>
                  <p:cNvPr id="1257" name="Oval 97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471"/>
                    <a:ext cx="161" cy="3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258" name="Oval 98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472"/>
                    <a:ext cx="161" cy="3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256" name="Freeform 99"/>
                <p:cNvSpPr>
                  <a:spLocks/>
                </p:cNvSpPr>
                <p:nvPr/>
              </p:nvSpPr>
              <p:spPr bwMode="gray">
                <a:xfrm>
                  <a:off x="2991" y="3496"/>
                  <a:ext cx="18" cy="5"/>
                </a:xfrm>
                <a:custGeom>
                  <a:avLst/>
                  <a:gdLst>
                    <a:gd name="T0" fmla="*/ 0 w 124"/>
                    <a:gd name="T1" fmla="*/ 0 h 41"/>
                    <a:gd name="T2" fmla="*/ 1 w 124"/>
                    <a:gd name="T3" fmla="*/ 0 h 41"/>
                    <a:gd name="T4" fmla="*/ 2 w 124"/>
                    <a:gd name="T5" fmla="*/ 0 h 41"/>
                    <a:gd name="T6" fmla="*/ 3 w 124"/>
                    <a:gd name="T7" fmla="*/ 0 h 41"/>
                    <a:gd name="T8" fmla="*/ 3 w 124"/>
                    <a:gd name="T9" fmla="*/ 1 h 41"/>
                    <a:gd name="T10" fmla="*/ 2 w 124"/>
                    <a:gd name="T11" fmla="*/ 0 h 41"/>
                    <a:gd name="T12" fmla="*/ 1 w 124"/>
                    <a:gd name="T13" fmla="*/ 0 h 41"/>
                    <a:gd name="T14" fmla="*/ 0 w 124"/>
                    <a:gd name="T15" fmla="*/ 0 h 41"/>
                    <a:gd name="T16" fmla="*/ 0 w 124"/>
                    <a:gd name="T17" fmla="*/ 0 h 4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4"/>
                    <a:gd name="T28" fmla="*/ 0 h 41"/>
                    <a:gd name="T29" fmla="*/ 124 w 124"/>
                    <a:gd name="T30" fmla="*/ 41 h 4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4" h="41">
                      <a:moveTo>
                        <a:pt x="0" y="0"/>
                      </a:moveTo>
                      <a:lnTo>
                        <a:pt x="35" y="8"/>
                      </a:lnTo>
                      <a:lnTo>
                        <a:pt x="77" y="15"/>
                      </a:lnTo>
                      <a:lnTo>
                        <a:pt x="122" y="24"/>
                      </a:lnTo>
                      <a:lnTo>
                        <a:pt x="124" y="41"/>
                      </a:lnTo>
                      <a:lnTo>
                        <a:pt x="92" y="36"/>
                      </a:lnTo>
                      <a:lnTo>
                        <a:pt x="50" y="27"/>
                      </a:lnTo>
                      <a:lnTo>
                        <a:pt x="3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24" name="Oval 100"/>
              <p:cNvSpPr>
                <a:spLocks noChangeArrowheads="1"/>
              </p:cNvSpPr>
              <p:nvPr/>
            </p:nvSpPr>
            <p:spPr bwMode="gray">
              <a:xfrm>
                <a:off x="2975" y="3469"/>
                <a:ext cx="161" cy="3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25" name="Rectangle 101"/>
              <p:cNvSpPr>
                <a:spLocks noChangeArrowheads="1"/>
              </p:cNvSpPr>
              <p:nvPr/>
            </p:nvSpPr>
            <p:spPr bwMode="gray">
              <a:xfrm>
                <a:off x="2976" y="3250"/>
                <a:ext cx="160" cy="23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226" name="Group 102"/>
              <p:cNvGrpSpPr>
                <a:grpSpLocks/>
              </p:cNvGrpSpPr>
              <p:nvPr/>
            </p:nvGrpSpPr>
            <p:grpSpPr bwMode="auto">
              <a:xfrm>
                <a:off x="2976" y="3234"/>
                <a:ext cx="160" cy="33"/>
                <a:chOff x="2976" y="3234"/>
                <a:chExt cx="160" cy="33"/>
              </a:xfrm>
            </p:grpSpPr>
            <p:sp>
              <p:nvSpPr>
                <p:cNvPr id="1253" name="Oval 103"/>
                <p:cNvSpPr>
                  <a:spLocks noChangeArrowheads="1"/>
                </p:cNvSpPr>
                <p:nvPr/>
              </p:nvSpPr>
              <p:spPr bwMode="gray">
                <a:xfrm>
                  <a:off x="2976" y="3237"/>
                  <a:ext cx="160" cy="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54" name="Oval 104"/>
                <p:cNvSpPr>
                  <a:spLocks noChangeArrowheads="1"/>
                </p:cNvSpPr>
                <p:nvPr/>
              </p:nvSpPr>
              <p:spPr bwMode="gray">
                <a:xfrm>
                  <a:off x="2976" y="3234"/>
                  <a:ext cx="160" cy="3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227" name="Oval 105"/>
              <p:cNvSpPr>
                <a:spLocks noChangeArrowheads="1"/>
              </p:cNvSpPr>
              <p:nvPr/>
            </p:nvSpPr>
            <p:spPr bwMode="gray">
              <a:xfrm>
                <a:off x="2976" y="3231"/>
                <a:ext cx="160" cy="3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228" name="Group 106"/>
              <p:cNvGrpSpPr>
                <a:grpSpLocks/>
              </p:cNvGrpSpPr>
              <p:nvPr/>
            </p:nvGrpSpPr>
            <p:grpSpPr bwMode="auto">
              <a:xfrm>
                <a:off x="2975" y="3223"/>
                <a:ext cx="161" cy="28"/>
                <a:chOff x="2975" y="3223"/>
                <a:chExt cx="161" cy="28"/>
              </a:xfrm>
            </p:grpSpPr>
            <p:sp>
              <p:nvSpPr>
                <p:cNvPr id="1251" name="Oval 107"/>
                <p:cNvSpPr>
                  <a:spLocks noChangeArrowheads="1"/>
                </p:cNvSpPr>
                <p:nvPr/>
              </p:nvSpPr>
              <p:spPr bwMode="gray">
                <a:xfrm>
                  <a:off x="2975" y="3223"/>
                  <a:ext cx="161" cy="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52" name="Rectangle 108"/>
                <p:cNvSpPr>
                  <a:spLocks noChangeArrowheads="1"/>
                </p:cNvSpPr>
                <p:nvPr/>
              </p:nvSpPr>
              <p:spPr bwMode="gray">
                <a:xfrm>
                  <a:off x="2975" y="3230"/>
                  <a:ext cx="161" cy="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229" name="Group 109"/>
              <p:cNvGrpSpPr>
                <a:grpSpLocks/>
              </p:cNvGrpSpPr>
              <p:nvPr/>
            </p:nvGrpSpPr>
            <p:grpSpPr bwMode="auto">
              <a:xfrm>
                <a:off x="2974" y="3217"/>
                <a:ext cx="162" cy="29"/>
                <a:chOff x="2974" y="3217"/>
                <a:chExt cx="162" cy="29"/>
              </a:xfrm>
            </p:grpSpPr>
            <p:grpSp>
              <p:nvGrpSpPr>
                <p:cNvPr id="1247" name="Group 110"/>
                <p:cNvGrpSpPr>
                  <a:grpSpLocks/>
                </p:cNvGrpSpPr>
                <p:nvPr/>
              </p:nvGrpSpPr>
              <p:grpSpPr bwMode="auto">
                <a:xfrm>
                  <a:off x="2974" y="3217"/>
                  <a:ext cx="162" cy="29"/>
                  <a:chOff x="2974" y="3217"/>
                  <a:chExt cx="162" cy="29"/>
                </a:xfrm>
              </p:grpSpPr>
              <p:sp>
                <p:nvSpPr>
                  <p:cNvPr id="1249" name="Oval 111"/>
                  <p:cNvSpPr>
                    <a:spLocks noChangeArrowheads="1"/>
                  </p:cNvSpPr>
                  <p:nvPr/>
                </p:nvSpPr>
                <p:spPr bwMode="gray">
                  <a:xfrm>
                    <a:off x="2974" y="3217"/>
                    <a:ext cx="162" cy="2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250" name="Oval 112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220"/>
                    <a:ext cx="161" cy="2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248" name="Oval 113"/>
                <p:cNvSpPr>
                  <a:spLocks noChangeArrowheads="1"/>
                </p:cNvSpPr>
                <p:nvPr/>
              </p:nvSpPr>
              <p:spPr bwMode="gray">
                <a:xfrm>
                  <a:off x="2974" y="3217"/>
                  <a:ext cx="162" cy="29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230" name="Freeform 114"/>
              <p:cNvSpPr>
                <a:spLocks/>
              </p:cNvSpPr>
              <p:nvPr/>
            </p:nvSpPr>
            <p:spPr bwMode="gray">
              <a:xfrm>
                <a:off x="2991" y="3241"/>
                <a:ext cx="18" cy="5"/>
              </a:xfrm>
              <a:custGeom>
                <a:avLst/>
                <a:gdLst>
                  <a:gd name="T0" fmla="*/ 0 w 123"/>
                  <a:gd name="T1" fmla="*/ 0 h 36"/>
                  <a:gd name="T2" fmla="*/ 1 w 123"/>
                  <a:gd name="T3" fmla="*/ 0 h 36"/>
                  <a:gd name="T4" fmla="*/ 2 w 123"/>
                  <a:gd name="T5" fmla="*/ 0 h 36"/>
                  <a:gd name="T6" fmla="*/ 3 w 123"/>
                  <a:gd name="T7" fmla="*/ 0 h 36"/>
                  <a:gd name="T8" fmla="*/ 3 w 123"/>
                  <a:gd name="T9" fmla="*/ 1 h 36"/>
                  <a:gd name="T10" fmla="*/ 2 w 123"/>
                  <a:gd name="T11" fmla="*/ 1 h 36"/>
                  <a:gd name="T12" fmla="*/ 1 w 123"/>
                  <a:gd name="T13" fmla="*/ 0 h 36"/>
                  <a:gd name="T14" fmla="*/ 0 w 123"/>
                  <a:gd name="T15" fmla="*/ 0 h 36"/>
                  <a:gd name="T16" fmla="*/ 0 w 123"/>
                  <a:gd name="T17" fmla="*/ 0 h 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3"/>
                  <a:gd name="T28" fmla="*/ 0 h 36"/>
                  <a:gd name="T29" fmla="*/ 123 w 123"/>
                  <a:gd name="T30" fmla="*/ 36 h 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3" h="36">
                    <a:moveTo>
                      <a:pt x="0" y="0"/>
                    </a:moveTo>
                    <a:lnTo>
                      <a:pt x="35" y="6"/>
                    </a:lnTo>
                    <a:lnTo>
                      <a:pt x="77" y="14"/>
                    </a:lnTo>
                    <a:lnTo>
                      <a:pt x="122" y="21"/>
                    </a:lnTo>
                    <a:lnTo>
                      <a:pt x="123" y="36"/>
                    </a:lnTo>
                    <a:lnTo>
                      <a:pt x="91" y="33"/>
                    </a:lnTo>
                    <a:lnTo>
                      <a:pt x="49" y="24"/>
                    </a:lnTo>
                    <a:lnTo>
                      <a:pt x="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31" name="Group 115"/>
              <p:cNvGrpSpPr>
                <a:grpSpLocks/>
              </p:cNvGrpSpPr>
              <p:nvPr/>
            </p:nvGrpSpPr>
            <p:grpSpPr bwMode="auto">
              <a:xfrm>
                <a:off x="3039" y="3220"/>
                <a:ext cx="33" cy="25"/>
                <a:chOff x="3039" y="3220"/>
                <a:chExt cx="33" cy="25"/>
              </a:xfrm>
            </p:grpSpPr>
            <p:grpSp>
              <p:nvGrpSpPr>
                <p:cNvPr id="1232" name="Group 116"/>
                <p:cNvGrpSpPr>
                  <a:grpSpLocks/>
                </p:cNvGrpSpPr>
                <p:nvPr/>
              </p:nvGrpSpPr>
              <p:grpSpPr bwMode="auto">
                <a:xfrm>
                  <a:off x="3039" y="3220"/>
                  <a:ext cx="33" cy="25"/>
                  <a:chOff x="3039" y="3220"/>
                  <a:chExt cx="33" cy="25"/>
                </a:xfrm>
              </p:grpSpPr>
              <p:grpSp>
                <p:nvGrpSpPr>
                  <p:cNvPr id="1234" name="Group 117"/>
                  <p:cNvGrpSpPr>
                    <a:grpSpLocks/>
                  </p:cNvGrpSpPr>
                  <p:nvPr/>
                </p:nvGrpSpPr>
                <p:grpSpPr bwMode="auto">
                  <a:xfrm>
                    <a:off x="3039" y="3220"/>
                    <a:ext cx="33" cy="13"/>
                    <a:chOff x="3039" y="3220"/>
                    <a:chExt cx="33" cy="13"/>
                  </a:xfrm>
                </p:grpSpPr>
                <p:sp>
                  <p:nvSpPr>
                    <p:cNvPr id="1245" name="Oval 118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39" y="3220"/>
                      <a:ext cx="33" cy="13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246" name="Oval 119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39" y="3220"/>
                      <a:ext cx="33" cy="1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235" name="Freeform 120"/>
                  <p:cNvSpPr>
                    <a:spLocks/>
                  </p:cNvSpPr>
                  <p:nvPr/>
                </p:nvSpPr>
                <p:spPr bwMode="gray">
                  <a:xfrm>
                    <a:off x="3042" y="3230"/>
                    <a:ext cx="27" cy="15"/>
                  </a:xfrm>
                  <a:custGeom>
                    <a:avLst/>
                    <a:gdLst>
                      <a:gd name="T0" fmla="*/ 0 w 189"/>
                      <a:gd name="T1" fmla="*/ 0 h 102"/>
                      <a:gd name="T2" fmla="*/ 0 w 189"/>
                      <a:gd name="T3" fmla="*/ 2 h 102"/>
                      <a:gd name="T4" fmla="*/ 1 w 189"/>
                      <a:gd name="T5" fmla="*/ 2 h 102"/>
                      <a:gd name="T6" fmla="*/ 3 w 189"/>
                      <a:gd name="T7" fmla="*/ 2 h 102"/>
                      <a:gd name="T8" fmla="*/ 4 w 189"/>
                      <a:gd name="T9" fmla="*/ 2 h 102"/>
                      <a:gd name="T10" fmla="*/ 3 w 189"/>
                      <a:gd name="T11" fmla="*/ 0 h 102"/>
                      <a:gd name="T12" fmla="*/ 0 w 189"/>
                      <a:gd name="T13" fmla="*/ 0 h 10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9"/>
                      <a:gd name="T22" fmla="*/ 0 h 102"/>
                      <a:gd name="T23" fmla="*/ 189 w 189"/>
                      <a:gd name="T24" fmla="*/ 102 h 10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9" h="102">
                        <a:moveTo>
                          <a:pt x="22" y="1"/>
                        </a:moveTo>
                        <a:lnTo>
                          <a:pt x="0" y="84"/>
                        </a:lnTo>
                        <a:lnTo>
                          <a:pt x="50" y="102"/>
                        </a:lnTo>
                        <a:lnTo>
                          <a:pt x="144" y="102"/>
                        </a:lnTo>
                        <a:lnTo>
                          <a:pt x="189" y="81"/>
                        </a:lnTo>
                        <a:lnTo>
                          <a:pt x="164" y="0"/>
                        </a:lnTo>
                        <a:lnTo>
                          <a:pt x="22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6" name="Freeform 121"/>
                  <p:cNvSpPr>
                    <a:spLocks/>
                  </p:cNvSpPr>
                  <p:nvPr/>
                </p:nvSpPr>
                <p:spPr bwMode="gray">
                  <a:xfrm>
                    <a:off x="3043" y="3230"/>
                    <a:ext cx="26" cy="14"/>
                  </a:xfrm>
                  <a:custGeom>
                    <a:avLst/>
                    <a:gdLst>
                      <a:gd name="T0" fmla="*/ 0 w 187"/>
                      <a:gd name="T1" fmla="*/ 0 h 97"/>
                      <a:gd name="T2" fmla="*/ 0 w 187"/>
                      <a:gd name="T3" fmla="*/ 2 h 97"/>
                      <a:gd name="T4" fmla="*/ 1 w 187"/>
                      <a:gd name="T5" fmla="*/ 2 h 97"/>
                      <a:gd name="T6" fmla="*/ 3 w 187"/>
                      <a:gd name="T7" fmla="*/ 2 h 97"/>
                      <a:gd name="T8" fmla="*/ 4 w 187"/>
                      <a:gd name="T9" fmla="*/ 2 h 97"/>
                      <a:gd name="T10" fmla="*/ 3 w 187"/>
                      <a:gd name="T11" fmla="*/ 0 h 97"/>
                      <a:gd name="T12" fmla="*/ 0 w 187"/>
                      <a:gd name="T13" fmla="*/ 0 h 9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7"/>
                      <a:gd name="T22" fmla="*/ 0 h 97"/>
                      <a:gd name="T23" fmla="*/ 187 w 187"/>
                      <a:gd name="T24" fmla="*/ 97 h 9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7" h="97">
                        <a:moveTo>
                          <a:pt x="19" y="0"/>
                        </a:moveTo>
                        <a:lnTo>
                          <a:pt x="0" y="79"/>
                        </a:lnTo>
                        <a:lnTo>
                          <a:pt x="53" y="97"/>
                        </a:lnTo>
                        <a:lnTo>
                          <a:pt x="141" y="97"/>
                        </a:lnTo>
                        <a:lnTo>
                          <a:pt x="187" y="78"/>
                        </a:lnTo>
                        <a:lnTo>
                          <a:pt x="159" y="0"/>
                        </a:lnTo>
                        <a:lnTo>
                          <a:pt x="19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237" name="Group 122"/>
                  <p:cNvGrpSpPr>
                    <a:grpSpLocks/>
                  </p:cNvGrpSpPr>
                  <p:nvPr/>
                </p:nvGrpSpPr>
                <p:grpSpPr bwMode="auto">
                  <a:xfrm>
                    <a:off x="3045" y="3229"/>
                    <a:ext cx="21" cy="8"/>
                    <a:chOff x="3045" y="3229"/>
                    <a:chExt cx="21" cy="8"/>
                  </a:xfrm>
                </p:grpSpPr>
                <p:sp>
                  <p:nvSpPr>
                    <p:cNvPr id="1242" name="Oval 123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0" cy="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243" name="Oval 124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1" cy="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244" name="Oval 125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1" cy="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1238" name="Group 126"/>
                  <p:cNvGrpSpPr>
                    <a:grpSpLocks/>
                  </p:cNvGrpSpPr>
                  <p:nvPr/>
                </p:nvGrpSpPr>
                <p:grpSpPr bwMode="auto">
                  <a:xfrm>
                    <a:off x="3042" y="3235"/>
                    <a:ext cx="27" cy="10"/>
                    <a:chOff x="3042" y="3235"/>
                    <a:chExt cx="27" cy="10"/>
                  </a:xfrm>
                </p:grpSpPr>
                <p:sp>
                  <p:nvSpPr>
                    <p:cNvPr id="1239" name="Oval 127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2" y="3236"/>
                      <a:ext cx="27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240" name="Oval 128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3" y="3236"/>
                      <a:ext cx="26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241" name="Oval 129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3" y="3235"/>
                      <a:ext cx="26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sp>
              <p:nvSpPr>
                <p:cNvPr id="1233" name="Oval 130"/>
                <p:cNvSpPr>
                  <a:spLocks noChangeArrowheads="1"/>
                </p:cNvSpPr>
                <p:nvPr/>
              </p:nvSpPr>
              <p:spPr bwMode="gray">
                <a:xfrm>
                  <a:off x="3051" y="3231"/>
                  <a:ext cx="9" cy="4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BFBFD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24" name="Rectangle 131"/>
            <p:cNvSpPr>
              <a:spLocks noChangeArrowheads="1"/>
            </p:cNvSpPr>
            <p:nvPr/>
          </p:nvSpPr>
          <p:spPr bwMode="gray">
            <a:xfrm>
              <a:off x="3616" y="3009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C</a:t>
              </a:r>
            </a:p>
          </p:txBody>
        </p:sp>
        <p:grpSp>
          <p:nvGrpSpPr>
            <p:cNvPr id="25" name="Group 132"/>
            <p:cNvGrpSpPr>
              <a:grpSpLocks/>
            </p:cNvGrpSpPr>
            <p:nvPr/>
          </p:nvGrpSpPr>
          <p:grpSpPr bwMode="auto">
            <a:xfrm>
              <a:off x="2844" y="2968"/>
              <a:ext cx="200" cy="339"/>
              <a:chOff x="2974" y="3217"/>
              <a:chExt cx="162" cy="291"/>
            </a:xfrm>
          </p:grpSpPr>
          <p:grpSp>
            <p:nvGrpSpPr>
              <p:cNvPr id="1187" name="Group 133"/>
              <p:cNvGrpSpPr>
                <a:grpSpLocks/>
              </p:cNvGrpSpPr>
              <p:nvPr/>
            </p:nvGrpSpPr>
            <p:grpSpPr bwMode="auto">
              <a:xfrm>
                <a:off x="2975" y="3471"/>
                <a:ext cx="161" cy="37"/>
                <a:chOff x="2975" y="3471"/>
                <a:chExt cx="161" cy="37"/>
              </a:xfrm>
            </p:grpSpPr>
            <p:grpSp>
              <p:nvGrpSpPr>
                <p:cNvPr id="1219" name="Group 134"/>
                <p:cNvGrpSpPr>
                  <a:grpSpLocks/>
                </p:cNvGrpSpPr>
                <p:nvPr/>
              </p:nvGrpSpPr>
              <p:grpSpPr bwMode="auto">
                <a:xfrm>
                  <a:off x="2975" y="3471"/>
                  <a:ext cx="161" cy="37"/>
                  <a:chOff x="2975" y="3471"/>
                  <a:chExt cx="161" cy="37"/>
                </a:xfrm>
              </p:grpSpPr>
              <p:sp>
                <p:nvSpPr>
                  <p:cNvPr id="1221" name="Oval 135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471"/>
                    <a:ext cx="161" cy="3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222" name="Oval 136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472"/>
                    <a:ext cx="161" cy="3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220" name="Freeform 137"/>
                <p:cNvSpPr>
                  <a:spLocks/>
                </p:cNvSpPr>
                <p:nvPr/>
              </p:nvSpPr>
              <p:spPr bwMode="gray">
                <a:xfrm>
                  <a:off x="2991" y="3496"/>
                  <a:ext cx="18" cy="5"/>
                </a:xfrm>
                <a:custGeom>
                  <a:avLst/>
                  <a:gdLst>
                    <a:gd name="T0" fmla="*/ 0 w 124"/>
                    <a:gd name="T1" fmla="*/ 0 h 41"/>
                    <a:gd name="T2" fmla="*/ 1 w 124"/>
                    <a:gd name="T3" fmla="*/ 0 h 41"/>
                    <a:gd name="T4" fmla="*/ 2 w 124"/>
                    <a:gd name="T5" fmla="*/ 0 h 41"/>
                    <a:gd name="T6" fmla="*/ 3 w 124"/>
                    <a:gd name="T7" fmla="*/ 0 h 41"/>
                    <a:gd name="T8" fmla="*/ 3 w 124"/>
                    <a:gd name="T9" fmla="*/ 1 h 41"/>
                    <a:gd name="T10" fmla="*/ 2 w 124"/>
                    <a:gd name="T11" fmla="*/ 0 h 41"/>
                    <a:gd name="T12" fmla="*/ 1 w 124"/>
                    <a:gd name="T13" fmla="*/ 0 h 41"/>
                    <a:gd name="T14" fmla="*/ 0 w 124"/>
                    <a:gd name="T15" fmla="*/ 0 h 41"/>
                    <a:gd name="T16" fmla="*/ 0 w 124"/>
                    <a:gd name="T17" fmla="*/ 0 h 4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4"/>
                    <a:gd name="T28" fmla="*/ 0 h 41"/>
                    <a:gd name="T29" fmla="*/ 124 w 124"/>
                    <a:gd name="T30" fmla="*/ 41 h 4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4" h="41">
                      <a:moveTo>
                        <a:pt x="0" y="0"/>
                      </a:moveTo>
                      <a:lnTo>
                        <a:pt x="35" y="8"/>
                      </a:lnTo>
                      <a:lnTo>
                        <a:pt x="77" y="15"/>
                      </a:lnTo>
                      <a:lnTo>
                        <a:pt x="122" y="24"/>
                      </a:lnTo>
                      <a:lnTo>
                        <a:pt x="124" y="41"/>
                      </a:lnTo>
                      <a:lnTo>
                        <a:pt x="92" y="36"/>
                      </a:lnTo>
                      <a:lnTo>
                        <a:pt x="50" y="27"/>
                      </a:lnTo>
                      <a:lnTo>
                        <a:pt x="3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88" name="Oval 138"/>
              <p:cNvSpPr>
                <a:spLocks noChangeArrowheads="1"/>
              </p:cNvSpPr>
              <p:nvPr/>
            </p:nvSpPr>
            <p:spPr bwMode="gray">
              <a:xfrm>
                <a:off x="2975" y="3469"/>
                <a:ext cx="161" cy="3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89" name="Rectangle 139"/>
              <p:cNvSpPr>
                <a:spLocks noChangeArrowheads="1"/>
              </p:cNvSpPr>
              <p:nvPr/>
            </p:nvSpPr>
            <p:spPr bwMode="gray">
              <a:xfrm>
                <a:off x="2976" y="3250"/>
                <a:ext cx="160" cy="23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190" name="Group 140"/>
              <p:cNvGrpSpPr>
                <a:grpSpLocks/>
              </p:cNvGrpSpPr>
              <p:nvPr/>
            </p:nvGrpSpPr>
            <p:grpSpPr bwMode="auto">
              <a:xfrm>
                <a:off x="2976" y="3234"/>
                <a:ext cx="160" cy="33"/>
                <a:chOff x="2976" y="3234"/>
                <a:chExt cx="160" cy="33"/>
              </a:xfrm>
            </p:grpSpPr>
            <p:sp>
              <p:nvSpPr>
                <p:cNvPr id="1217" name="Oval 141"/>
                <p:cNvSpPr>
                  <a:spLocks noChangeArrowheads="1"/>
                </p:cNvSpPr>
                <p:nvPr/>
              </p:nvSpPr>
              <p:spPr bwMode="gray">
                <a:xfrm>
                  <a:off x="2976" y="3237"/>
                  <a:ext cx="160" cy="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18" name="Oval 142"/>
                <p:cNvSpPr>
                  <a:spLocks noChangeArrowheads="1"/>
                </p:cNvSpPr>
                <p:nvPr/>
              </p:nvSpPr>
              <p:spPr bwMode="gray">
                <a:xfrm>
                  <a:off x="2976" y="3234"/>
                  <a:ext cx="160" cy="3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191" name="Oval 143"/>
              <p:cNvSpPr>
                <a:spLocks noChangeArrowheads="1"/>
              </p:cNvSpPr>
              <p:nvPr/>
            </p:nvSpPr>
            <p:spPr bwMode="gray">
              <a:xfrm>
                <a:off x="2976" y="3231"/>
                <a:ext cx="160" cy="3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192" name="Group 144"/>
              <p:cNvGrpSpPr>
                <a:grpSpLocks/>
              </p:cNvGrpSpPr>
              <p:nvPr/>
            </p:nvGrpSpPr>
            <p:grpSpPr bwMode="auto">
              <a:xfrm>
                <a:off x="2975" y="3223"/>
                <a:ext cx="161" cy="28"/>
                <a:chOff x="2975" y="3223"/>
                <a:chExt cx="161" cy="28"/>
              </a:xfrm>
            </p:grpSpPr>
            <p:sp>
              <p:nvSpPr>
                <p:cNvPr id="1215" name="Oval 145"/>
                <p:cNvSpPr>
                  <a:spLocks noChangeArrowheads="1"/>
                </p:cNvSpPr>
                <p:nvPr/>
              </p:nvSpPr>
              <p:spPr bwMode="gray">
                <a:xfrm>
                  <a:off x="2975" y="3223"/>
                  <a:ext cx="161" cy="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16" name="Rectangle 146"/>
                <p:cNvSpPr>
                  <a:spLocks noChangeArrowheads="1"/>
                </p:cNvSpPr>
                <p:nvPr/>
              </p:nvSpPr>
              <p:spPr bwMode="gray">
                <a:xfrm>
                  <a:off x="2975" y="3230"/>
                  <a:ext cx="161" cy="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193" name="Group 147"/>
              <p:cNvGrpSpPr>
                <a:grpSpLocks/>
              </p:cNvGrpSpPr>
              <p:nvPr/>
            </p:nvGrpSpPr>
            <p:grpSpPr bwMode="auto">
              <a:xfrm>
                <a:off x="2974" y="3217"/>
                <a:ext cx="162" cy="29"/>
                <a:chOff x="2974" y="3217"/>
                <a:chExt cx="162" cy="29"/>
              </a:xfrm>
            </p:grpSpPr>
            <p:grpSp>
              <p:nvGrpSpPr>
                <p:cNvPr id="1211" name="Group 148"/>
                <p:cNvGrpSpPr>
                  <a:grpSpLocks/>
                </p:cNvGrpSpPr>
                <p:nvPr/>
              </p:nvGrpSpPr>
              <p:grpSpPr bwMode="auto">
                <a:xfrm>
                  <a:off x="2974" y="3217"/>
                  <a:ext cx="162" cy="29"/>
                  <a:chOff x="2974" y="3217"/>
                  <a:chExt cx="162" cy="29"/>
                </a:xfrm>
              </p:grpSpPr>
              <p:sp>
                <p:nvSpPr>
                  <p:cNvPr id="1213" name="Oval 149"/>
                  <p:cNvSpPr>
                    <a:spLocks noChangeArrowheads="1"/>
                  </p:cNvSpPr>
                  <p:nvPr/>
                </p:nvSpPr>
                <p:spPr bwMode="gray">
                  <a:xfrm>
                    <a:off x="2974" y="3217"/>
                    <a:ext cx="162" cy="2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214" name="Oval 150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220"/>
                    <a:ext cx="161" cy="2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212" name="Oval 151"/>
                <p:cNvSpPr>
                  <a:spLocks noChangeArrowheads="1"/>
                </p:cNvSpPr>
                <p:nvPr/>
              </p:nvSpPr>
              <p:spPr bwMode="gray">
                <a:xfrm>
                  <a:off x="2974" y="3217"/>
                  <a:ext cx="162" cy="29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194" name="Freeform 152"/>
              <p:cNvSpPr>
                <a:spLocks/>
              </p:cNvSpPr>
              <p:nvPr/>
            </p:nvSpPr>
            <p:spPr bwMode="gray">
              <a:xfrm>
                <a:off x="2991" y="3241"/>
                <a:ext cx="18" cy="5"/>
              </a:xfrm>
              <a:custGeom>
                <a:avLst/>
                <a:gdLst>
                  <a:gd name="T0" fmla="*/ 0 w 123"/>
                  <a:gd name="T1" fmla="*/ 0 h 36"/>
                  <a:gd name="T2" fmla="*/ 1 w 123"/>
                  <a:gd name="T3" fmla="*/ 0 h 36"/>
                  <a:gd name="T4" fmla="*/ 2 w 123"/>
                  <a:gd name="T5" fmla="*/ 0 h 36"/>
                  <a:gd name="T6" fmla="*/ 3 w 123"/>
                  <a:gd name="T7" fmla="*/ 0 h 36"/>
                  <a:gd name="T8" fmla="*/ 3 w 123"/>
                  <a:gd name="T9" fmla="*/ 1 h 36"/>
                  <a:gd name="T10" fmla="*/ 2 w 123"/>
                  <a:gd name="T11" fmla="*/ 1 h 36"/>
                  <a:gd name="T12" fmla="*/ 1 w 123"/>
                  <a:gd name="T13" fmla="*/ 0 h 36"/>
                  <a:gd name="T14" fmla="*/ 0 w 123"/>
                  <a:gd name="T15" fmla="*/ 0 h 36"/>
                  <a:gd name="T16" fmla="*/ 0 w 123"/>
                  <a:gd name="T17" fmla="*/ 0 h 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3"/>
                  <a:gd name="T28" fmla="*/ 0 h 36"/>
                  <a:gd name="T29" fmla="*/ 123 w 123"/>
                  <a:gd name="T30" fmla="*/ 36 h 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3" h="36">
                    <a:moveTo>
                      <a:pt x="0" y="0"/>
                    </a:moveTo>
                    <a:lnTo>
                      <a:pt x="35" y="6"/>
                    </a:lnTo>
                    <a:lnTo>
                      <a:pt x="77" y="14"/>
                    </a:lnTo>
                    <a:lnTo>
                      <a:pt x="122" y="21"/>
                    </a:lnTo>
                    <a:lnTo>
                      <a:pt x="123" y="36"/>
                    </a:lnTo>
                    <a:lnTo>
                      <a:pt x="91" y="33"/>
                    </a:lnTo>
                    <a:lnTo>
                      <a:pt x="49" y="24"/>
                    </a:lnTo>
                    <a:lnTo>
                      <a:pt x="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95" name="Group 153"/>
              <p:cNvGrpSpPr>
                <a:grpSpLocks/>
              </p:cNvGrpSpPr>
              <p:nvPr/>
            </p:nvGrpSpPr>
            <p:grpSpPr bwMode="auto">
              <a:xfrm>
                <a:off x="3039" y="3220"/>
                <a:ext cx="33" cy="25"/>
                <a:chOff x="3039" y="3220"/>
                <a:chExt cx="33" cy="25"/>
              </a:xfrm>
            </p:grpSpPr>
            <p:grpSp>
              <p:nvGrpSpPr>
                <p:cNvPr id="1196" name="Group 154"/>
                <p:cNvGrpSpPr>
                  <a:grpSpLocks/>
                </p:cNvGrpSpPr>
                <p:nvPr/>
              </p:nvGrpSpPr>
              <p:grpSpPr bwMode="auto">
                <a:xfrm>
                  <a:off x="3039" y="3220"/>
                  <a:ext cx="33" cy="25"/>
                  <a:chOff x="3039" y="3220"/>
                  <a:chExt cx="33" cy="25"/>
                </a:xfrm>
              </p:grpSpPr>
              <p:grpSp>
                <p:nvGrpSpPr>
                  <p:cNvPr id="1198" name="Group 155"/>
                  <p:cNvGrpSpPr>
                    <a:grpSpLocks/>
                  </p:cNvGrpSpPr>
                  <p:nvPr/>
                </p:nvGrpSpPr>
                <p:grpSpPr bwMode="auto">
                  <a:xfrm>
                    <a:off x="3039" y="3220"/>
                    <a:ext cx="33" cy="13"/>
                    <a:chOff x="3039" y="3220"/>
                    <a:chExt cx="33" cy="13"/>
                  </a:xfrm>
                </p:grpSpPr>
                <p:sp>
                  <p:nvSpPr>
                    <p:cNvPr id="1209" name="Oval 156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39" y="3220"/>
                      <a:ext cx="33" cy="13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210" name="Oval 157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39" y="3220"/>
                      <a:ext cx="33" cy="1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199" name="Freeform 158"/>
                  <p:cNvSpPr>
                    <a:spLocks/>
                  </p:cNvSpPr>
                  <p:nvPr/>
                </p:nvSpPr>
                <p:spPr bwMode="gray">
                  <a:xfrm>
                    <a:off x="3042" y="3230"/>
                    <a:ext cx="27" cy="15"/>
                  </a:xfrm>
                  <a:custGeom>
                    <a:avLst/>
                    <a:gdLst>
                      <a:gd name="T0" fmla="*/ 0 w 189"/>
                      <a:gd name="T1" fmla="*/ 0 h 102"/>
                      <a:gd name="T2" fmla="*/ 0 w 189"/>
                      <a:gd name="T3" fmla="*/ 2 h 102"/>
                      <a:gd name="T4" fmla="*/ 1 w 189"/>
                      <a:gd name="T5" fmla="*/ 2 h 102"/>
                      <a:gd name="T6" fmla="*/ 3 w 189"/>
                      <a:gd name="T7" fmla="*/ 2 h 102"/>
                      <a:gd name="T8" fmla="*/ 4 w 189"/>
                      <a:gd name="T9" fmla="*/ 2 h 102"/>
                      <a:gd name="T10" fmla="*/ 3 w 189"/>
                      <a:gd name="T11" fmla="*/ 0 h 102"/>
                      <a:gd name="T12" fmla="*/ 0 w 189"/>
                      <a:gd name="T13" fmla="*/ 0 h 10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9"/>
                      <a:gd name="T22" fmla="*/ 0 h 102"/>
                      <a:gd name="T23" fmla="*/ 189 w 189"/>
                      <a:gd name="T24" fmla="*/ 102 h 10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9" h="102">
                        <a:moveTo>
                          <a:pt x="22" y="1"/>
                        </a:moveTo>
                        <a:lnTo>
                          <a:pt x="0" y="84"/>
                        </a:lnTo>
                        <a:lnTo>
                          <a:pt x="50" y="102"/>
                        </a:lnTo>
                        <a:lnTo>
                          <a:pt x="144" y="102"/>
                        </a:lnTo>
                        <a:lnTo>
                          <a:pt x="189" y="81"/>
                        </a:lnTo>
                        <a:lnTo>
                          <a:pt x="164" y="0"/>
                        </a:lnTo>
                        <a:lnTo>
                          <a:pt x="22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00" name="Freeform 159"/>
                  <p:cNvSpPr>
                    <a:spLocks/>
                  </p:cNvSpPr>
                  <p:nvPr/>
                </p:nvSpPr>
                <p:spPr bwMode="gray">
                  <a:xfrm>
                    <a:off x="3043" y="3230"/>
                    <a:ext cx="26" cy="14"/>
                  </a:xfrm>
                  <a:custGeom>
                    <a:avLst/>
                    <a:gdLst>
                      <a:gd name="T0" fmla="*/ 0 w 187"/>
                      <a:gd name="T1" fmla="*/ 0 h 97"/>
                      <a:gd name="T2" fmla="*/ 0 w 187"/>
                      <a:gd name="T3" fmla="*/ 2 h 97"/>
                      <a:gd name="T4" fmla="*/ 1 w 187"/>
                      <a:gd name="T5" fmla="*/ 2 h 97"/>
                      <a:gd name="T6" fmla="*/ 3 w 187"/>
                      <a:gd name="T7" fmla="*/ 2 h 97"/>
                      <a:gd name="T8" fmla="*/ 4 w 187"/>
                      <a:gd name="T9" fmla="*/ 2 h 97"/>
                      <a:gd name="T10" fmla="*/ 3 w 187"/>
                      <a:gd name="T11" fmla="*/ 0 h 97"/>
                      <a:gd name="T12" fmla="*/ 0 w 187"/>
                      <a:gd name="T13" fmla="*/ 0 h 9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7"/>
                      <a:gd name="T22" fmla="*/ 0 h 97"/>
                      <a:gd name="T23" fmla="*/ 187 w 187"/>
                      <a:gd name="T24" fmla="*/ 97 h 9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7" h="97">
                        <a:moveTo>
                          <a:pt x="19" y="0"/>
                        </a:moveTo>
                        <a:lnTo>
                          <a:pt x="0" y="79"/>
                        </a:lnTo>
                        <a:lnTo>
                          <a:pt x="53" y="97"/>
                        </a:lnTo>
                        <a:lnTo>
                          <a:pt x="141" y="97"/>
                        </a:lnTo>
                        <a:lnTo>
                          <a:pt x="187" y="78"/>
                        </a:lnTo>
                        <a:lnTo>
                          <a:pt x="159" y="0"/>
                        </a:lnTo>
                        <a:lnTo>
                          <a:pt x="19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201" name="Group 160"/>
                  <p:cNvGrpSpPr>
                    <a:grpSpLocks/>
                  </p:cNvGrpSpPr>
                  <p:nvPr/>
                </p:nvGrpSpPr>
                <p:grpSpPr bwMode="auto">
                  <a:xfrm>
                    <a:off x="3045" y="3229"/>
                    <a:ext cx="21" cy="8"/>
                    <a:chOff x="3045" y="3229"/>
                    <a:chExt cx="21" cy="8"/>
                  </a:xfrm>
                </p:grpSpPr>
                <p:sp>
                  <p:nvSpPr>
                    <p:cNvPr id="1206" name="Oval 161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0" cy="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207" name="Oval 162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1" cy="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208" name="Oval 163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1" cy="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1202" name="Group 164"/>
                  <p:cNvGrpSpPr>
                    <a:grpSpLocks/>
                  </p:cNvGrpSpPr>
                  <p:nvPr/>
                </p:nvGrpSpPr>
                <p:grpSpPr bwMode="auto">
                  <a:xfrm>
                    <a:off x="3042" y="3235"/>
                    <a:ext cx="27" cy="10"/>
                    <a:chOff x="3042" y="3235"/>
                    <a:chExt cx="27" cy="10"/>
                  </a:xfrm>
                </p:grpSpPr>
                <p:sp>
                  <p:nvSpPr>
                    <p:cNvPr id="1203" name="Oval 165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2" y="3236"/>
                      <a:ext cx="27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204" name="Oval 166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3" y="3236"/>
                      <a:ext cx="26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205" name="Oval 167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3" y="3235"/>
                      <a:ext cx="26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sp>
              <p:nvSpPr>
                <p:cNvPr id="1197" name="Oval 168"/>
                <p:cNvSpPr>
                  <a:spLocks noChangeArrowheads="1"/>
                </p:cNvSpPr>
                <p:nvPr/>
              </p:nvSpPr>
              <p:spPr bwMode="gray">
                <a:xfrm>
                  <a:off x="3051" y="3231"/>
                  <a:ext cx="9" cy="4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BFBFD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26" name="Rectangle 169"/>
            <p:cNvSpPr>
              <a:spLocks noChangeArrowheads="1"/>
            </p:cNvSpPr>
            <p:nvPr/>
          </p:nvSpPr>
          <p:spPr bwMode="gray">
            <a:xfrm>
              <a:off x="2838" y="3004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C</a:t>
              </a:r>
            </a:p>
          </p:txBody>
        </p:sp>
        <p:grpSp>
          <p:nvGrpSpPr>
            <p:cNvPr id="27" name="Group 170"/>
            <p:cNvGrpSpPr>
              <a:grpSpLocks/>
            </p:cNvGrpSpPr>
            <p:nvPr/>
          </p:nvGrpSpPr>
          <p:grpSpPr bwMode="auto">
            <a:xfrm>
              <a:off x="4670" y="2968"/>
              <a:ext cx="200" cy="339"/>
              <a:chOff x="2974" y="3217"/>
              <a:chExt cx="162" cy="291"/>
            </a:xfrm>
          </p:grpSpPr>
          <p:grpSp>
            <p:nvGrpSpPr>
              <p:cNvPr id="1151" name="Group 171"/>
              <p:cNvGrpSpPr>
                <a:grpSpLocks/>
              </p:cNvGrpSpPr>
              <p:nvPr/>
            </p:nvGrpSpPr>
            <p:grpSpPr bwMode="auto">
              <a:xfrm>
                <a:off x="2975" y="3471"/>
                <a:ext cx="161" cy="37"/>
                <a:chOff x="2975" y="3471"/>
                <a:chExt cx="161" cy="37"/>
              </a:xfrm>
            </p:grpSpPr>
            <p:grpSp>
              <p:nvGrpSpPr>
                <p:cNvPr id="1183" name="Group 172"/>
                <p:cNvGrpSpPr>
                  <a:grpSpLocks/>
                </p:cNvGrpSpPr>
                <p:nvPr/>
              </p:nvGrpSpPr>
              <p:grpSpPr bwMode="auto">
                <a:xfrm>
                  <a:off x="2975" y="3471"/>
                  <a:ext cx="161" cy="37"/>
                  <a:chOff x="2975" y="3471"/>
                  <a:chExt cx="161" cy="37"/>
                </a:xfrm>
              </p:grpSpPr>
              <p:sp>
                <p:nvSpPr>
                  <p:cNvPr id="1185" name="Oval 173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471"/>
                    <a:ext cx="161" cy="3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186" name="Oval 174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472"/>
                    <a:ext cx="161" cy="3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184" name="Freeform 175"/>
                <p:cNvSpPr>
                  <a:spLocks/>
                </p:cNvSpPr>
                <p:nvPr/>
              </p:nvSpPr>
              <p:spPr bwMode="gray">
                <a:xfrm>
                  <a:off x="2991" y="3496"/>
                  <a:ext cx="18" cy="5"/>
                </a:xfrm>
                <a:custGeom>
                  <a:avLst/>
                  <a:gdLst>
                    <a:gd name="T0" fmla="*/ 0 w 124"/>
                    <a:gd name="T1" fmla="*/ 0 h 41"/>
                    <a:gd name="T2" fmla="*/ 1 w 124"/>
                    <a:gd name="T3" fmla="*/ 0 h 41"/>
                    <a:gd name="T4" fmla="*/ 2 w 124"/>
                    <a:gd name="T5" fmla="*/ 0 h 41"/>
                    <a:gd name="T6" fmla="*/ 3 w 124"/>
                    <a:gd name="T7" fmla="*/ 0 h 41"/>
                    <a:gd name="T8" fmla="*/ 3 w 124"/>
                    <a:gd name="T9" fmla="*/ 1 h 41"/>
                    <a:gd name="T10" fmla="*/ 2 w 124"/>
                    <a:gd name="T11" fmla="*/ 0 h 41"/>
                    <a:gd name="T12" fmla="*/ 1 w 124"/>
                    <a:gd name="T13" fmla="*/ 0 h 41"/>
                    <a:gd name="T14" fmla="*/ 0 w 124"/>
                    <a:gd name="T15" fmla="*/ 0 h 41"/>
                    <a:gd name="T16" fmla="*/ 0 w 124"/>
                    <a:gd name="T17" fmla="*/ 0 h 4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4"/>
                    <a:gd name="T28" fmla="*/ 0 h 41"/>
                    <a:gd name="T29" fmla="*/ 124 w 124"/>
                    <a:gd name="T30" fmla="*/ 41 h 4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4" h="41">
                      <a:moveTo>
                        <a:pt x="0" y="0"/>
                      </a:moveTo>
                      <a:lnTo>
                        <a:pt x="35" y="8"/>
                      </a:lnTo>
                      <a:lnTo>
                        <a:pt x="77" y="15"/>
                      </a:lnTo>
                      <a:lnTo>
                        <a:pt x="122" y="24"/>
                      </a:lnTo>
                      <a:lnTo>
                        <a:pt x="124" y="41"/>
                      </a:lnTo>
                      <a:lnTo>
                        <a:pt x="92" y="36"/>
                      </a:lnTo>
                      <a:lnTo>
                        <a:pt x="50" y="27"/>
                      </a:lnTo>
                      <a:lnTo>
                        <a:pt x="3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52" name="Oval 176"/>
              <p:cNvSpPr>
                <a:spLocks noChangeArrowheads="1"/>
              </p:cNvSpPr>
              <p:nvPr/>
            </p:nvSpPr>
            <p:spPr bwMode="gray">
              <a:xfrm>
                <a:off x="2975" y="3469"/>
                <a:ext cx="161" cy="3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53" name="Rectangle 177"/>
              <p:cNvSpPr>
                <a:spLocks noChangeArrowheads="1"/>
              </p:cNvSpPr>
              <p:nvPr/>
            </p:nvSpPr>
            <p:spPr bwMode="gray">
              <a:xfrm>
                <a:off x="2976" y="3250"/>
                <a:ext cx="160" cy="23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154" name="Group 178"/>
              <p:cNvGrpSpPr>
                <a:grpSpLocks/>
              </p:cNvGrpSpPr>
              <p:nvPr/>
            </p:nvGrpSpPr>
            <p:grpSpPr bwMode="auto">
              <a:xfrm>
                <a:off x="2976" y="3234"/>
                <a:ext cx="160" cy="33"/>
                <a:chOff x="2976" y="3234"/>
                <a:chExt cx="160" cy="33"/>
              </a:xfrm>
            </p:grpSpPr>
            <p:sp>
              <p:nvSpPr>
                <p:cNvPr id="1181" name="Oval 179"/>
                <p:cNvSpPr>
                  <a:spLocks noChangeArrowheads="1"/>
                </p:cNvSpPr>
                <p:nvPr/>
              </p:nvSpPr>
              <p:spPr bwMode="gray">
                <a:xfrm>
                  <a:off x="2976" y="3237"/>
                  <a:ext cx="160" cy="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182" name="Oval 180"/>
                <p:cNvSpPr>
                  <a:spLocks noChangeArrowheads="1"/>
                </p:cNvSpPr>
                <p:nvPr/>
              </p:nvSpPr>
              <p:spPr bwMode="gray">
                <a:xfrm>
                  <a:off x="2976" y="3234"/>
                  <a:ext cx="160" cy="3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155" name="Oval 181"/>
              <p:cNvSpPr>
                <a:spLocks noChangeArrowheads="1"/>
              </p:cNvSpPr>
              <p:nvPr/>
            </p:nvSpPr>
            <p:spPr bwMode="gray">
              <a:xfrm>
                <a:off x="2976" y="3231"/>
                <a:ext cx="160" cy="3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156" name="Group 182"/>
              <p:cNvGrpSpPr>
                <a:grpSpLocks/>
              </p:cNvGrpSpPr>
              <p:nvPr/>
            </p:nvGrpSpPr>
            <p:grpSpPr bwMode="auto">
              <a:xfrm>
                <a:off x="2975" y="3223"/>
                <a:ext cx="161" cy="28"/>
                <a:chOff x="2975" y="3223"/>
                <a:chExt cx="161" cy="28"/>
              </a:xfrm>
            </p:grpSpPr>
            <p:sp>
              <p:nvSpPr>
                <p:cNvPr id="1179" name="Oval 183"/>
                <p:cNvSpPr>
                  <a:spLocks noChangeArrowheads="1"/>
                </p:cNvSpPr>
                <p:nvPr/>
              </p:nvSpPr>
              <p:spPr bwMode="gray">
                <a:xfrm>
                  <a:off x="2975" y="3223"/>
                  <a:ext cx="161" cy="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180" name="Rectangle 184"/>
                <p:cNvSpPr>
                  <a:spLocks noChangeArrowheads="1"/>
                </p:cNvSpPr>
                <p:nvPr/>
              </p:nvSpPr>
              <p:spPr bwMode="gray">
                <a:xfrm>
                  <a:off x="2975" y="3230"/>
                  <a:ext cx="161" cy="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157" name="Group 185"/>
              <p:cNvGrpSpPr>
                <a:grpSpLocks/>
              </p:cNvGrpSpPr>
              <p:nvPr/>
            </p:nvGrpSpPr>
            <p:grpSpPr bwMode="auto">
              <a:xfrm>
                <a:off x="2974" y="3217"/>
                <a:ext cx="162" cy="29"/>
                <a:chOff x="2974" y="3217"/>
                <a:chExt cx="162" cy="29"/>
              </a:xfrm>
            </p:grpSpPr>
            <p:grpSp>
              <p:nvGrpSpPr>
                <p:cNvPr id="1175" name="Group 186"/>
                <p:cNvGrpSpPr>
                  <a:grpSpLocks/>
                </p:cNvGrpSpPr>
                <p:nvPr/>
              </p:nvGrpSpPr>
              <p:grpSpPr bwMode="auto">
                <a:xfrm>
                  <a:off x="2974" y="3217"/>
                  <a:ext cx="162" cy="29"/>
                  <a:chOff x="2974" y="3217"/>
                  <a:chExt cx="162" cy="29"/>
                </a:xfrm>
              </p:grpSpPr>
              <p:sp>
                <p:nvSpPr>
                  <p:cNvPr id="1177" name="Oval 187"/>
                  <p:cNvSpPr>
                    <a:spLocks noChangeArrowheads="1"/>
                  </p:cNvSpPr>
                  <p:nvPr/>
                </p:nvSpPr>
                <p:spPr bwMode="gray">
                  <a:xfrm>
                    <a:off x="2974" y="3217"/>
                    <a:ext cx="162" cy="2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178" name="Oval 188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220"/>
                    <a:ext cx="161" cy="2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176" name="Oval 189"/>
                <p:cNvSpPr>
                  <a:spLocks noChangeArrowheads="1"/>
                </p:cNvSpPr>
                <p:nvPr/>
              </p:nvSpPr>
              <p:spPr bwMode="gray">
                <a:xfrm>
                  <a:off x="2974" y="3217"/>
                  <a:ext cx="162" cy="29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158" name="Freeform 190"/>
              <p:cNvSpPr>
                <a:spLocks/>
              </p:cNvSpPr>
              <p:nvPr/>
            </p:nvSpPr>
            <p:spPr bwMode="gray">
              <a:xfrm>
                <a:off x="2991" y="3241"/>
                <a:ext cx="18" cy="5"/>
              </a:xfrm>
              <a:custGeom>
                <a:avLst/>
                <a:gdLst>
                  <a:gd name="T0" fmla="*/ 0 w 123"/>
                  <a:gd name="T1" fmla="*/ 0 h 36"/>
                  <a:gd name="T2" fmla="*/ 1 w 123"/>
                  <a:gd name="T3" fmla="*/ 0 h 36"/>
                  <a:gd name="T4" fmla="*/ 2 w 123"/>
                  <a:gd name="T5" fmla="*/ 0 h 36"/>
                  <a:gd name="T6" fmla="*/ 3 w 123"/>
                  <a:gd name="T7" fmla="*/ 0 h 36"/>
                  <a:gd name="T8" fmla="*/ 3 w 123"/>
                  <a:gd name="T9" fmla="*/ 1 h 36"/>
                  <a:gd name="T10" fmla="*/ 2 w 123"/>
                  <a:gd name="T11" fmla="*/ 1 h 36"/>
                  <a:gd name="T12" fmla="*/ 1 w 123"/>
                  <a:gd name="T13" fmla="*/ 0 h 36"/>
                  <a:gd name="T14" fmla="*/ 0 w 123"/>
                  <a:gd name="T15" fmla="*/ 0 h 36"/>
                  <a:gd name="T16" fmla="*/ 0 w 123"/>
                  <a:gd name="T17" fmla="*/ 0 h 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3"/>
                  <a:gd name="T28" fmla="*/ 0 h 36"/>
                  <a:gd name="T29" fmla="*/ 123 w 123"/>
                  <a:gd name="T30" fmla="*/ 36 h 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3" h="36">
                    <a:moveTo>
                      <a:pt x="0" y="0"/>
                    </a:moveTo>
                    <a:lnTo>
                      <a:pt x="35" y="6"/>
                    </a:lnTo>
                    <a:lnTo>
                      <a:pt x="77" y="14"/>
                    </a:lnTo>
                    <a:lnTo>
                      <a:pt x="122" y="21"/>
                    </a:lnTo>
                    <a:lnTo>
                      <a:pt x="123" y="36"/>
                    </a:lnTo>
                    <a:lnTo>
                      <a:pt x="91" y="33"/>
                    </a:lnTo>
                    <a:lnTo>
                      <a:pt x="49" y="24"/>
                    </a:lnTo>
                    <a:lnTo>
                      <a:pt x="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59" name="Group 191"/>
              <p:cNvGrpSpPr>
                <a:grpSpLocks/>
              </p:cNvGrpSpPr>
              <p:nvPr/>
            </p:nvGrpSpPr>
            <p:grpSpPr bwMode="auto">
              <a:xfrm>
                <a:off x="3039" y="3220"/>
                <a:ext cx="33" cy="25"/>
                <a:chOff x="3039" y="3220"/>
                <a:chExt cx="33" cy="25"/>
              </a:xfrm>
            </p:grpSpPr>
            <p:grpSp>
              <p:nvGrpSpPr>
                <p:cNvPr id="1160" name="Group 192"/>
                <p:cNvGrpSpPr>
                  <a:grpSpLocks/>
                </p:cNvGrpSpPr>
                <p:nvPr/>
              </p:nvGrpSpPr>
              <p:grpSpPr bwMode="auto">
                <a:xfrm>
                  <a:off x="3039" y="3220"/>
                  <a:ext cx="33" cy="25"/>
                  <a:chOff x="3039" y="3220"/>
                  <a:chExt cx="33" cy="25"/>
                </a:xfrm>
              </p:grpSpPr>
              <p:grpSp>
                <p:nvGrpSpPr>
                  <p:cNvPr id="1162" name="Group 193"/>
                  <p:cNvGrpSpPr>
                    <a:grpSpLocks/>
                  </p:cNvGrpSpPr>
                  <p:nvPr/>
                </p:nvGrpSpPr>
                <p:grpSpPr bwMode="auto">
                  <a:xfrm>
                    <a:off x="3039" y="3220"/>
                    <a:ext cx="33" cy="13"/>
                    <a:chOff x="3039" y="3220"/>
                    <a:chExt cx="33" cy="13"/>
                  </a:xfrm>
                </p:grpSpPr>
                <p:sp>
                  <p:nvSpPr>
                    <p:cNvPr id="1173" name="Oval 194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39" y="3220"/>
                      <a:ext cx="33" cy="13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174" name="Oval 195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39" y="3220"/>
                      <a:ext cx="33" cy="1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163" name="Freeform 196"/>
                  <p:cNvSpPr>
                    <a:spLocks/>
                  </p:cNvSpPr>
                  <p:nvPr/>
                </p:nvSpPr>
                <p:spPr bwMode="gray">
                  <a:xfrm>
                    <a:off x="3042" y="3230"/>
                    <a:ext cx="27" cy="15"/>
                  </a:xfrm>
                  <a:custGeom>
                    <a:avLst/>
                    <a:gdLst>
                      <a:gd name="T0" fmla="*/ 0 w 189"/>
                      <a:gd name="T1" fmla="*/ 0 h 102"/>
                      <a:gd name="T2" fmla="*/ 0 w 189"/>
                      <a:gd name="T3" fmla="*/ 2 h 102"/>
                      <a:gd name="T4" fmla="*/ 1 w 189"/>
                      <a:gd name="T5" fmla="*/ 2 h 102"/>
                      <a:gd name="T6" fmla="*/ 3 w 189"/>
                      <a:gd name="T7" fmla="*/ 2 h 102"/>
                      <a:gd name="T8" fmla="*/ 4 w 189"/>
                      <a:gd name="T9" fmla="*/ 2 h 102"/>
                      <a:gd name="T10" fmla="*/ 3 w 189"/>
                      <a:gd name="T11" fmla="*/ 0 h 102"/>
                      <a:gd name="T12" fmla="*/ 0 w 189"/>
                      <a:gd name="T13" fmla="*/ 0 h 10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9"/>
                      <a:gd name="T22" fmla="*/ 0 h 102"/>
                      <a:gd name="T23" fmla="*/ 189 w 189"/>
                      <a:gd name="T24" fmla="*/ 102 h 10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9" h="102">
                        <a:moveTo>
                          <a:pt x="22" y="1"/>
                        </a:moveTo>
                        <a:lnTo>
                          <a:pt x="0" y="84"/>
                        </a:lnTo>
                        <a:lnTo>
                          <a:pt x="50" y="102"/>
                        </a:lnTo>
                        <a:lnTo>
                          <a:pt x="144" y="102"/>
                        </a:lnTo>
                        <a:lnTo>
                          <a:pt x="189" y="81"/>
                        </a:lnTo>
                        <a:lnTo>
                          <a:pt x="164" y="0"/>
                        </a:lnTo>
                        <a:lnTo>
                          <a:pt x="22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197"/>
                  <p:cNvSpPr>
                    <a:spLocks/>
                  </p:cNvSpPr>
                  <p:nvPr/>
                </p:nvSpPr>
                <p:spPr bwMode="gray">
                  <a:xfrm>
                    <a:off x="3043" y="3230"/>
                    <a:ext cx="26" cy="14"/>
                  </a:xfrm>
                  <a:custGeom>
                    <a:avLst/>
                    <a:gdLst>
                      <a:gd name="T0" fmla="*/ 0 w 187"/>
                      <a:gd name="T1" fmla="*/ 0 h 97"/>
                      <a:gd name="T2" fmla="*/ 0 w 187"/>
                      <a:gd name="T3" fmla="*/ 2 h 97"/>
                      <a:gd name="T4" fmla="*/ 1 w 187"/>
                      <a:gd name="T5" fmla="*/ 2 h 97"/>
                      <a:gd name="T6" fmla="*/ 3 w 187"/>
                      <a:gd name="T7" fmla="*/ 2 h 97"/>
                      <a:gd name="T8" fmla="*/ 4 w 187"/>
                      <a:gd name="T9" fmla="*/ 2 h 97"/>
                      <a:gd name="T10" fmla="*/ 3 w 187"/>
                      <a:gd name="T11" fmla="*/ 0 h 97"/>
                      <a:gd name="T12" fmla="*/ 0 w 187"/>
                      <a:gd name="T13" fmla="*/ 0 h 9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7"/>
                      <a:gd name="T22" fmla="*/ 0 h 97"/>
                      <a:gd name="T23" fmla="*/ 187 w 187"/>
                      <a:gd name="T24" fmla="*/ 97 h 9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7" h="97">
                        <a:moveTo>
                          <a:pt x="19" y="0"/>
                        </a:moveTo>
                        <a:lnTo>
                          <a:pt x="0" y="79"/>
                        </a:lnTo>
                        <a:lnTo>
                          <a:pt x="53" y="97"/>
                        </a:lnTo>
                        <a:lnTo>
                          <a:pt x="141" y="97"/>
                        </a:lnTo>
                        <a:lnTo>
                          <a:pt x="187" y="78"/>
                        </a:lnTo>
                        <a:lnTo>
                          <a:pt x="159" y="0"/>
                        </a:lnTo>
                        <a:lnTo>
                          <a:pt x="19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165" name="Group 198"/>
                  <p:cNvGrpSpPr>
                    <a:grpSpLocks/>
                  </p:cNvGrpSpPr>
                  <p:nvPr/>
                </p:nvGrpSpPr>
                <p:grpSpPr bwMode="auto">
                  <a:xfrm>
                    <a:off x="3045" y="3229"/>
                    <a:ext cx="21" cy="8"/>
                    <a:chOff x="3045" y="3229"/>
                    <a:chExt cx="21" cy="8"/>
                  </a:xfrm>
                </p:grpSpPr>
                <p:sp>
                  <p:nvSpPr>
                    <p:cNvPr id="1170" name="Oval 199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0" cy="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171" name="Oval 20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1" cy="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172" name="Oval 201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1" cy="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1166" name="Group 202"/>
                  <p:cNvGrpSpPr>
                    <a:grpSpLocks/>
                  </p:cNvGrpSpPr>
                  <p:nvPr/>
                </p:nvGrpSpPr>
                <p:grpSpPr bwMode="auto">
                  <a:xfrm>
                    <a:off x="3042" y="3235"/>
                    <a:ext cx="27" cy="10"/>
                    <a:chOff x="3042" y="3235"/>
                    <a:chExt cx="27" cy="10"/>
                  </a:xfrm>
                </p:grpSpPr>
                <p:sp>
                  <p:nvSpPr>
                    <p:cNvPr id="1167" name="Oval 203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2" y="3236"/>
                      <a:ext cx="27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168" name="Oval 204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3" y="3236"/>
                      <a:ext cx="26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169" name="Oval 205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3" y="3235"/>
                      <a:ext cx="26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sp>
              <p:nvSpPr>
                <p:cNvPr id="1161" name="Oval 206"/>
                <p:cNvSpPr>
                  <a:spLocks noChangeArrowheads="1"/>
                </p:cNvSpPr>
                <p:nvPr/>
              </p:nvSpPr>
              <p:spPr bwMode="gray">
                <a:xfrm>
                  <a:off x="3051" y="3231"/>
                  <a:ext cx="9" cy="4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BFBFD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28" name="Rectangle 207"/>
            <p:cNvSpPr>
              <a:spLocks noChangeArrowheads="1"/>
            </p:cNvSpPr>
            <p:nvPr/>
          </p:nvSpPr>
          <p:spPr bwMode="gray">
            <a:xfrm>
              <a:off x="4664" y="3004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C</a:t>
              </a:r>
            </a:p>
          </p:txBody>
        </p:sp>
        <p:grpSp>
          <p:nvGrpSpPr>
            <p:cNvPr id="29" name="Group 208"/>
            <p:cNvGrpSpPr>
              <a:grpSpLocks/>
            </p:cNvGrpSpPr>
            <p:nvPr/>
          </p:nvGrpSpPr>
          <p:grpSpPr bwMode="auto">
            <a:xfrm>
              <a:off x="4952" y="2968"/>
              <a:ext cx="200" cy="339"/>
              <a:chOff x="2974" y="3217"/>
              <a:chExt cx="162" cy="291"/>
            </a:xfrm>
          </p:grpSpPr>
          <p:grpSp>
            <p:nvGrpSpPr>
              <p:cNvPr id="1115" name="Group 209"/>
              <p:cNvGrpSpPr>
                <a:grpSpLocks/>
              </p:cNvGrpSpPr>
              <p:nvPr/>
            </p:nvGrpSpPr>
            <p:grpSpPr bwMode="auto">
              <a:xfrm>
                <a:off x="2975" y="3471"/>
                <a:ext cx="161" cy="37"/>
                <a:chOff x="2975" y="3471"/>
                <a:chExt cx="161" cy="37"/>
              </a:xfrm>
            </p:grpSpPr>
            <p:grpSp>
              <p:nvGrpSpPr>
                <p:cNvPr id="1147" name="Group 210"/>
                <p:cNvGrpSpPr>
                  <a:grpSpLocks/>
                </p:cNvGrpSpPr>
                <p:nvPr/>
              </p:nvGrpSpPr>
              <p:grpSpPr bwMode="auto">
                <a:xfrm>
                  <a:off x="2975" y="3471"/>
                  <a:ext cx="161" cy="37"/>
                  <a:chOff x="2975" y="3471"/>
                  <a:chExt cx="161" cy="37"/>
                </a:xfrm>
              </p:grpSpPr>
              <p:sp>
                <p:nvSpPr>
                  <p:cNvPr id="1149" name="Oval 211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471"/>
                    <a:ext cx="161" cy="3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150" name="Oval 212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472"/>
                    <a:ext cx="161" cy="3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148" name="Freeform 213"/>
                <p:cNvSpPr>
                  <a:spLocks/>
                </p:cNvSpPr>
                <p:nvPr/>
              </p:nvSpPr>
              <p:spPr bwMode="gray">
                <a:xfrm>
                  <a:off x="2991" y="3496"/>
                  <a:ext cx="18" cy="5"/>
                </a:xfrm>
                <a:custGeom>
                  <a:avLst/>
                  <a:gdLst>
                    <a:gd name="T0" fmla="*/ 0 w 124"/>
                    <a:gd name="T1" fmla="*/ 0 h 41"/>
                    <a:gd name="T2" fmla="*/ 1 w 124"/>
                    <a:gd name="T3" fmla="*/ 0 h 41"/>
                    <a:gd name="T4" fmla="*/ 2 w 124"/>
                    <a:gd name="T5" fmla="*/ 0 h 41"/>
                    <a:gd name="T6" fmla="*/ 3 w 124"/>
                    <a:gd name="T7" fmla="*/ 0 h 41"/>
                    <a:gd name="T8" fmla="*/ 3 w 124"/>
                    <a:gd name="T9" fmla="*/ 1 h 41"/>
                    <a:gd name="T10" fmla="*/ 2 w 124"/>
                    <a:gd name="T11" fmla="*/ 0 h 41"/>
                    <a:gd name="T12" fmla="*/ 1 w 124"/>
                    <a:gd name="T13" fmla="*/ 0 h 41"/>
                    <a:gd name="T14" fmla="*/ 0 w 124"/>
                    <a:gd name="T15" fmla="*/ 0 h 41"/>
                    <a:gd name="T16" fmla="*/ 0 w 124"/>
                    <a:gd name="T17" fmla="*/ 0 h 4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4"/>
                    <a:gd name="T28" fmla="*/ 0 h 41"/>
                    <a:gd name="T29" fmla="*/ 124 w 124"/>
                    <a:gd name="T30" fmla="*/ 41 h 4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4" h="41">
                      <a:moveTo>
                        <a:pt x="0" y="0"/>
                      </a:moveTo>
                      <a:lnTo>
                        <a:pt x="35" y="8"/>
                      </a:lnTo>
                      <a:lnTo>
                        <a:pt x="77" y="15"/>
                      </a:lnTo>
                      <a:lnTo>
                        <a:pt x="122" y="24"/>
                      </a:lnTo>
                      <a:lnTo>
                        <a:pt x="124" y="41"/>
                      </a:lnTo>
                      <a:lnTo>
                        <a:pt x="92" y="36"/>
                      </a:lnTo>
                      <a:lnTo>
                        <a:pt x="50" y="27"/>
                      </a:lnTo>
                      <a:lnTo>
                        <a:pt x="3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16" name="Oval 214"/>
              <p:cNvSpPr>
                <a:spLocks noChangeArrowheads="1"/>
              </p:cNvSpPr>
              <p:nvPr/>
            </p:nvSpPr>
            <p:spPr bwMode="gray">
              <a:xfrm>
                <a:off x="2975" y="3469"/>
                <a:ext cx="161" cy="3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17" name="Rectangle 215"/>
              <p:cNvSpPr>
                <a:spLocks noChangeArrowheads="1"/>
              </p:cNvSpPr>
              <p:nvPr/>
            </p:nvSpPr>
            <p:spPr bwMode="gray">
              <a:xfrm>
                <a:off x="2976" y="3250"/>
                <a:ext cx="160" cy="23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118" name="Group 216"/>
              <p:cNvGrpSpPr>
                <a:grpSpLocks/>
              </p:cNvGrpSpPr>
              <p:nvPr/>
            </p:nvGrpSpPr>
            <p:grpSpPr bwMode="auto">
              <a:xfrm>
                <a:off x="2976" y="3234"/>
                <a:ext cx="160" cy="33"/>
                <a:chOff x="2976" y="3234"/>
                <a:chExt cx="160" cy="33"/>
              </a:xfrm>
            </p:grpSpPr>
            <p:sp>
              <p:nvSpPr>
                <p:cNvPr id="1145" name="Oval 217"/>
                <p:cNvSpPr>
                  <a:spLocks noChangeArrowheads="1"/>
                </p:cNvSpPr>
                <p:nvPr/>
              </p:nvSpPr>
              <p:spPr bwMode="gray">
                <a:xfrm>
                  <a:off x="2976" y="3237"/>
                  <a:ext cx="160" cy="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146" name="Oval 218"/>
                <p:cNvSpPr>
                  <a:spLocks noChangeArrowheads="1"/>
                </p:cNvSpPr>
                <p:nvPr/>
              </p:nvSpPr>
              <p:spPr bwMode="gray">
                <a:xfrm>
                  <a:off x="2976" y="3234"/>
                  <a:ext cx="160" cy="3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119" name="Oval 219"/>
              <p:cNvSpPr>
                <a:spLocks noChangeArrowheads="1"/>
              </p:cNvSpPr>
              <p:nvPr/>
            </p:nvSpPr>
            <p:spPr bwMode="gray">
              <a:xfrm>
                <a:off x="2976" y="3231"/>
                <a:ext cx="160" cy="3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120" name="Group 220"/>
              <p:cNvGrpSpPr>
                <a:grpSpLocks/>
              </p:cNvGrpSpPr>
              <p:nvPr/>
            </p:nvGrpSpPr>
            <p:grpSpPr bwMode="auto">
              <a:xfrm>
                <a:off x="2975" y="3223"/>
                <a:ext cx="161" cy="28"/>
                <a:chOff x="2975" y="3223"/>
                <a:chExt cx="161" cy="28"/>
              </a:xfrm>
            </p:grpSpPr>
            <p:sp>
              <p:nvSpPr>
                <p:cNvPr id="1143" name="Oval 221"/>
                <p:cNvSpPr>
                  <a:spLocks noChangeArrowheads="1"/>
                </p:cNvSpPr>
                <p:nvPr/>
              </p:nvSpPr>
              <p:spPr bwMode="gray">
                <a:xfrm>
                  <a:off x="2975" y="3223"/>
                  <a:ext cx="161" cy="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144" name="Rectangle 222"/>
                <p:cNvSpPr>
                  <a:spLocks noChangeArrowheads="1"/>
                </p:cNvSpPr>
                <p:nvPr/>
              </p:nvSpPr>
              <p:spPr bwMode="gray">
                <a:xfrm>
                  <a:off x="2975" y="3230"/>
                  <a:ext cx="161" cy="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121" name="Group 223"/>
              <p:cNvGrpSpPr>
                <a:grpSpLocks/>
              </p:cNvGrpSpPr>
              <p:nvPr/>
            </p:nvGrpSpPr>
            <p:grpSpPr bwMode="auto">
              <a:xfrm>
                <a:off x="2974" y="3217"/>
                <a:ext cx="162" cy="29"/>
                <a:chOff x="2974" y="3217"/>
                <a:chExt cx="162" cy="29"/>
              </a:xfrm>
            </p:grpSpPr>
            <p:grpSp>
              <p:nvGrpSpPr>
                <p:cNvPr id="1139" name="Group 224"/>
                <p:cNvGrpSpPr>
                  <a:grpSpLocks/>
                </p:cNvGrpSpPr>
                <p:nvPr/>
              </p:nvGrpSpPr>
              <p:grpSpPr bwMode="auto">
                <a:xfrm>
                  <a:off x="2974" y="3217"/>
                  <a:ext cx="162" cy="29"/>
                  <a:chOff x="2974" y="3217"/>
                  <a:chExt cx="162" cy="29"/>
                </a:xfrm>
              </p:grpSpPr>
              <p:sp>
                <p:nvSpPr>
                  <p:cNvPr id="1141" name="Oval 225"/>
                  <p:cNvSpPr>
                    <a:spLocks noChangeArrowheads="1"/>
                  </p:cNvSpPr>
                  <p:nvPr/>
                </p:nvSpPr>
                <p:spPr bwMode="gray">
                  <a:xfrm>
                    <a:off x="2974" y="3217"/>
                    <a:ext cx="162" cy="2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142" name="Oval 226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220"/>
                    <a:ext cx="161" cy="2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140" name="Oval 227"/>
                <p:cNvSpPr>
                  <a:spLocks noChangeArrowheads="1"/>
                </p:cNvSpPr>
                <p:nvPr/>
              </p:nvSpPr>
              <p:spPr bwMode="gray">
                <a:xfrm>
                  <a:off x="2974" y="3217"/>
                  <a:ext cx="162" cy="29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122" name="Freeform 228"/>
              <p:cNvSpPr>
                <a:spLocks/>
              </p:cNvSpPr>
              <p:nvPr/>
            </p:nvSpPr>
            <p:spPr bwMode="gray">
              <a:xfrm>
                <a:off x="2991" y="3241"/>
                <a:ext cx="18" cy="5"/>
              </a:xfrm>
              <a:custGeom>
                <a:avLst/>
                <a:gdLst>
                  <a:gd name="T0" fmla="*/ 0 w 123"/>
                  <a:gd name="T1" fmla="*/ 0 h 36"/>
                  <a:gd name="T2" fmla="*/ 1 w 123"/>
                  <a:gd name="T3" fmla="*/ 0 h 36"/>
                  <a:gd name="T4" fmla="*/ 2 w 123"/>
                  <a:gd name="T5" fmla="*/ 0 h 36"/>
                  <a:gd name="T6" fmla="*/ 3 w 123"/>
                  <a:gd name="T7" fmla="*/ 0 h 36"/>
                  <a:gd name="T8" fmla="*/ 3 w 123"/>
                  <a:gd name="T9" fmla="*/ 1 h 36"/>
                  <a:gd name="T10" fmla="*/ 2 w 123"/>
                  <a:gd name="T11" fmla="*/ 1 h 36"/>
                  <a:gd name="T12" fmla="*/ 1 w 123"/>
                  <a:gd name="T13" fmla="*/ 0 h 36"/>
                  <a:gd name="T14" fmla="*/ 0 w 123"/>
                  <a:gd name="T15" fmla="*/ 0 h 36"/>
                  <a:gd name="T16" fmla="*/ 0 w 123"/>
                  <a:gd name="T17" fmla="*/ 0 h 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3"/>
                  <a:gd name="T28" fmla="*/ 0 h 36"/>
                  <a:gd name="T29" fmla="*/ 123 w 123"/>
                  <a:gd name="T30" fmla="*/ 36 h 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3" h="36">
                    <a:moveTo>
                      <a:pt x="0" y="0"/>
                    </a:moveTo>
                    <a:lnTo>
                      <a:pt x="35" y="6"/>
                    </a:lnTo>
                    <a:lnTo>
                      <a:pt x="77" y="14"/>
                    </a:lnTo>
                    <a:lnTo>
                      <a:pt x="122" y="21"/>
                    </a:lnTo>
                    <a:lnTo>
                      <a:pt x="123" y="36"/>
                    </a:lnTo>
                    <a:lnTo>
                      <a:pt x="91" y="33"/>
                    </a:lnTo>
                    <a:lnTo>
                      <a:pt x="49" y="24"/>
                    </a:lnTo>
                    <a:lnTo>
                      <a:pt x="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23" name="Group 229"/>
              <p:cNvGrpSpPr>
                <a:grpSpLocks/>
              </p:cNvGrpSpPr>
              <p:nvPr/>
            </p:nvGrpSpPr>
            <p:grpSpPr bwMode="auto">
              <a:xfrm>
                <a:off x="3039" y="3220"/>
                <a:ext cx="33" cy="25"/>
                <a:chOff x="3039" y="3220"/>
                <a:chExt cx="33" cy="25"/>
              </a:xfrm>
            </p:grpSpPr>
            <p:grpSp>
              <p:nvGrpSpPr>
                <p:cNvPr id="1124" name="Group 230"/>
                <p:cNvGrpSpPr>
                  <a:grpSpLocks/>
                </p:cNvGrpSpPr>
                <p:nvPr/>
              </p:nvGrpSpPr>
              <p:grpSpPr bwMode="auto">
                <a:xfrm>
                  <a:off x="3039" y="3220"/>
                  <a:ext cx="33" cy="25"/>
                  <a:chOff x="3039" y="3220"/>
                  <a:chExt cx="33" cy="25"/>
                </a:xfrm>
              </p:grpSpPr>
              <p:grpSp>
                <p:nvGrpSpPr>
                  <p:cNvPr id="1126" name="Group 231"/>
                  <p:cNvGrpSpPr>
                    <a:grpSpLocks/>
                  </p:cNvGrpSpPr>
                  <p:nvPr/>
                </p:nvGrpSpPr>
                <p:grpSpPr bwMode="auto">
                  <a:xfrm>
                    <a:off x="3039" y="3220"/>
                    <a:ext cx="33" cy="13"/>
                    <a:chOff x="3039" y="3220"/>
                    <a:chExt cx="33" cy="13"/>
                  </a:xfrm>
                </p:grpSpPr>
                <p:sp>
                  <p:nvSpPr>
                    <p:cNvPr id="1137" name="Oval 232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39" y="3220"/>
                      <a:ext cx="33" cy="13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138" name="Oval 233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39" y="3220"/>
                      <a:ext cx="33" cy="1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127" name="Freeform 234"/>
                  <p:cNvSpPr>
                    <a:spLocks/>
                  </p:cNvSpPr>
                  <p:nvPr/>
                </p:nvSpPr>
                <p:spPr bwMode="gray">
                  <a:xfrm>
                    <a:off x="3042" y="3230"/>
                    <a:ext cx="27" cy="15"/>
                  </a:xfrm>
                  <a:custGeom>
                    <a:avLst/>
                    <a:gdLst>
                      <a:gd name="T0" fmla="*/ 0 w 189"/>
                      <a:gd name="T1" fmla="*/ 0 h 102"/>
                      <a:gd name="T2" fmla="*/ 0 w 189"/>
                      <a:gd name="T3" fmla="*/ 2 h 102"/>
                      <a:gd name="T4" fmla="*/ 1 w 189"/>
                      <a:gd name="T5" fmla="*/ 2 h 102"/>
                      <a:gd name="T6" fmla="*/ 3 w 189"/>
                      <a:gd name="T7" fmla="*/ 2 h 102"/>
                      <a:gd name="T8" fmla="*/ 4 w 189"/>
                      <a:gd name="T9" fmla="*/ 2 h 102"/>
                      <a:gd name="T10" fmla="*/ 3 w 189"/>
                      <a:gd name="T11" fmla="*/ 0 h 102"/>
                      <a:gd name="T12" fmla="*/ 0 w 189"/>
                      <a:gd name="T13" fmla="*/ 0 h 10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9"/>
                      <a:gd name="T22" fmla="*/ 0 h 102"/>
                      <a:gd name="T23" fmla="*/ 189 w 189"/>
                      <a:gd name="T24" fmla="*/ 102 h 10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9" h="102">
                        <a:moveTo>
                          <a:pt x="22" y="1"/>
                        </a:moveTo>
                        <a:lnTo>
                          <a:pt x="0" y="84"/>
                        </a:lnTo>
                        <a:lnTo>
                          <a:pt x="50" y="102"/>
                        </a:lnTo>
                        <a:lnTo>
                          <a:pt x="144" y="102"/>
                        </a:lnTo>
                        <a:lnTo>
                          <a:pt x="189" y="81"/>
                        </a:lnTo>
                        <a:lnTo>
                          <a:pt x="164" y="0"/>
                        </a:lnTo>
                        <a:lnTo>
                          <a:pt x="22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8" name="Freeform 235"/>
                  <p:cNvSpPr>
                    <a:spLocks/>
                  </p:cNvSpPr>
                  <p:nvPr/>
                </p:nvSpPr>
                <p:spPr bwMode="gray">
                  <a:xfrm>
                    <a:off x="3043" y="3230"/>
                    <a:ext cx="26" cy="14"/>
                  </a:xfrm>
                  <a:custGeom>
                    <a:avLst/>
                    <a:gdLst>
                      <a:gd name="T0" fmla="*/ 0 w 187"/>
                      <a:gd name="T1" fmla="*/ 0 h 97"/>
                      <a:gd name="T2" fmla="*/ 0 w 187"/>
                      <a:gd name="T3" fmla="*/ 2 h 97"/>
                      <a:gd name="T4" fmla="*/ 1 w 187"/>
                      <a:gd name="T5" fmla="*/ 2 h 97"/>
                      <a:gd name="T6" fmla="*/ 3 w 187"/>
                      <a:gd name="T7" fmla="*/ 2 h 97"/>
                      <a:gd name="T8" fmla="*/ 4 w 187"/>
                      <a:gd name="T9" fmla="*/ 2 h 97"/>
                      <a:gd name="T10" fmla="*/ 3 w 187"/>
                      <a:gd name="T11" fmla="*/ 0 h 97"/>
                      <a:gd name="T12" fmla="*/ 0 w 187"/>
                      <a:gd name="T13" fmla="*/ 0 h 9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7"/>
                      <a:gd name="T22" fmla="*/ 0 h 97"/>
                      <a:gd name="T23" fmla="*/ 187 w 187"/>
                      <a:gd name="T24" fmla="*/ 97 h 9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7" h="97">
                        <a:moveTo>
                          <a:pt x="19" y="0"/>
                        </a:moveTo>
                        <a:lnTo>
                          <a:pt x="0" y="79"/>
                        </a:lnTo>
                        <a:lnTo>
                          <a:pt x="53" y="97"/>
                        </a:lnTo>
                        <a:lnTo>
                          <a:pt x="141" y="97"/>
                        </a:lnTo>
                        <a:lnTo>
                          <a:pt x="187" y="78"/>
                        </a:lnTo>
                        <a:lnTo>
                          <a:pt x="159" y="0"/>
                        </a:lnTo>
                        <a:lnTo>
                          <a:pt x="19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129" name="Group 236"/>
                  <p:cNvGrpSpPr>
                    <a:grpSpLocks/>
                  </p:cNvGrpSpPr>
                  <p:nvPr/>
                </p:nvGrpSpPr>
                <p:grpSpPr bwMode="auto">
                  <a:xfrm>
                    <a:off x="3045" y="3229"/>
                    <a:ext cx="21" cy="8"/>
                    <a:chOff x="3045" y="3229"/>
                    <a:chExt cx="21" cy="8"/>
                  </a:xfrm>
                </p:grpSpPr>
                <p:sp>
                  <p:nvSpPr>
                    <p:cNvPr id="1134" name="Oval 237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0" cy="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135" name="Oval 238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1" cy="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136" name="Oval 239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1" cy="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1130" name="Group 240"/>
                  <p:cNvGrpSpPr>
                    <a:grpSpLocks/>
                  </p:cNvGrpSpPr>
                  <p:nvPr/>
                </p:nvGrpSpPr>
                <p:grpSpPr bwMode="auto">
                  <a:xfrm>
                    <a:off x="3042" y="3235"/>
                    <a:ext cx="27" cy="10"/>
                    <a:chOff x="3042" y="3235"/>
                    <a:chExt cx="27" cy="10"/>
                  </a:xfrm>
                </p:grpSpPr>
                <p:sp>
                  <p:nvSpPr>
                    <p:cNvPr id="1131" name="Oval 241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2" y="3236"/>
                      <a:ext cx="27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132" name="Oval 242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3" y="3236"/>
                      <a:ext cx="26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133" name="Oval 243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3" y="3235"/>
                      <a:ext cx="26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sp>
              <p:nvSpPr>
                <p:cNvPr id="1125" name="Oval 244"/>
                <p:cNvSpPr>
                  <a:spLocks noChangeArrowheads="1"/>
                </p:cNvSpPr>
                <p:nvPr/>
              </p:nvSpPr>
              <p:spPr bwMode="gray">
                <a:xfrm>
                  <a:off x="3051" y="3231"/>
                  <a:ext cx="9" cy="4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BFBFD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30" name="Rectangle 245"/>
            <p:cNvSpPr>
              <a:spLocks noChangeArrowheads="1"/>
            </p:cNvSpPr>
            <p:nvPr/>
          </p:nvSpPr>
          <p:spPr bwMode="gray">
            <a:xfrm>
              <a:off x="4946" y="3004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C</a:t>
              </a:r>
            </a:p>
          </p:txBody>
        </p:sp>
        <p:graphicFrame>
          <p:nvGraphicFramePr>
            <p:cNvPr id="31" name="Object 246"/>
            <p:cNvGraphicFramePr>
              <a:graphicFrameLocks/>
            </p:cNvGraphicFramePr>
            <p:nvPr/>
          </p:nvGraphicFramePr>
          <p:xfrm>
            <a:off x="2078" y="2488"/>
            <a:ext cx="201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33" name="Clip" r:id="rId17" imgW="1898640" imgH="3657600" progId="MS_ClipArt_Gallery.2">
                    <p:embed/>
                  </p:oleObj>
                </mc:Choice>
                <mc:Fallback>
                  <p:oleObj name="Clip" r:id="rId17" imgW="1898640" imgH="3657600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gray">
                        <a:xfrm>
                          <a:off x="2078" y="2488"/>
                          <a:ext cx="201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Rectangle 247"/>
            <p:cNvSpPr>
              <a:spLocks noChangeArrowheads="1"/>
            </p:cNvSpPr>
            <p:nvPr/>
          </p:nvSpPr>
          <p:spPr bwMode="gray">
            <a:xfrm>
              <a:off x="2064" y="2515"/>
              <a:ext cx="20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P</a:t>
              </a:r>
            </a:p>
          </p:txBody>
        </p:sp>
        <p:grpSp>
          <p:nvGrpSpPr>
            <p:cNvPr id="33" name="Group 248"/>
            <p:cNvGrpSpPr>
              <a:grpSpLocks/>
            </p:cNvGrpSpPr>
            <p:nvPr/>
          </p:nvGrpSpPr>
          <p:grpSpPr bwMode="auto">
            <a:xfrm>
              <a:off x="2341" y="2488"/>
              <a:ext cx="192" cy="328"/>
              <a:chOff x="4956" y="1634"/>
              <a:chExt cx="257" cy="374"/>
            </a:xfrm>
          </p:grpSpPr>
          <p:grpSp>
            <p:nvGrpSpPr>
              <p:cNvPr id="1079" name="Group 249"/>
              <p:cNvGrpSpPr>
                <a:grpSpLocks/>
              </p:cNvGrpSpPr>
              <p:nvPr/>
            </p:nvGrpSpPr>
            <p:grpSpPr bwMode="auto">
              <a:xfrm>
                <a:off x="4956" y="1960"/>
                <a:ext cx="257" cy="48"/>
                <a:chOff x="4956" y="1960"/>
                <a:chExt cx="257" cy="48"/>
              </a:xfrm>
            </p:grpSpPr>
            <p:grpSp>
              <p:nvGrpSpPr>
                <p:cNvPr id="1111" name="Group 250"/>
                <p:cNvGrpSpPr>
                  <a:grpSpLocks/>
                </p:cNvGrpSpPr>
                <p:nvPr/>
              </p:nvGrpSpPr>
              <p:grpSpPr bwMode="auto">
                <a:xfrm>
                  <a:off x="4956" y="1960"/>
                  <a:ext cx="257" cy="48"/>
                  <a:chOff x="4956" y="1960"/>
                  <a:chExt cx="257" cy="48"/>
                </a:xfrm>
              </p:grpSpPr>
              <p:sp>
                <p:nvSpPr>
                  <p:cNvPr id="1113" name="Oval 251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960"/>
                    <a:ext cx="257" cy="48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114" name="Oval 252"/>
                  <p:cNvSpPr>
                    <a:spLocks noChangeArrowheads="1"/>
                  </p:cNvSpPr>
                  <p:nvPr/>
                </p:nvSpPr>
                <p:spPr bwMode="gray">
                  <a:xfrm>
                    <a:off x="4957" y="1961"/>
                    <a:ext cx="256" cy="40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112" name="Freeform 253"/>
                <p:cNvSpPr>
                  <a:spLocks/>
                </p:cNvSpPr>
                <p:nvPr/>
              </p:nvSpPr>
              <p:spPr bwMode="gray">
                <a:xfrm>
                  <a:off x="4982" y="1992"/>
                  <a:ext cx="28" cy="8"/>
                </a:xfrm>
                <a:custGeom>
                  <a:avLst/>
                  <a:gdLst>
                    <a:gd name="T0" fmla="*/ 0 w 114"/>
                    <a:gd name="T1" fmla="*/ 0 h 45"/>
                    <a:gd name="T2" fmla="*/ 2 w 114"/>
                    <a:gd name="T3" fmla="*/ 0 h 45"/>
                    <a:gd name="T4" fmla="*/ 4 w 114"/>
                    <a:gd name="T5" fmla="*/ 1 h 45"/>
                    <a:gd name="T6" fmla="*/ 7 w 114"/>
                    <a:gd name="T7" fmla="*/ 1 h 45"/>
                    <a:gd name="T8" fmla="*/ 7 w 114"/>
                    <a:gd name="T9" fmla="*/ 1 h 45"/>
                    <a:gd name="T10" fmla="*/ 5 w 114"/>
                    <a:gd name="T11" fmla="*/ 1 h 45"/>
                    <a:gd name="T12" fmla="*/ 3 w 114"/>
                    <a:gd name="T13" fmla="*/ 1 h 45"/>
                    <a:gd name="T14" fmla="*/ 0 w 114"/>
                    <a:gd name="T15" fmla="*/ 1 h 45"/>
                    <a:gd name="T16" fmla="*/ 0 w 114"/>
                    <a:gd name="T17" fmla="*/ 0 h 4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14"/>
                    <a:gd name="T28" fmla="*/ 0 h 45"/>
                    <a:gd name="T29" fmla="*/ 114 w 114"/>
                    <a:gd name="T30" fmla="*/ 45 h 4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14" h="45">
                      <a:moveTo>
                        <a:pt x="0" y="0"/>
                      </a:moveTo>
                      <a:lnTo>
                        <a:pt x="33" y="9"/>
                      </a:lnTo>
                      <a:lnTo>
                        <a:pt x="71" y="17"/>
                      </a:lnTo>
                      <a:lnTo>
                        <a:pt x="112" y="26"/>
                      </a:lnTo>
                      <a:lnTo>
                        <a:pt x="114" y="45"/>
                      </a:lnTo>
                      <a:lnTo>
                        <a:pt x="85" y="39"/>
                      </a:lnTo>
                      <a:lnTo>
                        <a:pt x="47" y="29"/>
                      </a:lnTo>
                      <a:lnTo>
                        <a:pt x="3" y="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80" name="Oval 254"/>
              <p:cNvSpPr>
                <a:spLocks noChangeArrowheads="1"/>
              </p:cNvSpPr>
              <p:nvPr/>
            </p:nvSpPr>
            <p:spPr bwMode="gray">
              <a:xfrm>
                <a:off x="4957" y="1958"/>
                <a:ext cx="256" cy="39"/>
              </a:xfrm>
              <a:prstGeom prst="ellipse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81" name="Rectangle 255"/>
              <p:cNvSpPr>
                <a:spLocks noChangeArrowheads="1"/>
              </p:cNvSpPr>
              <p:nvPr/>
            </p:nvSpPr>
            <p:spPr bwMode="gray">
              <a:xfrm>
                <a:off x="4957" y="1676"/>
                <a:ext cx="256" cy="301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082" name="Group 256"/>
              <p:cNvGrpSpPr>
                <a:grpSpLocks/>
              </p:cNvGrpSpPr>
              <p:nvPr/>
            </p:nvGrpSpPr>
            <p:grpSpPr bwMode="auto">
              <a:xfrm>
                <a:off x="4957" y="1656"/>
                <a:ext cx="256" cy="42"/>
                <a:chOff x="4957" y="1656"/>
                <a:chExt cx="256" cy="42"/>
              </a:xfrm>
            </p:grpSpPr>
            <p:sp>
              <p:nvSpPr>
                <p:cNvPr id="1109" name="Oval 257"/>
                <p:cNvSpPr>
                  <a:spLocks noChangeArrowheads="1"/>
                </p:cNvSpPr>
                <p:nvPr/>
              </p:nvSpPr>
              <p:spPr bwMode="gray">
                <a:xfrm>
                  <a:off x="4957" y="1659"/>
                  <a:ext cx="256" cy="39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110" name="Oval 258"/>
                <p:cNvSpPr>
                  <a:spLocks noChangeArrowheads="1"/>
                </p:cNvSpPr>
                <p:nvPr/>
              </p:nvSpPr>
              <p:spPr bwMode="gray">
                <a:xfrm>
                  <a:off x="4957" y="1656"/>
                  <a:ext cx="256" cy="39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083" name="Oval 259"/>
              <p:cNvSpPr>
                <a:spLocks noChangeArrowheads="1"/>
              </p:cNvSpPr>
              <p:nvPr/>
            </p:nvSpPr>
            <p:spPr bwMode="gray">
              <a:xfrm>
                <a:off x="4957" y="1652"/>
                <a:ext cx="255" cy="44"/>
              </a:xfrm>
              <a:prstGeom prst="ellipse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084" name="Group 260"/>
              <p:cNvGrpSpPr>
                <a:grpSpLocks/>
              </p:cNvGrpSpPr>
              <p:nvPr/>
            </p:nvGrpSpPr>
            <p:grpSpPr bwMode="auto">
              <a:xfrm>
                <a:off x="4956" y="1641"/>
                <a:ext cx="256" cy="36"/>
                <a:chOff x="4956" y="1641"/>
                <a:chExt cx="256" cy="36"/>
              </a:xfrm>
            </p:grpSpPr>
            <p:sp>
              <p:nvSpPr>
                <p:cNvPr id="1107" name="Oval 261"/>
                <p:cNvSpPr>
                  <a:spLocks noChangeArrowheads="1"/>
                </p:cNvSpPr>
                <p:nvPr/>
              </p:nvSpPr>
              <p:spPr bwMode="gray">
                <a:xfrm>
                  <a:off x="4956" y="1641"/>
                  <a:ext cx="256" cy="36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108" name="Rectangle 262"/>
                <p:cNvSpPr>
                  <a:spLocks noChangeArrowheads="1"/>
                </p:cNvSpPr>
                <p:nvPr/>
              </p:nvSpPr>
              <p:spPr bwMode="gray">
                <a:xfrm>
                  <a:off x="4956" y="1650"/>
                  <a:ext cx="256" cy="9"/>
                </a:xfrm>
                <a:prstGeom prst="rect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085" name="Group 263"/>
              <p:cNvGrpSpPr>
                <a:grpSpLocks/>
              </p:cNvGrpSpPr>
              <p:nvPr/>
            </p:nvGrpSpPr>
            <p:grpSpPr bwMode="auto">
              <a:xfrm>
                <a:off x="4956" y="1634"/>
                <a:ext cx="256" cy="35"/>
                <a:chOff x="4956" y="1634"/>
                <a:chExt cx="256" cy="35"/>
              </a:xfrm>
            </p:grpSpPr>
            <p:grpSp>
              <p:nvGrpSpPr>
                <p:cNvPr id="1103" name="Group 264"/>
                <p:cNvGrpSpPr>
                  <a:grpSpLocks/>
                </p:cNvGrpSpPr>
                <p:nvPr/>
              </p:nvGrpSpPr>
              <p:grpSpPr bwMode="auto">
                <a:xfrm>
                  <a:off x="4956" y="1634"/>
                  <a:ext cx="256" cy="35"/>
                  <a:chOff x="4956" y="1634"/>
                  <a:chExt cx="256" cy="35"/>
                </a:xfrm>
              </p:grpSpPr>
              <p:sp>
                <p:nvSpPr>
                  <p:cNvPr id="1105" name="Oval 265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634"/>
                    <a:ext cx="255" cy="35"/>
                  </a:xfrm>
                  <a:prstGeom prst="ellipse">
                    <a:avLst/>
                  </a:prstGeom>
                  <a:solidFill>
                    <a:srgbClr val="D0D0D0"/>
                  </a:solidFill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106" name="Oval 266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637"/>
                    <a:ext cx="256" cy="32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104" name="Oval 267"/>
                <p:cNvSpPr>
                  <a:spLocks noChangeArrowheads="1"/>
                </p:cNvSpPr>
                <p:nvPr/>
              </p:nvSpPr>
              <p:spPr bwMode="gray">
                <a:xfrm>
                  <a:off x="4956" y="1634"/>
                  <a:ext cx="255" cy="35"/>
                </a:xfrm>
                <a:prstGeom prst="ellipse">
                  <a:avLst/>
                </a:prstGeom>
                <a:solidFill>
                  <a:srgbClr val="D0D0D0"/>
                </a:solidFill>
                <a:ln w="3175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086" name="Freeform 268"/>
              <p:cNvSpPr>
                <a:spLocks/>
              </p:cNvSpPr>
              <p:nvPr/>
            </p:nvSpPr>
            <p:spPr bwMode="gray">
              <a:xfrm>
                <a:off x="4982" y="1665"/>
                <a:ext cx="28" cy="6"/>
              </a:xfrm>
              <a:custGeom>
                <a:avLst/>
                <a:gdLst>
                  <a:gd name="T0" fmla="*/ 0 w 113"/>
                  <a:gd name="T1" fmla="*/ 0 h 39"/>
                  <a:gd name="T2" fmla="*/ 2 w 113"/>
                  <a:gd name="T3" fmla="*/ 0 h 39"/>
                  <a:gd name="T4" fmla="*/ 4 w 113"/>
                  <a:gd name="T5" fmla="*/ 0 h 39"/>
                  <a:gd name="T6" fmla="*/ 7 w 113"/>
                  <a:gd name="T7" fmla="*/ 0 h 39"/>
                  <a:gd name="T8" fmla="*/ 7 w 113"/>
                  <a:gd name="T9" fmla="*/ 1 h 39"/>
                  <a:gd name="T10" fmla="*/ 5 w 113"/>
                  <a:gd name="T11" fmla="*/ 1 h 39"/>
                  <a:gd name="T12" fmla="*/ 3 w 113"/>
                  <a:gd name="T13" fmla="*/ 1 h 39"/>
                  <a:gd name="T14" fmla="*/ 0 w 113"/>
                  <a:gd name="T15" fmla="*/ 0 h 39"/>
                  <a:gd name="T16" fmla="*/ 0 w 113"/>
                  <a:gd name="T17" fmla="*/ 0 h 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3"/>
                  <a:gd name="T28" fmla="*/ 0 h 39"/>
                  <a:gd name="T29" fmla="*/ 113 w 113"/>
                  <a:gd name="T30" fmla="*/ 39 h 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3" h="39">
                    <a:moveTo>
                      <a:pt x="0" y="0"/>
                    </a:moveTo>
                    <a:lnTo>
                      <a:pt x="33" y="6"/>
                    </a:lnTo>
                    <a:lnTo>
                      <a:pt x="71" y="15"/>
                    </a:lnTo>
                    <a:lnTo>
                      <a:pt x="112" y="22"/>
                    </a:lnTo>
                    <a:lnTo>
                      <a:pt x="113" y="39"/>
                    </a:lnTo>
                    <a:lnTo>
                      <a:pt x="84" y="36"/>
                    </a:lnTo>
                    <a:lnTo>
                      <a:pt x="46" y="26"/>
                    </a:lnTo>
                    <a:lnTo>
                      <a:pt x="3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87" name="Group 269"/>
              <p:cNvGrpSpPr>
                <a:grpSpLocks/>
              </p:cNvGrpSpPr>
              <p:nvPr/>
            </p:nvGrpSpPr>
            <p:grpSpPr bwMode="auto">
              <a:xfrm>
                <a:off x="5059" y="1638"/>
                <a:ext cx="51" cy="31"/>
                <a:chOff x="5059" y="1638"/>
                <a:chExt cx="51" cy="31"/>
              </a:xfrm>
            </p:grpSpPr>
            <p:grpSp>
              <p:nvGrpSpPr>
                <p:cNvPr id="1088" name="Group 270"/>
                <p:cNvGrpSpPr>
                  <a:grpSpLocks/>
                </p:cNvGrpSpPr>
                <p:nvPr/>
              </p:nvGrpSpPr>
              <p:grpSpPr bwMode="auto">
                <a:xfrm>
                  <a:off x="5059" y="1638"/>
                  <a:ext cx="51" cy="31"/>
                  <a:chOff x="5059" y="1638"/>
                  <a:chExt cx="51" cy="31"/>
                </a:xfrm>
              </p:grpSpPr>
              <p:grpSp>
                <p:nvGrpSpPr>
                  <p:cNvPr id="1090" name="Group 271"/>
                  <p:cNvGrpSpPr>
                    <a:grpSpLocks/>
                  </p:cNvGrpSpPr>
                  <p:nvPr/>
                </p:nvGrpSpPr>
                <p:grpSpPr bwMode="auto">
                  <a:xfrm>
                    <a:off x="5059" y="1638"/>
                    <a:ext cx="51" cy="15"/>
                    <a:chOff x="5059" y="1638"/>
                    <a:chExt cx="51" cy="15"/>
                  </a:xfrm>
                </p:grpSpPr>
                <p:sp>
                  <p:nvSpPr>
                    <p:cNvPr id="1101" name="Oval 272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59" y="1638"/>
                      <a:ext cx="51" cy="15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102" name="Oval 273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59" y="1638"/>
                      <a:ext cx="51" cy="14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091" name="Freeform 274"/>
                  <p:cNvSpPr>
                    <a:spLocks/>
                  </p:cNvSpPr>
                  <p:nvPr/>
                </p:nvSpPr>
                <p:spPr bwMode="gray">
                  <a:xfrm>
                    <a:off x="5064" y="1650"/>
                    <a:ext cx="43" cy="19"/>
                  </a:xfrm>
                  <a:custGeom>
                    <a:avLst/>
                    <a:gdLst>
                      <a:gd name="T0" fmla="*/ 1 w 172"/>
                      <a:gd name="T1" fmla="*/ 0 h 111"/>
                      <a:gd name="T2" fmla="*/ 0 w 172"/>
                      <a:gd name="T3" fmla="*/ 3 h 111"/>
                      <a:gd name="T4" fmla="*/ 3 w 172"/>
                      <a:gd name="T5" fmla="*/ 3 h 111"/>
                      <a:gd name="T6" fmla="*/ 8 w 172"/>
                      <a:gd name="T7" fmla="*/ 3 h 111"/>
                      <a:gd name="T8" fmla="*/ 11 w 172"/>
                      <a:gd name="T9" fmla="*/ 3 h 111"/>
                      <a:gd name="T10" fmla="*/ 9 w 172"/>
                      <a:gd name="T11" fmla="*/ 0 h 111"/>
                      <a:gd name="T12" fmla="*/ 1 w 172"/>
                      <a:gd name="T13" fmla="*/ 0 h 11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2"/>
                      <a:gd name="T22" fmla="*/ 0 h 111"/>
                      <a:gd name="T23" fmla="*/ 172 w 172"/>
                      <a:gd name="T24" fmla="*/ 111 h 11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2" h="111">
                        <a:moveTo>
                          <a:pt x="20" y="1"/>
                        </a:moveTo>
                        <a:lnTo>
                          <a:pt x="0" y="92"/>
                        </a:lnTo>
                        <a:lnTo>
                          <a:pt x="46" y="111"/>
                        </a:lnTo>
                        <a:lnTo>
                          <a:pt x="131" y="111"/>
                        </a:lnTo>
                        <a:lnTo>
                          <a:pt x="172" y="89"/>
                        </a:lnTo>
                        <a:lnTo>
                          <a:pt x="149" y="0"/>
                        </a:lnTo>
                        <a:lnTo>
                          <a:pt x="20" y="1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275"/>
                  <p:cNvSpPr>
                    <a:spLocks/>
                  </p:cNvSpPr>
                  <p:nvPr/>
                </p:nvSpPr>
                <p:spPr bwMode="gray">
                  <a:xfrm>
                    <a:off x="5064" y="1650"/>
                    <a:ext cx="43" cy="18"/>
                  </a:xfrm>
                  <a:custGeom>
                    <a:avLst/>
                    <a:gdLst>
                      <a:gd name="T0" fmla="*/ 1 w 170"/>
                      <a:gd name="T1" fmla="*/ 0 h 106"/>
                      <a:gd name="T2" fmla="*/ 0 w 170"/>
                      <a:gd name="T3" fmla="*/ 3 h 106"/>
                      <a:gd name="T4" fmla="*/ 3 w 170"/>
                      <a:gd name="T5" fmla="*/ 3 h 106"/>
                      <a:gd name="T6" fmla="*/ 8 w 170"/>
                      <a:gd name="T7" fmla="*/ 3 h 106"/>
                      <a:gd name="T8" fmla="*/ 11 w 170"/>
                      <a:gd name="T9" fmla="*/ 2 h 106"/>
                      <a:gd name="T10" fmla="*/ 9 w 170"/>
                      <a:gd name="T11" fmla="*/ 0 h 106"/>
                      <a:gd name="T12" fmla="*/ 1 w 170"/>
                      <a:gd name="T13" fmla="*/ 0 h 10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0"/>
                      <a:gd name="T22" fmla="*/ 0 h 106"/>
                      <a:gd name="T23" fmla="*/ 170 w 170"/>
                      <a:gd name="T24" fmla="*/ 106 h 10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0" h="106">
                        <a:moveTo>
                          <a:pt x="17" y="0"/>
                        </a:moveTo>
                        <a:lnTo>
                          <a:pt x="0" y="87"/>
                        </a:lnTo>
                        <a:lnTo>
                          <a:pt x="48" y="106"/>
                        </a:lnTo>
                        <a:lnTo>
                          <a:pt x="128" y="106"/>
                        </a:lnTo>
                        <a:lnTo>
                          <a:pt x="170" y="85"/>
                        </a:lnTo>
                        <a:lnTo>
                          <a:pt x="145" y="0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093" name="Group 276"/>
                  <p:cNvGrpSpPr>
                    <a:grpSpLocks/>
                  </p:cNvGrpSpPr>
                  <p:nvPr/>
                </p:nvGrpSpPr>
                <p:grpSpPr bwMode="auto">
                  <a:xfrm>
                    <a:off x="5069" y="1650"/>
                    <a:ext cx="31" cy="8"/>
                    <a:chOff x="5069" y="1650"/>
                    <a:chExt cx="31" cy="8"/>
                  </a:xfrm>
                </p:grpSpPr>
                <p:sp>
                  <p:nvSpPr>
                    <p:cNvPr id="1098" name="Oval 277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0" cy="8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99" name="Oval 278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1" cy="8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100" name="Oval 279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1" cy="7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1094" name="Group 280"/>
                  <p:cNvGrpSpPr>
                    <a:grpSpLocks/>
                  </p:cNvGrpSpPr>
                  <p:nvPr/>
                </p:nvGrpSpPr>
                <p:grpSpPr bwMode="auto">
                  <a:xfrm>
                    <a:off x="5064" y="1658"/>
                    <a:ext cx="41" cy="10"/>
                    <a:chOff x="5064" y="1658"/>
                    <a:chExt cx="41" cy="10"/>
                  </a:xfrm>
                </p:grpSpPr>
                <p:sp>
                  <p:nvSpPr>
                    <p:cNvPr id="1095" name="Oval 281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4" y="1659"/>
                      <a:ext cx="40" cy="9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96" name="Oval 282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6" y="1659"/>
                      <a:ext cx="39" cy="9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97" name="Oval 283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6" y="1658"/>
                      <a:ext cx="39" cy="10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sp>
              <p:nvSpPr>
                <p:cNvPr id="1089" name="Oval 284"/>
                <p:cNvSpPr>
                  <a:spLocks noChangeArrowheads="1"/>
                </p:cNvSpPr>
                <p:nvPr/>
              </p:nvSpPr>
              <p:spPr bwMode="gray">
                <a:xfrm>
                  <a:off x="5078" y="1652"/>
                  <a:ext cx="13" cy="3"/>
                </a:xfrm>
                <a:prstGeom prst="ellipse">
                  <a:avLst/>
                </a:prstGeom>
                <a:solidFill>
                  <a:srgbClr val="D0D0D0"/>
                </a:solidFill>
                <a:ln w="3175">
                  <a:solidFill>
                    <a:srgbClr val="BFBFD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34" name="Rectangle 285"/>
            <p:cNvSpPr>
              <a:spLocks noChangeArrowheads="1"/>
            </p:cNvSpPr>
            <p:nvPr/>
          </p:nvSpPr>
          <p:spPr bwMode="gray">
            <a:xfrm>
              <a:off x="2326" y="2526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</a:p>
          </p:txBody>
        </p:sp>
        <p:grpSp>
          <p:nvGrpSpPr>
            <p:cNvPr id="35" name="Group 286"/>
            <p:cNvGrpSpPr>
              <a:grpSpLocks/>
            </p:cNvGrpSpPr>
            <p:nvPr/>
          </p:nvGrpSpPr>
          <p:grpSpPr bwMode="auto">
            <a:xfrm>
              <a:off x="2599" y="2488"/>
              <a:ext cx="192" cy="328"/>
              <a:chOff x="4956" y="1634"/>
              <a:chExt cx="257" cy="374"/>
            </a:xfrm>
          </p:grpSpPr>
          <p:grpSp>
            <p:nvGrpSpPr>
              <p:cNvPr id="1043" name="Group 287"/>
              <p:cNvGrpSpPr>
                <a:grpSpLocks/>
              </p:cNvGrpSpPr>
              <p:nvPr/>
            </p:nvGrpSpPr>
            <p:grpSpPr bwMode="auto">
              <a:xfrm>
                <a:off x="4956" y="1960"/>
                <a:ext cx="257" cy="48"/>
                <a:chOff x="4956" y="1960"/>
                <a:chExt cx="257" cy="48"/>
              </a:xfrm>
            </p:grpSpPr>
            <p:grpSp>
              <p:nvGrpSpPr>
                <p:cNvPr id="1075" name="Group 288"/>
                <p:cNvGrpSpPr>
                  <a:grpSpLocks/>
                </p:cNvGrpSpPr>
                <p:nvPr/>
              </p:nvGrpSpPr>
              <p:grpSpPr bwMode="auto">
                <a:xfrm>
                  <a:off x="4956" y="1960"/>
                  <a:ext cx="257" cy="48"/>
                  <a:chOff x="4956" y="1960"/>
                  <a:chExt cx="257" cy="48"/>
                </a:xfrm>
              </p:grpSpPr>
              <p:sp>
                <p:nvSpPr>
                  <p:cNvPr id="1077" name="Oval 289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960"/>
                    <a:ext cx="257" cy="48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078" name="Oval 290"/>
                  <p:cNvSpPr>
                    <a:spLocks noChangeArrowheads="1"/>
                  </p:cNvSpPr>
                  <p:nvPr/>
                </p:nvSpPr>
                <p:spPr bwMode="gray">
                  <a:xfrm>
                    <a:off x="4957" y="1961"/>
                    <a:ext cx="256" cy="40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076" name="Freeform 291"/>
                <p:cNvSpPr>
                  <a:spLocks/>
                </p:cNvSpPr>
                <p:nvPr/>
              </p:nvSpPr>
              <p:spPr bwMode="gray">
                <a:xfrm>
                  <a:off x="4982" y="1992"/>
                  <a:ext cx="28" cy="8"/>
                </a:xfrm>
                <a:custGeom>
                  <a:avLst/>
                  <a:gdLst>
                    <a:gd name="T0" fmla="*/ 0 w 114"/>
                    <a:gd name="T1" fmla="*/ 0 h 45"/>
                    <a:gd name="T2" fmla="*/ 2 w 114"/>
                    <a:gd name="T3" fmla="*/ 0 h 45"/>
                    <a:gd name="T4" fmla="*/ 4 w 114"/>
                    <a:gd name="T5" fmla="*/ 1 h 45"/>
                    <a:gd name="T6" fmla="*/ 7 w 114"/>
                    <a:gd name="T7" fmla="*/ 1 h 45"/>
                    <a:gd name="T8" fmla="*/ 7 w 114"/>
                    <a:gd name="T9" fmla="*/ 1 h 45"/>
                    <a:gd name="T10" fmla="*/ 5 w 114"/>
                    <a:gd name="T11" fmla="*/ 1 h 45"/>
                    <a:gd name="T12" fmla="*/ 3 w 114"/>
                    <a:gd name="T13" fmla="*/ 1 h 45"/>
                    <a:gd name="T14" fmla="*/ 0 w 114"/>
                    <a:gd name="T15" fmla="*/ 1 h 45"/>
                    <a:gd name="T16" fmla="*/ 0 w 114"/>
                    <a:gd name="T17" fmla="*/ 0 h 4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14"/>
                    <a:gd name="T28" fmla="*/ 0 h 45"/>
                    <a:gd name="T29" fmla="*/ 114 w 114"/>
                    <a:gd name="T30" fmla="*/ 45 h 4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14" h="45">
                      <a:moveTo>
                        <a:pt x="0" y="0"/>
                      </a:moveTo>
                      <a:lnTo>
                        <a:pt x="33" y="9"/>
                      </a:lnTo>
                      <a:lnTo>
                        <a:pt x="71" y="17"/>
                      </a:lnTo>
                      <a:lnTo>
                        <a:pt x="112" y="26"/>
                      </a:lnTo>
                      <a:lnTo>
                        <a:pt x="114" y="45"/>
                      </a:lnTo>
                      <a:lnTo>
                        <a:pt x="85" y="39"/>
                      </a:lnTo>
                      <a:lnTo>
                        <a:pt x="47" y="29"/>
                      </a:lnTo>
                      <a:lnTo>
                        <a:pt x="3" y="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44" name="Oval 292"/>
              <p:cNvSpPr>
                <a:spLocks noChangeArrowheads="1"/>
              </p:cNvSpPr>
              <p:nvPr/>
            </p:nvSpPr>
            <p:spPr bwMode="gray">
              <a:xfrm>
                <a:off x="4957" y="1958"/>
                <a:ext cx="256" cy="39"/>
              </a:xfrm>
              <a:prstGeom prst="ellipse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5" name="Rectangle 293"/>
              <p:cNvSpPr>
                <a:spLocks noChangeArrowheads="1"/>
              </p:cNvSpPr>
              <p:nvPr/>
            </p:nvSpPr>
            <p:spPr bwMode="gray">
              <a:xfrm>
                <a:off x="4957" y="1676"/>
                <a:ext cx="256" cy="301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046" name="Group 294"/>
              <p:cNvGrpSpPr>
                <a:grpSpLocks/>
              </p:cNvGrpSpPr>
              <p:nvPr/>
            </p:nvGrpSpPr>
            <p:grpSpPr bwMode="auto">
              <a:xfrm>
                <a:off x="4957" y="1656"/>
                <a:ext cx="256" cy="42"/>
                <a:chOff x="4957" y="1656"/>
                <a:chExt cx="256" cy="42"/>
              </a:xfrm>
            </p:grpSpPr>
            <p:sp>
              <p:nvSpPr>
                <p:cNvPr id="1073" name="Oval 295"/>
                <p:cNvSpPr>
                  <a:spLocks noChangeArrowheads="1"/>
                </p:cNvSpPr>
                <p:nvPr/>
              </p:nvSpPr>
              <p:spPr bwMode="gray">
                <a:xfrm>
                  <a:off x="4957" y="1659"/>
                  <a:ext cx="256" cy="39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74" name="Oval 296"/>
                <p:cNvSpPr>
                  <a:spLocks noChangeArrowheads="1"/>
                </p:cNvSpPr>
                <p:nvPr/>
              </p:nvSpPr>
              <p:spPr bwMode="gray">
                <a:xfrm>
                  <a:off x="4957" y="1656"/>
                  <a:ext cx="256" cy="39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047" name="Oval 297"/>
              <p:cNvSpPr>
                <a:spLocks noChangeArrowheads="1"/>
              </p:cNvSpPr>
              <p:nvPr/>
            </p:nvSpPr>
            <p:spPr bwMode="gray">
              <a:xfrm>
                <a:off x="4957" y="1652"/>
                <a:ext cx="255" cy="44"/>
              </a:xfrm>
              <a:prstGeom prst="ellipse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048" name="Group 298"/>
              <p:cNvGrpSpPr>
                <a:grpSpLocks/>
              </p:cNvGrpSpPr>
              <p:nvPr/>
            </p:nvGrpSpPr>
            <p:grpSpPr bwMode="auto">
              <a:xfrm>
                <a:off x="4956" y="1641"/>
                <a:ext cx="256" cy="36"/>
                <a:chOff x="4956" y="1641"/>
                <a:chExt cx="256" cy="36"/>
              </a:xfrm>
            </p:grpSpPr>
            <p:sp>
              <p:nvSpPr>
                <p:cNvPr id="1071" name="Oval 299"/>
                <p:cNvSpPr>
                  <a:spLocks noChangeArrowheads="1"/>
                </p:cNvSpPr>
                <p:nvPr/>
              </p:nvSpPr>
              <p:spPr bwMode="gray">
                <a:xfrm>
                  <a:off x="4956" y="1641"/>
                  <a:ext cx="256" cy="36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72" name="Rectangle 300"/>
                <p:cNvSpPr>
                  <a:spLocks noChangeArrowheads="1"/>
                </p:cNvSpPr>
                <p:nvPr/>
              </p:nvSpPr>
              <p:spPr bwMode="gray">
                <a:xfrm>
                  <a:off x="4956" y="1650"/>
                  <a:ext cx="256" cy="9"/>
                </a:xfrm>
                <a:prstGeom prst="rect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049" name="Group 301"/>
              <p:cNvGrpSpPr>
                <a:grpSpLocks/>
              </p:cNvGrpSpPr>
              <p:nvPr/>
            </p:nvGrpSpPr>
            <p:grpSpPr bwMode="auto">
              <a:xfrm>
                <a:off x="4956" y="1634"/>
                <a:ext cx="256" cy="35"/>
                <a:chOff x="4956" y="1634"/>
                <a:chExt cx="256" cy="35"/>
              </a:xfrm>
            </p:grpSpPr>
            <p:grpSp>
              <p:nvGrpSpPr>
                <p:cNvPr id="1067" name="Group 302"/>
                <p:cNvGrpSpPr>
                  <a:grpSpLocks/>
                </p:cNvGrpSpPr>
                <p:nvPr/>
              </p:nvGrpSpPr>
              <p:grpSpPr bwMode="auto">
                <a:xfrm>
                  <a:off x="4956" y="1634"/>
                  <a:ext cx="256" cy="35"/>
                  <a:chOff x="4956" y="1634"/>
                  <a:chExt cx="256" cy="35"/>
                </a:xfrm>
              </p:grpSpPr>
              <p:sp>
                <p:nvSpPr>
                  <p:cNvPr id="1069" name="Oval 303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634"/>
                    <a:ext cx="255" cy="35"/>
                  </a:xfrm>
                  <a:prstGeom prst="ellipse">
                    <a:avLst/>
                  </a:prstGeom>
                  <a:solidFill>
                    <a:srgbClr val="D0D0D0"/>
                  </a:solidFill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070" name="Oval 304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637"/>
                    <a:ext cx="256" cy="32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068" name="Oval 305"/>
                <p:cNvSpPr>
                  <a:spLocks noChangeArrowheads="1"/>
                </p:cNvSpPr>
                <p:nvPr/>
              </p:nvSpPr>
              <p:spPr bwMode="gray">
                <a:xfrm>
                  <a:off x="4956" y="1634"/>
                  <a:ext cx="255" cy="35"/>
                </a:xfrm>
                <a:prstGeom prst="ellipse">
                  <a:avLst/>
                </a:prstGeom>
                <a:solidFill>
                  <a:srgbClr val="D0D0D0"/>
                </a:solidFill>
                <a:ln w="3175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050" name="Freeform 306"/>
              <p:cNvSpPr>
                <a:spLocks/>
              </p:cNvSpPr>
              <p:nvPr/>
            </p:nvSpPr>
            <p:spPr bwMode="gray">
              <a:xfrm>
                <a:off x="4982" y="1665"/>
                <a:ext cx="28" cy="6"/>
              </a:xfrm>
              <a:custGeom>
                <a:avLst/>
                <a:gdLst>
                  <a:gd name="T0" fmla="*/ 0 w 113"/>
                  <a:gd name="T1" fmla="*/ 0 h 39"/>
                  <a:gd name="T2" fmla="*/ 2 w 113"/>
                  <a:gd name="T3" fmla="*/ 0 h 39"/>
                  <a:gd name="T4" fmla="*/ 4 w 113"/>
                  <a:gd name="T5" fmla="*/ 0 h 39"/>
                  <a:gd name="T6" fmla="*/ 7 w 113"/>
                  <a:gd name="T7" fmla="*/ 0 h 39"/>
                  <a:gd name="T8" fmla="*/ 7 w 113"/>
                  <a:gd name="T9" fmla="*/ 1 h 39"/>
                  <a:gd name="T10" fmla="*/ 5 w 113"/>
                  <a:gd name="T11" fmla="*/ 1 h 39"/>
                  <a:gd name="T12" fmla="*/ 3 w 113"/>
                  <a:gd name="T13" fmla="*/ 1 h 39"/>
                  <a:gd name="T14" fmla="*/ 0 w 113"/>
                  <a:gd name="T15" fmla="*/ 0 h 39"/>
                  <a:gd name="T16" fmla="*/ 0 w 113"/>
                  <a:gd name="T17" fmla="*/ 0 h 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3"/>
                  <a:gd name="T28" fmla="*/ 0 h 39"/>
                  <a:gd name="T29" fmla="*/ 113 w 113"/>
                  <a:gd name="T30" fmla="*/ 39 h 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3" h="39">
                    <a:moveTo>
                      <a:pt x="0" y="0"/>
                    </a:moveTo>
                    <a:lnTo>
                      <a:pt x="33" y="6"/>
                    </a:lnTo>
                    <a:lnTo>
                      <a:pt x="71" y="15"/>
                    </a:lnTo>
                    <a:lnTo>
                      <a:pt x="112" y="22"/>
                    </a:lnTo>
                    <a:lnTo>
                      <a:pt x="113" y="39"/>
                    </a:lnTo>
                    <a:lnTo>
                      <a:pt x="84" y="36"/>
                    </a:lnTo>
                    <a:lnTo>
                      <a:pt x="46" y="26"/>
                    </a:lnTo>
                    <a:lnTo>
                      <a:pt x="3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51" name="Group 307"/>
              <p:cNvGrpSpPr>
                <a:grpSpLocks/>
              </p:cNvGrpSpPr>
              <p:nvPr/>
            </p:nvGrpSpPr>
            <p:grpSpPr bwMode="auto">
              <a:xfrm>
                <a:off x="5059" y="1638"/>
                <a:ext cx="51" cy="31"/>
                <a:chOff x="5059" y="1638"/>
                <a:chExt cx="51" cy="31"/>
              </a:xfrm>
            </p:grpSpPr>
            <p:grpSp>
              <p:nvGrpSpPr>
                <p:cNvPr id="1052" name="Group 308"/>
                <p:cNvGrpSpPr>
                  <a:grpSpLocks/>
                </p:cNvGrpSpPr>
                <p:nvPr/>
              </p:nvGrpSpPr>
              <p:grpSpPr bwMode="auto">
                <a:xfrm>
                  <a:off x="5059" y="1638"/>
                  <a:ext cx="51" cy="31"/>
                  <a:chOff x="5059" y="1638"/>
                  <a:chExt cx="51" cy="31"/>
                </a:xfrm>
              </p:grpSpPr>
              <p:grpSp>
                <p:nvGrpSpPr>
                  <p:cNvPr id="1054" name="Group 309"/>
                  <p:cNvGrpSpPr>
                    <a:grpSpLocks/>
                  </p:cNvGrpSpPr>
                  <p:nvPr/>
                </p:nvGrpSpPr>
                <p:grpSpPr bwMode="auto">
                  <a:xfrm>
                    <a:off x="5059" y="1638"/>
                    <a:ext cx="51" cy="15"/>
                    <a:chOff x="5059" y="1638"/>
                    <a:chExt cx="51" cy="15"/>
                  </a:xfrm>
                </p:grpSpPr>
                <p:sp>
                  <p:nvSpPr>
                    <p:cNvPr id="1065" name="Oval 31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59" y="1638"/>
                      <a:ext cx="51" cy="15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66" name="Oval 311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59" y="1638"/>
                      <a:ext cx="51" cy="14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055" name="Freeform 312"/>
                  <p:cNvSpPr>
                    <a:spLocks/>
                  </p:cNvSpPr>
                  <p:nvPr/>
                </p:nvSpPr>
                <p:spPr bwMode="gray">
                  <a:xfrm>
                    <a:off x="5064" y="1650"/>
                    <a:ext cx="43" cy="19"/>
                  </a:xfrm>
                  <a:custGeom>
                    <a:avLst/>
                    <a:gdLst>
                      <a:gd name="T0" fmla="*/ 1 w 172"/>
                      <a:gd name="T1" fmla="*/ 0 h 111"/>
                      <a:gd name="T2" fmla="*/ 0 w 172"/>
                      <a:gd name="T3" fmla="*/ 3 h 111"/>
                      <a:gd name="T4" fmla="*/ 3 w 172"/>
                      <a:gd name="T5" fmla="*/ 3 h 111"/>
                      <a:gd name="T6" fmla="*/ 8 w 172"/>
                      <a:gd name="T7" fmla="*/ 3 h 111"/>
                      <a:gd name="T8" fmla="*/ 11 w 172"/>
                      <a:gd name="T9" fmla="*/ 3 h 111"/>
                      <a:gd name="T10" fmla="*/ 9 w 172"/>
                      <a:gd name="T11" fmla="*/ 0 h 111"/>
                      <a:gd name="T12" fmla="*/ 1 w 172"/>
                      <a:gd name="T13" fmla="*/ 0 h 11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2"/>
                      <a:gd name="T22" fmla="*/ 0 h 111"/>
                      <a:gd name="T23" fmla="*/ 172 w 172"/>
                      <a:gd name="T24" fmla="*/ 111 h 11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2" h="111">
                        <a:moveTo>
                          <a:pt x="20" y="1"/>
                        </a:moveTo>
                        <a:lnTo>
                          <a:pt x="0" y="92"/>
                        </a:lnTo>
                        <a:lnTo>
                          <a:pt x="46" y="111"/>
                        </a:lnTo>
                        <a:lnTo>
                          <a:pt x="131" y="111"/>
                        </a:lnTo>
                        <a:lnTo>
                          <a:pt x="172" y="89"/>
                        </a:lnTo>
                        <a:lnTo>
                          <a:pt x="149" y="0"/>
                        </a:lnTo>
                        <a:lnTo>
                          <a:pt x="20" y="1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6" name="Freeform 313"/>
                  <p:cNvSpPr>
                    <a:spLocks/>
                  </p:cNvSpPr>
                  <p:nvPr/>
                </p:nvSpPr>
                <p:spPr bwMode="gray">
                  <a:xfrm>
                    <a:off x="5064" y="1650"/>
                    <a:ext cx="43" cy="18"/>
                  </a:xfrm>
                  <a:custGeom>
                    <a:avLst/>
                    <a:gdLst>
                      <a:gd name="T0" fmla="*/ 1 w 170"/>
                      <a:gd name="T1" fmla="*/ 0 h 106"/>
                      <a:gd name="T2" fmla="*/ 0 w 170"/>
                      <a:gd name="T3" fmla="*/ 3 h 106"/>
                      <a:gd name="T4" fmla="*/ 3 w 170"/>
                      <a:gd name="T5" fmla="*/ 3 h 106"/>
                      <a:gd name="T6" fmla="*/ 8 w 170"/>
                      <a:gd name="T7" fmla="*/ 3 h 106"/>
                      <a:gd name="T8" fmla="*/ 11 w 170"/>
                      <a:gd name="T9" fmla="*/ 2 h 106"/>
                      <a:gd name="T10" fmla="*/ 9 w 170"/>
                      <a:gd name="T11" fmla="*/ 0 h 106"/>
                      <a:gd name="T12" fmla="*/ 1 w 170"/>
                      <a:gd name="T13" fmla="*/ 0 h 10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0"/>
                      <a:gd name="T22" fmla="*/ 0 h 106"/>
                      <a:gd name="T23" fmla="*/ 170 w 170"/>
                      <a:gd name="T24" fmla="*/ 106 h 10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0" h="106">
                        <a:moveTo>
                          <a:pt x="17" y="0"/>
                        </a:moveTo>
                        <a:lnTo>
                          <a:pt x="0" y="87"/>
                        </a:lnTo>
                        <a:lnTo>
                          <a:pt x="48" y="106"/>
                        </a:lnTo>
                        <a:lnTo>
                          <a:pt x="128" y="106"/>
                        </a:lnTo>
                        <a:lnTo>
                          <a:pt x="170" y="85"/>
                        </a:lnTo>
                        <a:lnTo>
                          <a:pt x="145" y="0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057" name="Group 314"/>
                  <p:cNvGrpSpPr>
                    <a:grpSpLocks/>
                  </p:cNvGrpSpPr>
                  <p:nvPr/>
                </p:nvGrpSpPr>
                <p:grpSpPr bwMode="auto">
                  <a:xfrm>
                    <a:off x="5069" y="1650"/>
                    <a:ext cx="31" cy="8"/>
                    <a:chOff x="5069" y="1650"/>
                    <a:chExt cx="31" cy="8"/>
                  </a:xfrm>
                </p:grpSpPr>
                <p:sp>
                  <p:nvSpPr>
                    <p:cNvPr id="1062" name="Oval 315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0" cy="8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63" name="Oval 316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1" cy="8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64" name="Oval 317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1" cy="7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1058" name="Group 318"/>
                  <p:cNvGrpSpPr>
                    <a:grpSpLocks/>
                  </p:cNvGrpSpPr>
                  <p:nvPr/>
                </p:nvGrpSpPr>
                <p:grpSpPr bwMode="auto">
                  <a:xfrm>
                    <a:off x="5064" y="1658"/>
                    <a:ext cx="41" cy="10"/>
                    <a:chOff x="5064" y="1658"/>
                    <a:chExt cx="41" cy="10"/>
                  </a:xfrm>
                </p:grpSpPr>
                <p:sp>
                  <p:nvSpPr>
                    <p:cNvPr id="1059" name="Oval 319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4" y="1659"/>
                      <a:ext cx="40" cy="9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60" name="Oval 32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6" y="1659"/>
                      <a:ext cx="39" cy="9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61" name="Oval 321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6" y="1658"/>
                      <a:ext cx="39" cy="10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sp>
              <p:nvSpPr>
                <p:cNvPr id="1053" name="Oval 322"/>
                <p:cNvSpPr>
                  <a:spLocks noChangeArrowheads="1"/>
                </p:cNvSpPr>
                <p:nvPr/>
              </p:nvSpPr>
              <p:spPr bwMode="gray">
                <a:xfrm>
                  <a:off x="5078" y="1652"/>
                  <a:ext cx="13" cy="3"/>
                </a:xfrm>
                <a:prstGeom prst="ellipse">
                  <a:avLst/>
                </a:prstGeom>
                <a:solidFill>
                  <a:srgbClr val="D0D0D0"/>
                </a:solidFill>
                <a:ln w="3175">
                  <a:solidFill>
                    <a:srgbClr val="BFBFD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36" name="Rectangle 323"/>
            <p:cNvSpPr>
              <a:spLocks noChangeArrowheads="1"/>
            </p:cNvSpPr>
            <p:nvPr/>
          </p:nvSpPr>
          <p:spPr bwMode="gray">
            <a:xfrm>
              <a:off x="2584" y="2526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</a:p>
          </p:txBody>
        </p:sp>
        <p:grpSp>
          <p:nvGrpSpPr>
            <p:cNvPr id="37" name="Group 324"/>
            <p:cNvGrpSpPr>
              <a:grpSpLocks/>
            </p:cNvGrpSpPr>
            <p:nvPr/>
          </p:nvGrpSpPr>
          <p:grpSpPr bwMode="auto">
            <a:xfrm>
              <a:off x="3127" y="2488"/>
              <a:ext cx="192" cy="328"/>
              <a:chOff x="4956" y="1634"/>
              <a:chExt cx="257" cy="374"/>
            </a:xfrm>
          </p:grpSpPr>
          <p:grpSp>
            <p:nvGrpSpPr>
              <p:cNvPr id="1007" name="Group 325"/>
              <p:cNvGrpSpPr>
                <a:grpSpLocks/>
              </p:cNvGrpSpPr>
              <p:nvPr/>
            </p:nvGrpSpPr>
            <p:grpSpPr bwMode="auto">
              <a:xfrm>
                <a:off x="4956" y="1960"/>
                <a:ext cx="257" cy="48"/>
                <a:chOff x="4956" y="1960"/>
                <a:chExt cx="257" cy="48"/>
              </a:xfrm>
            </p:grpSpPr>
            <p:grpSp>
              <p:nvGrpSpPr>
                <p:cNvPr id="1039" name="Group 326"/>
                <p:cNvGrpSpPr>
                  <a:grpSpLocks/>
                </p:cNvGrpSpPr>
                <p:nvPr/>
              </p:nvGrpSpPr>
              <p:grpSpPr bwMode="auto">
                <a:xfrm>
                  <a:off x="4956" y="1960"/>
                  <a:ext cx="257" cy="48"/>
                  <a:chOff x="4956" y="1960"/>
                  <a:chExt cx="257" cy="48"/>
                </a:xfrm>
              </p:grpSpPr>
              <p:sp>
                <p:nvSpPr>
                  <p:cNvPr id="1041" name="Oval 327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960"/>
                    <a:ext cx="257" cy="48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042" name="Oval 328"/>
                  <p:cNvSpPr>
                    <a:spLocks noChangeArrowheads="1"/>
                  </p:cNvSpPr>
                  <p:nvPr/>
                </p:nvSpPr>
                <p:spPr bwMode="gray">
                  <a:xfrm>
                    <a:off x="4957" y="1961"/>
                    <a:ext cx="256" cy="40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040" name="Freeform 329"/>
                <p:cNvSpPr>
                  <a:spLocks/>
                </p:cNvSpPr>
                <p:nvPr/>
              </p:nvSpPr>
              <p:spPr bwMode="gray">
                <a:xfrm>
                  <a:off x="4982" y="1992"/>
                  <a:ext cx="28" cy="8"/>
                </a:xfrm>
                <a:custGeom>
                  <a:avLst/>
                  <a:gdLst>
                    <a:gd name="T0" fmla="*/ 0 w 114"/>
                    <a:gd name="T1" fmla="*/ 0 h 45"/>
                    <a:gd name="T2" fmla="*/ 2 w 114"/>
                    <a:gd name="T3" fmla="*/ 0 h 45"/>
                    <a:gd name="T4" fmla="*/ 4 w 114"/>
                    <a:gd name="T5" fmla="*/ 1 h 45"/>
                    <a:gd name="T6" fmla="*/ 7 w 114"/>
                    <a:gd name="T7" fmla="*/ 1 h 45"/>
                    <a:gd name="T8" fmla="*/ 7 w 114"/>
                    <a:gd name="T9" fmla="*/ 1 h 45"/>
                    <a:gd name="T10" fmla="*/ 5 w 114"/>
                    <a:gd name="T11" fmla="*/ 1 h 45"/>
                    <a:gd name="T12" fmla="*/ 3 w 114"/>
                    <a:gd name="T13" fmla="*/ 1 h 45"/>
                    <a:gd name="T14" fmla="*/ 0 w 114"/>
                    <a:gd name="T15" fmla="*/ 1 h 45"/>
                    <a:gd name="T16" fmla="*/ 0 w 114"/>
                    <a:gd name="T17" fmla="*/ 0 h 4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14"/>
                    <a:gd name="T28" fmla="*/ 0 h 45"/>
                    <a:gd name="T29" fmla="*/ 114 w 114"/>
                    <a:gd name="T30" fmla="*/ 45 h 4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14" h="45">
                      <a:moveTo>
                        <a:pt x="0" y="0"/>
                      </a:moveTo>
                      <a:lnTo>
                        <a:pt x="33" y="9"/>
                      </a:lnTo>
                      <a:lnTo>
                        <a:pt x="71" y="17"/>
                      </a:lnTo>
                      <a:lnTo>
                        <a:pt x="112" y="26"/>
                      </a:lnTo>
                      <a:lnTo>
                        <a:pt x="114" y="45"/>
                      </a:lnTo>
                      <a:lnTo>
                        <a:pt x="85" y="39"/>
                      </a:lnTo>
                      <a:lnTo>
                        <a:pt x="47" y="29"/>
                      </a:lnTo>
                      <a:lnTo>
                        <a:pt x="3" y="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8" name="Oval 330"/>
              <p:cNvSpPr>
                <a:spLocks noChangeArrowheads="1"/>
              </p:cNvSpPr>
              <p:nvPr/>
            </p:nvSpPr>
            <p:spPr bwMode="gray">
              <a:xfrm>
                <a:off x="4957" y="1958"/>
                <a:ext cx="256" cy="39"/>
              </a:xfrm>
              <a:prstGeom prst="ellipse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09" name="Rectangle 331"/>
              <p:cNvSpPr>
                <a:spLocks noChangeArrowheads="1"/>
              </p:cNvSpPr>
              <p:nvPr/>
            </p:nvSpPr>
            <p:spPr bwMode="gray">
              <a:xfrm>
                <a:off x="4957" y="1676"/>
                <a:ext cx="256" cy="301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010" name="Group 332"/>
              <p:cNvGrpSpPr>
                <a:grpSpLocks/>
              </p:cNvGrpSpPr>
              <p:nvPr/>
            </p:nvGrpSpPr>
            <p:grpSpPr bwMode="auto">
              <a:xfrm>
                <a:off x="4957" y="1656"/>
                <a:ext cx="256" cy="42"/>
                <a:chOff x="4957" y="1656"/>
                <a:chExt cx="256" cy="42"/>
              </a:xfrm>
            </p:grpSpPr>
            <p:sp>
              <p:nvSpPr>
                <p:cNvPr id="1037" name="Oval 333"/>
                <p:cNvSpPr>
                  <a:spLocks noChangeArrowheads="1"/>
                </p:cNvSpPr>
                <p:nvPr/>
              </p:nvSpPr>
              <p:spPr bwMode="gray">
                <a:xfrm>
                  <a:off x="4957" y="1659"/>
                  <a:ext cx="256" cy="39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38" name="Oval 334"/>
                <p:cNvSpPr>
                  <a:spLocks noChangeArrowheads="1"/>
                </p:cNvSpPr>
                <p:nvPr/>
              </p:nvSpPr>
              <p:spPr bwMode="gray">
                <a:xfrm>
                  <a:off x="4957" y="1656"/>
                  <a:ext cx="256" cy="39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011" name="Oval 335"/>
              <p:cNvSpPr>
                <a:spLocks noChangeArrowheads="1"/>
              </p:cNvSpPr>
              <p:nvPr/>
            </p:nvSpPr>
            <p:spPr bwMode="gray">
              <a:xfrm>
                <a:off x="4957" y="1652"/>
                <a:ext cx="255" cy="44"/>
              </a:xfrm>
              <a:prstGeom prst="ellipse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012" name="Group 336"/>
              <p:cNvGrpSpPr>
                <a:grpSpLocks/>
              </p:cNvGrpSpPr>
              <p:nvPr/>
            </p:nvGrpSpPr>
            <p:grpSpPr bwMode="auto">
              <a:xfrm>
                <a:off x="4956" y="1641"/>
                <a:ext cx="256" cy="36"/>
                <a:chOff x="4956" y="1641"/>
                <a:chExt cx="256" cy="36"/>
              </a:xfrm>
            </p:grpSpPr>
            <p:sp>
              <p:nvSpPr>
                <p:cNvPr id="1035" name="Oval 337"/>
                <p:cNvSpPr>
                  <a:spLocks noChangeArrowheads="1"/>
                </p:cNvSpPr>
                <p:nvPr/>
              </p:nvSpPr>
              <p:spPr bwMode="gray">
                <a:xfrm>
                  <a:off x="4956" y="1641"/>
                  <a:ext cx="256" cy="36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36" name="Rectangle 338"/>
                <p:cNvSpPr>
                  <a:spLocks noChangeArrowheads="1"/>
                </p:cNvSpPr>
                <p:nvPr/>
              </p:nvSpPr>
              <p:spPr bwMode="gray">
                <a:xfrm>
                  <a:off x="4956" y="1650"/>
                  <a:ext cx="256" cy="9"/>
                </a:xfrm>
                <a:prstGeom prst="rect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013" name="Group 339"/>
              <p:cNvGrpSpPr>
                <a:grpSpLocks/>
              </p:cNvGrpSpPr>
              <p:nvPr/>
            </p:nvGrpSpPr>
            <p:grpSpPr bwMode="auto">
              <a:xfrm>
                <a:off x="4956" y="1634"/>
                <a:ext cx="256" cy="35"/>
                <a:chOff x="4956" y="1634"/>
                <a:chExt cx="256" cy="35"/>
              </a:xfrm>
            </p:grpSpPr>
            <p:grpSp>
              <p:nvGrpSpPr>
                <p:cNvPr id="1031" name="Group 340"/>
                <p:cNvGrpSpPr>
                  <a:grpSpLocks/>
                </p:cNvGrpSpPr>
                <p:nvPr/>
              </p:nvGrpSpPr>
              <p:grpSpPr bwMode="auto">
                <a:xfrm>
                  <a:off x="4956" y="1634"/>
                  <a:ext cx="256" cy="35"/>
                  <a:chOff x="4956" y="1634"/>
                  <a:chExt cx="256" cy="35"/>
                </a:xfrm>
              </p:grpSpPr>
              <p:sp>
                <p:nvSpPr>
                  <p:cNvPr id="1033" name="Oval 341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634"/>
                    <a:ext cx="255" cy="35"/>
                  </a:xfrm>
                  <a:prstGeom prst="ellipse">
                    <a:avLst/>
                  </a:prstGeom>
                  <a:solidFill>
                    <a:srgbClr val="D0D0D0"/>
                  </a:solidFill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034" name="Oval 342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637"/>
                    <a:ext cx="256" cy="32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032" name="Oval 343"/>
                <p:cNvSpPr>
                  <a:spLocks noChangeArrowheads="1"/>
                </p:cNvSpPr>
                <p:nvPr/>
              </p:nvSpPr>
              <p:spPr bwMode="gray">
                <a:xfrm>
                  <a:off x="4956" y="1634"/>
                  <a:ext cx="255" cy="35"/>
                </a:xfrm>
                <a:prstGeom prst="ellipse">
                  <a:avLst/>
                </a:prstGeom>
                <a:solidFill>
                  <a:srgbClr val="D0D0D0"/>
                </a:solidFill>
                <a:ln w="3175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014" name="Freeform 344"/>
              <p:cNvSpPr>
                <a:spLocks/>
              </p:cNvSpPr>
              <p:nvPr/>
            </p:nvSpPr>
            <p:spPr bwMode="gray">
              <a:xfrm>
                <a:off x="4982" y="1665"/>
                <a:ext cx="28" cy="6"/>
              </a:xfrm>
              <a:custGeom>
                <a:avLst/>
                <a:gdLst>
                  <a:gd name="T0" fmla="*/ 0 w 113"/>
                  <a:gd name="T1" fmla="*/ 0 h 39"/>
                  <a:gd name="T2" fmla="*/ 2 w 113"/>
                  <a:gd name="T3" fmla="*/ 0 h 39"/>
                  <a:gd name="T4" fmla="*/ 4 w 113"/>
                  <a:gd name="T5" fmla="*/ 0 h 39"/>
                  <a:gd name="T6" fmla="*/ 7 w 113"/>
                  <a:gd name="T7" fmla="*/ 0 h 39"/>
                  <a:gd name="T8" fmla="*/ 7 w 113"/>
                  <a:gd name="T9" fmla="*/ 1 h 39"/>
                  <a:gd name="T10" fmla="*/ 5 w 113"/>
                  <a:gd name="T11" fmla="*/ 1 h 39"/>
                  <a:gd name="T12" fmla="*/ 3 w 113"/>
                  <a:gd name="T13" fmla="*/ 1 h 39"/>
                  <a:gd name="T14" fmla="*/ 0 w 113"/>
                  <a:gd name="T15" fmla="*/ 0 h 39"/>
                  <a:gd name="T16" fmla="*/ 0 w 113"/>
                  <a:gd name="T17" fmla="*/ 0 h 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3"/>
                  <a:gd name="T28" fmla="*/ 0 h 39"/>
                  <a:gd name="T29" fmla="*/ 113 w 113"/>
                  <a:gd name="T30" fmla="*/ 39 h 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3" h="39">
                    <a:moveTo>
                      <a:pt x="0" y="0"/>
                    </a:moveTo>
                    <a:lnTo>
                      <a:pt x="33" y="6"/>
                    </a:lnTo>
                    <a:lnTo>
                      <a:pt x="71" y="15"/>
                    </a:lnTo>
                    <a:lnTo>
                      <a:pt x="112" y="22"/>
                    </a:lnTo>
                    <a:lnTo>
                      <a:pt x="113" y="39"/>
                    </a:lnTo>
                    <a:lnTo>
                      <a:pt x="84" y="36"/>
                    </a:lnTo>
                    <a:lnTo>
                      <a:pt x="46" y="26"/>
                    </a:lnTo>
                    <a:lnTo>
                      <a:pt x="3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15" name="Group 345"/>
              <p:cNvGrpSpPr>
                <a:grpSpLocks/>
              </p:cNvGrpSpPr>
              <p:nvPr/>
            </p:nvGrpSpPr>
            <p:grpSpPr bwMode="auto">
              <a:xfrm>
                <a:off x="5059" y="1638"/>
                <a:ext cx="51" cy="31"/>
                <a:chOff x="5059" y="1638"/>
                <a:chExt cx="51" cy="31"/>
              </a:xfrm>
            </p:grpSpPr>
            <p:grpSp>
              <p:nvGrpSpPr>
                <p:cNvPr id="1016" name="Group 346"/>
                <p:cNvGrpSpPr>
                  <a:grpSpLocks/>
                </p:cNvGrpSpPr>
                <p:nvPr/>
              </p:nvGrpSpPr>
              <p:grpSpPr bwMode="auto">
                <a:xfrm>
                  <a:off x="5059" y="1638"/>
                  <a:ext cx="51" cy="31"/>
                  <a:chOff x="5059" y="1638"/>
                  <a:chExt cx="51" cy="31"/>
                </a:xfrm>
              </p:grpSpPr>
              <p:grpSp>
                <p:nvGrpSpPr>
                  <p:cNvPr id="1018" name="Group 347"/>
                  <p:cNvGrpSpPr>
                    <a:grpSpLocks/>
                  </p:cNvGrpSpPr>
                  <p:nvPr/>
                </p:nvGrpSpPr>
                <p:grpSpPr bwMode="auto">
                  <a:xfrm>
                    <a:off x="5059" y="1638"/>
                    <a:ext cx="51" cy="15"/>
                    <a:chOff x="5059" y="1638"/>
                    <a:chExt cx="51" cy="15"/>
                  </a:xfrm>
                </p:grpSpPr>
                <p:sp>
                  <p:nvSpPr>
                    <p:cNvPr id="1029" name="Oval 348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59" y="1638"/>
                      <a:ext cx="51" cy="15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30" name="Oval 349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59" y="1638"/>
                      <a:ext cx="51" cy="14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019" name="Freeform 350"/>
                  <p:cNvSpPr>
                    <a:spLocks/>
                  </p:cNvSpPr>
                  <p:nvPr/>
                </p:nvSpPr>
                <p:spPr bwMode="gray">
                  <a:xfrm>
                    <a:off x="5064" y="1650"/>
                    <a:ext cx="43" cy="19"/>
                  </a:xfrm>
                  <a:custGeom>
                    <a:avLst/>
                    <a:gdLst>
                      <a:gd name="T0" fmla="*/ 1 w 172"/>
                      <a:gd name="T1" fmla="*/ 0 h 111"/>
                      <a:gd name="T2" fmla="*/ 0 w 172"/>
                      <a:gd name="T3" fmla="*/ 3 h 111"/>
                      <a:gd name="T4" fmla="*/ 3 w 172"/>
                      <a:gd name="T5" fmla="*/ 3 h 111"/>
                      <a:gd name="T6" fmla="*/ 8 w 172"/>
                      <a:gd name="T7" fmla="*/ 3 h 111"/>
                      <a:gd name="T8" fmla="*/ 11 w 172"/>
                      <a:gd name="T9" fmla="*/ 3 h 111"/>
                      <a:gd name="T10" fmla="*/ 9 w 172"/>
                      <a:gd name="T11" fmla="*/ 0 h 111"/>
                      <a:gd name="T12" fmla="*/ 1 w 172"/>
                      <a:gd name="T13" fmla="*/ 0 h 11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2"/>
                      <a:gd name="T22" fmla="*/ 0 h 111"/>
                      <a:gd name="T23" fmla="*/ 172 w 172"/>
                      <a:gd name="T24" fmla="*/ 111 h 11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2" h="111">
                        <a:moveTo>
                          <a:pt x="20" y="1"/>
                        </a:moveTo>
                        <a:lnTo>
                          <a:pt x="0" y="92"/>
                        </a:lnTo>
                        <a:lnTo>
                          <a:pt x="46" y="111"/>
                        </a:lnTo>
                        <a:lnTo>
                          <a:pt x="131" y="111"/>
                        </a:lnTo>
                        <a:lnTo>
                          <a:pt x="172" y="89"/>
                        </a:lnTo>
                        <a:lnTo>
                          <a:pt x="149" y="0"/>
                        </a:lnTo>
                        <a:lnTo>
                          <a:pt x="20" y="1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20" name="Freeform 351"/>
                  <p:cNvSpPr>
                    <a:spLocks/>
                  </p:cNvSpPr>
                  <p:nvPr/>
                </p:nvSpPr>
                <p:spPr bwMode="gray">
                  <a:xfrm>
                    <a:off x="5064" y="1650"/>
                    <a:ext cx="43" cy="18"/>
                  </a:xfrm>
                  <a:custGeom>
                    <a:avLst/>
                    <a:gdLst>
                      <a:gd name="T0" fmla="*/ 1 w 170"/>
                      <a:gd name="T1" fmla="*/ 0 h 106"/>
                      <a:gd name="T2" fmla="*/ 0 w 170"/>
                      <a:gd name="T3" fmla="*/ 3 h 106"/>
                      <a:gd name="T4" fmla="*/ 3 w 170"/>
                      <a:gd name="T5" fmla="*/ 3 h 106"/>
                      <a:gd name="T6" fmla="*/ 8 w 170"/>
                      <a:gd name="T7" fmla="*/ 3 h 106"/>
                      <a:gd name="T8" fmla="*/ 11 w 170"/>
                      <a:gd name="T9" fmla="*/ 2 h 106"/>
                      <a:gd name="T10" fmla="*/ 9 w 170"/>
                      <a:gd name="T11" fmla="*/ 0 h 106"/>
                      <a:gd name="T12" fmla="*/ 1 w 170"/>
                      <a:gd name="T13" fmla="*/ 0 h 10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0"/>
                      <a:gd name="T22" fmla="*/ 0 h 106"/>
                      <a:gd name="T23" fmla="*/ 170 w 170"/>
                      <a:gd name="T24" fmla="*/ 106 h 10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0" h="106">
                        <a:moveTo>
                          <a:pt x="17" y="0"/>
                        </a:moveTo>
                        <a:lnTo>
                          <a:pt x="0" y="87"/>
                        </a:lnTo>
                        <a:lnTo>
                          <a:pt x="48" y="106"/>
                        </a:lnTo>
                        <a:lnTo>
                          <a:pt x="128" y="106"/>
                        </a:lnTo>
                        <a:lnTo>
                          <a:pt x="170" y="85"/>
                        </a:lnTo>
                        <a:lnTo>
                          <a:pt x="145" y="0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021" name="Group 352"/>
                  <p:cNvGrpSpPr>
                    <a:grpSpLocks/>
                  </p:cNvGrpSpPr>
                  <p:nvPr/>
                </p:nvGrpSpPr>
                <p:grpSpPr bwMode="auto">
                  <a:xfrm>
                    <a:off x="5069" y="1650"/>
                    <a:ext cx="31" cy="8"/>
                    <a:chOff x="5069" y="1650"/>
                    <a:chExt cx="31" cy="8"/>
                  </a:xfrm>
                </p:grpSpPr>
                <p:sp>
                  <p:nvSpPr>
                    <p:cNvPr id="1026" name="Oval 353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0" cy="8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27" name="Oval 354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1" cy="8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28" name="Oval 355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1" cy="7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1022" name="Group 356"/>
                  <p:cNvGrpSpPr>
                    <a:grpSpLocks/>
                  </p:cNvGrpSpPr>
                  <p:nvPr/>
                </p:nvGrpSpPr>
                <p:grpSpPr bwMode="auto">
                  <a:xfrm>
                    <a:off x="5064" y="1658"/>
                    <a:ext cx="41" cy="10"/>
                    <a:chOff x="5064" y="1658"/>
                    <a:chExt cx="41" cy="10"/>
                  </a:xfrm>
                </p:grpSpPr>
                <p:sp>
                  <p:nvSpPr>
                    <p:cNvPr id="1023" name="Oval 357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4" y="1659"/>
                      <a:ext cx="40" cy="9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24" name="Oval 358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6" y="1659"/>
                      <a:ext cx="39" cy="9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25" name="Oval 359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6" y="1658"/>
                      <a:ext cx="39" cy="10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sp>
              <p:nvSpPr>
                <p:cNvPr id="1017" name="Oval 360"/>
                <p:cNvSpPr>
                  <a:spLocks noChangeArrowheads="1"/>
                </p:cNvSpPr>
                <p:nvPr/>
              </p:nvSpPr>
              <p:spPr bwMode="gray">
                <a:xfrm>
                  <a:off x="5078" y="1652"/>
                  <a:ext cx="13" cy="3"/>
                </a:xfrm>
                <a:prstGeom prst="ellipse">
                  <a:avLst/>
                </a:prstGeom>
                <a:solidFill>
                  <a:srgbClr val="D0D0D0"/>
                </a:solidFill>
                <a:ln w="3175">
                  <a:solidFill>
                    <a:srgbClr val="BFBFD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38" name="Rectangle 361"/>
            <p:cNvSpPr>
              <a:spLocks noChangeArrowheads="1"/>
            </p:cNvSpPr>
            <p:nvPr/>
          </p:nvSpPr>
          <p:spPr bwMode="gray">
            <a:xfrm>
              <a:off x="3112" y="2526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</a:p>
          </p:txBody>
        </p:sp>
        <p:grpSp>
          <p:nvGrpSpPr>
            <p:cNvPr id="39" name="Group 362"/>
            <p:cNvGrpSpPr>
              <a:grpSpLocks/>
            </p:cNvGrpSpPr>
            <p:nvPr/>
          </p:nvGrpSpPr>
          <p:grpSpPr bwMode="auto">
            <a:xfrm>
              <a:off x="4944" y="2488"/>
              <a:ext cx="192" cy="328"/>
              <a:chOff x="4956" y="1634"/>
              <a:chExt cx="257" cy="374"/>
            </a:xfrm>
          </p:grpSpPr>
          <p:grpSp>
            <p:nvGrpSpPr>
              <p:cNvPr id="971" name="Group 363"/>
              <p:cNvGrpSpPr>
                <a:grpSpLocks/>
              </p:cNvGrpSpPr>
              <p:nvPr/>
            </p:nvGrpSpPr>
            <p:grpSpPr bwMode="auto">
              <a:xfrm>
                <a:off x="4956" y="1960"/>
                <a:ext cx="257" cy="48"/>
                <a:chOff x="4956" y="1960"/>
                <a:chExt cx="257" cy="48"/>
              </a:xfrm>
            </p:grpSpPr>
            <p:grpSp>
              <p:nvGrpSpPr>
                <p:cNvPr id="1003" name="Group 364"/>
                <p:cNvGrpSpPr>
                  <a:grpSpLocks/>
                </p:cNvGrpSpPr>
                <p:nvPr/>
              </p:nvGrpSpPr>
              <p:grpSpPr bwMode="auto">
                <a:xfrm>
                  <a:off x="4956" y="1960"/>
                  <a:ext cx="257" cy="48"/>
                  <a:chOff x="4956" y="1960"/>
                  <a:chExt cx="257" cy="48"/>
                </a:xfrm>
              </p:grpSpPr>
              <p:sp>
                <p:nvSpPr>
                  <p:cNvPr id="1005" name="Oval 365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960"/>
                    <a:ext cx="257" cy="48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006" name="Oval 366"/>
                  <p:cNvSpPr>
                    <a:spLocks noChangeArrowheads="1"/>
                  </p:cNvSpPr>
                  <p:nvPr/>
                </p:nvSpPr>
                <p:spPr bwMode="gray">
                  <a:xfrm>
                    <a:off x="4957" y="1961"/>
                    <a:ext cx="256" cy="40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004" name="Freeform 367"/>
                <p:cNvSpPr>
                  <a:spLocks/>
                </p:cNvSpPr>
                <p:nvPr/>
              </p:nvSpPr>
              <p:spPr bwMode="gray">
                <a:xfrm>
                  <a:off x="4982" y="1992"/>
                  <a:ext cx="28" cy="8"/>
                </a:xfrm>
                <a:custGeom>
                  <a:avLst/>
                  <a:gdLst>
                    <a:gd name="T0" fmla="*/ 0 w 114"/>
                    <a:gd name="T1" fmla="*/ 0 h 45"/>
                    <a:gd name="T2" fmla="*/ 2 w 114"/>
                    <a:gd name="T3" fmla="*/ 0 h 45"/>
                    <a:gd name="T4" fmla="*/ 4 w 114"/>
                    <a:gd name="T5" fmla="*/ 1 h 45"/>
                    <a:gd name="T6" fmla="*/ 7 w 114"/>
                    <a:gd name="T7" fmla="*/ 1 h 45"/>
                    <a:gd name="T8" fmla="*/ 7 w 114"/>
                    <a:gd name="T9" fmla="*/ 1 h 45"/>
                    <a:gd name="T10" fmla="*/ 5 w 114"/>
                    <a:gd name="T11" fmla="*/ 1 h 45"/>
                    <a:gd name="T12" fmla="*/ 3 w 114"/>
                    <a:gd name="T13" fmla="*/ 1 h 45"/>
                    <a:gd name="T14" fmla="*/ 0 w 114"/>
                    <a:gd name="T15" fmla="*/ 1 h 45"/>
                    <a:gd name="T16" fmla="*/ 0 w 114"/>
                    <a:gd name="T17" fmla="*/ 0 h 4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14"/>
                    <a:gd name="T28" fmla="*/ 0 h 45"/>
                    <a:gd name="T29" fmla="*/ 114 w 114"/>
                    <a:gd name="T30" fmla="*/ 45 h 4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14" h="45">
                      <a:moveTo>
                        <a:pt x="0" y="0"/>
                      </a:moveTo>
                      <a:lnTo>
                        <a:pt x="33" y="9"/>
                      </a:lnTo>
                      <a:lnTo>
                        <a:pt x="71" y="17"/>
                      </a:lnTo>
                      <a:lnTo>
                        <a:pt x="112" y="26"/>
                      </a:lnTo>
                      <a:lnTo>
                        <a:pt x="114" y="45"/>
                      </a:lnTo>
                      <a:lnTo>
                        <a:pt x="85" y="39"/>
                      </a:lnTo>
                      <a:lnTo>
                        <a:pt x="47" y="29"/>
                      </a:lnTo>
                      <a:lnTo>
                        <a:pt x="3" y="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72" name="Oval 368"/>
              <p:cNvSpPr>
                <a:spLocks noChangeArrowheads="1"/>
              </p:cNvSpPr>
              <p:nvPr/>
            </p:nvSpPr>
            <p:spPr bwMode="gray">
              <a:xfrm>
                <a:off x="4957" y="1958"/>
                <a:ext cx="256" cy="39"/>
              </a:xfrm>
              <a:prstGeom prst="ellipse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73" name="Rectangle 369"/>
              <p:cNvSpPr>
                <a:spLocks noChangeArrowheads="1"/>
              </p:cNvSpPr>
              <p:nvPr/>
            </p:nvSpPr>
            <p:spPr bwMode="gray">
              <a:xfrm>
                <a:off x="4957" y="1676"/>
                <a:ext cx="256" cy="301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974" name="Group 370"/>
              <p:cNvGrpSpPr>
                <a:grpSpLocks/>
              </p:cNvGrpSpPr>
              <p:nvPr/>
            </p:nvGrpSpPr>
            <p:grpSpPr bwMode="auto">
              <a:xfrm>
                <a:off x="4957" y="1656"/>
                <a:ext cx="256" cy="42"/>
                <a:chOff x="4957" y="1656"/>
                <a:chExt cx="256" cy="42"/>
              </a:xfrm>
            </p:grpSpPr>
            <p:sp>
              <p:nvSpPr>
                <p:cNvPr id="1001" name="Oval 371"/>
                <p:cNvSpPr>
                  <a:spLocks noChangeArrowheads="1"/>
                </p:cNvSpPr>
                <p:nvPr/>
              </p:nvSpPr>
              <p:spPr bwMode="gray">
                <a:xfrm>
                  <a:off x="4957" y="1659"/>
                  <a:ext cx="256" cy="39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02" name="Oval 372"/>
                <p:cNvSpPr>
                  <a:spLocks noChangeArrowheads="1"/>
                </p:cNvSpPr>
                <p:nvPr/>
              </p:nvSpPr>
              <p:spPr bwMode="gray">
                <a:xfrm>
                  <a:off x="4957" y="1656"/>
                  <a:ext cx="256" cy="39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975" name="Oval 373"/>
              <p:cNvSpPr>
                <a:spLocks noChangeArrowheads="1"/>
              </p:cNvSpPr>
              <p:nvPr/>
            </p:nvSpPr>
            <p:spPr bwMode="gray">
              <a:xfrm>
                <a:off x="4957" y="1652"/>
                <a:ext cx="255" cy="44"/>
              </a:xfrm>
              <a:prstGeom prst="ellipse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976" name="Group 374"/>
              <p:cNvGrpSpPr>
                <a:grpSpLocks/>
              </p:cNvGrpSpPr>
              <p:nvPr/>
            </p:nvGrpSpPr>
            <p:grpSpPr bwMode="auto">
              <a:xfrm>
                <a:off x="4956" y="1641"/>
                <a:ext cx="256" cy="36"/>
                <a:chOff x="4956" y="1641"/>
                <a:chExt cx="256" cy="36"/>
              </a:xfrm>
            </p:grpSpPr>
            <p:sp>
              <p:nvSpPr>
                <p:cNvPr id="999" name="Oval 375"/>
                <p:cNvSpPr>
                  <a:spLocks noChangeArrowheads="1"/>
                </p:cNvSpPr>
                <p:nvPr/>
              </p:nvSpPr>
              <p:spPr bwMode="gray">
                <a:xfrm>
                  <a:off x="4956" y="1641"/>
                  <a:ext cx="256" cy="36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00" name="Rectangle 376"/>
                <p:cNvSpPr>
                  <a:spLocks noChangeArrowheads="1"/>
                </p:cNvSpPr>
                <p:nvPr/>
              </p:nvSpPr>
              <p:spPr bwMode="gray">
                <a:xfrm>
                  <a:off x="4956" y="1650"/>
                  <a:ext cx="256" cy="9"/>
                </a:xfrm>
                <a:prstGeom prst="rect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977" name="Group 377"/>
              <p:cNvGrpSpPr>
                <a:grpSpLocks/>
              </p:cNvGrpSpPr>
              <p:nvPr/>
            </p:nvGrpSpPr>
            <p:grpSpPr bwMode="auto">
              <a:xfrm>
                <a:off x="4956" y="1634"/>
                <a:ext cx="256" cy="35"/>
                <a:chOff x="4956" y="1634"/>
                <a:chExt cx="256" cy="35"/>
              </a:xfrm>
            </p:grpSpPr>
            <p:grpSp>
              <p:nvGrpSpPr>
                <p:cNvPr id="995" name="Group 378"/>
                <p:cNvGrpSpPr>
                  <a:grpSpLocks/>
                </p:cNvGrpSpPr>
                <p:nvPr/>
              </p:nvGrpSpPr>
              <p:grpSpPr bwMode="auto">
                <a:xfrm>
                  <a:off x="4956" y="1634"/>
                  <a:ext cx="256" cy="35"/>
                  <a:chOff x="4956" y="1634"/>
                  <a:chExt cx="256" cy="35"/>
                </a:xfrm>
              </p:grpSpPr>
              <p:sp>
                <p:nvSpPr>
                  <p:cNvPr id="997" name="Oval 379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634"/>
                    <a:ext cx="255" cy="35"/>
                  </a:xfrm>
                  <a:prstGeom prst="ellipse">
                    <a:avLst/>
                  </a:prstGeom>
                  <a:solidFill>
                    <a:srgbClr val="D0D0D0"/>
                  </a:solidFill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998" name="Oval 380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637"/>
                    <a:ext cx="256" cy="32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996" name="Oval 381"/>
                <p:cNvSpPr>
                  <a:spLocks noChangeArrowheads="1"/>
                </p:cNvSpPr>
                <p:nvPr/>
              </p:nvSpPr>
              <p:spPr bwMode="gray">
                <a:xfrm>
                  <a:off x="4956" y="1634"/>
                  <a:ext cx="255" cy="35"/>
                </a:xfrm>
                <a:prstGeom prst="ellipse">
                  <a:avLst/>
                </a:prstGeom>
                <a:solidFill>
                  <a:srgbClr val="D0D0D0"/>
                </a:solidFill>
                <a:ln w="3175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978" name="Freeform 382"/>
              <p:cNvSpPr>
                <a:spLocks/>
              </p:cNvSpPr>
              <p:nvPr/>
            </p:nvSpPr>
            <p:spPr bwMode="gray">
              <a:xfrm>
                <a:off x="4982" y="1665"/>
                <a:ext cx="28" cy="6"/>
              </a:xfrm>
              <a:custGeom>
                <a:avLst/>
                <a:gdLst>
                  <a:gd name="T0" fmla="*/ 0 w 113"/>
                  <a:gd name="T1" fmla="*/ 0 h 39"/>
                  <a:gd name="T2" fmla="*/ 2 w 113"/>
                  <a:gd name="T3" fmla="*/ 0 h 39"/>
                  <a:gd name="T4" fmla="*/ 4 w 113"/>
                  <a:gd name="T5" fmla="*/ 0 h 39"/>
                  <a:gd name="T6" fmla="*/ 7 w 113"/>
                  <a:gd name="T7" fmla="*/ 0 h 39"/>
                  <a:gd name="T8" fmla="*/ 7 w 113"/>
                  <a:gd name="T9" fmla="*/ 1 h 39"/>
                  <a:gd name="T10" fmla="*/ 5 w 113"/>
                  <a:gd name="T11" fmla="*/ 1 h 39"/>
                  <a:gd name="T12" fmla="*/ 3 w 113"/>
                  <a:gd name="T13" fmla="*/ 1 h 39"/>
                  <a:gd name="T14" fmla="*/ 0 w 113"/>
                  <a:gd name="T15" fmla="*/ 0 h 39"/>
                  <a:gd name="T16" fmla="*/ 0 w 113"/>
                  <a:gd name="T17" fmla="*/ 0 h 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3"/>
                  <a:gd name="T28" fmla="*/ 0 h 39"/>
                  <a:gd name="T29" fmla="*/ 113 w 113"/>
                  <a:gd name="T30" fmla="*/ 39 h 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3" h="39">
                    <a:moveTo>
                      <a:pt x="0" y="0"/>
                    </a:moveTo>
                    <a:lnTo>
                      <a:pt x="33" y="6"/>
                    </a:lnTo>
                    <a:lnTo>
                      <a:pt x="71" y="15"/>
                    </a:lnTo>
                    <a:lnTo>
                      <a:pt x="112" y="22"/>
                    </a:lnTo>
                    <a:lnTo>
                      <a:pt x="113" y="39"/>
                    </a:lnTo>
                    <a:lnTo>
                      <a:pt x="84" y="36"/>
                    </a:lnTo>
                    <a:lnTo>
                      <a:pt x="46" y="26"/>
                    </a:lnTo>
                    <a:lnTo>
                      <a:pt x="3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79" name="Group 383"/>
              <p:cNvGrpSpPr>
                <a:grpSpLocks/>
              </p:cNvGrpSpPr>
              <p:nvPr/>
            </p:nvGrpSpPr>
            <p:grpSpPr bwMode="auto">
              <a:xfrm>
                <a:off x="5059" y="1638"/>
                <a:ext cx="51" cy="31"/>
                <a:chOff x="5059" y="1638"/>
                <a:chExt cx="51" cy="31"/>
              </a:xfrm>
            </p:grpSpPr>
            <p:grpSp>
              <p:nvGrpSpPr>
                <p:cNvPr id="980" name="Group 384"/>
                <p:cNvGrpSpPr>
                  <a:grpSpLocks/>
                </p:cNvGrpSpPr>
                <p:nvPr/>
              </p:nvGrpSpPr>
              <p:grpSpPr bwMode="auto">
                <a:xfrm>
                  <a:off x="5059" y="1638"/>
                  <a:ext cx="51" cy="31"/>
                  <a:chOff x="5059" y="1638"/>
                  <a:chExt cx="51" cy="31"/>
                </a:xfrm>
              </p:grpSpPr>
              <p:grpSp>
                <p:nvGrpSpPr>
                  <p:cNvPr id="982" name="Group 385"/>
                  <p:cNvGrpSpPr>
                    <a:grpSpLocks/>
                  </p:cNvGrpSpPr>
                  <p:nvPr/>
                </p:nvGrpSpPr>
                <p:grpSpPr bwMode="auto">
                  <a:xfrm>
                    <a:off x="5059" y="1638"/>
                    <a:ext cx="51" cy="15"/>
                    <a:chOff x="5059" y="1638"/>
                    <a:chExt cx="51" cy="15"/>
                  </a:xfrm>
                </p:grpSpPr>
                <p:sp>
                  <p:nvSpPr>
                    <p:cNvPr id="993" name="Oval 386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59" y="1638"/>
                      <a:ext cx="51" cy="15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994" name="Oval 387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59" y="1638"/>
                      <a:ext cx="51" cy="14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983" name="Freeform 388"/>
                  <p:cNvSpPr>
                    <a:spLocks/>
                  </p:cNvSpPr>
                  <p:nvPr/>
                </p:nvSpPr>
                <p:spPr bwMode="gray">
                  <a:xfrm>
                    <a:off x="5064" y="1650"/>
                    <a:ext cx="43" cy="19"/>
                  </a:xfrm>
                  <a:custGeom>
                    <a:avLst/>
                    <a:gdLst>
                      <a:gd name="T0" fmla="*/ 1 w 172"/>
                      <a:gd name="T1" fmla="*/ 0 h 111"/>
                      <a:gd name="T2" fmla="*/ 0 w 172"/>
                      <a:gd name="T3" fmla="*/ 3 h 111"/>
                      <a:gd name="T4" fmla="*/ 3 w 172"/>
                      <a:gd name="T5" fmla="*/ 3 h 111"/>
                      <a:gd name="T6" fmla="*/ 8 w 172"/>
                      <a:gd name="T7" fmla="*/ 3 h 111"/>
                      <a:gd name="T8" fmla="*/ 11 w 172"/>
                      <a:gd name="T9" fmla="*/ 3 h 111"/>
                      <a:gd name="T10" fmla="*/ 9 w 172"/>
                      <a:gd name="T11" fmla="*/ 0 h 111"/>
                      <a:gd name="T12" fmla="*/ 1 w 172"/>
                      <a:gd name="T13" fmla="*/ 0 h 11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2"/>
                      <a:gd name="T22" fmla="*/ 0 h 111"/>
                      <a:gd name="T23" fmla="*/ 172 w 172"/>
                      <a:gd name="T24" fmla="*/ 111 h 11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2" h="111">
                        <a:moveTo>
                          <a:pt x="20" y="1"/>
                        </a:moveTo>
                        <a:lnTo>
                          <a:pt x="0" y="92"/>
                        </a:lnTo>
                        <a:lnTo>
                          <a:pt x="46" y="111"/>
                        </a:lnTo>
                        <a:lnTo>
                          <a:pt x="131" y="111"/>
                        </a:lnTo>
                        <a:lnTo>
                          <a:pt x="172" y="89"/>
                        </a:lnTo>
                        <a:lnTo>
                          <a:pt x="149" y="0"/>
                        </a:lnTo>
                        <a:lnTo>
                          <a:pt x="20" y="1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84" name="Freeform 389"/>
                  <p:cNvSpPr>
                    <a:spLocks/>
                  </p:cNvSpPr>
                  <p:nvPr/>
                </p:nvSpPr>
                <p:spPr bwMode="gray">
                  <a:xfrm>
                    <a:off x="5064" y="1650"/>
                    <a:ext cx="43" cy="18"/>
                  </a:xfrm>
                  <a:custGeom>
                    <a:avLst/>
                    <a:gdLst>
                      <a:gd name="T0" fmla="*/ 1 w 170"/>
                      <a:gd name="T1" fmla="*/ 0 h 106"/>
                      <a:gd name="T2" fmla="*/ 0 w 170"/>
                      <a:gd name="T3" fmla="*/ 3 h 106"/>
                      <a:gd name="T4" fmla="*/ 3 w 170"/>
                      <a:gd name="T5" fmla="*/ 3 h 106"/>
                      <a:gd name="T6" fmla="*/ 8 w 170"/>
                      <a:gd name="T7" fmla="*/ 3 h 106"/>
                      <a:gd name="T8" fmla="*/ 11 w 170"/>
                      <a:gd name="T9" fmla="*/ 2 h 106"/>
                      <a:gd name="T10" fmla="*/ 9 w 170"/>
                      <a:gd name="T11" fmla="*/ 0 h 106"/>
                      <a:gd name="T12" fmla="*/ 1 w 170"/>
                      <a:gd name="T13" fmla="*/ 0 h 10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0"/>
                      <a:gd name="T22" fmla="*/ 0 h 106"/>
                      <a:gd name="T23" fmla="*/ 170 w 170"/>
                      <a:gd name="T24" fmla="*/ 106 h 10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0" h="106">
                        <a:moveTo>
                          <a:pt x="17" y="0"/>
                        </a:moveTo>
                        <a:lnTo>
                          <a:pt x="0" y="87"/>
                        </a:lnTo>
                        <a:lnTo>
                          <a:pt x="48" y="106"/>
                        </a:lnTo>
                        <a:lnTo>
                          <a:pt x="128" y="106"/>
                        </a:lnTo>
                        <a:lnTo>
                          <a:pt x="170" y="85"/>
                        </a:lnTo>
                        <a:lnTo>
                          <a:pt x="145" y="0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985" name="Group 390"/>
                  <p:cNvGrpSpPr>
                    <a:grpSpLocks/>
                  </p:cNvGrpSpPr>
                  <p:nvPr/>
                </p:nvGrpSpPr>
                <p:grpSpPr bwMode="auto">
                  <a:xfrm>
                    <a:off x="5069" y="1650"/>
                    <a:ext cx="31" cy="8"/>
                    <a:chOff x="5069" y="1650"/>
                    <a:chExt cx="31" cy="8"/>
                  </a:xfrm>
                </p:grpSpPr>
                <p:sp>
                  <p:nvSpPr>
                    <p:cNvPr id="990" name="Oval 391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0" cy="8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991" name="Oval 392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1" cy="8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992" name="Oval 393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1" cy="7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986" name="Group 394"/>
                  <p:cNvGrpSpPr>
                    <a:grpSpLocks/>
                  </p:cNvGrpSpPr>
                  <p:nvPr/>
                </p:nvGrpSpPr>
                <p:grpSpPr bwMode="auto">
                  <a:xfrm>
                    <a:off x="5064" y="1658"/>
                    <a:ext cx="41" cy="10"/>
                    <a:chOff x="5064" y="1658"/>
                    <a:chExt cx="41" cy="10"/>
                  </a:xfrm>
                </p:grpSpPr>
                <p:sp>
                  <p:nvSpPr>
                    <p:cNvPr id="987" name="Oval 395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4" y="1659"/>
                      <a:ext cx="40" cy="9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988" name="Oval 396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6" y="1659"/>
                      <a:ext cx="39" cy="9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989" name="Oval 397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6" y="1658"/>
                      <a:ext cx="39" cy="10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sp>
              <p:nvSpPr>
                <p:cNvPr id="981" name="Oval 398"/>
                <p:cNvSpPr>
                  <a:spLocks noChangeArrowheads="1"/>
                </p:cNvSpPr>
                <p:nvPr/>
              </p:nvSpPr>
              <p:spPr bwMode="gray">
                <a:xfrm>
                  <a:off x="5078" y="1652"/>
                  <a:ext cx="13" cy="3"/>
                </a:xfrm>
                <a:prstGeom prst="ellipse">
                  <a:avLst/>
                </a:prstGeom>
                <a:solidFill>
                  <a:srgbClr val="D0D0D0"/>
                </a:solidFill>
                <a:ln w="3175">
                  <a:solidFill>
                    <a:srgbClr val="BFBFD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40" name="Rectangle 399"/>
            <p:cNvSpPr>
              <a:spLocks noChangeArrowheads="1"/>
            </p:cNvSpPr>
            <p:nvPr/>
          </p:nvSpPr>
          <p:spPr bwMode="gray">
            <a:xfrm>
              <a:off x="4929" y="2526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</a:p>
          </p:txBody>
        </p:sp>
        <p:grpSp>
          <p:nvGrpSpPr>
            <p:cNvPr id="41" name="Group 400"/>
            <p:cNvGrpSpPr>
              <a:grpSpLocks/>
            </p:cNvGrpSpPr>
            <p:nvPr/>
          </p:nvGrpSpPr>
          <p:grpSpPr bwMode="auto">
            <a:xfrm>
              <a:off x="5184" y="2488"/>
              <a:ext cx="192" cy="328"/>
              <a:chOff x="4956" y="1634"/>
              <a:chExt cx="257" cy="374"/>
            </a:xfrm>
          </p:grpSpPr>
          <p:grpSp>
            <p:nvGrpSpPr>
              <p:cNvPr id="935" name="Group 401"/>
              <p:cNvGrpSpPr>
                <a:grpSpLocks/>
              </p:cNvGrpSpPr>
              <p:nvPr/>
            </p:nvGrpSpPr>
            <p:grpSpPr bwMode="auto">
              <a:xfrm>
                <a:off x="4956" y="1960"/>
                <a:ext cx="257" cy="48"/>
                <a:chOff x="4956" y="1960"/>
                <a:chExt cx="257" cy="48"/>
              </a:xfrm>
            </p:grpSpPr>
            <p:grpSp>
              <p:nvGrpSpPr>
                <p:cNvPr id="967" name="Group 402"/>
                <p:cNvGrpSpPr>
                  <a:grpSpLocks/>
                </p:cNvGrpSpPr>
                <p:nvPr/>
              </p:nvGrpSpPr>
              <p:grpSpPr bwMode="auto">
                <a:xfrm>
                  <a:off x="4956" y="1960"/>
                  <a:ext cx="257" cy="48"/>
                  <a:chOff x="4956" y="1960"/>
                  <a:chExt cx="257" cy="48"/>
                </a:xfrm>
              </p:grpSpPr>
              <p:sp>
                <p:nvSpPr>
                  <p:cNvPr id="969" name="Oval 403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960"/>
                    <a:ext cx="257" cy="48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970" name="Oval 404"/>
                  <p:cNvSpPr>
                    <a:spLocks noChangeArrowheads="1"/>
                  </p:cNvSpPr>
                  <p:nvPr/>
                </p:nvSpPr>
                <p:spPr bwMode="gray">
                  <a:xfrm>
                    <a:off x="4957" y="1961"/>
                    <a:ext cx="256" cy="40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968" name="Freeform 405"/>
                <p:cNvSpPr>
                  <a:spLocks/>
                </p:cNvSpPr>
                <p:nvPr/>
              </p:nvSpPr>
              <p:spPr bwMode="gray">
                <a:xfrm>
                  <a:off x="4982" y="1992"/>
                  <a:ext cx="28" cy="8"/>
                </a:xfrm>
                <a:custGeom>
                  <a:avLst/>
                  <a:gdLst>
                    <a:gd name="T0" fmla="*/ 0 w 114"/>
                    <a:gd name="T1" fmla="*/ 0 h 45"/>
                    <a:gd name="T2" fmla="*/ 2 w 114"/>
                    <a:gd name="T3" fmla="*/ 0 h 45"/>
                    <a:gd name="T4" fmla="*/ 4 w 114"/>
                    <a:gd name="T5" fmla="*/ 1 h 45"/>
                    <a:gd name="T6" fmla="*/ 7 w 114"/>
                    <a:gd name="T7" fmla="*/ 1 h 45"/>
                    <a:gd name="T8" fmla="*/ 7 w 114"/>
                    <a:gd name="T9" fmla="*/ 1 h 45"/>
                    <a:gd name="T10" fmla="*/ 5 w 114"/>
                    <a:gd name="T11" fmla="*/ 1 h 45"/>
                    <a:gd name="T12" fmla="*/ 3 w 114"/>
                    <a:gd name="T13" fmla="*/ 1 h 45"/>
                    <a:gd name="T14" fmla="*/ 0 w 114"/>
                    <a:gd name="T15" fmla="*/ 1 h 45"/>
                    <a:gd name="T16" fmla="*/ 0 w 114"/>
                    <a:gd name="T17" fmla="*/ 0 h 4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14"/>
                    <a:gd name="T28" fmla="*/ 0 h 45"/>
                    <a:gd name="T29" fmla="*/ 114 w 114"/>
                    <a:gd name="T30" fmla="*/ 45 h 4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14" h="45">
                      <a:moveTo>
                        <a:pt x="0" y="0"/>
                      </a:moveTo>
                      <a:lnTo>
                        <a:pt x="33" y="9"/>
                      </a:lnTo>
                      <a:lnTo>
                        <a:pt x="71" y="17"/>
                      </a:lnTo>
                      <a:lnTo>
                        <a:pt x="112" y="26"/>
                      </a:lnTo>
                      <a:lnTo>
                        <a:pt x="114" y="45"/>
                      </a:lnTo>
                      <a:lnTo>
                        <a:pt x="85" y="39"/>
                      </a:lnTo>
                      <a:lnTo>
                        <a:pt x="47" y="29"/>
                      </a:lnTo>
                      <a:lnTo>
                        <a:pt x="3" y="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36" name="Oval 406"/>
              <p:cNvSpPr>
                <a:spLocks noChangeArrowheads="1"/>
              </p:cNvSpPr>
              <p:nvPr/>
            </p:nvSpPr>
            <p:spPr bwMode="gray">
              <a:xfrm>
                <a:off x="4957" y="1958"/>
                <a:ext cx="256" cy="39"/>
              </a:xfrm>
              <a:prstGeom prst="ellipse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37" name="Rectangle 407"/>
              <p:cNvSpPr>
                <a:spLocks noChangeArrowheads="1"/>
              </p:cNvSpPr>
              <p:nvPr/>
            </p:nvSpPr>
            <p:spPr bwMode="gray">
              <a:xfrm>
                <a:off x="4957" y="1676"/>
                <a:ext cx="256" cy="301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938" name="Group 408"/>
              <p:cNvGrpSpPr>
                <a:grpSpLocks/>
              </p:cNvGrpSpPr>
              <p:nvPr/>
            </p:nvGrpSpPr>
            <p:grpSpPr bwMode="auto">
              <a:xfrm>
                <a:off x="4957" y="1656"/>
                <a:ext cx="256" cy="42"/>
                <a:chOff x="4957" y="1656"/>
                <a:chExt cx="256" cy="42"/>
              </a:xfrm>
            </p:grpSpPr>
            <p:sp>
              <p:nvSpPr>
                <p:cNvPr id="965" name="Oval 409"/>
                <p:cNvSpPr>
                  <a:spLocks noChangeArrowheads="1"/>
                </p:cNvSpPr>
                <p:nvPr/>
              </p:nvSpPr>
              <p:spPr bwMode="gray">
                <a:xfrm>
                  <a:off x="4957" y="1659"/>
                  <a:ext cx="256" cy="39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966" name="Oval 410"/>
                <p:cNvSpPr>
                  <a:spLocks noChangeArrowheads="1"/>
                </p:cNvSpPr>
                <p:nvPr/>
              </p:nvSpPr>
              <p:spPr bwMode="gray">
                <a:xfrm>
                  <a:off x="4957" y="1656"/>
                  <a:ext cx="256" cy="39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939" name="Oval 411"/>
              <p:cNvSpPr>
                <a:spLocks noChangeArrowheads="1"/>
              </p:cNvSpPr>
              <p:nvPr/>
            </p:nvSpPr>
            <p:spPr bwMode="gray">
              <a:xfrm>
                <a:off x="4957" y="1652"/>
                <a:ext cx="255" cy="44"/>
              </a:xfrm>
              <a:prstGeom prst="ellipse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940" name="Group 412"/>
              <p:cNvGrpSpPr>
                <a:grpSpLocks/>
              </p:cNvGrpSpPr>
              <p:nvPr/>
            </p:nvGrpSpPr>
            <p:grpSpPr bwMode="auto">
              <a:xfrm>
                <a:off x="4956" y="1641"/>
                <a:ext cx="256" cy="36"/>
                <a:chOff x="4956" y="1641"/>
                <a:chExt cx="256" cy="36"/>
              </a:xfrm>
            </p:grpSpPr>
            <p:sp>
              <p:nvSpPr>
                <p:cNvPr id="963" name="Oval 413"/>
                <p:cNvSpPr>
                  <a:spLocks noChangeArrowheads="1"/>
                </p:cNvSpPr>
                <p:nvPr/>
              </p:nvSpPr>
              <p:spPr bwMode="gray">
                <a:xfrm>
                  <a:off x="4956" y="1641"/>
                  <a:ext cx="256" cy="36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964" name="Rectangle 414"/>
                <p:cNvSpPr>
                  <a:spLocks noChangeArrowheads="1"/>
                </p:cNvSpPr>
                <p:nvPr/>
              </p:nvSpPr>
              <p:spPr bwMode="gray">
                <a:xfrm>
                  <a:off x="4956" y="1650"/>
                  <a:ext cx="256" cy="9"/>
                </a:xfrm>
                <a:prstGeom prst="rect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941" name="Group 415"/>
              <p:cNvGrpSpPr>
                <a:grpSpLocks/>
              </p:cNvGrpSpPr>
              <p:nvPr/>
            </p:nvGrpSpPr>
            <p:grpSpPr bwMode="auto">
              <a:xfrm>
                <a:off x="4956" y="1634"/>
                <a:ext cx="256" cy="35"/>
                <a:chOff x="4956" y="1634"/>
                <a:chExt cx="256" cy="35"/>
              </a:xfrm>
            </p:grpSpPr>
            <p:grpSp>
              <p:nvGrpSpPr>
                <p:cNvPr id="959" name="Group 416"/>
                <p:cNvGrpSpPr>
                  <a:grpSpLocks/>
                </p:cNvGrpSpPr>
                <p:nvPr/>
              </p:nvGrpSpPr>
              <p:grpSpPr bwMode="auto">
                <a:xfrm>
                  <a:off x="4956" y="1634"/>
                  <a:ext cx="256" cy="35"/>
                  <a:chOff x="4956" y="1634"/>
                  <a:chExt cx="256" cy="35"/>
                </a:xfrm>
              </p:grpSpPr>
              <p:sp>
                <p:nvSpPr>
                  <p:cNvPr id="961" name="Oval 417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634"/>
                    <a:ext cx="255" cy="35"/>
                  </a:xfrm>
                  <a:prstGeom prst="ellipse">
                    <a:avLst/>
                  </a:prstGeom>
                  <a:solidFill>
                    <a:srgbClr val="D0D0D0"/>
                  </a:solidFill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962" name="Oval 418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637"/>
                    <a:ext cx="256" cy="32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960" name="Oval 419"/>
                <p:cNvSpPr>
                  <a:spLocks noChangeArrowheads="1"/>
                </p:cNvSpPr>
                <p:nvPr/>
              </p:nvSpPr>
              <p:spPr bwMode="gray">
                <a:xfrm>
                  <a:off x="4956" y="1634"/>
                  <a:ext cx="255" cy="35"/>
                </a:xfrm>
                <a:prstGeom prst="ellipse">
                  <a:avLst/>
                </a:prstGeom>
                <a:solidFill>
                  <a:srgbClr val="D0D0D0"/>
                </a:solidFill>
                <a:ln w="3175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942" name="Freeform 420"/>
              <p:cNvSpPr>
                <a:spLocks/>
              </p:cNvSpPr>
              <p:nvPr/>
            </p:nvSpPr>
            <p:spPr bwMode="gray">
              <a:xfrm>
                <a:off x="4982" y="1665"/>
                <a:ext cx="28" cy="6"/>
              </a:xfrm>
              <a:custGeom>
                <a:avLst/>
                <a:gdLst>
                  <a:gd name="T0" fmla="*/ 0 w 113"/>
                  <a:gd name="T1" fmla="*/ 0 h 39"/>
                  <a:gd name="T2" fmla="*/ 2 w 113"/>
                  <a:gd name="T3" fmla="*/ 0 h 39"/>
                  <a:gd name="T4" fmla="*/ 4 w 113"/>
                  <a:gd name="T5" fmla="*/ 0 h 39"/>
                  <a:gd name="T6" fmla="*/ 7 w 113"/>
                  <a:gd name="T7" fmla="*/ 0 h 39"/>
                  <a:gd name="T8" fmla="*/ 7 w 113"/>
                  <a:gd name="T9" fmla="*/ 1 h 39"/>
                  <a:gd name="T10" fmla="*/ 5 w 113"/>
                  <a:gd name="T11" fmla="*/ 1 h 39"/>
                  <a:gd name="T12" fmla="*/ 3 w 113"/>
                  <a:gd name="T13" fmla="*/ 1 h 39"/>
                  <a:gd name="T14" fmla="*/ 0 w 113"/>
                  <a:gd name="T15" fmla="*/ 0 h 39"/>
                  <a:gd name="T16" fmla="*/ 0 w 113"/>
                  <a:gd name="T17" fmla="*/ 0 h 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3"/>
                  <a:gd name="T28" fmla="*/ 0 h 39"/>
                  <a:gd name="T29" fmla="*/ 113 w 113"/>
                  <a:gd name="T30" fmla="*/ 39 h 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3" h="39">
                    <a:moveTo>
                      <a:pt x="0" y="0"/>
                    </a:moveTo>
                    <a:lnTo>
                      <a:pt x="33" y="6"/>
                    </a:lnTo>
                    <a:lnTo>
                      <a:pt x="71" y="15"/>
                    </a:lnTo>
                    <a:lnTo>
                      <a:pt x="112" y="22"/>
                    </a:lnTo>
                    <a:lnTo>
                      <a:pt x="113" y="39"/>
                    </a:lnTo>
                    <a:lnTo>
                      <a:pt x="84" y="36"/>
                    </a:lnTo>
                    <a:lnTo>
                      <a:pt x="46" y="26"/>
                    </a:lnTo>
                    <a:lnTo>
                      <a:pt x="3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43" name="Group 421"/>
              <p:cNvGrpSpPr>
                <a:grpSpLocks/>
              </p:cNvGrpSpPr>
              <p:nvPr/>
            </p:nvGrpSpPr>
            <p:grpSpPr bwMode="auto">
              <a:xfrm>
                <a:off x="5059" y="1638"/>
                <a:ext cx="51" cy="31"/>
                <a:chOff x="5059" y="1638"/>
                <a:chExt cx="51" cy="31"/>
              </a:xfrm>
            </p:grpSpPr>
            <p:grpSp>
              <p:nvGrpSpPr>
                <p:cNvPr id="944" name="Group 422"/>
                <p:cNvGrpSpPr>
                  <a:grpSpLocks/>
                </p:cNvGrpSpPr>
                <p:nvPr/>
              </p:nvGrpSpPr>
              <p:grpSpPr bwMode="auto">
                <a:xfrm>
                  <a:off x="5059" y="1638"/>
                  <a:ext cx="51" cy="31"/>
                  <a:chOff x="5059" y="1638"/>
                  <a:chExt cx="51" cy="31"/>
                </a:xfrm>
              </p:grpSpPr>
              <p:grpSp>
                <p:nvGrpSpPr>
                  <p:cNvPr id="946" name="Group 423"/>
                  <p:cNvGrpSpPr>
                    <a:grpSpLocks/>
                  </p:cNvGrpSpPr>
                  <p:nvPr/>
                </p:nvGrpSpPr>
                <p:grpSpPr bwMode="auto">
                  <a:xfrm>
                    <a:off x="5059" y="1638"/>
                    <a:ext cx="51" cy="15"/>
                    <a:chOff x="5059" y="1638"/>
                    <a:chExt cx="51" cy="15"/>
                  </a:xfrm>
                </p:grpSpPr>
                <p:sp>
                  <p:nvSpPr>
                    <p:cNvPr id="957" name="Oval 424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59" y="1638"/>
                      <a:ext cx="51" cy="15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958" name="Oval 425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59" y="1638"/>
                      <a:ext cx="51" cy="14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947" name="Freeform 426"/>
                  <p:cNvSpPr>
                    <a:spLocks/>
                  </p:cNvSpPr>
                  <p:nvPr/>
                </p:nvSpPr>
                <p:spPr bwMode="gray">
                  <a:xfrm>
                    <a:off x="5064" y="1650"/>
                    <a:ext cx="43" cy="19"/>
                  </a:xfrm>
                  <a:custGeom>
                    <a:avLst/>
                    <a:gdLst>
                      <a:gd name="T0" fmla="*/ 1 w 172"/>
                      <a:gd name="T1" fmla="*/ 0 h 111"/>
                      <a:gd name="T2" fmla="*/ 0 w 172"/>
                      <a:gd name="T3" fmla="*/ 3 h 111"/>
                      <a:gd name="T4" fmla="*/ 3 w 172"/>
                      <a:gd name="T5" fmla="*/ 3 h 111"/>
                      <a:gd name="T6" fmla="*/ 8 w 172"/>
                      <a:gd name="T7" fmla="*/ 3 h 111"/>
                      <a:gd name="T8" fmla="*/ 11 w 172"/>
                      <a:gd name="T9" fmla="*/ 3 h 111"/>
                      <a:gd name="T10" fmla="*/ 9 w 172"/>
                      <a:gd name="T11" fmla="*/ 0 h 111"/>
                      <a:gd name="T12" fmla="*/ 1 w 172"/>
                      <a:gd name="T13" fmla="*/ 0 h 11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2"/>
                      <a:gd name="T22" fmla="*/ 0 h 111"/>
                      <a:gd name="T23" fmla="*/ 172 w 172"/>
                      <a:gd name="T24" fmla="*/ 111 h 11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2" h="111">
                        <a:moveTo>
                          <a:pt x="20" y="1"/>
                        </a:moveTo>
                        <a:lnTo>
                          <a:pt x="0" y="92"/>
                        </a:lnTo>
                        <a:lnTo>
                          <a:pt x="46" y="111"/>
                        </a:lnTo>
                        <a:lnTo>
                          <a:pt x="131" y="111"/>
                        </a:lnTo>
                        <a:lnTo>
                          <a:pt x="172" y="89"/>
                        </a:lnTo>
                        <a:lnTo>
                          <a:pt x="149" y="0"/>
                        </a:lnTo>
                        <a:lnTo>
                          <a:pt x="20" y="1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48" name="Freeform 427"/>
                  <p:cNvSpPr>
                    <a:spLocks/>
                  </p:cNvSpPr>
                  <p:nvPr/>
                </p:nvSpPr>
                <p:spPr bwMode="gray">
                  <a:xfrm>
                    <a:off x="5064" y="1650"/>
                    <a:ext cx="43" cy="18"/>
                  </a:xfrm>
                  <a:custGeom>
                    <a:avLst/>
                    <a:gdLst>
                      <a:gd name="T0" fmla="*/ 1 w 170"/>
                      <a:gd name="T1" fmla="*/ 0 h 106"/>
                      <a:gd name="T2" fmla="*/ 0 w 170"/>
                      <a:gd name="T3" fmla="*/ 3 h 106"/>
                      <a:gd name="T4" fmla="*/ 3 w 170"/>
                      <a:gd name="T5" fmla="*/ 3 h 106"/>
                      <a:gd name="T6" fmla="*/ 8 w 170"/>
                      <a:gd name="T7" fmla="*/ 3 h 106"/>
                      <a:gd name="T8" fmla="*/ 11 w 170"/>
                      <a:gd name="T9" fmla="*/ 2 h 106"/>
                      <a:gd name="T10" fmla="*/ 9 w 170"/>
                      <a:gd name="T11" fmla="*/ 0 h 106"/>
                      <a:gd name="T12" fmla="*/ 1 w 170"/>
                      <a:gd name="T13" fmla="*/ 0 h 10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0"/>
                      <a:gd name="T22" fmla="*/ 0 h 106"/>
                      <a:gd name="T23" fmla="*/ 170 w 170"/>
                      <a:gd name="T24" fmla="*/ 106 h 10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0" h="106">
                        <a:moveTo>
                          <a:pt x="17" y="0"/>
                        </a:moveTo>
                        <a:lnTo>
                          <a:pt x="0" y="87"/>
                        </a:lnTo>
                        <a:lnTo>
                          <a:pt x="48" y="106"/>
                        </a:lnTo>
                        <a:lnTo>
                          <a:pt x="128" y="106"/>
                        </a:lnTo>
                        <a:lnTo>
                          <a:pt x="170" y="85"/>
                        </a:lnTo>
                        <a:lnTo>
                          <a:pt x="145" y="0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949" name="Group 428"/>
                  <p:cNvGrpSpPr>
                    <a:grpSpLocks/>
                  </p:cNvGrpSpPr>
                  <p:nvPr/>
                </p:nvGrpSpPr>
                <p:grpSpPr bwMode="auto">
                  <a:xfrm>
                    <a:off x="5069" y="1650"/>
                    <a:ext cx="31" cy="8"/>
                    <a:chOff x="5069" y="1650"/>
                    <a:chExt cx="31" cy="8"/>
                  </a:xfrm>
                </p:grpSpPr>
                <p:sp>
                  <p:nvSpPr>
                    <p:cNvPr id="954" name="Oval 429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0" cy="8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955" name="Oval 43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1" cy="8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956" name="Oval 431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1" cy="7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950" name="Group 432"/>
                  <p:cNvGrpSpPr>
                    <a:grpSpLocks/>
                  </p:cNvGrpSpPr>
                  <p:nvPr/>
                </p:nvGrpSpPr>
                <p:grpSpPr bwMode="auto">
                  <a:xfrm>
                    <a:off x="5064" y="1658"/>
                    <a:ext cx="41" cy="10"/>
                    <a:chOff x="5064" y="1658"/>
                    <a:chExt cx="41" cy="10"/>
                  </a:xfrm>
                </p:grpSpPr>
                <p:sp>
                  <p:nvSpPr>
                    <p:cNvPr id="951" name="Oval 433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4" y="1659"/>
                      <a:ext cx="40" cy="9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952" name="Oval 434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6" y="1659"/>
                      <a:ext cx="39" cy="9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953" name="Oval 435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6" y="1658"/>
                      <a:ext cx="39" cy="10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sp>
              <p:nvSpPr>
                <p:cNvPr id="945" name="Oval 436"/>
                <p:cNvSpPr>
                  <a:spLocks noChangeArrowheads="1"/>
                </p:cNvSpPr>
                <p:nvPr/>
              </p:nvSpPr>
              <p:spPr bwMode="gray">
                <a:xfrm>
                  <a:off x="5078" y="1652"/>
                  <a:ext cx="13" cy="3"/>
                </a:xfrm>
                <a:prstGeom prst="ellipse">
                  <a:avLst/>
                </a:prstGeom>
                <a:solidFill>
                  <a:srgbClr val="D0D0D0"/>
                </a:solidFill>
                <a:ln w="3175">
                  <a:solidFill>
                    <a:srgbClr val="BFBFD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42" name="Rectangle 437"/>
            <p:cNvSpPr>
              <a:spLocks noChangeArrowheads="1"/>
            </p:cNvSpPr>
            <p:nvPr/>
          </p:nvSpPr>
          <p:spPr bwMode="gray">
            <a:xfrm>
              <a:off x="5169" y="2526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</a:p>
          </p:txBody>
        </p:sp>
        <p:grpSp>
          <p:nvGrpSpPr>
            <p:cNvPr id="43" name="Group 438"/>
            <p:cNvGrpSpPr>
              <a:grpSpLocks/>
            </p:cNvGrpSpPr>
            <p:nvPr/>
          </p:nvGrpSpPr>
          <p:grpSpPr bwMode="auto">
            <a:xfrm>
              <a:off x="3368" y="2488"/>
              <a:ext cx="192" cy="328"/>
              <a:chOff x="4956" y="1634"/>
              <a:chExt cx="257" cy="374"/>
            </a:xfrm>
          </p:grpSpPr>
          <p:grpSp>
            <p:nvGrpSpPr>
              <p:cNvPr id="899" name="Group 439"/>
              <p:cNvGrpSpPr>
                <a:grpSpLocks/>
              </p:cNvGrpSpPr>
              <p:nvPr/>
            </p:nvGrpSpPr>
            <p:grpSpPr bwMode="auto">
              <a:xfrm>
                <a:off x="4956" y="1960"/>
                <a:ext cx="257" cy="48"/>
                <a:chOff x="4956" y="1960"/>
                <a:chExt cx="257" cy="48"/>
              </a:xfrm>
            </p:grpSpPr>
            <p:grpSp>
              <p:nvGrpSpPr>
                <p:cNvPr id="931" name="Group 440"/>
                <p:cNvGrpSpPr>
                  <a:grpSpLocks/>
                </p:cNvGrpSpPr>
                <p:nvPr/>
              </p:nvGrpSpPr>
              <p:grpSpPr bwMode="auto">
                <a:xfrm>
                  <a:off x="4956" y="1960"/>
                  <a:ext cx="257" cy="48"/>
                  <a:chOff x="4956" y="1960"/>
                  <a:chExt cx="257" cy="48"/>
                </a:xfrm>
              </p:grpSpPr>
              <p:sp>
                <p:nvSpPr>
                  <p:cNvPr id="933" name="Oval 441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960"/>
                    <a:ext cx="257" cy="48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934" name="Oval 442"/>
                  <p:cNvSpPr>
                    <a:spLocks noChangeArrowheads="1"/>
                  </p:cNvSpPr>
                  <p:nvPr/>
                </p:nvSpPr>
                <p:spPr bwMode="gray">
                  <a:xfrm>
                    <a:off x="4957" y="1961"/>
                    <a:ext cx="256" cy="40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932" name="Freeform 443"/>
                <p:cNvSpPr>
                  <a:spLocks/>
                </p:cNvSpPr>
                <p:nvPr/>
              </p:nvSpPr>
              <p:spPr bwMode="gray">
                <a:xfrm>
                  <a:off x="4982" y="1992"/>
                  <a:ext cx="28" cy="8"/>
                </a:xfrm>
                <a:custGeom>
                  <a:avLst/>
                  <a:gdLst>
                    <a:gd name="T0" fmla="*/ 0 w 114"/>
                    <a:gd name="T1" fmla="*/ 0 h 45"/>
                    <a:gd name="T2" fmla="*/ 2 w 114"/>
                    <a:gd name="T3" fmla="*/ 0 h 45"/>
                    <a:gd name="T4" fmla="*/ 4 w 114"/>
                    <a:gd name="T5" fmla="*/ 1 h 45"/>
                    <a:gd name="T6" fmla="*/ 7 w 114"/>
                    <a:gd name="T7" fmla="*/ 1 h 45"/>
                    <a:gd name="T8" fmla="*/ 7 w 114"/>
                    <a:gd name="T9" fmla="*/ 1 h 45"/>
                    <a:gd name="T10" fmla="*/ 5 w 114"/>
                    <a:gd name="T11" fmla="*/ 1 h 45"/>
                    <a:gd name="T12" fmla="*/ 3 w 114"/>
                    <a:gd name="T13" fmla="*/ 1 h 45"/>
                    <a:gd name="T14" fmla="*/ 0 w 114"/>
                    <a:gd name="T15" fmla="*/ 1 h 45"/>
                    <a:gd name="T16" fmla="*/ 0 w 114"/>
                    <a:gd name="T17" fmla="*/ 0 h 4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14"/>
                    <a:gd name="T28" fmla="*/ 0 h 45"/>
                    <a:gd name="T29" fmla="*/ 114 w 114"/>
                    <a:gd name="T30" fmla="*/ 45 h 4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14" h="45">
                      <a:moveTo>
                        <a:pt x="0" y="0"/>
                      </a:moveTo>
                      <a:lnTo>
                        <a:pt x="33" y="9"/>
                      </a:lnTo>
                      <a:lnTo>
                        <a:pt x="71" y="17"/>
                      </a:lnTo>
                      <a:lnTo>
                        <a:pt x="112" y="26"/>
                      </a:lnTo>
                      <a:lnTo>
                        <a:pt x="114" y="45"/>
                      </a:lnTo>
                      <a:lnTo>
                        <a:pt x="85" y="39"/>
                      </a:lnTo>
                      <a:lnTo>
                        <a:pt x="47" y="29"/>
                      </a:lnTo>
                      <a:lnTo>
                        <a:pt x="3" y="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00" name="Oval 444"/>
              <p:cNvSpPr>
                <a:spLocks noChangeArrowheads="1"/>
              </p:cNvSpPr>
              <p:nvPr/>
            </p:nvSpPr>
            <p:spPr bwMode="gray">
              <a:xfrm>
                <a:off x="4957" y="1958"/>
                <a:ext cx="256" cy="39"/>
              </a:xfrm>
              <a:prstGeom prst="ellipse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01" name="Rectangle 445"/>
              <p:cNvSpPr>
                <a:spLocks noChangeArrowheads="1"/>
              </p:cNvSpPr>
              <p:nvPr/>
            </p:nvSpPr>
            <p:spPr bwMode="gray">
              <a:xfrm>
                <a:off x="4957" y="1676"/>
                <a:ext cx="256" cy="301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902" name="Group 446"/>
              <p:cNvGrpSpPr>
                <a:grpSpLocks/>
              </p:cNvGrpSpPr>
              <p:nvPr/>
            </p:nvGrpSpPr>
            <p:grpSpPr bwMode="auto">
              <a:xfrm>
                <a:off x="4957" y="1656"/>
                <a:ext cx="256" cy="42"/>
                <a:chOff x="4957" y="1656"/>
                <a:chExt cx="256" cy="42"/>
              </a:xfrm>
            </p:grpSpPr>
            <p:sp>
              <p:nvSpPr>
                <p:cNvPr id="929" name="Oval 447"/>
                <p:cNvSpPr>
                  <a:spLocks noChangeArrowheads="1"/>
                </p:cNvSpPr>
                <p:nvPr/>
              </p:nvSpPr>
              <p:spPr bwMode="gray">
                <a:xfrm>
                  <a:off x="4957" y="1659"/>
                  <a:ext cx="256" cy="39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930" name="Oval 448"/>
                <p:cNvSpPr>
                  <a:spLocks noChangeArrowheads="1"/>
                </p:cNvSpPr>
                <p:nvPr/>
              </p:nvSpPr>
              <p:spPr bwMode="gray">
                <a:xfrm>
                  <a:off x="4957" y="1656"/>
                  <a:ext cx="256" cy="39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903" name="Oval 449"/>
              <p:cNvSpPr>
                <a:spLocks noChangeArrowheads="1"/>
              </p:cNvSpPr>
              <p:nvPr/>
            </p:nvSpPr>
            <p:spPr bwMode="gray">
              <a:xfrm>
                <a:off x="4957" y="1652"/>
                <a:ext cx="255" cy="44"/>
              </a:xfrm>
              <a:prstGeom prst="ellipse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904" name="Group 450"/>
              <p:cNvGrpSpPr>
                <a:grpSpLocks/>
              </p:cNvGrpSpPr>
              <p:nvPr/>
            </p:nvGrpSpPr>
            <p:grpSpPr bwMode="auto">
              <a:xfrm>
                <a:off x="4956" y="1641"/>
                <a:ext cx="256" cy="36"/>
                <a:chOff x="4956" y="1641"/>
                <a:chExt cx="256" cy="36"/>
              </a:xfrm>
            </p:grpSpPr>
            <p:sp>
              <p:nvSpPr>
                <p:cNvPr id="927" name="Oval 451"/>
                <p:cNvSpPr>
                  <a:spLocks noChangeArrowheads="1"/>
                </p:cNvSpPr>
                <p:nvPr/>
              </p:nvSpPr>
              <p:spPr bwMode="gray">
                <a:xfrm>
                  <a:off x="4956" y="1641"/>
                  <a:ext cx="256" cy="36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928" name="Rectangle 452"/>
                <p:cNvSpPr>
                  <a:spLocks noChangeArrowheads="1"/>
                </p:cNvSpPr>
                <p:nvPr/>
              </p:nvSpPr>
              <p:spPr bwMode="gray">
                <a:xfrm>
                  <a:off x="4956" y="1650"/>
                  <a:ext cx="256" cy="9"/>
                </a:xfrm>
                <a:prstGeom prst="rect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905" name="Group 453"/>
              <p:cNvGrpSpPr>
                <a:grpSpLocks/>
              </p:cNvGrpSpPr>
              <p:nvPr/>
            </p:nvGrpSpPr>
            <p:grpSpPr bwMode="auto">
              <a:xfrm>
                <a:off x="4956" y="1634"/>
                <a:ext cx="256" cy="35"/>
                <a:chOff x="4956" y="1634"/>
                <a:chExt cx="256" cy="35"/>
              </a:xfrm>
            </p:grpSpPr>
            <p:grpSp>
              <p:nvGrpSpPr>
                <p:cNvPr id="923" name="Group 454"/>
                <p:cNvGrpSpPr>
                  <a:grpSpLocks/>
                </p:cNvGrpSpPr>
                <p:nvPr/>
              </p:nvGrpSpPr>
              <p:grpSpPr bwMode="auto">
                <a:xfrm>
                  <a:off x="4956" y="1634"/>
                  <a:ext cx="256" cy="35"/>
                  <a:chOff x="4956" y="1634"/>
                  <a:chExt cx="256" cy="35"/>
                </a:xfrm>
              </p:grpSpPr>
              <p:sp>
                <p:nvSpPr>
                  <p:cNvPr id="925" name="Oval 455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634"/>
                    <a:ext cx="255" cy="35"/>
                  </a:xfrm>
                  <a:prstGeom prst="ellipse">
                    <a:avLst/>
                  </a:prstGeom>
                  <a:solidFill>
                    <a:srgbClr val="D0D0D0"/>
                  </a:solidFill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926" name="Oval 456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637"/>
                    <a:ext cx="256" cy="32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924" name="Oval 457"/>
                <p:cNvSpPr>
                  <a:spLocks noChangeArrowheads="1"/>
                </p:cNvSpPr>
                <p:nvPr/>
              </p:nvSpPr>
              <p:spPr bwMode="gray">
                <a:xfrm>
                  <a:off x="4956" y="1634"/>
                  <a:ext cx="255" cy="35"/>
                </a:xfrm>
                <a:prstGeom prst="ellipse">
                  <a:avLst/>
                </a:prstGeom>
                <a:solidFill>
                  <a:srgbClr val="D0D0D0"/>
                </a:solidFill>
                <a:ln w="3175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906" name="Freeform 458"/>
              <p:cNvSpPr>
                <a:spLocks/>
              </p:cNvSpPr>
              <p:nvPr/>
            </p:nvSpPr>
            <p:spPr bwMode="gray">
              <a:xfrm>
                <a:off x="4982" y="1665"/>
                <a:ext cx="28" cy="6"/>
              </a:xfrm>
              <a:custGeom>
                <a:avLst/>
                <a:gdLst>
                  <a:gd name="T0" fmla="*/ 0 w 113"/>
                  <a:gd name="T1" fmla="*/ 0 h 39"/>
                  <a:gd name="T2" fmla="*/ 2 w 113"/>
                  <a:gd name="T3" fmla="*/ 0 h 39"/>
                  <a:gd name="T4" fmla="*/ 4 w 113"/>
                  <a:gd name="T5" fmla="*/ 0 h 39"/>
                  <a:gd name="T6" fmla="*/ 7 w 113"/>
                  <a:gd name="T7" fmla="*/ 0 h 39"/>
                  <a:gd name="T8" fmla="*/ 7 w 113"/>
                  <a:gd name="T9" fmla="*/ 1 h 39"/>
                  <a:gd name="T10" fmla="*/ 5 w 113"/>
                  <a:gd name="T11" fmla="*/ 1 h 39"/>
                  <a:gd name="T12" fmla="*/ 3 w 113"/>
                  <a:gd name="T13" fmla="*/ 1 h 39"/>
                  <a:gd name="T14" fmla="*/ 0 w 113"/>
                  <a:gd name="T15" fmla="*/ 0 h 39"/>
                  <a:gd name="T16" fmla="*/ 0 w 113"/>
                  <a:gd name="T17" fmla="*/ 0 h 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3"/>
                  <a:gd name="T28" fmla="*/ 0 h 39"/>
                  <a:gd name="T29" fmla="*/ 113 w 113"/>
                  <a:gd name="T30" fmla="*/ 39 h 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3" h="39">
                    <a:moveTo>
                      <a:pt x="0" y="0"/>
                    </a:moveTo>
                    <a:lnTo>
                      <a:pt x="33" y="6"/>
                    </a:lnTo>
                    <a:lnTo>
                      <a:pt x="71" y="15"/>
                    </a:lnTo>
                    <a:lnTo>
                      <a:pt x="112" y="22"/>
                    </a:lnTo>
                    <a:lnTo>
                      <a:pt x="113" y="39"/>
                    </a:lnTo>
                    <a:lnTo>
                      <a:pt x="84" y="36"/>
                    </a:lnTo>
                    <a:lnTo>
                      <a:pt x="46" y="26"/>
                    </a:lnTo>
                    <a:lnTo>
                      <a:pt x="3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07" name="Group 459"/>
              <p:cNvGrpSpPr>
                <a:grpSpLocks/>
              </p:cNvGrpSpPr>
              <p:nvPr/>
            </p:nvGrpSpPr>
            <p:grpSpPr bwMode="auto">
              <a:xfrm>
                <a:off x="5059" y="1638"/>
                <a:ext cx="51" cy="31"/>
                <a:chOff x="5059" y="1638"/>
                <a:chExt cx="51" cy="31"/>
              </a:xfrm>
            </p:grpSpPr>
            <p:grpSp>
              <p:nvGrpSpPr>
                <p:cNvPr id="908" name="Group 460"/>
                <p:cNvGrpSpPr>
                  <a:grpSpLocks/>
                </p:cNvGrpSpPr>
                <p:nvPr/>
              </p:nvGrpSpPr>
              <p:grpSpPr bwMode="auto">
                <a:xfrm>
                  <a:off x="5059" y="1638"/>
                  <a:ext cx="51" cy="31"/>
                  <a:chOff x="5059" y="1638"/>
                  <a:chExt cx="51" cy="31"/>
                </a:xfrm>
              </p:grpSpPr>
              <p:grpSp>
                <p:nvGrpSpPr>
                  <p:cNvPr id="910" name="Group 461"/>
                  <p:cNvGrpSpPr>
                    <a:grpSpLocks/>
                  </p:cNvGrpSpPr>
                  <p:nvPr/>
                </p:nvGrpSpPr>
                <p:grpSpPr bwMode="auto">
                  <a:xfrm>
                    <a:off x="5059" y="1638"/>
                    <a:ext cx="51" cy="15"/>
                    <a:chOff x="5059" y="1638"/>
                    <a:chExt cx="51" cy="15"/>
                  </a:xfrm>
                </p:grpSpPr>
                <p:sp>
                  <p:nvSpPr>
                    <p:cNvPr id="921" name="Oval 462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59" y="1638"/>
                      <a:ext cx="51" cy="15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922" name="Oval 463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59" y="1638"/>
                      <a:ext cx="51" cy="14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911" name="Freeform 464"/>
                  <p:cNvSpPr>
                    <a:spLocks/>
                  </p:cNvSpPr>
                  <p:nvPr/>
                </p:nvSpPr>
                <p:spPr bwMode="gray">
                  <a:xfrm>
                    <a:off x="5064" y="1650"/>
                    <a:ext cx="43" cy="19"/>
                  </a:xfrm>
                  <a:custGeom>
                    <a:avLst/>
                    <a:gdLst>
                      <a:gd name="T0" fmla="*/ 1 w 172"/>
                      <a:gd name="T1" fmla="*/ 0 h 111"/>
                      <a:gd name="T2" fmla="*/ 0 w 172"/>
                      <a:gd name="T3" fmla="*/ 3 h 111"/>
                      <a:gd name="T4" fmla="*/ 3 w 172"/>
                      <a:gd name="T5" fmla="*/ 3 h 111"/>
                      <a:gd name="T6" fmla="*/ 8 w 172"/>
                      <a:gd name="T7" fmla="*/ 3 h 111"/>
                      <a:gd name="T8" fmla="*/ 11 w 172"/>
                      <a:gd name="T9" fmla="*/ 3 h 111"/>
                      <a:gd name="T10" fmla="*/ 9 w 172"/>
                      <a:gd name="T11" fmla="*/ 0 h 111"/>
                      <a:gd name="T12" fmla="*/ 1 w 172"/>
                      <a:gd name="T13" fmla="*/ 0 h 11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2"/>
                      <a:gd name="T22" fmla="*/ 0 h 111"/>
                      <a:gd name="T23" fmla="*/ 172 w 172"/>
                      <a:gd name="T24" fmla="*/ 111 h 11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2" h="111">
                        <a:moveTo>
                          <a:pt x="20" y="1"/>
                        </a:moveTo>
                        <a:lnTo>
                          <a:pt x="0" y="92"/>
                        </a:lnTo>
                        <a:lnTo>
                          <a:pt x="46" y="111"/>
                        </a:lnTo>
                        <a:lnTo>
                          <a:pt x="131" y="111"/>
                        </a:lnTo>
                        <a:lnTo>
                          <a:pt x="172" y="89"/>
                        </a:lnTo>
                        <a:lnTo>
                          <a:pt x="149" y="0"/>
                        </a:lnTo>
                        <a:lnTo>
                          <a:pt x="20" y="1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2" name="Freeform 465"/>
                  <p:cNvSpPr>
                    <a:spLocks/>
                  </p:cNvSpPr>
                  <p:nvPr/>
                </p:nvSpPr>
                <p:spPr bwMode="gray">
                  <a:xfrm>
                    <a:off x="5064" y="1650"/>
                    <a:ext cx="43" cy="18"/>
                  </a:xfrm>
                  <a:custGeom>
                    <a:avLst/>
                    <a:gdLst>
                      <a:gd name="T0" fmla="*/ 1 w 170"/>
                      <a:gd name="T1" fmla="*/ 0 h 106"/>
                      <a:gd name="T2" fmla="*/ 0 w 170"/>
                      <a:gd name="T3" fmla="*/ 3 h 106"/>
                      <a:gd name="T4" fmla="*/ 3 w 170"/>
                      <a:gd name="T5" fmla="*/ 3 h 106"/>
                      <a:gd name="T6" fmla="*/ 8 w 170"/>
                      <a:gd name="T7" fmla="*/ 3 h 106"/>
                      <a:gd name="T8" fmla="*/ 11 w 170"/>
                      <a:gd name="T9" fmla="*/ 2 h 106"/>
                      <a:gd name="T10" fmla="*/ 9 w 170"/>
                      <a:gd name="T11" fmla="*/ 0 h 106"/>
                      <a:gd name="T12" fmla="*/ 1 w 170"/>
                      <a:gd name="T13" fmla="*/ 0 h 10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0"/>
                      <a:gd name="T22" fmla="*/ 0 h 106"/>
                      <a:gd name="T23" fmla="*/ 170 w 170"/>
                      <a:gd name="T24" fmla="*/ 106 h 10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0" h="106">
                        <a:moveTo>
                          <a:pt x="17" y="0"/>
                        </a:moveTo>
                        <a:lnTo>
                          <a:pt x="0" y="87"/>
                        </a:lnTo>
                        <a:lnTo>
                          <a:pt x="48" y="106"/>
                        </a:lnTo>
                        <a:lnTo>
                          <a:pt x="128" y="106"/>
                        </a:lnTo>
                        <a:lnTo>
                          <a:pt x="170" y="85"/>
                        </a:lnTo>
                        <a:lnTo>
                          <a:pt x="145" y="0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913" name="Group 466"/>
                  <p:cNvGrpSpPr>
                    <a:grpSpLocks/>
                  </p:cNvGrpSpPr>
                  <p:nvPr/>
                </p:nvGrpSpPr>
                <p:grpSpPr bwMode="auto">
                  <a:xfrm>
                    <a:off x="5069" y="1650"/>
                    <a:ext cx="31" cy="8"/>
                    <a:chOff x="5069" y="1650"/>
                    <a:chExt cx="31" cy="8"/>
                  </a:xfrm>
                </p:grpSpPr>
                <p:sp>
                  <p:nvSpPr>
                    <p:cNvPr id="918" name="Oval 467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0" cy="8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919" name="Oval 468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1" cy="8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920" name="Oval 469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1" cy="7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914" name="Group 470"/>
                  <p:cNvGrpSpPr>
                    <a:grpSpLocks/>
                  </p:cNvGrpSpPr>
                  <p:nvPr/>
                </p:nvGrpSpPr>
                <p:grpSpPr bwMode="auto">
                  <a:xfrm>
                    <a:off x="5064" y="1658"/>
                    <a:ext cx="41" cy="10"/>
                    <a:chOff x="5064" y="1658"/>
                    <a:chExt cx="41" cy="10"/>
                  </a:xfrm>
                </p:grpSpPr>
                <p:sp>
                  <p:nvSpPr>
                    <p:cNvPr id="915" name="Oval 471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4" y="1659"/>
                      <a:ext cx="40" cy="9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916" name="Oval 472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6" y="1659"/>
                      <a:ext cx="39" cy="9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917" name="Oval 473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6" y="1658"/>
                      <a:ext cx="39" cy="10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sp>
              <p:nvSpPr>
                <p:cNvPr id="909" name="Oval 474"/>
                <p:cNvSpPr>
                  <a:spLocks noChangeArrowheads="1"/>
                </p:cNvSpPr>
                <p:nvPr/>
              </p:nvSpPr>
              <p:spPr bwMode="gray">
                <a:xfrm>
                  <a:off x="5078" y="1652"/>
                  <a:ext cx="13" cy="3"/>
                </a:xfrm>
                <a:prstGeom prst="ellipse">
                  <a:avLst/>
                </a:prstGeom>
                <a:solidFill>
                  <a:srgbClr val="D0D0D0"/>
                </a:solidFill>
                <a:ln w="3175">
                  <a:solidFill>
                    <a:srgbClr val="BFBFD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44" name="Rectangle 475"/>
            <p:cNvSpPr>
              <a:spLocks noChangeArrowheads="1"/>
            </p:cNvSpPr>
            <p:nvPr/>
          </p:nvSpPr>
          <p:spPr bwMode="gray">
            <a:xfrm>
              <a:off x="3353" y="2526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</a:p>
          </p:txBody>
        </p:sp>
        <p:grpSp>
          <p:nvGrpSpPr>
            <p:cNvPr id="45" name="Group 476"/>
            <p:cNvGrpSpPr>
              <a:grpSpLocks/>
            </p:cNvGrpSpPr>
            <p:nvPr/>
          </p:nvGrpSpPr>
          <p:grpSpPr bwMode="auto">
            <a:xfrm>
              <a:off x="4125" y="2488"/>
              <a:ext cx="192" cy="328"/>
              <a:chOff x="4956" y="1634"/>
              <a:chExt cx="257" cy="374"/>
            </a:xfrm>
          </p:grpSpPr>
          <p:grpSp>
            <p:nvGrpSpPr>
              <p:cNvPr id="863" name="Group 477"/>
              <p:cNvGrpSpPr>
                <a:grpSpLocks/>
              </p:cNvGrpSpPr>
              <p:nvPr/>
            </p:nvGrpSpPr>
            <p:grpSpPr bwMode="auto">
              <a:xfrm>
                <a:off x="4956" y="1960"/>
                <a:ext cx="257" cy="48"/>
                <a:chOff x="4956" y="1960"/>
                <a:chExt cx="257" cy="48"/>
              </a:xfrm>
            </p:grpSpPr>
            <p:grpSp>
              <p:nvGrpSpPr>
                <p:cNvPr id="895" name="Group 478"/>
                <p:cNvGrpSpPr>
                  <a:grpSpLocks/>
                </p:cNvGrpSpPr>
                <p:nvPr/>
              </p:nvGrpSpPr>
              <p:grpSpPr bwMode="auto">
                <a:xfrm>
                  <a:off x="4956" y="1960"/>
                  <a:ext cx="257" cy="48"/>
                  <a:chOff x="4956" y="1960"/>
                  <a:chExt cx="257" cy="48"/>
                </a:xfrm>
              </p:grpSpPr>
              <p:sp>
                <p:nvSpPr>
                  <p:cNvPr id="897" name="Oval 479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960"/>
                    <a:ext cx="257" cy="48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898" name="Oval 480"/>
                  <p:cNvSpPr>
                    <a:spLocks noChangeArrowheads="1"/>
                  </p:cNvSpPr>
                  <p:nvPr/>
                </p:nvSpPr>
                <p:spPr bwMode="gray">
                  <a:xfrm>
                    <a:off x="4957" y="1961"/>
                    <a:ext cx="256" cy="40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896" name="Freeform 481"/>
                <p:cNvSpPr>
                  <a:spLocks/>
                </p:cNvSpPr>
                <p:nvPr/>
              </p:nvSpPr>
              <p:spPr bwMode="gray">
                <a:xfrm>
                  <a:off x="4982" y="1992"/>
                  <a:ext cx="28" cy="8"/>
                </a:xfrm>
                <a:custGeom>
                  <a:avLst/>
                  <a:gdLst>
                    <a:gd name="T0" fmla="*/ 0 w 114"/>
                    <a:gd name="T1" fmla="*/ 0 h 45"/>
                    <a:gd name="T2" fmla="*/ 2 w 114"/>
                    <a:gd name="T3" fmla="*/ 0 h 45"/>
                    <a:gd name="T4" fmla="*/ 4 w 114"/>
                    <a:gd name="T5" fmla="*/ 1 h 45"/>
                    <a:gd name="T6" fmla="*/ 7 w 114"/>
                    <a:gd name="T7" fmla="*/ 1 h 45"/>
                    <a:gd name="T8" fmla="*/ 7 w 114"/>
                    <a:gd name="T9" fmla="*/ 1 h 45"/>
                    <a:gd name="T10" fmla="*/ 5 w 114"/>
                    <a:gd name="T11" fmla="*/ 1 h 45"/>
                    <a:gd name="T12" fmla="*/ 3 w 114"/>
                    <a:gd name="T13" fmla="*/ 1 h 45"/>
                    <a:gd name="T14" fmla="*/ 0 w 114"/>
                    <a:gd name="T15" fmla="*/ 1 h 45"/>
                    <a:gd name="T16" fmla="*/ 0 w 114"/>
                    <a:gd name="T17" fmla="*/ 0 h 4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14"/>
                    <a:gd name="T28" fmla="*/ 0 h 45"/>
                    <a:gd name="T29" fmla="*/ 114 w 114"/>
                    <a:gd name="T30" fmla="*/ 45 h 4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14" h="45">
                      <a:moveTo>
                        <a:pt x="0" y="0"/>
                      </a:moveTo>
                      <a:lnTo>
                        <a:pt x="33" y="9"/>
                      </a:lnTo>
                      <a:lnTo>
                        <a:pt x="71" y="17"/>
                      </a:lnTo>
                      <a:lnTo>
                        <a:pt x="112" y="26"/>
                      </a:lnTo>
                      <a:lnTo>
                        <a:pt x="114" y="45"/>
                      </a:lnTo>
                      <a:lnTo>
                        <a:pt x="85" y="39"/>
                      </a:lnTo>
                      <a:lnTo>
                        <a:pt x="47" y="29"/>
                      </a:lnTo>
                      <a:lnTo>
                        <a:pt x="3" y="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64" name="Oval 482"/>
              <p:cNvSpPr>
                <a:spLocks noChangeArrowheads="1"/>
              </p:cNvSpPr>
              <p:nvPr/>
            </p:nvSpPr>
            <p:spPr bwMode="gray">
              <a:xfrm>
                <a:off x="4957" y="1958"/>
                <a:ext cx="256" cy="39"/>
              </a:xfrm>
              <a:prstGeom prst="ellipse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65" name="Rectangle 483"/>
              <p:cNvSpPr>
                <a:spLocks noChangeArrowheads="1"/>
              </p:cNvSpPr>
              <p:nvPr/>
            </p:nvSpPr>
            <p:spPr bwMode="gray">
              <a:xfrm>
                <a:off x="4957" y="1676"/>
                <a:ext cx="256" cy="301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866" name="Group 484"/>
              <p:cNvGrpSpPr>
                <a:grpSpLocks/>
              </p:cNvGrpSpPr>
              <p:nvPr/>
            </p:nvGrpSpPr>
            <p:grpSpPr bwMode="auto">
              <a:xfrm>
                <a:off x="4957" y="1656"/>
                <a:ext cx="256" cy="42"/>
                <a:chOff x="4957" y="1656"/>
                <a:chExt cx="256" cy="42"/>
              </a:xfrm>
            </p:grpSpPr>
            <p:sp>
              <p:nvSpPr>
                <p:cNvPr id="893" name="Oval 485"/>
                <p:cNvSpPr>
                  <a:spLocks noChangeArrowheads="1"/>
                </p:cNvSpPr>
                <p:nvPr/>
              </p:nvSpPr>
              <p:spPr bwMode="gray">
                <a:xfrm>
                  <a:off x="4957" y="1659"/>
                  <a:ext cx="256" cy="39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94" name="Oval 486"/>
                <p:cNvSpPr>
                  <a:spLocks noChangeArrowheads="1"/>
                </p:cNvSpPr>
                <p:nvPr/>
              </p:nvSpPr>
              <p:spPr bwMode="gray">
                <a:xfrm>
                  <a:off x="4957" y="1656"/>
                  <a:ext cx="256" cy="39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867" name="Oval 487"/>
              <p:cNvSpPr>
                <a:spLocks noChangeArrowheads="1"/>
              </p:cNvSpPr>
              <p:nvPr/>
            </p:nvSpPr>
            <p:spPr bwMode="gray">
              <a:xfrm>
                <a:off x="4957" y="1652"/>
                <a:ext cx="255" cy="44"/>
              </a:xfrm>
              <a:prstGeom prst="ellipse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868" name="Group 488"/>
              <p:cNvGrpSpPr>
                <a:grpSpLocks/>
              </p:cNvGrpSpPr>
              <p:nvPr/>
            </p:nvGrpSpPr>
            <p:grpSpPr bwMode="auto">
              <a:xfrm>
                <a:off x="4956" y="1641"/>
                <a:ext cx="256" cy="36"/>
                <a:chOff x="4956" y="1641"/>
                <a:chExt cx="256" cy="36"/>
              </a:xfrm>
            </p:grpSpPr>
            <p:sp>
              <p:nvSpPr>
                <p:cNvPr id="891" name="Oval 489"/>
                <p:cNvSpPr>
                  <a:spLocks noChangeArrowheads="1"/>
                </p:cNvSpPr>
                <p:nvPr/>
              </p:nvSpPr>
              <p:spPr bwMode="gray">
                <a:xfrm>
                  <a:off x="4956" y="1641"/>
                  <a:ext cx="256" cy="36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92" name="Rectangle 490"/>
                <p:cNvSpPr>
                  <a:spLocks noChangeArrowheads="1"/>
                </p:cNvSpPr>
                <p:nvPr/>
              </p:nvSpPr>
              <p:spPr bwMode="gray">
                <a:xfrm>
                  <a:off x="4956" y="1650"/>
                  <a:ext cx="256" cy="9"/>
                </a:xfrm>
                <a:prstGeom prst="rect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869" name="Group 491"/>
              <p:cNvGrpSpPr>
                <a:grpSpLocks/>
              </p:cNvGrpSpPr>
              <p:nvPr/>
            </p:nvGrpSpPr>
            <p:grpSpPr bwMode="auto">
              <a:xfrm>
                <a:off x="4956" y="1634"/>
                <a:ext cx="256" cy="35"/>
                <a:chOff x="4956" y="1634"/>
                <a:chExt cx="256" cy="35"/>
              </a:xfrm>
            </p:grpSpPr>
            <p:grpSp>
              <p:nvGrpSpPr>
                <p:cNvPr id="887" name="Group 492"/>
                <p:cNvGrpSpPr>
                  <a:grpSpLocks/>
                </p:cNvGrpSpPr>
                <p:nvPr/>
              </p:nvGrpSpPr>
              <p:grpSpPr bwMode="auto">
                <a:xfrm>
                  <a:off x="4956" y="1634"/>
                  <a:ext cx="256" cy="35"/>
                  <a:chOff x="4956" y="1634"/>
                  <a:chExt cx="256" cy="35"/>
                </a:xfrm>
              </p:grpSpPr>
              <p:sp>
                <p:nvSpPr>
                  <p:cNvPr id="889" name="Oval 493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634"/>
                    <a:ext cx="255" cy="35"/>
                  </a:xfrm>
                  <a:prstGeom prst="ellipse">
                    <a:avLst/>
                  </a:prstGeom>
                  <a:solidFill>
                    <a:srgbClr val="D0D0D0"/>
                  </a:solidFill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890" name="Oval 494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637"/>
                    <a:ext cx="256" cy="32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888" name="Oval 495"/>
                <p:cNvSpPr>
                  <a:spLocks noChangeArrowheads="1"/>
                </p:cNvSpPr>
                <p:nvPr/>
              </p:nvSpPr>
              <p:spPr bwMode="gray">
                <a:xfrm>
                  <a:off x="4956" y="1634"/>
                  <a:ext cx="255" cy="35"/>
                </a:xfrm>
                <a:prstGeom prst="ellipse">
                  <a:avLst/>
                </a:prstGeom>
                <a:solidFill>
                  <a:srgbClr val="D0D0D0"/>
                </a:solidFill>
                <a:ln w="3175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870" name="Freeform 496"/>
              <p:cNvSpPr>
                <a:spLocks/>
              </p:cNvSpPr>
              <p:nvPr/>
            </p:nvSpPr>
            <p:spPr bwMode="gray">
              <a:xfrm>
                <a:off x="4982" y="1665"/>
                <a:ext cx="28" cy="6"/>
              </a:xfrm>
              <a:custGeom>
                <a:avLst/>
                <a:gdLst>
                  <a:gd name="T0" fmla="*/ 0 w 113"/>
                  <a:gd name="T1" fmla="*/ 0 h 39"/>
                  <a:gd name="T2" fmla="*/ 2 w 113"/>
                  <a:gd name="T3" fmla="*/ 0 h 39"/>
                  <a:gd name="T4" fmla="*/ 4 w 113"/>
                  <a:gd name="T5" fmla="*/ 0 h 39"/>
                  <a:gd name="T6" fmla="*/ 7 w 113"/>
                  <a:gd name="T7" fmla="*/ 0 h 39"/>
                  <a:gd name="T8" fmla="*/ 7 w 113"/>
                  <a:gd name="T9" fmla="*/ 1 h 39"/>
                  <a:gd name="T10" fmla="*/ 5 w 113"/>
                  <a:gd name="T11" fmla="*/ 1 h 39"/>
                  <a:gd name="T12" fmla="*/ 3 w 113"/>
                  <a:gd name="T13" fmla="*/ 1 h 39"/>
                  <a:gd name="T14" fmla="*/ 0 w 113"/>
                  <a:gd name="T15" fmla="*/ 0 h 39"/>
                  <a:gd name="T16" fmla="*/ 0 w 113"/>
                  <a:gd name="T17" fmla="*/ 0 h 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3"/>
                  <a:gd name="T28" fmla="*/ 0 h 39"/>
                  <a:gd name="T29" fmla="*/ 113 w 113"/>
                  <a:gd name="T30" fmla="*/ 39 h 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3" h="39">
                    <a:moveTo>
                      <a:pt x="0" y="0"/>
                    </a:moveTo>
                    <a:lnTo>
                      <a:pt x="33" y="6"/>
                    </a:lnTo>
                    <a:lnTo>
                      <a:pt x="71" y="15"/>
                    </a:lnTo>
                    <a:lnTo>
                      <a:pt x="112" y="22"/>
                    </a:lnTo>
                    <a:lnTo>
                      <a:pt x="113" y="39"/>
                    </a:lnTo>
                    <a:lnTo>
                      <a:pt x="84" y="36"/>
                    </a:lnTo>
                    <a:lnTo>
                      <a:pt x="46" y="26"/>
                    </a:lnTo>
                    <a:lnTo>
                      <a:pt x="3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71" name="Group 497"/>
              <p:cNvGrpSpPr>
                <a:grpSpLocks/>
              </p:cNvGrpSpPr>
              <p:nvPr/>
            </p:nvGrpSpPr>
            <p:grpSpPr bwMode="auto">
              <a:xfrm>
                <a:off x="5059" y="1638"/>
                <a:ext cx="51" cy="31"/>
                <a:chOff x="5059" y="1638"/>
                <a:chExt cx="51" cy="31"/>
              </a:xfrm>
            </p:grpSpPr>
            <p:grpSp>
              <p:nvGrpSpPr>
                <p:cNvPr id="872" name="Group 498"/>
                <p:cNvGrpSpPr>
                  <a:grpSpLocks/>
                </p:cNvGrpSpPr>
                <p:nvPr/>
              </p:nvGrpSpPr>
              <p:grpSpPr bwMode="auto">
                <a:xfrm>
                  <a:off x="5059" y="1638"/>
                  <a:ext cx="51" cy="31"/>
                  <a:chOff x="5059" y="1638"/>
                  <a:chExt cx="51" cy="31"/>
                </a:xfrm>
              </p:grpSpPr>
              <p:grpSp>
                <p:nvGrpSpPr>
                  <p:cNvPr id="874" name="Group 499"/>
                  <p:cNvGrpSpPr>
                    <a:grpSpLocks/>
                  </p:cNvGrpSpPr>
                  <p:nvPr/>
                </p:nvGrpSpPr>
                <p:grpSpPr bwMode="auto">
                  <a:xfrm>
                    <a:off x="5059" y="1638"/>
                    <a:ext cx="51" cy="15"/>
                    <a:chOff x="5059" y="1638"/>
                    <a:chExt cx="51" cy="15"/>
                  </a:xfrm>
                </p:grpSpPr>
                <p:sp>
                  <p:nvSpPr>
                    <p:cNvPr id="885" name="Oval 50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59" y="1638"/>
                      <a:ext cx="51" cy="15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886" name="Oval 501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59" y="1638"/>
                      <a:ext cx="51" cy="14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875" name="Freeform 502"/>
                  <p:cNvSpPr>
                    <a:spLocks/>
                  </p:cNvSpPr>
                  <p:nvPr/>
                </p:nvSpPr>
                <p:spPr bwMode="gray">
                  <a:xfrm>
                    <a:off x="5064" y="1650"/>
                    <a:ext cx="43" cy="19"/>
                  </a:xfrm>
                  <a:custGeom>
                    <a:avLst/>
                    <a:gdLst>
                      <a:gd name="T0" fmla="*/ 1 w 172"/>
                      <a:gd name="T1" fmla="*/ 0 h 111"/>
                      <a:gd name="T2" fmla="*/ 0 w 172"/>
                      <a:gd name="T3" fmla="*/ 3 h 111"/>
                      <a:gd name="T4" fmla="*/ 3 w 172"/>
                      <a:gd name="T5" fmla="*/ 3 h 111"/>
                      <a:gd name="T6" fmla="*/ 8 w 172"/>
                      <a:gd name="T7" fmla="*/ 3 h 111"/>
                      <a:gd name="T8" fmla="*/ 11 w 172"/>
                      <a:gd name="T9" fmla="*/ 3 h 111"/>
                      <a:gd name="T10" fmla="*/ 9 w 172"/>
                      <a:gd name="T11" fmla="*/ 0 h 111"/>
                      <a:gd name="T12" fmla="*/ 1 w 172"/>
                      <a:gd name="T13" fmla="*/ 0 h 11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2"/>
                      <a:gd name="T22" fmla="*/ 0 h 111"/>
                      <a:gd name="T23" fmla="*/ 172 w 172"/>
                      <a:gd name="T24" fmla="*/ 111 h 11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2" h="111">
                        <a:moveTo>
                          <a:pt x="20" y="1"/>
                        </a:moveTo>
                        <a:lnTo>
                          <a:pt x="0" y="92"/>
                        </a:lnTo>
                        <a:lnTo>
                          <a:pt x="46" y="111"/>
                        </a:lnTo>
                        <a:lnTo>
                          <a:pt x="131" y="111"/>
                        </a:lnTo>
                        <a:lnTo>
                          <a:pt x="172" y="89"/>
                        </a:lnTo>
                        <a:lnTo>
                          <a:pt x="149" y="0"/>
                        </a:lnTo>
                        <a:lnTo>
                          <a:pt x="20" y="1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6" name="Freeform 503"/>
                  <p:cNvSpPr>
                    <a:spLocks/>
                  </p:cNvSpPr>
                  <p:nvPr/>
                </p:nvSpPr>
                <p:spPr bwMode="gray">
                  <a:xfrm>
                    <a:off x="5064" y="1650"/>
                    <a:ext cx="43" cy="18"/>
                  </a:xfrm>
                  <a:custGeom>
                    <a:avLst/>
                    <a:gdLst>
                      <a:gd name="T0" fmla="*/ 1 w 170"/>
                      <a:gd name="T1" fmla="*/ 0 h 106"/>
                      <a:gd name="T2" fmla="*/ 0 w 170"/>
                      <a:gd name="T3" fmla="*/ 3 h 106"/>
                      <a:gd name="T4" fmla="*/ 3 w 170"/>
                      <a:gd name="T5" fmla="*/ 3 h 106"/>
                      <a:gd name="T6" fmla="*/ 8 w 170"/>
                      <a:gd name="T7" fmla="*/ 3 h 106"/>
                      <a:gd name="T8" fmla="*/ 11 w 170"/>
                      <a:gd name="T9" fmla="*/ 2 h 106"/>
                      <a:gd name="T10" fmla="*/ 9 w 170"/>
                      <a:gd name="T11" fmla="*/ 0 h 106"/>
                      <a:gd name="T12" fmla="*/ 1 w 170"/>
                      <a:gd name="T13" fmla="*/ 0 h 10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0"/>
                      <a:gd name="T22" fmla="*/ 0 h 106"/>
                      <a:gd name="T23" fmla="*/ 170 w 170"/>
                      <a:gd name="T24" fmla="*/ 106 h 10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0" h="106">
                        <a:moveTo>
                          <a:pt x="17" y="0"/>
                        </a:moveTo>
                        <a:lnTo>
                          <a:pt x="0" y="87"/>
                        </a:lnTo>
                        <a:lnTo>
                          <a:pt x="48" y="106"/>
                        </a:lnTo>
                        <a:lnTo>
                          <a:pt x="128" y="106"/>
                        </a:lnTo>
                        <a:lnTo>
                          <a:pt x="170" y="85"/>
                        </a:lnTo>
                        <a:lnTo>
                          <a:pt x="145" y="0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877" name="Group 504"/>
                  <p:cNvGrpSpPr>
                    <a:grpSpLocks/>
                  </p:cNvGrpSpPr>
                  <p:nvPr/>
                </p:nvGrpSpPr>
                <p:grpSpPr bwMode="auto">
                  <a:xfrm>
                    <a:off x="5069" y="1650"/>
                    <a:ext cx="31" cy="8"/>
                    <a:chOff x="5069" y="1650"/>
                    <a:chExt cx="31" cy="8"/>
                  </a:xfrm>
                </p:grpSpPr>
                <p:sp>
                  <p:nvSpPr>
                    <p:cNvPr id="882" name="Oval 505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0" cy="8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883" name="Oval 506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1" cy="8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884" name="Oval 507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1" cy="7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878" name="Group 508"/>
                  <p:cNvGrpSpPr>
                    <a:grpSpLocks/>
                  </p:cNvGrpSpPr>
                  <p:nvPr/>
                </p:nvGrpSpPr>
                <p:grpSpPr bwMode="auto">
                  <a:xfrm>
                    <a:off x="5064" y="1658"/>
                    <a:ext cx="41" cy="10"/>
                    <a:chOff x="5064" y="1658"/>
                    <a:chExt cx="41" cy="10"/>
                  </a:xfrm>
                </p:grpSpPr>
                <p:sp>
                  <p:nvSpPr>
                    <p:cNvPr id="879" name="Oval 509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4" y="1659"/>
                      <a:ext cx="40" cy="9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880" name="Oval 51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6" y="1659"/>
                      <a:ext cx="39" cy="9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881" name="Oval 511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6" y="1658"/>
                      <a:ext cx="39" cy="10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sp>
              <p:nvSpPr>
                <p:cNvPr id="873" name="Oval 512"/>
                <p:cNvSpPr>
                  <a:spLocks noChangeArrowheads="1"/>
                </p:cNvSpPr>
                <p:nvPr/>
              </p:nvSpPr>
              <p:spPr bwMode="gray">
                <a:xfrm>
                  <a:off x="5078" y="1652"/>
                  <a:ext cx="13" cy="3"/>
                </a:xfrm>
                <a:prstGeom prst="ellipse">
                  <a:avLst/>
                </a:prstGeom>
                <a:solidFill>
                  <a:srgbClr val="D0D0D0"/>
                </a:solidFill>
                <a:ln w="3175">
                  <a:solidFill>
                    <a:srgbClr val="BFBFD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46" name="Rectangle 513"/>
            <p:cNvSpPr>
              <a:spLocks noChangeArrowheads="1"/>
            </p:cNvSpPr>
            <p:nvPr/>
          </p:nvSpPr>
          <p:spPr bwMode="gray">
            <a:xfrm>
              <a:off x="4110" y="2526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</a:p>
          </p:txBody>
        </p:sp>
        <p:grpSp>
          <p:nvGrpSpPr>
            <p:cNvPr id="47" name="Group 514"/>
            <p:cNvGrpSpPr>
              <a:grpSpLocks/>
            </p:cNvGrpSpPr>
            <p:nvPr/>
          </p:nvGrpSpPr>
          <p:grpSpPr bwMode="auto">
            <a:xfrm>
              <a:off x="2846" y="2774"/>
              <a:ext cx="192" cy="42"/>
              <a:chOff x="4956" y="1960"/>
              <a:chExt cx="257" cy="48"/>
            </a:xfrm>
          </p:grpSpPr>
          <p:grpSp>
            <p:nvGrpSpPr>
              <p:cNvPr id="859" name="Group 515"/>
              <p:cNvGrpSpPr>
                <a:grpSpLocks/>
              </p:cNvGrpSpPr>
              <p:nvPr/>
            </p:nvGrpSpPr>
            <p:grpSpPr bwMode="auto">
              <a:xfrm>
                <a:off x="4956" y="1960"/>
                <a:ext cx="257" cy="48"/>
                <a:chOff x="4956" y="1960"/>
                <a:chExt cx="257" cy="48"/>
              </a:xfrm>
            </p:grpSpPr>
            <p:sp>
              <p:nvSpPr>
                <p:cNvPr id="861" name="Oval 516"/>
                <p:cNvSpPr>
                  <a:spLocks noChangeArrowheads="1"/>
                </p:cNvSpPr>
                <p:nvPr/>
              </p:nvSpPr>
              <p:spPr bwMode="gray">
                <a:xfrm>
                  <a:off x="4956" y="1960"/>
                  <a:ext cx="257" cy="48"/>
                </a:xfrm>
                <a:prstGeom prst="ellipse">
                  <a:avLst/>
                </a:prstGeom>
                <a:solidFill>
                  <a:srgbClr val="F9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62" name="Oval 517"/>
                <p:cNvSpPr>
                  <a:spLocks noChangeArrowheads="1"/>
                </p:cNvSpPr>
                <p:nvPr/>
              </p:nvSpPr>
              <p:spPr bwMode="gray">
                <a:xfrm>
                  <a:off x="4957" y="1961"/>
                  <a:ext cx="256" cy="40"/>
                </a:xfrm>
                <a:prstGeom prst="ellipse">
                  <a:avLst/>
                </a:prstGeom>
                <a:solidFill>
                  <a:srgbClr val="F9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860" name="Freeform 518"/>
              <p:cNvSpPr>
                <a:spLocks/>
              </p:cNvSpPr>
              <p:nvPr/>
            </p:nvSpPr>
            <p:spPr bwMode="gray">
              <a:xfrm>
                <a:off x="4982" y="1992"/>
                <a:ext cx="28" cy="8"/>
              </a:xfrm>
              <a:custGeom>
                <a:avLst/>
                <a:gdLst>
                  <a:gd name="T0" fmla="*/ 0 w 114"/>
                  <a:gd name="T1" fmla="*/ 0 h 45"/>
                  <a:gd name="T2" fmla="*/ 2 w 114"/>
                  <a:gd name="T3" fmla="*/ 0 h 45"/>
                  <a:gd name="T4" fmla="*/ 4 w 114"/>
                  <a:gd name="T5" fmla="*/ 1 h 45"/>
                  <a:gd name="T6" fmla="*/ 7 w 114"/>
                  <a:gd name="T7" fmla="*/ 1 h 45"/>
                  <a:gd name="T8" fmla="*/ 7 w 114"/>
                  <a:gd name="T9" fmla="*/ 1 h 45"/>
                  <a:gd name="T10" fmla="*/ 5 w 114"/>
                  <a:gd name="T11" fmla="*/ 1 h 45"/>
                  <a:gd name="T12" fmla="*/ 3 w 114"/>
                  <a:gd name="T13" fmla="*/ 1 h 45"/>
                  <a:gd name="T14" fmla="*/ 0 w 114"/>
                  <a:gd name="T15" fmla="*/ 1 h 45"/>
                  <a:gd name="T16" fmla="*/ 0 w 114"/>
                  <a:gd name="T17" fmla="*/ 0 h 4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4"/>
                  <a:gd name="T28" fmla="*/ 0 h 45"/>
                  <a:gd name="T29" fmla="*/ 114 w 114"/>
                  <a:gd name="T30" fmla="*/ 45 h 4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4" h="45">
                    <a:moveTo>
                      <a:pt x="0" y="0"/>
                    </a:moveTo>
                    <a:lnTo>
                      <a:pt x="33" y="9"/>
                    </a:lnTo>
                    <a:lnTo>
                      <a:pt x="71" y="17"/>
                    </a:lnTo>
                    <a:lnTo>
                      <a:pt x="112" y="26"/>
                    </a:lnTo>
                    <a:lnTo>
                      <a:pt x="114" y="45"/>
                    </a:lnTo>
                    <a:lnTo>
                      <a:pt x="85" y="39"/>
                    </a:lnTo>
                    <a:lnTo>
                      <a:pt x="47" y="29"/>
                    </a:lnTo>
                    <a:lnTo>
                      <a:pt x="3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" name="Oval 519"/>
            <p:cNvSpPr>
              <a:spLocks noChangeArrowheads="1"/>
            </p:cNvSpPr>
            <p:nvPr/>
          </p:nvSpPr>
          <p:spPr bwMode="gray">
            <a:xfrm>
              <a:off x="2847" y="2772"/>
              <a:ext cx="191" cy="34"/>
            </a:xfrm>
            <a:prstGeom prst="ellipse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" name="Rectangle 520"/>
            <p:cNvSpPr>
              <a:spLocks noChangeArrowheads="1"/>
            </p:cNvSpPr>
            <p:nvPr/>
          </p:nvSpPr>
          <p:spPr bwMode="gray">
            <a:xfrm>
              <a:off x="2847" y="2525"/>
              <a:ext cx="191" cy="264"/>
            </a:xfrm>
            <a:prstGeom prst="rect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0" name="Group 521"/>
            <p:cNvGrpSpPr>
              <a:grpSpLocks/>
            </p:cNvGrpSpPr>
            <p:nvPr/>
          </p:nvGrpSpPr>
          <p:grpSpPr bwMode="auto">
            <a:xfrm>
              <a:off x="2847" y="2507"/>
              <a:ext cx="191" cy="37"/>
              <a:chOff x="4957" y="1656"/>
              <a:chExt cx="256" cy="42"/>
            </a:xfrm>
          </p:grpSpPr>
          <p:sp>
            <p:nvSpPr>
              <p:cNvPr id="857" name="Oval 522"/>
              <p:cNvSpPr>
                <a:spLocks noChangeArrowheads="1"/>
              </p:cNvSpPr>
              <p:nvPr/>
            </p:nvSpPr>
            <p:spPr bwMode="gray">
              <a:xfrm>
                <a:off x="4957" y="1659"/>
                <a:ext cx="256" cy="39"/>
              </a:xfrm>
              <a:prstGeom prst="ellipse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58" name="Oval 523"/>
              <p:cNvSpPr>
                <a:spLocks noChangeArrowheads="1"/>
              </p:cNvSpPr>
              <p:nvPr/>
            </p:nvSpPr>
            <p:spPr bwMode="gray">
              <a:xfrm>
                <a:off x="4957" y="1656"/>
                <a:ext cx="256" cy="39"/>
              </a:xfrm>
              <a:prstGeom prst="ellipse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51" name="Oval 524"/>
            <p:cNvSpPr>
              <a:spLocks noChangeArrowheads="1"/>
            </p:cNvSpPr>
            <p:nvPr/>
          </p:nvSpPr>
          <p:spPr bwMode="gray">
            <a:xfrm>
              <a:off x="2847" y="2504"/>
              <a:ext cx="190" cy="38"/>
            </a:xfrm>
            <a:prstGeom prst="ellipse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2" name="Group 525"/>
            <p:cNvGrpSpPr>
              <a:grpSpLocks/>
            </p:cNvGrpSpPr>
            <p:nvPr/>
          </p:nvGrpSpPr>
          <p:grpSpPr bwMode="auto">
            <a:xfrm>
              <a:off x="2846" y="2494"/>
              <a:ext cx="191" cy="32"/>
              <a:chOff x="4956" y="1641"/>
              <a:chExt cx="256" cy="36"/>
            </a:xfrm>
          </p:grpSpPr>
          <p:sp>
            <p:nvSpPr>
              <p:cNvPr id="855" name="Oval 526"/>
              <p:cNvSpPr>
                <a:spLocks noChangeArrowheads="1"/>
              </p:cNvSpPr>
              <p:nvPr/>
            </p:nvSpPr>
            <p:spPr bwMode="gray">
              <a:xfrm>
                <a:off x="4956" y="1641"/>
                <a:ext cx="256" cy="36"/>
              </a:xfrm>
              <a:prstGeom prst="ellipse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56" name="Rectangle 527"/>
              <p:cNvSpPr>
                <a:spLocks noChangeArrowheads="1"/>
              </p:cNvSpPr>
              <p:nvPr/>
            </p:nvSpPr>
            <p:spPr bwMode="gray">
              <a:xfrm>
                <a:off x="4956" y="1650"/>
                <a:ext cx="256" cy="9"/>
              </a:xfrm>
              <a:prstGeom prst="rect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53" name="Group 528"/>
            <p:cNvGrpSpPr>
              <a:grpSpLocks/>
            </p:cNvGrpSpPr>
            <p:nvPr/>
          </p:nvGrpSpPr>
          <p:grpSpPr bwMode="auto">
            <a:xfrm>
              <a:off x="2846" y="2488"/>
              <a:ext cx="191" cy="31"/>
              <a:chOff x="4956" y="1634"/>
              <a:chExt cx="256" cy="35"/>
            </a:xfrm>
          </p:grpSpPr>
          <p:grpSp>
            <p:nvGrpSpPr>
              <p:cNvPr id="851" name="Group 529"/>
              <p:cNvGrpSpPr>
                <a:grpSpLocks/>
              </p:cNvGrpSpPr>
              <p:nvPr/>
            </p:nvGrpSpPr>
            <p:grpSpPr bwMode="auto">
              <a:xfrm>
                <a:off x="4956" y="1634"/>
                <a:ext cx="256" cy="35"/>
                <a:chOff x="4956" y="1634"/>
                <a:chExt cx="256" cy="35"/>
              </a:xfrm>
            </p:grpSpPr>
            <p:sp>
              <p:nvSpPr>
                <p:cNvPr id="853" name="Oval 530"/>
                <p:cNvSpPr>
                  <a:spLocks noChangeArrowheads="1"/>
                </p:cNvSpPr>
                <p:nvPr/>
              </p:nvSpPr>
              <p:spPr bwMode="gray">
                <a:xfrm>
                  <a:off x="4956" y="1634"/>
                  <a:ext cx="255" cy="35"/>
                </a:xfrm>
                <a:prstGeom prst="ellipse">
                  <a:avLst/>
                </a:prstGeom>
                <a:solidFill>
                  <a:srgbClr val="F9AE00"/>
                </a:solidFill>
                <a:ln w="3175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54" name="Oval 531"/>
                <p:cNvSpPr>
                  <a:spLocks noChangeArrowheads="1"/>
                </p:cNvSpPr>
                <p:nvPr/>
              </p:nvSpPr>
              <p:spPr bwMode="gray">
                <a:xfrm>
                  <a:off x="4956" y="1637"/>
                  <a:ext cx="256" cy="32"/>
                </a:xfrm>
                <a:prstGeom prst="ellipse">
                  <a:avLst/>
                </a:prstGeom>
                <a:solidFill>
                  <a:srgbClr val="F9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852" name="Oval 532"/>
              <p:cNvSpPr>
                <a:spLocks noChangeArrowheads="1"/>
              </p:cNvSpPr>
              <p:nvPr/>
            </p:nvSpPr>
            <p:spPr bwMode="gray">
              <a:xfrm>
                <a:off x="4956" y="1634"/>
                <a:ext cx="255" cy="35"/>
              </a:xfrm>
              <a:prstGeom prst="ellipse">
                <a:avLst/>
              </a:prstGeom>
              <a:solidFill>
                <a:srgbClr val="F9AE00"/>
              </a:solidFill>
              <a:ln w="3175">
                <a:solidFill>
                  <a:srgbClr val="DFDFF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54" name="Freeform 533"/>
            <p:cNvSpPr>
              <a:spLocks/>
            </p:cNvSpPr>
            <p:nvPr/>
          </p:nvSpPr>
          <p:spPr bwMode="gray">
            <a:xfrm>
              <a:off x="2865" y="2515"/>
              <a:ext cx="21" cy="5"/>
            </a:xfrm>
            <a:custGeom>
              <a:avLst/>
              <a:gdLst>
                <a:gd name="T0" fmla="*/ 0 w 113"/>
                <a:gd name="T1" fmla="*/ 0 h 39"/>
                <a:gd name="T2" fmla="*/ 1 w 113"/>
                <a:gd name="T3" fmla="*/ 0 h 39"/>
                <a:gd name="T4" fmla="*/ 2 w 113"/>
                <a:gd name="T5" fmla="*/ 0 h 39"/>
                <a:gd name="T6" fmla="*/ 4 w 113"/>
                <a:gd name="T7" fmla="*/ 0 h 39"/>
                <a:gd name="T8" fmla="*/ 4 w 113"/>
                <a:gd name="T9" fmla="*/ 1 h 39"/>
                <a:gd name="T10" fmla="*/ 3 w 113"/>
                <a:gd name="T11" fmla="*/ 1 h 39"/>
                <a:gd name="T12" fmla="*/ 2 w 113"/>
                <a:gd name="T13" fmla="*/ 0 h 39"/>
                <a:gd name="T14" fmla="*/ 0 w 113"/>
                <a:gd name="T15" fmla="*/ 0 h 39"/>
                <a:gd name="T16" fmla="*/ 0 w 113"/>
                <a:gd name="T17" fmla="*/ 0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3"/>
                <a:gd name="T28" fmla="*/ 0 h 39"/>
                <a:gd name="T29" fmla="*/ 113 w 113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3" h="39">
                  <a:moveTo>
                    <a:pt x="0" y="0"/>
                  </a:moveTo>
                  <a:lnTo>
                    <a:pt x="33" y="6"/>
                  </a:lnTo>
                  <a:lnTo>
                    <a:pt x="71" y="15"/>
                  </a:lnTo>
                  <a:lnTo>
                    <a:pt x="112" y="22"/>
                  </a:lnTo>
                  <a:lnTo>
                    <a:pt x="113" y="39"/>
                  </a:lnTo>
                  <a:lnTo>
                    <a:pt x="84" y="36"/>
                  </a:lnTo>
                  <a:lnTo>
                    <a:pt x="46" y="26"/>
                  </a:lnTo>
                  <a:lnTo>
                    <a:pt x="3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5" name="Group 534"/>
            <p:cNvGrpSpPr>
              <a:grpSpLocks/>
            </p:cNvGrpSpPr>
            <p:nvPr/>
          </p:nvGrpSpPr>
          <p:grpSpPr bwMode="auto">
            <a:xfrm>
              <a:off x="2923" y="2492"/>
              <a:ext cx="38" cy="27"/>
              <a:chOff x="5059" y="1638"/>
              <a:chExt cx="51" cy="31"/>
            </a:xfrm>
          </p:grpSpPr>
          <p:grpSp>
            <p:nvGrpSpPr>
              <p:cNvPr id="836" name="Group 535"/>
              <p:cNvGrpSpPr>
                <a:grpSpLocks/>
              </p:cNvGrpSpPr>
              <p:nvPr/>
            </p:nvGrpSpPr>
            <p:grpSpPr bwMode="auto">
              <a:xfrm>
                <a:off x="5059" y="1638"/>
                <a:ext cx="51" cy="31"/>
                <a:chOff x="5059" y="1638"/>
                <a:chExt cx="51" cy="31"/>
              </a:xfrm>
            </p:grpSpPr>
            <p:grpSp>
              <p:nvGrpSpPr>
                <p:cNvPr id="838" name="Group 536"/>
                <p:cNvGrpSpPr>
                  <a:grpSpLocks/>
                </p:cNvGrpSpPr>
                <p:nvPr/>
              </p:nvGrpSpPr>
              <p:grpSpPr bwMode="auto">
                <a:xfrm>
                  <a:off x="5059" y="1638"/>
                  <a:ext cx="51" cy="15"/>
                  <a:chOff x="5059" y="1638"/>
                  <a:chExt cx="51" cy="15"/>
                </a:xfrm>
              </p:grpSpPr>
              <p:sp>
                <p:nvSpPr>
                  <p:cNvPr id="849" name="Oval 537"/>
                  <p:cNvSpPr>
                    <a:spLocks noChangeArrowheads="1"/>
                  </p:cNvSpPr>
                  <p:nvPr/>
                </p:nvSpPr>
                <p:spPr bwMode="gray">
                  <a:xfrm>
                    <a:off x="5059" y="1638"/>
                    <a:ext cx="51" cy="15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850" name="Oval 538"/>
                  <p:cNvSpPr>
                    <a:spLocks noChangeArrowheads="1"/>
                  </p:cNvSpPr>
                  <p:nvPr/>
                </p:nvSpPr>
                <p:spPr bwMode="gray">
                  <a:xfrm>
                    <a:off x="5059" y="1638"/>
                    <a:ext cx="51" cy="14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839" name="Freeform 539"/>
                <p:cNvSpPr>
                  <a:spLocks/>
                </p:cNvSpPr>
                <p:nvPr/>
              </p:nvSpPr>
              <p:spPr bwMode="gray">
                <a:xfrm>
                  <a:off x="5064" y="1650"/>
                  <a:ext cx="43" cy="19"/>
                </a:xfrm>
                <a:custGeom>
                  <a:avLst/>
                  <a:gdLst>
                    <a:gd name="T0" fmla="*/ 1 w 172"/>
                    <a:gd name="T1" fmla="*/ 0 h 111"/>
                    <a:gd name="T2" fmla="*/ 0 w 172"/>
                    <a:gd name="T3" fmla="*/ 3 h 111"/>
                    <a:gd name="T4" fmla="*/ 3 w 172"/>
                    <a:gd name="T5" fmla="*/ 3 h 111"/>
                    <a:gd name="T6" fmla="*/ 8 w 172"/>
                    <a:gd name="T7" fmla="*/ 3 h 111"/>
                    <a:gd name="T8" fmla="*/ 11 w 172"/>
                    <a:gd name="T9" fmla="*/ 3 h 111"/>
                    <a:gd name="T10" fmla="*/ 9 w 172"/>
                    <a:gd name="T11" fmla="*/ 0 h 111"/>
                    <a:gd name="T12" fmla="*/ 1 w 172"/>
                    <a:gd name="T13" fmla="*/ 0 h 11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2"/>
                    <a:gd name="T22" fmla="*/ 0 h 111"/>
                    <a:gd name="T23" fmla="*/ 172 w 172"/>
                    <a:gd name="T24" fmla="*/ 111 h 11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2" h="111">
                      <a:moveTo>
                        <a:pt x="20" y="1"/>
                      </a:moveTo>
                      <a:lnTo>
                        <a:pt x="0" y="92"/>
                      </a:lnTo>
                      <a:lnTo>
                        <a:pt x="46" y="111"/>
                      </a:lnTo>
                      <a:lnTo>
                        <a:pt x="131" y="111"/>
                      </a:lnTo>
                      <a:lnTo>
                        <a:pt x="172" y="89"/>
                      </a:lnTo>
                      <a:lnTo>
                        <a:pt x="149" y="0"/>
                      </a:lnTo>
                      <a:lnTo>
                        <a:pt x="20" y="1"/>
                      </a:lnTo>
                      <a:close/>
                    </a:path>
                  </a:pathLst>
                </a:custGeom>
                <a:solidFill>
                  <a:srgbClr val="F9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" name="Freeform 540"/>
                <p:cNvSpPr>
                  <a:spLocks/>
                </p:cNvSpPr>
                <p:nvPr/>
              </p:nvSpPr>
              <p:spPr bwMode="gray">
                <a:xfrm>
                  <a:off x="5064" y="1650"/>
                  <a:ext cx="43" cy="18"/>
                </a:xfrm>
                <a:custGeom>
                  <a:avLst/>
                  <a:gdLst>
                    <a:gd name="T0" fmla="*/ 1 w 170"/>
                    <a:gd name="T1" fmla="*/ 0 h 106"/>
                    <a:gd name="T2" fmla="*/ 0 w 170"/>
                    <a:gd name="T3" fmla="*/ 3 h 106"/>
                    <a:gd name="T4" fmla="*/ 3 w 170"/>
                    <a:gd name="T5" fmla="*/ 3 h 106"/>
                    <a:gd name="T6" fmla="*/ 8 w 170"/>
                    <a:gd name="T7" fmla="*/ 3 h 106"/>
                    <a:gd name="T8" fmla="*/ 11 w 170"/>
                    <a:gd name="T9" fmla="*/ 2 h 106"/>
                    <a:gd name="T10" fmla="*/ 9 w 170"/>
                    <a:gd name="T11" fmla="*/ 0 h 106"/>
                    <a:gd name="T12" fmla="*/ 1 w 170"/>
                    <a:gd name="T13" fmla="*/ 0 h 10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0"/>
                    <a:gd name="T22" fmla="*/ 0 h 106"/>
                    <a:gd name="T23" fmla="*/ 170 w 170"/>
                    <a:gd name="T24" fmla="*/ 106 h 10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0" h="106">
                      <a:moveTo>
                        <a:pt x="17" y="0"/>
                      </a:moveTo>
                      <a:lnTo>
                        <a:pt x="0" y="87"/>
                      </a:lnTo>
                      <a:lnTo>
                        <a:pt x="48" y="106"/>
                      </a:lnTo>
                      <a:lnTo>
                        <a:pt x="128" y="106"/>
                      </a:lnTo>
                      <a:lnTo>
                        <a:pt x="170" y="85"/>
                      </a:lnTo>
                      <a:lnTo>
                        <a:pt x="145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9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41" name="Group 541"/>
                <p:cNvGrpSpPr>
                  <a:grpSpLocks/>
                </p:cNvGrpSpPr>
                <p:nvPr/>
              </p:nvGrpSpPr>
              <p:grpSpPr bwMode="auto">
                <a:xfrm>
                  <a:off x="5069" y="1650"/>
                  <a:ext cx="31" cy="8"/>
                  <a:chOff x="5069" y="1650"/>
                  <a:chExt cx="31" cy="8"/>
                </a:xfrm>
              </p:grpSpPr>
              <p:sp>
                <p:nvSpPr>
                  <p:cNvPr id="846" name="Oval 542"/>
                  <p:cNvSpPr>
                    <a:spLocks noChangeArrowheads="1"/>
                  </p:cNvSpPr>
                  <p:nvPr/>
                </p:nvSpPr>
                <p:spPr bwMode="gray">
                  <a:xfrm>
                    <a:off x="5069" y="1650"/>
                    <a:ext cx="30" cy="8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847" name="Oval 543"/>
                  <p:cNvSpPr>
                    <a:spLocks noChangeArrowheads="1"/>
                  </p:cNvSpPr>
                  <p:nvPr/>
                </p:nvSpPr>
                <p:spPr bwMode="gray">
                  <a:xfrm>
                    <a:off x="5069" y="1650"/>
                    <a:ext cx="31" cy="8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848" name="Oval 544"/>
                  <p:cNvSpPr>
                    <a:spLocks noChangeArrowheads="1"/>
                  </p:cNvSpPr>
                  <p:nvPr/>
                </p:nvSpPr>
                <p:spPr bwMode="gray">
                  <a:xfrm>
                    <a:off x="5069" y="1650"/>
                    <a:ext cx="31" cy="7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842" name="Group 545"/>
                <p:cNvGrpSpPr>
                  <a:grpSpLocks/>
                </p:cNvGrpSpPr>
                <p:nvPr/>
              </p:nvGrpSpPr>
              <p:grpSpPr bwMode="auto">
                <a:xfrm>
                  <a:off x="5064" y="1658"/>
                  <a:ext cx="41" cy="10"/>
                  <a:chOff x="5064" y="1658"/>
                  <a:chExt cx="41" cy="10"/>
                </a:xfrm>
              </p:grpSpPr>
              <p:sp>
                <p:nvSpPr>
                  <p:cNvPr id="843" name="Oval 546"/>
                  <p:cNvSpPr>
                    <a:spLocks noChangeArrowheads="1"/>
                  </p:cNvSpPr>
                  <p:nvPr/>
                </p:nvSpPr>
                <p:spPr bwMode="gray">
                  <a:xfrm>
                    <a:off x="5064" y="1659"/>
                    <a:ext cx="40" cy="9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844" name="Oval 547"/>
                  <p:cNvSpPr>
                    <a:spLocks noChangeArrowheads="1"/>
                  </p:cNvSpPr>
                  <p:nvPr/>
                </p:nvSpPr>
                <p:spPr bwMode="gray">
                  <a:xfrm>
                    <a:off x="5066" y="1659"/>
                    <a:ext cx="39" cy="9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845" name="Oval 548"/>
                  <p:cNvSpPr>
                    <a:spLocks noChangeArrowheads="1"/>
                  </p:cNvSpPr>
                  <p:nvPr/>
                </p:nvSpPr>
                <p:spPr bwMode="gray">
                  <a:xfrm>
                    <a:off x="5066" y="1658"/>
                    <a:ext cx="39" cy="10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  <p:sp>
            <p:nvSpPr>
              <p:cNvPr id="837" name="Oval 549"/>
              <p:cNvSpPr>
                <a:spLocks noChangeArrowheads="1"/>
              </p:cNvSpPr>
              <p:nvPr/>
            </p:nvSpPr>
            <p:spPr bwMode="gray">
              <a:xfrm>
                <a:off x="5078" y="1652"/>
                <a:ext cx="13" cy="3"/>
              </a:xfrm>
              <a:prstGeom prst="ellipse">
                <a:avLst/>
              </a:prstGeom>
              <a:solidFill>
                <a:srgbClr val="F9AE00"/>
              </a:solidFill>
              <a:ln w="3175">
                <a:solidFill>
                  <a:srgbClr val="BFBFD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56" name="Rectangle 550"/>
            <p:cNvSpPr>
              <a:spLocks noChangeArrowheads="1"/>
            </p:cNvSpPr>
            <p:nvPr/>
          </p:nvSpPr>
          <p:spPr bwMode="gray">
            <a:xfrm>
              <a:off x="2814" y="2536"/>
              <a:ext cx="2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</a:p>
          </p:txBody>
        </p:sp>
        <p:grpSp>
          <p:nvGrpSpPr>
            <p:cNvPr id="57" name="Group 551"/>
            <p:cNvGrpSpPr>
              <a:grpSpLocks/>
            </p:cNvGrpSpPr>
            <p:nvPr/>
          </p:nvGrpSpPr>
          <p:grpSpPr bwMode="auto">
            <a:xfrm>
              <a:off x="3852" y="2774"/>
              <a:ext cx="192" cy="42"/>
              <a:chOff x="4956" y="1960"/>
              <a:chExt cx="257" cy="48"/>
            </a:xfrm>
          </p:grpSpPr>
          <p:grpSp>
            <p:nvGrpSpPr>
              <p:cNvPr id="832" name="Group 552"/>
              <p:cNvGrpSpPr>
                <a:grpSpLocks/>
              </p:cNvGrpSpPr>
              <p:nvPr/>
            </p:nvGrpSpPr>
            <p:grpSpPr bwMode="auto">
              <a:xfrm>
                <a:off x="4956" y="1960"/>
                <a:ext cx="257" cy="48"/>
                <a:chOff x="4956" y="1960"/>
                <a:chExt cx="257" cy="48"/>
              </a:xfrm>
            </p:grpSpPr>
            <p:sp>
              <p:nvSpPr>
                <p:cNvPr id="834" name="Oval 553"/>
                <p:cNvSpPr>
                  <a:spLocks noChangeArrowheads="1"/>
                </p:cNvSpPr>
                <p:nvPr/>
              </p:nvSpPr>
              <p:spPr bwMode="gray">
                <a:xfrm>
                  <a:off x="4956" y="1960"/>
                  <a:ext cx="257" cy="48"/>
                </a:xfrm>
                <a:prstGeom prst="ellipse">
                  <a:avLst/>
                </a:prstGeom>
                <a:solidFill>
                  <a:srgbClr val="F9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35" name="Oval 554"/>
                <p:cNvSpPr>
                  <a:spLocks noChangeArrowheads="1"/>
                </p:cNvSpPr>
                <p:nvPr/>
              </p:nvSpPr>
              <p:spPr bwMode="gray">
                <a:xfrm>
                  <a:off x="4957" y="1961"/>
                  <a:ext cx="256" cy="40"/>
                </a:xfrm>
                <a:prstGeom prst="ellipse">
                  <a:avLst/>
                </a:prstGeom>
                <a:solidFill>
                  <a:srgbClr val="F9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833" name="Freeform 555"/>
              <p:cNvSpPr>
                <a:spLocks/>
              </p:cNvSpPr>
              <p:nvPr/>
            </p:nvSpPr>
            <p:spPr bwMode="gray">
              <a:xfrm>
                <a:off x="4982" y="1992"/>
                <a:ext cx="28" cy="8"/>
              </a:xfrm>
              <a:custGeom>
                <a:avLst/>
                <a:gdLst>
                  <a:gd name="T0" fmla="*/ 0 w 114"/>
                  <a:gd name="T1" fmla="*/ 0 h 45"/>
                  <a:gd name="T2" fmla="*/ 2 w 114"/>
                  <a:gd name="T3" fmla="*/ 0 h 45"/>
                  <a:gd name="T4" fmla="*/ 4 w 114"/>
                  <a:gd name="T5" fmla="*/ 1 h 45"/>
                  <a:gd name="T6" fmla="*/ 7 w 114"/>
                  <a:gd name="T7" fmla="*/ 1 h 45"/>
                  <a:gd name="T8" fmla="*/ 7 w 114"/>
                  <a:gd name="T9" fmla="*/ 1 h 45"/>
                  <a:gd name="T10" fmla="*/ 5 w 114"/>
                  <a:gd name="T11" fmla="*/ 1 h 45"/>
                  <a:gd name="T12" fmla="*/ 3 w 114"/>
                  <a:gd name="T13" fmla="*/ 1 h 45"/>
                  <a:gd name="T14" fmla="*/ 0 w 114"/>
                  <a:gd name="T15" fmla="*/ 1 h 45"/>
                  <a:gd name="T16" fmla="*/ 0 w 114"/>
                  <a:gd name="T17" fmla="*/ 0 h 4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4"/>
                  <a:gd name="T28" fmla="*/ 0 h 45"/>
                  <a:gd name="T29" fmla="*/ 114 w 114"/>
                  <a:gd name="T30" fmla="*/ 45 h 4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4" h="45">
                    <a:moveTo>
                      <a:pt x="0" y="0"/>
                    </a:moveTo>
                    <a:lnTo>
                      <a:pt x="33" y="9"/>
                    </a:lnTo>
                    <a:lnTo>
                      <a:pt x="71" y="17"/>
                    </a:lnTo>
                    <a:lnTo>
                      <a:pt x="112" y="26"/>
                    </a:lnTo>
                    <a:lnTo>
                      <a:pt x="114" y="45"/>
                    </a:lnTo>
                    <a:lnTo>
                      <a:pt x="85" y="39"/>
                    </a:lnTo>
                    <a:lnTo>
                      <a:pt x="47" y="29"/>
                    </a:lnTo>
                    <a:lnTo>
                      <a:pt x="3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Oval 556"/>
            <p:cNvSpPr>
              <a:spLocks noChangeArrowheads="1"/>
            </p:cNvSpPr>
            <p:nvPr/>
          </p:nvSpPr>
          <p:spPr bwMode="gray">
            <a:xfrm>
              <a:off x="3853" y="2772"/>
              <a:ext cx="191" cy="34"/>
            </a:xfrm>
            <a:prstGeom prst="ellipse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" name="Rectangle 557"/>
            <p:cNvSpPr>
              <a:spLocks noChangeArrowheads="1"/>
            </p:cNvSpPr>
            <p:nvPr/>
          </p:nvSpPr>
          <p:spPr bwMode="gray">
            <a:xfrm>
              <a:off x="3853" y="2525"/>
              <a:ext cx="191" cy="264"/>
            </a:xfrm>
            <a:prstGeom prst="rect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60" name="Group 558"/>
            <p:cNvGrpSpPr>
              <a:grpSpLocks/>
            </p:cNvGrpSpPr>
            <p:nvPr/>
          </p:nvGrpSpPr>
          <p:grpSpPr bwMode="auto">
            <a:xfrm>
              <a:off x="3853" y="2507"/>
              <a:ext cx="191" cy="37"/>
              <a:chOff x="4957" y="1656"/>
              <a:chExt cx="256" cy="42"/>
            </a:xfrm>
          </p:grpSpPr>
          <p:sp>
            <p:nvSpPr>
              <p:cNvPr id="830" name="Oval 559"/>
              <p:cNvSpPr>
                <a:spLocks noChangeArrowheads="1"/>
              </p:cNvSpPr>
              <p:nvPr/>
            </p:nvSpPr>
            <p:spPr bwMode="gray">
              <a:xfrm>
                <a:off x="4957" y="1659"/>
                <a:ext cx="256" cy="39"/>
              </a:xfrm>
              <a:prstGeom prst="ellipse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1" name="Oval 560"/>
              <p:cNvSpPr>
                <a:spLocks noChangeArrowheads="1"/>
              </p:cNvSpPr>
              <p:nvPr/>
            </p:nvSpPr>
            <p:spPr bwMode="gray">
              <a:xfrm>
                <a:off x="4957" y="1656"/>
                <a:ext cx="256" cy="39"/>
              </a:xfrm>
              <a:prstGeom prst="ellipse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61" name="Oval 561"/>
            <p:cNvSpPr>
              <a:spLocks noChangeArrowheads="1"/>
            </p:cNvSpPr>
            <p:nvPr/>
          </p:nvSpPr>
          <p:spPr bwMode="gray">
            <a:xfrm>
              <a:off x="3853" y="2504"/>
              <a:ext cx="190" cy="38"/>
            </a:xfrm>
            <a:prstGeom prst="ellipse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62" name="Group 562"/>
            <p:cNvGrpSpPr>
              <a:grpSpLocks/>
            </p:cNvGrpSpPr>
            <p:nvPr/>
          </p:nvGrpSpPr>
          <p:grpSpPr bwMode="auto">
            <a:xfrm>
              <a:off x="3852" y="2494"/>
              <a:ext cx="191" cy="32"/>
              <a:chOff x="4956" y="1641"/>
              <a:chExt cx="256" cy="36"/>
            </a:xfrm>
          </p:grpSpPr>
          <p:sp>
            <p:nvSpPr>
              <p:cNvPr id="828" name="Oval 563"/>
              <p:cNvSpPr>
                <a:spLocks noChangeArrowheads="1"/>
              </p:cNvSpPr>
              <p:nvPr/>
            </p:nvSpPr>
            <p:spPr bwMode="gray">
              <a:xfrm>
                <a:off x="4956" y="1641"/>
                <a:ext cx="256" cy="36"/>
              </a:xfrm>
              <a:prstGeom prst="ellipse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9" name="Rectangle 564"/>
              <p:cNvSpPr>
                <a:spLocks noChangeArrowheads="1"/>
              </p:cNvSpPr>
              <p:nvPr/>
            </p:nvSpPr>
            <p:spPr bwMode="gray">
              <a:xfrm>
                <a:off x="4956" y="1650"/>
                <a:ext cx="256" cy="9"/>
              </a:xfrm>
              <a:prstGeom prst="rect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63" name="Group 565"/>
            <p:cNvGrpSpPr>
              <a:grpSpLocks/>
            </p:cNvGrpSpPr>
            <p:nvPr/>
          </p:nvGrpSpPr>
          <p:grpSpPr bwMode="auto">
            <a:xfrm>
              <a:off x="3852" y="2488"/>
              <a:ext cx="191" cy="31"/>
              <a:chOff x="4956" y="1634"/>
              <a:chExt cx="256" cy="35"/>
            </a:xfrm>
          </p:grpSpPr>
          <p:grpSp>
            <p:nvGrpSpPr>
              <p:cNvPr id="824" name="Group 566"/>
              <p:cNvGrpSpPr>
                <a:grpSpLocks/>
              </p:cNvGrpSpPr>
              <p:nvPr/>
            </p:nvGrpSpPr>
            <p:grpSpPr bwMode="auto">
              <a:xfrm>
                <a:off x="4956" y="1634"/>
                <a:ext cx="256" cy="35"/>
                <a:chOff x="4956" y="1634"/>
                <a:chExt cx="256" cy="35"/>
              </a:xfrm>
            </p:grpSpPr>
            <p:sp>
              <p:nvSpPr>
                <p:cNvPr id="826" name="Oval 567"/>
                <p:cNvSpPr>
                  <a:spLocks noChangeArrowheads="1"/>
                </p:cNvSpPr>
                <p:nvPr/>
              </p:nvSpPr>
              <p:spPr bwMode="gray">
                <a:xfrm>
                  <a:off x="4956" y="1634"/>
                  <a:ext cx="255" cy="35"/>
                </a:xfrm>
                <a:prstGeom prst="ellipse">
                  <a:avLst/>
                </a:prstGeom>
                <a:solidFill>
                  <a:srgbClr val="F9AE00"/>
                </a:solidFill>
                <a:ln w="3175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27" name="Oval 568"/>
                <p:cNvSpPr>
                  <a:spLocks noChangeArrowheads="1"/>
                </p:cNvSpPr>
                <p:nvPr/>
              </p:nvSpPr>
              <p:spPr bwMode="gray">
                <a:xfrm>
                  <a:off x="4956" y="1637"/>
                  <a:ext cx="256" cy="32"/>
                </a:xfrm>
                <a:prstGeom prst="ellipse">
                  <a:avLst/>
                </a:prstGeom>
                <a:solidFill>
                  <a:srgbClr val="F9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825" name="Oval 569"/>
              <p:cNvSpPr>
                <a:spLocks noChangeArrowheads="1"/>
              </p:cNvSpPr>
              <p:nvPr/>
            </p:nvSpPr>
            <p:spPr bwMode="gray">
              <a:xfrm>
                <a:off x="4956" y="1634"/>
                <a:ext cx="255" cy="35"/>
              </a:xfrm>
              <a:prstGeom prst="ellipse">
                <a:avLst/>
              </a:prstGeom>
              <a:solidFill>
                <a:srgbClr val="F9AE00"/>
              </a:solidFill>
              <a:ln w="3175">
                <a:solidFill>
                  <a:srgbClr val="DFDFF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64" name="Freeform 570"/>
            <p:cNvSpPr>
              <a:spLocks/>
            </p:cNvSpPr>
            <p:nvPr/>
          </p:nvSpPr>
          <p:spPr bwMode="gray">
            <a:xfrm>
              <a:off x="3871" y="2515"/>
              <a:ext cx="21" cy="5"/>
            </a:xfrm>
            <a:custGeom>
              <a:avLst/>
              <a:gdLst>
                <a:gd name="T0" fmla="*/ 0 w 113"/>
                <a:gd name="T1" fmla="*/ 0 h 39"/>
                <a:gd name="T2" fmla="*/ 1 w 113"/>
                <a:gd name="T3" fmla="*/ 0 h 39"/>
                <a:gd name="T4" fmla="*/ 2 w 113"/>
                <a:gd name="T5" fmla="*/ 0 h 39"/>
                <a:gd name="T6" fmla="*/ 4 w 113"/>
                <a:gd name="T7" fmla="*/ 0 h 39"/>
                <a:gd name="T8" fmla="*/ 4 w 113"/>
                <a:gd name="T9" fmla="*/ 1 h 39"/>
                <a:gd name="T10" fmla="*/ 3 w 113"/>
                <a:gd name="T11" fmla="*/ 1 h 39"/>
                <a:gd name="T12" fmla="*/ 2 w 113"/>
                <a:gd name="T13" fmla="*/ 0 h 39"/>
                <a:gd name="T14" fmla="*/ 0 w 113"/>
                <a:gd name="T15" fmla="*/ 0 h 39"/>
                <a:gd name="T16" fmla="*/ 0 w 113"/>
                <a:gd name="T17" fmla="*/ 0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3"/>
                <a:gd name="T28" fmla="*/ 0 h 39"/>
                <a:gd name="T29" fmla="*/ 113 w 113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3" h="39">
                  <a:moveTo>
                    <a:pt x="0" y="0"/>
                  </a:moveTo>
                  <a:lnTo>
                    <a:pt x="33" y="6"/>
                  </a:lnTo>
                  <a:lnTo>
                    <a:pt x="71" y="15"/>
                  </a:lnTo>
                  <a:lnTo>
                    <a:pt x="112" y="22"/>
                  </a:lnTo>
                  <a:lnTo>
                    <a:pt x="113" y="39"/>
                  </a:lnTo>
                  <a:lnTo>
                    <a:pt x="84" y="36"/>
                  </a:lnTo>
                  <a:lnTo>
                    <a:pt x="46" y="26"/>
                  </a:lnTo>
                  <a:lnTo>
                    <a:pt x="3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5" name="Group 571"/>
            <p:cNvGrpSpPr>
              <a:grpSpLocks/>
            </p:cNvGrpSpPr>
            <p:nvPr/>
          </p:nvGrpSpPr>
          <p:grpSpPr bwMode="auto">
            <a:xfrm>
              <a:off x="3929" y="2492"/>
              <a:ext cx="38" cy="27"/>
              <a:chOff x="5059" y="1638"/>
              <a:chExt cx="51" cy="31"/>
            </a:xfrm>
          </p:grpSpPr>
          <p:grpSp>
            <p:nvGrpSpPr>
              <p:cNvPr id="809" name="Group 572"/>
              <p:cNvGrpSpPr>
                <a:grpSpLocks/>
              </p:cNvGrpSpPr>
              <p:nvPr/>
            </p:nvGrpSpPr>
            <p:grpSpPr bwMode="auto">
              <a:xfrm>
                <a:off x="5059" y="1638"/>
                <a:ext cx="51" cy="31"/>
                <a:chOff x="5059" y="1638"/>
                <a:chExt cx="51" cy="31"/>
              </a:xfrm>
            </p:grpSpPr>
            <p:grpSp>
              <p:nvGrpSpPr>
                <p:cNvPr id="811" name="Group 573"/>
                <p:cNvGrpSpPr>
                  <a:grpSpLocks/>
                </p:cNvGrpSpPr>
                <p:nvPr/>
              </p:nvGrpSpPr>
              <p:grpSpPr bwMode="auto">
                <a:xfrm>
                  <a:off x="5059" y="1638"/>
                  <a:ext cx="51" cy="15"/>
                  <a:chOff x="5059" y="1638"/>
                  <a:chExt cx="51" cy="15"/>
                </a:xfrm>
              </p:grpSpPr>
              <p:sp>
                <p:nvSpPr>
                  <p:cNvPr id="822" name="Oval 574"/>
                  <p:cNvSpPr>
                    <a:spLocks noChangeArrowheads="1"/>
                  </p:cNvSpPr>
                  <p:nvPr/>
                </p:nvSpPr>
                <p:spPr bwMode="gray">
                  <a:xfrm>
                    <a:off x="5059" y="1638"/>
                    <a:ext cx="51" cy="15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823" name="Oval 575"/>
                  <p:cNvSpPr>
                    <a:spLocks noChangeArrowheads="1"/>
                  </p:cNvSpPr>
                  <p:nvPr/>
                </p:nvSpPr>
                <p:spPr bwMode="gray">
                  <a:xfrm>
                    <a:off x="5059" y="1638"/>
                    <a:ext cx="51" cy="14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812" name="Freeform 576"/>
                <p:cNvSpPr>
                  <a:spLocks/>
                </p:cNvSpPr>
                <p:nvPr/>
              </p:nvSpPr>
              <p:spPr bwMode="gray">
                <a:xfrm>
                  <a:off x="5064" y="1650"/>
                  <a:ext cx="43" cy="19"/>
                </a:xfrm>
                <a:custGeom>
                  <a:avLst/>
                  <a:gdLst>
                    <a:gd name="T0" fmla="*/ 1 w 172"/>
                    <a:gd name="T1" fmla="*/ 0 h 111"/>
                    <a:gd name="T2" fmla="*/ 0 w 172"/>
                    <a:gd name="T3" fmla="*/ 3 h 111"/>
                    <a:gd name="T4" fmla="*/ 3 w 172"/>
                    <a:gd name="T5" fmla="*/ 3 h 111"/>
                    <a:gd name="T6" fmla="*/ 8 w 172"/>
                    <a:gd name="T7" fmla="*/ 3 h 111"/>
                    <a:gd name="T8" fmla="*/ 11 w 172"/>
                    <a:gd name="T9" fmla="*/ 3 h 111"/>
                    <a:gd name="T10" fmla="*/ 9 w 172"/>
                    <a:gd name="T11" fmla="*/ 0 h 111"/>
                    <a:gd name="T12" fmla="*/ 1 w 172"/>
                    <a:gd name="T13" fmla="*/ 0 h 11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2"/>
                    <a:gd name="T22" fmla="*/ 0 h 111"/>
                    <a:gd name="T23" fmla="*/ 172 w 172"/>
                    <a:gd name="T24" fmla="*/ 111 h 11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2" h="111">
                      <a:moveTo>
                        <a:pt x="20" y="1"/>
                      </a:moveTo>
                      <a:lnTo>
                        <a:pt x="0" y="92"/>
                      </a:lnTo>
                      <a:lnTo>
                        <a:pt x="46" y="111"/>
                      </a:lnTo>
                      <a:lnTo>
                        <a:pt x="131" y="111"/>
                      </a:lnTo>
                      <a:lnTo>
                        <a:pt x="172" y="89"/>
                      </a:lnTo>
                      <a:lnTo>
                        <a:pt x="149" y="0"/>
                      </a:lnTo>
                      <a:lnTo>
                        <a:pt x="20" y="1"/>
                      </a:lnTo>
                      <a:close/>
                    </a:path>
                  </a:pathLst>
                </a:custGeom>
                <a:solidFill>
                  <a:srgbClr val="F9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3" name="Freeform 577"/>
                <p:cNvSpPr>
                  <a:spLocks/>
                </p:cNvSpPr>
                <p:nvPr/>
              </p:nvSpPr>
              <p:spPr bwMode="gray">
                <a:xfrm>
                  <a:off x="5064" y="1650"/>
                  <a:ext cx="43" cy="18"/>
                </a:xfrm>
                <a:custGeom>
                  <a:avLst/>
                  <a:gdLst>
                    <a:gd name="T0" fmla="*/ 1 w 170"/>
                    <a:gd name="T1" fmla="*/ 0 h 106"/>
                    <a:gd name="T2" fmla="*/ 0 w 170"/>
                    <a:gd name="T3" fmla="*/ 3 h 106"/>
                    <a:gd name="T4" fmla="*/ 3 w 170"/>
                    <a:gd name="T5" fmla="*/ 3 h 106"/>
                    <a:gd name="T6" fmla="*/ 8 w 170"/>
                    <a:gd name="T7" fmla="*/ 3 h 106"/>
                    <a:gd name="T8" fmla="*/ 11 w 170"/>
                    <a:gd name="T9" fmla="*/ 2 h 106"/>
                    <a:gd name="T10" fmla="*/ 9 w 170"/>
                    <a:gd name="T11" fmla="*/ 0 h 106"/>
                    <a:gd name="T12" fmla="*/ 1 w 170"/>
                    <a:gd name="T13" fmla="*/ 0 h 10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0"/>
                    <a:gd name="T22" fmla="*/ 0 h 106"/>
                    <a:gd name="T23" fmla="*/ 170 w 170"/>
                    <a:gd name="T24" fmla="*/ 106 h 10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0" h="106">
                      <a:moveTo>
                        <a:pt x="17" y="0"/>
                      </a:moveTo>
                      <a:lnTo>
                        <a:pt x="0" y="87"/>
                      </a:lnTo>
                      <a:lnTo>
                        <a:pt x="48" y="106"/>
                      </a:lnTo>
                      <a:lnTo>
                        <a:pt x="128" y="106"/>
                      </a:lnTo>
                      <a:lnTo>
                        <a:pt x="170" y="85"/>
                      </a:lnTo>
                      <a:lnTo>
                        <a:pt x="145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9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14" name="Group 578"/>
                <p:cNvGrpSpPr>
                  <a:grpSpLocks/>
                </p:cNvGrpSpPr>
                <p:nvPr/>
              </p:nvGrpSpPr>
              <p:grpSpPr bwMode="auto">
                <a:xfrm>
                  <a:off x="5069" y="1650"/>
                  <a:ext cx="31" cy="8"/>
                  <a:chOff x="5069" y="1650"/>
                  <a:chExt cx="31" cy="8"/>
                </a:xfrm>
              </p:grpSpPr>
              <p:sp>
                <p:nvSpPr>
                  <p:cNvPr id="819" name="Oval 579"/>
                  <p:cNvSpPr>
                    <a:spLocks noChangeArrowheads="1"/>
                  </p:cNvSpPr>
                  <p:nvPr/>
                </p:nvSpPr>
                <p:spPr bwMode="gray">
                  <a:xfrm>
                    <a:off x="5069" y="1650"/>
                    <a:ext cx="30" cy="8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820" name="Oval 580"/>
                  <p:cNvSpPr>
                    <a:spLocks noChangeArrowheads="1"/>
                  </p:cNvSpPr>
                  <p:nvPr/>
                </p:nvSpPr>
                <p:spPr bwMode="gray">
                  <a:xfrm>
                    <a:off x="5069" y="1650"/>
                    <a:ext cx="31" cy="8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821" name="Oval 581"/>
                  <p:cNvSpPr>
                    <a:spLocks noChangeArrowheads="1"/>
                  </p:cNvSpPr>
                  <p:nvPr/>
                </p:nvSpPr>
                <p:spPr bwMode="gray">
                  <a:xfrm>
                    <a:off x="5069" y="1650"/>
                    <a:ext cx="31" cy="7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815" name="Group 582"/>
                <p:cNvGrpSpPr>
                  <a:grpSpLocks/>
                </p:cNvGrpSpPr>
                <p:nvPr/>
              </p:nvGrpSpPr>
              <p:grpSpPr bwMode="auto">
                <a:xfrm>
                  <a:off x="5064" y="1658"/>
                  <a:ext cx="41" cy="10"/>
                  <a:chOff x="5064" y="1658"/>
                  <a:chExt cx="41" cy="10"/>
                </a:xfrm>
              </p:grpSpPr>
              <p:sp>
                <p:nvSpPr>
                  <p:cNvPr id="816" name="Oval 583"/>
                  <p:cNvSpPr>
                    <a:spLocks noChangeArrowheads="1"/>
                  </p:cNvSpPr>
                  <p:nvPr/>
                </p:nvSpPr>
                <p:spPr bwMode="gray">
                  <a:xfrm>
                    <a:off x="5064" y="1659"/>
                    <a:ext cx="40" cy="9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817" name="Oval 584"/>
                  <p:cNvSpPr>
                    <a:spLocks noChangeArrowheads="1"/>
                  </p:cNvSpPr>
                  <p:nvPr/>
                </p:nvSpPr>
                <p:spPr bwMode="gray">
                  <a:xfrm>
                    <a:off x="5066" y="1659"/>
                    <a:ext cx="39" cy="9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818" name="Oval 585"/>
                  <p:cNvSpPr>
                    <a:spLocks noChangeArrowheads="1"/>
                  </p:cNvSpPr>
                  <p:nvPr/>
                </p:nvSpPr>
                <p:spPr bwMode="gray">
                  <a:xfrm>
                    <a:off x="5066" y="1658"/>
                    <a:ext cx="39" cy="10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  <p:sp>
            <p:nvSpPr>
              <p:cNvPr id="810" name="Oval 586"/>
              <p:cNvSpPr>
                <a:spLocks noChangeArrowheads="1"/>
              </p:cNvSpPr>
              <p:nvPr/>
            </p:nvSpPr>
            <p:spPr bwMode="gray">
              <a:xfrm>
                <a:off x="5078" y="1652"/>
                <a:ext cx="13" cy="3"/>
              </a:xfrm>
              <a:prstGeom prst="ellipse">
                <a:avLst/>
              </a:prstGeom>
              <a:solidFill>
                <a:srgbClr val="F9AE00"/>
              </a:solidFill>
              <a:ln w="3175">
                <a:solidFill>
                  <a:srgbClr val="BFBFD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66" name="Rectangle 587"/>
            <p:cNvSpPr>
              <a:spLocks noChangeArrowheads="1"/>
            </p:cNvSpPr>
            <p:nvPr/>
          </p:nvSpPr>
          <p:spPr bwMode="gray">
            <a:xfrm>
              <a:off x="3820" y="2536"/>
              <a:ext cx="2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</a:p>
          </p:txBody>
        </p:sp>
        <p:grpSp>
          <p:nvGrpSpPr>
            <p:cNvPr id="67" name="Group 588"/>
            <p:cNvGrpSpPr>
              <a:grpSpLocks/>
            </p:cNvGrpSpPr>
            <p:nvPr/>
          </p:nvGrpSpPr>
          <p:grpSpPr bwMode="auto">
            <a:xfrm>
              <a:off x="4381" y="2774"/>
              <a:ext cx="192" cy="42"/>
              <a:chOff x="4956" y="1960"/>
              <a:chExt cx="257" cy="48"/>
            </a:xfrm>
          </p:grpSpPr>
          <p:grpSp>
            <p:nvGrpSpPr>
              <p:cNvPr id="805" name="Group 589"/>
              <p:cNvGrpSpPr>
                <a:grpSpLocks/>
              </p:cNvGrpSpPr>
              <p:nvPr/>
            </p:nvGrpSpPr>
            <p:grpSpPr bwMode="auto">
              <a:xfrm>
                <a:off x="4956" y="1960"/>
                <a:ext cx="257" cy="48"/>
                <a:chOff x="4956" y="1960"/>
                <a:chExt cx="257" cy="48"/>
              </a:xfrm>
            </p:grpSpPr>
            <p:sp>
              <p:nvSpPr>
                <p:cNvPr id="807" name="Oval 590"/>
                <p:cNvSpPr>
                  <a:spLocks noChangeArrowheads="1"/>
                </p:cNvSpPr>
                <p:nvPr/>
              </p:nvSpPr>
              <p:spPr bwMode="gray">
                <a:xfrm>
                  <a:off x="4956" y="1960"/>
                  <a:ext cx="257" cy="48"/>
                </a:xfrm>
                <a:prstGeom prst="ellipse">
                  <a:avLst/>
                </a:prstGeom>
                <a:solidFill>
                  <a:srgbClr val="F9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08" name="Oval 591"/>
                <p:cNvSpPr>
                  <a:spLocks noChangeArrowheads="1"/>
                </p:cNvSpPr>
                <p:nvPr/>
              </p:nvSpPr>
              <p:spPr bwMode="gray">
                <a:xfrm>
                  <a:off x="4957" y="1961"/>
                  <a:ext cx="256" cy="40"/>
                </a:xfrm>
                <a:prstGeom prst="ellipse">
                  <a:avLst/>
                </a:prstGeom>
                <a:solidFill>
                  <a:srgbClr val="F9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806" name="Freeform 592"/>
              <p:cNvSpPr>
                <a:spLocks/>
              </p:cNvSpPr>
              <p:nvPr/>
            </p:nvSpPr>
            <p:spPr bwMode="gray">
              <a:xfrm>
                <a:off x="4982" y="1992"/>
                <a:ext cx="28" cy="8"/>
              </a:xfrm>
              <a:custGeom>
                <a:avLst/>
                <a:gdLst>
                  <a:gd name="T0" fmla="*/ 0 w 114"/>
                  <a:gd name="T1" fmla="*/ 0 h 45"/>
                  <a:gd name="T2" fmla="*/ 2 w 114"/>
                  <a:gd name="T3" fmla="*/ 0 h 45"/>
                  <a:gd name="T4" fmla="*/ 4 w 114"/>
                  <a:gd name="T5" fmla="*/ 1 h 45"/>
                  <a:gd name="T6" fmla="*/ 7 w 114"/>
                  <a:gd name="T7" fmla="*/ 1 h 45"/>
                  <a:gd name="T8" fmla="*/ 7 w 114"/>
                  <a:gd name="T9" fmla="*/ 1 h 45"/>
                  <a:gd name="T10" fmla="*/ 5 w 114"/>
                  <a:gd name="T11" fmla="*/ 1 h 45"/>
                  <a:gd name="T12" fmla="*/ 3 w 114"/>
                  <a:gd name="T13" fmla="*/ 1 h 45"/>
                  <a:gd name="T14" fmla="*/ 0 w 114"/>
                  <a:gd name="T15" fmla="*/ 1 h 45"/>
                  <a:gd name="T16" fmla="*/ 0 w 114"/>
                  <a:gd name="T17" fmla="*/ 0 h 4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4"/>
                  <a:gd name="T28" fmla="*/ 0 h 45"/>
                  <a:gd name="T29" fmla="*/ 114 w 114"/>
                  <a:gd name="T30" fmla="*/ 45 h 4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4" h="45">
                    <a:moveTo>
                      <a:pt x="0" y="0"/>
                    </a:moveTo>
                    <a:lnTo>
                      <a:pt x="33" y="9"/>
                    </a:lnTo>
                    <a:lnTo>
                      <a:pt x="71" y="17"/>
                    </a:lnTo>
                    <a:lnTo>
                      <a:pt x="112" y="26"/>
                    </a:lnTo>
                    <a:lnTo>
                      <a:pt x="114" y="45"/>
                    </a:lnTo>
                    <a:lnTo>
                      <a:pt x="85" y="39"/>
                    </a:lnTo>
                    <a:lnTo>
                      <a:pt x="47" y="29"/>
                    </a:lnTo>
                    <a:lnTo>
                      <a:pt x="3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8" name="Oval 593"/>
            <p:cNvSpPr>
              <a:spLocks noChangeArrowheads="1"/>
            </p:cNvSpPr>
            <p:nvPr/>
          </p:nvSpPr>
          <p:spPr bwMode="gray">
            <a:xfrm>
              <a:off x="4382" y="2772"/>
              <a:ext cx="191" cy="34"/>
            </a:xfrm>
            <a:prstGeom prst="ellipse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9" name="Rectangle 594"/>
            <p:cNvSpPr>
              <a:spLocks noChangeArrowheads="1"/>
            </p:cNvSpPr>
            <p:nvPr/>
          </p:nvSpPr>
          <p:spPr bwMode="gray">
            <a:xfrm>
              <a:off x="4382" y="2525"/>
              <a:ext cx="191" cy="264"/>
            </a:xfrm>
            <a:prstGeom prst="rect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70" name="Group 595"/>
            <p:cNvGrpSpPr>
              <a:grpSpLocks/>
            </p:cNvGrpSpPr>
            <p:nvPr/>
          </p:nvGrpSpPr>
          <p:grpSpPr bwMode="auto">
            <a:xfrm>
              <a:off x="4382" y="2507"/>
              <a:ext cx="191" cy="37"/>
              <a:chOff x="4957" y="1656"/>
              <a:chExt cx="256" cy="42"/>
            </a:xfrm>
          </p:grpSpPr>
          <p:sp>
            <p:nvSpPr>
              <p:cNvPr id="803" name="Oval 596"/>
              <p:cNvSpPr>
                <a:spLocks noChangeArrowheads="1"/>
              </p:cNvSpPr>
              <p:nvPr/>
            </p:nvSpPr>
            <p:spPr bwMode="gray">
              <a:xfrm>
                <a:off x="4957" y="1659"/>
                <a:ext cx="256" cy="39"/>
              </a:xfrm>
              <a:prstGeom prst="ellipse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04" name="Oval 597"/>
              <p:cNvSpPr>
                <a:spLocks noChangeArrowheads="1"/>
              </p:cNvSpPr>
              <p:nvPr/>
            </p:nvSpPr>
            <p:spPr bwMode="gray">
              <a:xfrm>
                <a:off x="4957" y="1656"/>
                <a:ext cx="256" cy="39"/>
              </a:xfrm>
              <a:prstGeom prst="ellipse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71" name="Oval 598"/>
            <p:cNvSpPr>
              <a:spLocks noChangeArrowheads="1"/>
            </p:cNvSpPr>
            <p:nvPr/>
          </p:nvSpPr>
          <p:spPr bwMode="gray">
            <a:xfrm>
              <a:off x="4382" y="2504"/>
              <a:ext cx="190" cy="38"/>
            </a:xfrm>
            <a:prstGeom prst="ellipse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72" name="Group 599"/>
            <p:cNvGrpSpPr>
              <a:grpSpLocks/>
            </p:cNvGrpSpPr>
            <p:nvPr/>
          </p:nvGrpSpPr>
          <p:grpSpPr bwMode="auto">
            <a:xfrm>
              <a:off x="4381" y="2494"/>
              <a:ext cx="191" cy="32"/>
              <a:chOff x="4956" y="1641"/>
              <a:chExt cx="256" cy="36"/>
            </a:xfrm>
          </p:grpSpPr>
          <p:sp>
            <p:nvSpPr>
              <p:cNvPr id="801" name="Oval 600"/>
              <p:cNvSpPr>
                <a:spLocks noChangeArrowheads="1"/>
              </p:cNvSpPr>
              <p:nvPr/>
            </p:nvSpPr>
            <p:spPr bwMode="gray">
              <a:xfrm>
                <a:off x="4956" y="1641"/>
                <a:ext cx="256" cy="36"/>
              </a:xfrm>
              <a:prstGeom prst="ellipse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02" name="Rectangle 601"/>
              <p:cNvSpPr>
                <a:spLocks noChangeArrowheads="1"/>
              </p:cNvSpPr>
              <p:nvPr/>
            </p:nvSpPr>
            <p:spPr bwMode="gray">
              <a:xfrm>
                <a:off x="4956" y="1650"/>
                <a:ext cx="256" cy="9"/>
              </a:xfrm>
              <a:prstGeom prst="rect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73" name="Group 602"/>
            <p:cNvGrpSpPr>
              <a:grpSpLocks/>
            </p:cNvGrpSpPr>
            <p:nvPr/>
          </p:nvGrpSpPr>
          <p:grpSpPr bwMode="auto">
            <a:xfrm>
              <a:off x="4381" y="2488"/>
              <a:ext cx="191" cy="31"/>
              <a:chOff x="4956" y="1634"/>
              <a:chExt cx="256" cy="35"/>
            </a:xfrm>
          </p:grpSpPr>
          <p:grpSp>
            <p:nvGrpSpPr>
              <p:cNvPr id="797" name="Group 603"/>
              <p:cNvGrpSpPr>
                <a:grpSpLocks/>
              </p:cNvGrpSpPr>
              <p:nvPr/>
            </p:nvGrpSpPr>
            <p:grpSpPr bwMode="auto">
              <a:xfrm>
                <a:off x="4956" y="1634"/>
                <a:ext cx="256" cy="35"/>
                <a:chOff x="4956" y="1634"/>
                <a:chExt cx="256" cy="35"/>
              </a:xfrm>
            </p:grpSpPr>
            <p:sp>
              <p:nvSpPr>
                <p:cNvPr id="799" name="Oval 604"/>
                <p:cNvSpPr>
                  <a:spLocks noChangeArrowheads="1"/>
                </p:cNvSpPr>
                <p:nvPr/>
              </p:nvSpPr>
              <p:spPr bwMode="gray">
                <a:xfrm>
                  <a:off x="4956" y="1634"/>
                  <a:ext cx="255" cy="35"/>
                </a:xfrm>
                <a:prstGeom prst="ellipse">
                  <a:avLst/>
                </a:prstGeom>
                <a:solidFill>
                  <a:srgbClr val="F9AE00"/>
                </a:solidFill>
                <a:ln w="3175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00" name="Oval 605"/>
                <p:cNvSpPr>
                  <a:spLocks noChangeArrowheads="1"/>
                </p:cNvSpPr>
                <p:nvPr/>
              </p:nvSpPr>
              <p:spPr bwMode="gray">
                <a:xfrm>
                  <a:off x="4956" y="1637"/>
                  <a:ext cx="256" cy="32"/>
                </a:xfrm>
                <a:prstGeom prst="ellipse">
                  <a:avLst/>
                </a:prstGeom>
                <a:solidFill>
                  <a:srgbClr val="F9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798" name="Oval 606"/>
              <p:cNvSpPr>
                <a:spLocks noChangeArrowheads="1"/>
              </p:cNvSpPr>
              <p:nvPr/>
            </p:nvSpPr>
            <p:spPr bwMode="gray">
              <a:xfrm>
                <a:off x="4956" y="1634"/>
                <a:ext cx="255" cy="35"/>
              </a:xfrm>
              <a:prstGeom prst="ellipse">
                <a:avLst/>
              </a:prstGeom>
              <a:solidFill>
                <a:srgbClr val="F9AE00"/>
              </a:solidFill>
              <a:ln w="3175">
                <a:solidFill>
                  <a:srgbClr val="DFDFF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74" name="Freeform 607"/>
            <p:cNvSpPr>
              <a:spLocks/>
            </p:cNvSpPr>
            <p:nvPr/>
          </p:nvSpPr>
          <p:spPr bwMode="gray">
            <a:xfrm>
              <a:off x="4400" y="2515"/>
              <a:ext cx="21" cy="5"/>
            </a:xfrm>
            <a:custGeom>
              <a:avLst/>
              <a:gdLst>
                <a:gd name="T0" fmla="*/ 0 w 113"/>
                <a:gd name="T1" fmla="*/ 0 h 39"/>
                <a:gd name="T2" fmla="*/ 1 w 113"/>
                <a:gd name="T3" fmla="*/ 0 h 39"/>
                <a:gd name="T4" fmla="*/ 2 w 113"/>
                <a:gd name="T5" fmla="*/ 0 h 39"/>
                <a:gd name="T6" fmla="*/ 4 w 113"/>
                <a:gd name="T7" fmla="*/ 0 h 39"/>
                <a:gd name="T8" fmla="*/ 4 w 113"/>
                <a:gd name="T9" fmla="*/ 1 h 39"/>
                <a:gd name="T10" fmla="*/ 3 w 113"/>
                <a:gd name="T11" fmla="*/ 1 h 39"/>
                <a:gd name="T12" fmla="*/ 2 w 113"/>
                <a:gd name="T13" fmla="*/ 0 h 39"/>
                <a:gd name="T14" fmla="*/ 0 w 113"/>
                <a:gd name="T15" fmla="*/ 0 h 39"/>
                <a:gd name="T16" fmla="*/ 0 w 113"/>
                <a:gd name="T17" fmla="*/ 0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3"/>
                <a:gd name="T28" fmla="*/ 0 h 39"/>
                <a:gd name="T29" fmla="*/ 113 w 113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3" h="39">
                  <a:moveTo>
                    <a:pt x="0" y="0"/>
                  </a:moveTo>
                  <a:lnTo>
                    <a:pt x="33" y="6"/>
                  </a:lnTo>
                  <a:lnTo>
                    <a:pt x="71" y="15"/>
                  </a:lnTo>
                  <a:lnTo>
                    <a:pt x="112" y="22"/>
                  </a:lnTo>
                  <a:lnTo>
                    <a:pt x="113" y="39"/>
                  </a:lnTo>
                  <a:lnTo>
                    <a:pt x="84" y="36"/>
                  </a:lnTo>
                  <a:lnTo>
                    <a:pt x="46" y="26"/>
                  </a:lnTo>
                  <a:lnTo>
                    <a:pt x="3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5" name="Group 608"/>
            <p:cNvGrpSpPr>
              <a:grpSpLocks/>
            </p:cNvGrpSpPr>
            <p:nvPr/>
          </p:nvGrpSpPr>
          <p:grpSpPr bwMode="auto">
            <a:xfrm>
              <a:off x="4458" y="2492"/>
              <a:ext cx="38" cy="27"/>
              <a:chOff x="5059" y="1638"/>
              <a:chExt cx="51" cy="31"/>
            </a:xfrm>
          </p:grpSpPr>
          <p:grpSp>
            <p:nvGrpSpPr>
              <p:cNvPr id="782" name="Group 609"/>
              <p:cNvGrpSpPr>
                <a:grpSpLocks/>
              </p:cNvGrpSpPr>
              <p:nvPr/>
            </p:nvGrpSpPr>
            <p:grpSpPr bwMode="auto">
              <a:xfrm>
                <a:off x="5059" y="1638"/>
                <a:ext cx="51" cy="31"/>
                <a:chOff x="5059" y="1638"/>
                <a:chExt cx="51" cy="31"/>
              </a:xfrm>
            </p:grpSpPr>
            <p:grpSp>
              <p:nvGrpSpPr>
                <p:cNvPr id="784" name="Group 610"/>
                <p:cNvGrpSpPr>
                  <a:grpSpLocks/>
                </p:cNvGrpSpPr>
                <p:nvPr/>
              </p:nvGrpSpPr>
              <p:grpSpPr bwMode="auto">
                <a:xfrm>
                  <a:off x="5059" y="1638"/>
                  <a:ext cx="51" cy="15"/>
                  <a:chOff x="5059" y="1638"/>
                  <a:chExt cx="51" cy="15"/>
                </a:xfrm>
              </p:grpSpPr>
              <p:sp>
                <p:nvSpPr>
                  <p:cNvPr id="795" name="Oval 611"/>
                  <p:cNvSpPr>
                    <a:spLocks noChangeArrowheads="1"/>
                  </p:cNvSpPr>
                  <p:nvPr/>
                </p:nvSpPr>
                <p:spPr bwMode="gray">
                  <a:xfrm>
                    <a:off x="5059" y="1638"/>
                    <a:ext cx="51" cy="15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796" name="Oval 612"/>
                  <p:cNvSpPr>
                    <a:spLocks noChangeArrowheads="1"/>
                  </p:cNvSpPr>
                  <p:nvPr/>
                </p:nvSpPr>
                <p:spPr bwMode="gray">
                  <a:xfrm>
                    <a:off x="5059" y="1638"/>
                    <a:ext cx="51" cy="14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785" name="Freeform 613"/>
                <p:cNvSpPr>
                  <a:spLocks/>
                </p:cNvSpPr>
                <p:nvPr/>
              </p:nvSpPr>
              <p:spPr bwMode="gray">
                <a:xfrm>
                  <a:off x="5064" y="1650"/>
                  <a:ext cx="43" cy="19"/>
                </a:xfrm>
                <a:custGeom>
                  <a:avLst/>
                  <a:gdLst>
                    <a:gd name="T0" fmla="*/ 1 w 172"/>
                    <a:gd name="T1" fmla="*/ 0 h 111"/>
                    <a:gd name="T2" fmla="*/ 0 w 172"/>
                    <a:gd name="T3" fmla="*/ 3 h 111"/>
                    <a:gd name="T4" fmla="*/ 3 w 172"/>
                    <a:gd name="T5" fmla="*/ 3 h 111"/>
                    <a:gd name="T6" fmla="*/ 8 w 172"/>
                    <a:gd name="T7" fmla="*/ 3 h 111"/>
                    <a:gd name="T8" fmla="*/ 11 w 172"/>
                    <a:gd name="T9" fmla="*/ 3 h 111"/>
                    <a:gd name="T10" fmla="*/ 9 w 172"/>
                    <a:gd name="T11" fmla="*/ 0 h 111"/>
                    <a:gd name="T12" fmla="*/ 1 w 172"/>
                    <a:gd name="T13" fmla="*/ 0 h 11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2"/>
                    <a:gd name="T22" fmla="*/ 0 h 111"/>
                    <a:gd name="T23" fmla="*/ 172 w 172"/>
                    <a:gd name="T24" fmla="*/ 111 h 11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2" h="111">
                      <a:moveTo>
                        <a:pt x="20" y="1"/>
                      </a:moveTo>
                      <a:lnTo>
                        <a:pt x="0" y="92"/>
                      </a:lnTo>
                      <a:lnTo>
                        <a:pt x="46" y="111"/>
                      </a:lnTo>
                      <a:lnTo>
                        <a:pt x="131" y="111"/>
                      </a:lnTo>
                      <a:lnTo>
                        <a:pt x="172" y="89"/>
                      </a:lnTo>
                      <a:lnTo>
                        <a:pt x="149" y="0"/>
                      </a:lnTo>
                      <a:lnTo>
                        <a:pt x="20" y="1"/>
                      </a:lnTo>
                      <a:close/>
                    </a:path>
                  </a:pathLst>
                </a:custGeom>
                <a:solidFill>
                  <a:srgbClr val="F9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6" name="Freeform 614"/>
                <p:cNvSpPr>
                  <a:spLocks/>
                </p:cNvSpPr>
                <p:nvPr/>
              </p:nvSpPr>
              <p:spPr bwMode="gray">
                <a:xfrm>
                  <a:off x="5064" y="1650"/>
                  <a:ext cx="43" cy="18"/>
                </a:xfrm>
                <a:custGeom>
                  <a:avLst/>
                  <a:gdLst>
                    <a:gd name="T0" fmla="*/ 1 w 170"/>
                    <a:gd name="T1" fmla="*/ 0 h 106"/>
                    <a:gd name="T2" fmla="*/ 0 w 170"/>
                    <a:gd name="T3" fmla="*/ 3 h 106"/>
                    <a:gd name="T4" fmla="*/ 3 w 170"/>
                    <a:gd name="T5" fmla="*/ 3 h 106"/>
                    <a:gd name="T6" fmla="*/ 8 w 170"/>
                    <a:gd name="T7" fmla="*/ 3 h 106"/>
                    <a:gd name="T8" fmla="*/ 11 w 170"/>
                    <a:gd name="T9" fmla="*/ 2 h 106"/>
                    <a:gd name="T10" fmla="*/ 9 w 170"/>
                    <a:gd name="T11" fmla="*/ 0 h 106"/>
                    <a:gd name="T12" fmla="*/ 1 w 170"/>
                    <a:gd name="T13" fmla="*/ 0 h 10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0"/>
                    <a:gd name="T22" fmla="*/ 0 h 106"/>
                    <a:gd name="T23" fmla="*/ 170 w 170"/>
                    <a:gd name="T24" fmla="*/ 106 h 10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0" h="106">
                      <a:moveTo>
                        <a:pt x="17" y="0"/>
                      </a:moveTo>
                      <a:lnTo>
                        <a:pt x="0" y="87"/>
                      </a:lnTo>
                      <a:lnTo>
                        <a:pt x="48" y="106"/>
                      </a:lnTo>
                      <a:lnTo>
                        <a:pt x="128" y="106"/>
                      </a:lnTo>
                      <a:lnTo>
                        <a:pt x="170" y="85"/>
                      </a:lnTo>
                      <a:lnTo>
                        <a:pt x="145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9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87" name="Group 615"/>
                <p:cNvGrpSpPr>
                  <a:grpSpLocks/>
                </p:cNvGrpSpPr>
                <p:nvPr/>
              </p:nvGrpSpPr>
              <p:grpSpPr bwMode="auto">
                <a:xfrm>
                  <a:off x="5069" y="1650"/>
                  <a:ext cx="31" cy="8"/>
                  <a:chOff x="5069" y="1650"/>
                  <a:chExt cx="31" cy="8"/>
                </a:xfrm>
              </p:grpSpPr>
              <p:sp>
                <p:nvSpPr>
                  <p:cNvPr id="792" name="Oval 616"/>
                  <p:cNvSpPr>
                    <a:spLocks noChangeArrowheads="1"/>
                  </p:cNvSpPr>
                  <p:nvPr/>
                </p:nvSpPr>
                <p:spPr bwMode="gray">
                  <a:xfrm>
                    <a:off x="5069" y="1650"/>
                    <a:ext cx="30" cy="8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793" name="Oval 617"/>
                  <p:cNvSpPr>
                    <a:spLocks noChangeArrowheads="1"/>
                  </p:cNvSpPr>
                  <p:nvPr/>
                </p:nvSpPr>
                <p:spPr bwMode="gray">
                  <a:xfrm>
                    <a:off x="5069" y="1650"/>
                    <a:ext cx="31" cy="8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794" name="Oval 618"/>
                  <p:cNvSpPr>
                    <a:spLocks noChangeArrowheads="1"/>
                  </p:cNvSpPr>
                  <p:nvPr/>
                </p:nvSpPr>
                <p:spPr bwMode="gray">
                  <a:xfrm>
                    <a:off x="5069" y="1650"/>
                    <a:ext cx="31" cy="7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788" name="Group 619"/>
                <p:cNvGrpSpPr>
                  <a:grpSpLocks/>
                </p:cNvGrpSpPr>
                <p:nvPr/>
              </p:nvGrpSpPr>
              <p:grpSpPr bwMode="auto">
                <a:xfrm>
                  <a:off x="5064" y="1658"/>
                  <a:ext cx="41" cy="10"/>
                  <a:chOff x="5064" y="1658"/>
                  <a:chExt cx="41" cy="10"/>
                </a:xfrm>
              </p:grpSpPr>
              <p:sp>
                <p:nvSpPr>
                  <p:cNvPr id="789" name="Oval 620"/>
                  <p:cNvSpPr>
                    <a:spLocks noChangeArrowheads="1"/>
                  </p:cNvSpPr>
                  <p:nvPr/>
                </p:nvSpPr>
                <p:spPr bwMode="gray">
                  <a:xfrm>
                    <a:off x="5064" y="1659"/>
                    <a:ext cx="40" cy="9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790" name="Oval 621"/>
                  <p:cNvSpPr>
                    <a:spLocks noChangeArrowheads="1"/>
                  </p:cNvSpPr>
                  <p:nvPr/>
                </p:nvSpPr>
                <p:spPr bwMode="gray">
                  <a:xfrm>
                    <a:off x="5066" y="1659"/>
                    <a:ext cx="39" cy="9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791" name="Oval 622"/>
                  <p:cNvSpPr>
                    <a:spLocks noChangeArrowheads="1"/>
                  </p:cNvSpPr>
                  <p:nvPr/>
                </p:nvSpPr>
                <p:spPr bwMode="gray">
                  <a:xfrm>
                    <a:off x="5066" y="1658"/>
                    <a:ext cx="39" cy="10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  <p:sp>
            <p:nvSpPr>
              <p:cNvPr id="783" name="Oval 623"/>
              <p:cNvSpPr>
                <a:spLocks noChangeArrowheads="1"/>
              </p:cNvSpPr>
              <p:nvPr/>
            </p:nvSpPr>
            <p:spPr bwMode="gray">
              <a:xfrm>
                <a:off x="5078" y="1652"/>
                <a:ext cx="13" cy="3"/>
              </a:xfrm>
              <a:prstGeom prst="ellipse">
                <a:avLst/>
              </a:prstGeom>
              <a:solidFill>
                <a:srgbClr val="F9AE00"/>
              </a:solidFill>
              <a:ln w="3175">
                <a:solidFill>
                  <a:srgbClr val="BFBFD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76" name="Rectangle 624"/>
            <p:cNvSpPr>
              <a:spLocks noChangeArrowheads="1"/>
            </p:cNvSpPr>
            <p:nvPr/>
          </p:nvSpPr>
          <p:spPr bwMode="gray">
            <a:xfrm>
              <a:off x="4349" y="2536"/>
              <a:ext cx="2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</a:p>
          </p:txBody>
        </p:sp>
        <p:grpSp>
          <p:nvGrpSpPr>
            <p:cNvPr id="77" name="Group 625"/>
            <p:cNvGrpSpPr>
              <a:grpSpLocks/>
            </p:cNvGrpSpPr>
            <p:nvPr/>
          </p:nvGrpSpPr>
          <p:grpSpPr bwMode="auto">
            <a:xfrm>
              <a:off x="4671" y="2774"/>
              <a:ext cx="192" cy="42"/>
              <a:chOff x="4956" y="1960"/>
              <a:chExt cx="257" cy="48"/>
            </a:xfrm>
          </p:grpSpPr>
          <p:grpSp>
            <p:nvGrpSpPr>
              <p:cNvPr id="778" name="Group 626"/>
              <p:cNvGrpSpPr>
                <a:grpSpLocks/>
              </p:cNvGrpSpPr>
              <p:nvPr/>
            </p:nvGrpSpPr>
            <p:grpSpPr bwMode="auto">
              <a:xfrm>
                <a:off x="4956" y="1960"/>
                <a:ext cx="257" cy="48"/>
                <a:chOff x="4956" y="1960"/>
                <a:chExt cx="257" cy="48"/>
              </a:xfrm>
            </p:grpSpPr>
            <p:sp>
              <p:nvSpPr>
                <p:cNvPr id="780" name="Oval 627"/>
                <p:cNvSpPr>
                  <a:spLocks noChangeArrowheads="1"/>
                </p:cNvSpPr>
                <p:nvPr/>
              </p:nvSpPr>
              <p:spPr bwMode="gray">
                <a:xfrm>
                  <a:off x="4956" y="1960"/>
                  <a:ext cx="257" cy="48"/>
                </a:xfrm>
                <a:prstGeom prst="ellipse">
                  <a:avLst/>
                </a:prstGeom>
                <a:solidFill>
                  <a:srgbClr val="F9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781" name="Oval 628"/>
                <p:cNvSpPr>
                  <a:spLocks noChangeArrowheads="1"/>
                </p:cNvSpPr>
                <p:nvPr/>
              </p:nvSpPr>
              <p:spPr bwMode="gray">
                <a:xfrm>
                  <a:off x="4957" y="1961"/>
                  <a:ext cx="256" cy="40"/>
                </a:xfrm>
                <a:prstGeom prst="ellipse">
                  <a:avLst/>
                </a:prstGeom>
                <a:solidFill>
                  <a:srgbClr val="F9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779" name="Freeform 629"/>
              <p:cNvSpPr>
                <a:spLocks/>
              </p:cNvSpPr>
              <p:nvPr/>
            </p:nvSpPr>
            <p:spPr bwMode="gray">
              <a:xfrm>
                <a:off x="4982" y="1992"/>
                <a:ext cx="28" cy="8"/>
              </a:xfrm>
              <a:custGeom>
                <a:avLst/>
                <a:gdLst>
                  <a:gd name="T0" fmla="*/ 0 w 114"/>
                  <a:gd name="T1" fmla="*/ 0 h 45"/>
                  <a:gd name="T2" fmla="*/ 2 w 114"/>
                  <a:gd name="T3" fmla="*/ 0 h 45"/>
                  <a:gd name="T4" fmla="*/ 4 w 114"/>
                  <a:gd name="T5" fmla="*/ 1 h 45"/>
                  <a:gd name="T6" fmla="*/ 7 w 114"/>
                  <a:gd name="T7" fmla="*/ 1 h 45"/>
                  <a:gd name="T8" fmla="*/ 7 w 114"/>
                  <a:gd name="T9" fmla="*/ 1 h 45"/>
                  <a:gd name="T10" fmla="*/ 5 w 114"/>
                  <a:gd name="T11" fmla="*/ 1 h 45"/>
                  <a:gd name="T12" fmla="*/ 3 w 114"/>
                  <a:gd name="T13" fmla="*/ 1 h 45"/>
                  <a:gd name="T14" fmla="*/ 0 w 114"/>
                  <a:gd name="T15" fmla="*/ 1 h 45"/>
                  <a:gd name="T16" fmla="*/ 0 w 114"/>
                  <a:gd name="T17" fmla="*/ 0 h 4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4"/>
                  <a:gd name="T28" fmla="*/ 0 h 45"/>
                  <a:gd name="T29" fmla="*/ 114 w 114"/>
                  <a:gd name="T30" fmla="*/ 45 h 4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4" h="45">
                    <a:moveTo>
                      <a:pt x="0" y="0"/>
                    </a:moveTo>
                    <a:lnTo>
                      <a:pt x="33" y="9"/>
                    </a:lnTo>
                    <a:lnTo>
                      <a:pt x="71" y="17"/>
                    </a:lnTo>
                    <a:lnTo>
                      <a:pt x="112" y="26"/>
                    </a:lnTo>
                    <a:lnTo>
                      <a:pt x="114" y="45"/>
                    </a:lnTo>
                    <a:lnTo>
                      <a:pt x="85" y="39"/>
                    </a:lnTo>
                    <a:lnTo>
                      <a:pt x="47" y="29"/>
                    </a:lnTo>
                    <a:lnTo>
                      <a:pt x="3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" name="Oval 630"/>
            <p:cNvSpPr>
              <a:spLocks noChangeArrowheads="1"/>
            </p:cNvSpPr>
            <p:nvPr/>
          </p:nvSpPr>
          <p:spPr bwMode="gray">
            <a:xfrm>
              <a:off x="4672" y="2772"/>
              <a:ext cx="191" cy="34"/>
            </a:xfrm>
            <a:prstGeom prst="ellipse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9" name="Rectangle 631"/>
            <p:cNvSpPr>
              <a:spLocks noChangeArrowheads="1"/>
            </p:cNvSpPr>
            <p:nvPr/>
          </p:nvSpPr>
          <p:spPr bwMode="gray">
            <a:xfrm>
              <a:off x="4672" y="2525"/>
              <a:ext cx="191" cy="264"/>
            </a:xfrm>
            <a:prstGeom prst="rect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80" name="Group 632"/>
            <p:cNvGrpSpPr>
              <a:grpSpLocks/>
            </p:cNvGrpSpPr>
            <p:nvPr/>
          </p:nvGrpSpPr>
          <p:grpSpPr bwMode="auto">
            <a:xfrm>
              <a:off x="4672" y="2507"/>
              <a:ext cx="191" cy="37"/>
              <a:chOff x="4957" y="1656"/>
              <a:chExt cx="256" cy="42"/>
            </a:xfrm>
          </p:grpSpPr>
          <p:sp>
            <p:nvSpPr>
              <p:cNvPr id="776" name="Oval 633"/>
              <p:cNvSpPr>
                <a:spLocks noChangeArrowheads="1"/>
              </p:cNvSpPr>
              <p:nvPr/>
            </p:nvSpPr>
            <p:spPr bwMode="gray">
              <a:xfrm>
                <a:off x="4957" y="1659"/>
                <a:ext cx="256" cy="39"/>
              </a:xfrm>
              <a:prstGeom prst="ellipse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77" name="Oval 634"/>
              <p:cNvSpPr>
                <a:spLocks noChangeArrowheads="1"/>
              </p:cNvSpPr>
              <p:nvPr/>
            </p:nvSpPr>
            <p:spPr bwMode="gray">
              <a:xfrm>
                <a:off x="4957" y="1656"/>
                <a:ext cx="256" cy="39"/>
              </a:xfrm>
              <a:prstGeom prst="ellipse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81" name="Oval 635"/>
            <p:cNvSpPr>
              <a:spLocks noChangeArrowheads="1"/>
            </p:cNvSpPr>
            <p:nvPr/>
          </p:nvSpPr>
          <p:spPr bwMode="gray">
            <a:xfrm>
              <a:off x="4672" y="2504"/>
              <a:ext cx="190" cy="38"/>
            </a:xfrm>
            <a:prstGeom prst="ellipse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82" name="Group 636"/>
            <p:cNvGrpSpPr>
              <a:grpSpLocks/>
            </p:cNvGrpSpPr>
            <p:nvPr/>
          </p:nvGrpSpPr>
          <p:grpSpPr bwMode="auto">
            <a:xfrm>
              <a:off x="4671" y="2494"/>
              <a:ext cx="191" cy="32"/>
              <a:chOff x="4956" y="1641"/>
              <a:chExt cx="256" cy="36"/>
            </a:xfrm>
          </p:grpSpPr>
          <p:sp>
            <p:nvSpPr>
              <p:cNvPr id="774" name="Oval 637"/>
              <p:cNvSpPr>
                <a:spLocks noChangeArrowheads="1"/>
              </p:cNvSpPr>
              <p:nvPr/>
            </p:nvSpPr>
            <p:spPr bwMode="gray">
              <a:xfrm>
                <a:off x="4956" y="1641"/>
                <a:ext cx="256" cy="36"/>
              </a:xfrm>
              <a:prstGeom prst="ellipse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75" name="Rectangle 638"/>
              <p:cNvSpPr>
                <a:spLocks noChangeArrowheads="1"/>
              </p:cNvSpPr>
              <p:nvPr/>
            </p:nvSpPr>
            <p:spPr bwMode="gray">
              <a:xfrm>
                <a:off x="4956" y="1650"/>
                <a:ext cx="256" cy="9"/>
              </a:xfrm>
              <a:prstGeom prst="rect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83" name="Group 639"/>
            <p:cNvGrpSpPr>
              <a:grpSpLocks/>
            </p:cNvGrpSpPr>
            <p:nvPr/>
          </p:nvGrpSpPr>
          <p:grpSpPr bwMode="auto">
            <a:xfrm>
              <a:off x="4671" y="2488"/>
              <a:ext cx="191" cy="31"/>
              <a:chOff x="4956" y="1634"/>
              <a:chExt cx="256" cy="35"/>
            </a:xfrm>
          </p:grpSpPr>
          <p:grpSp>
            <p:nvGrpSpPr>
              <p:cNvPr id="770" name="Group 640"/>
              <p:cNvGrpSpPr>
                <a:grpSpLocks/>
              </p:cNvGrpSpPr>
              <p:nvPr/>
            </p:nvGrpSpPr>
            <p:grpSpPr bwMode="auto">
              <a:xfrm>
                <a:off x="4956" y="1634"/>
                <a:ext cx="256" cy="35"/>
                <a:chOff x="4956" y="1634"/>
                <a:chExt cx="256" cy="35"/>
              </a:xfrm>
            </p:grpSpPr>
            <p:sp>
              <p:nvSpPr>
                <p:cNvPr id="772" name="Oval 641"/>
                <p:cNvSpPr>
                  <a:spLocks noChangeArrowheads="1"/>
                </p:cNvSpPr>
                <p:nvPr/>
              </p:nvSpPr>
              <p:spPr bwMode="gray">
                <a:xfrm>
                  <a:off x="4956" y="1634"/>
                  <a:ext cx="255" cy="35"/>
                </a:xfrm>
                <a:prstGeom prst="ellipse">
                  <a:avLst/>
                </a:prstGeom>
                <a:solidFill>
                  <a:srgbClr val="F9AE00"/>
                </a:solidFill>
                <a:ln w="3175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773" name="Oval 642"/>
                <p:cNvSpPr>
                  <a:spLocks noChangeArrowheads="1"/>
                </p:cNvSpPr>
                <p:nvPr/>
              </p:nvSpPr>
              <p:spPr bwMode="gray">
                <a:xfrm>
                  <a:off x="4956" y="1637"/>
                  <a:ext cx="256" cy="32"/>
                </a:xfrm>
                <a:prstGeom prst="ellipse">
                  <a:avLst/>
                </a:prstGeom>
                <a:solidFill>
                  <a:srgbClr val="F9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771" name="Oval 643"/>
              <p:cNvSpPr>
                <a:spLocks noChangeArrowheads="1"/>
              </p:cNvSpPr>
              <p:nvPr/>
            </p:nvSpPr>
            <p:spPr bwMode="gray">
              <a:xfrm>
                <a:off x="4956" y="1634"/>
                <a:ext cx="255" cy="35"/>
              </a:xfrm>
              <a:prstGeom prst="ellipse">
                <a:avLst/>
              </a:prstGeom>
              <a:solidFill>
                <a:srgbClr val="F9AE00"/>
              </a:solidFill>
              <a:ln w="3175">
                <a:solidFill>
                  <a:srgbClr val="DFDFF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84" name="Freeform 644"/>
            <p:cNvSpPr>
              <a:spLocks/>
            </p:cNvSpPr>
            <p:nvPr/>
          </p:nvSpPr>
          <p:spPr bwMode="gray">
            <a:xfrm>
              <a:off x="4690" y="2515"/>
              <a:ext cx="21" cy="5"/>
            </a:xfrm>
            <a:custGeom>
              <a:avLst/>
              <a:gdLst>
                <a:gd name="T0" fmla="*/ 0 w 113"/>
                <a:gd name="T1" fmla="*/ 0 h 39"/>
                <a:gd name="T2" fmla="*/ 1 w 113"/>
                <a:gd name="T3" fmla="*/ 0 h 39"/>
                <a:gd name="T4" fmla="*/ 2 w 113"/>
                <a:gd name="T5" fmla="*/ 0 h 39"/>
                <a:gd name="T6" fmla="*/ 4 w 113"/>
                <a:gd name="T7" fmla="*/ 0 h 39"/>
                <a:gd name="T8" fmla="*/ 4 w 113"/>
                <a:gd name="T9" fmla="*/ 1 h 39"/>
                <a:gd name="T10" fmla="*/ 3 w 113"/>
                <a:gd name="T11" fmla="*/ 1 h 39"/>
                <a:gd name="T12" fmla="*/ 2 w 113"/>
                <a:gd name="T13" fmla="*/ 0 h 39"/>
                <a:gd name="T14" fmla="*/ 0 w 113"/>
                <a:gd name="T15" fmla="*/ 0 h 39"/>
                <a:gd name="T16" fmla="*/ 0 w 113"/>
                <a:gd name="T17" fmla="*/ 0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3"/>
                <a:gd name="T28" fmla="*/ 0 h 39"/>
                <a:gd name="T29" fmla="*/ 113 w 113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3" h="39">
                  <a:moveTo>
                    <a:pt x="0" y="0"/>
                  </a:moveTo>
                  <a:lnTo>
                    <a:pt x="33" y="6"/>
                  </a:lnTo>
                  <a:lnTo>
                    <a:pt x="71" y="15"/>
                  </a:lnTo>
                  <a:lnTo>
                    <a:pt x="112" y="22"/>
                  </a:lnTo>
                  <a:lnTo>
                    <a:pt x="113" y="39"/>
                  </a:lnTo>
                  <a:lnTo>
                    <a:pt x="84" y="36"/>
                  </a:lnTo>
                  <a:lnTo>
                    <a:pt x="46" y="26"/>
                  </a:lnTo>
                  <a:lnTo>
                    <a:pt x="3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5" name="Group 645"/>
            <p:cNvGrpSpPr>
              <a:grpSpLocks/>
            </p:cNvGrpSpPr>
            <p:nvPr/>
          </p:nvGrpSpPr>
          <p:grpSpPr bwMode="auto">
            <a:xfrm>
              <a:off x="4748" y="2492"/>
              <a:ext cx="38" cy="27"/>
              <a:chOff x="5059" y="1638"/>
              <a:chExt cx="51" cy="31"/>
            </a:xfrm>
          </p:grpSpPr>
          <p:grpSp>
            <p:nvGrpSpPr>
              <p:cNvPr id="755" name="Group 646"/>
              <p:cNvGrpSpPr>
                <a:grpSpLocks/>
              </p:cNvGrpSpPr>
              <p:nvPr/>
            </p:nvGrpSpPr>
            <p:grpSpPr bwMode="auto">
              <a:xfrm>
                <a:off x="5059" y="1638"/>
                <a:ext cx="51" cy="31"/>
                <a:chOff x="5059" y="1638"/>
                <a:chExt cx="51" cy="31"/>
              </a:xfrm>
            </p:grpSpPr>
            <p:grpSp>
              <p:nvGrpSpPr>
                <p:cNvPr id="757" name="Group 647"/>
                <p:cNvGrpSpPr>
                  <a:grpSpLocks/>
                </p:cNvGrpSpPr>
                <p:nvPr/>
              </p:nvGrpSpPr>
              <p:grpSpPr bwMode="auto">
                <a:xfrm>
                  <a:off x="5059" y="1638"/>
                  <a:ext cx="51" cy="15"/>
                  <a:chOff x="5059" y="1638"/>
                  <a:chExt cx="51" cy="15"/>
                </a:xfrm>
              </p:grpSpPr>
              <p:sp>
                <p:nvSpPr>
                  <p:cNvPr id="768" name="Oval 648"/>
                  <p:cNvSpPr>
                    <a:spLocks noChangeArrowheads="1"/>
                  </p:cNvSpPr>
                  <p:nvPr/>
                </p:nvSpPr>
                <p:spPr bwMode="gray">
                  <a:xfrm>
                    <a:off x="5059" y="1638"/>
                    <a:ext cx="51" cy="15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769" name="Oval 649"/>
                  <p:cNvSpPr>
                    <a:spLocks noChangeArrowheads="1"/>
                  </p:cNvSpPr>
                  <p:nvPr/>
                </p:nvSpPr>
                <p:spPr bwMode="gray">
                  <a:xfrm>
                    <a:off x="5059" y="1638"/>
                    <a:ext cx="51" cy="14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758" name="Freeform 650"/>
                <p:cNvSpPr>
                  <a:spLocks/>
                </p:cNvSpPr>
                <p:nvPr/>
              </p:nvSpPr>
              <p:spPr bwMode="gray">
                <a:xfrm>
                  <a:off x="5064" y="1650"/>
                  <a:ext cx="43" cy="19"/>
                </a:xfrm>
                <a:custGeom>
                  <a:avLst/>
                  <a:gdLst>
                    <a:gd name="T0" fmla="*/ 1 w 172"/>
                    <a:gd name="T1" fmla="*/ 0 h 111"/>
                    <a:gd name="T2" fmla="*/ 0 w 172"/>
                    <a:gd name="T3" fmla="*/ 3 h 111"/>
                    <a:gd name="T4" fmla="*/ 3 w 172"/>
                    <a:gd name="T5" fmla="*/ 3 h 111"/>
                    <a:gd name="T6" fmla="*/ 8 w 172"/>
                    <a:gd name="T7" fmla="*/ 3 h 111"/>
                    <a:gd name="T8" fmla="*/ 11 w 172"/>
                    <a:gd name="T9" fmla="*/ 3 h 111"/>
                    <a:gd name="T10" fmla="*/ 9 w 172"/>
                    <a:gd name="T11" fmla="*/ 0 h 111"/>
                    <a:gd name="T12" fmla="*/ 1 w 172"/>
                    <a:gd name="T13" fmla="*/ 0 h 11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2"/>
                    <a:gd name="T22" fmla="*/ 0 h 111"/>
                    <a:gd name="T23" fmla="*/ 172 w 172"/>
                    <a:gd name="T24" fmla="*/ 111 h 11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2" h="111">
                      <a:moveTo>
                        <a:pt x="20" y="1"/>
                      </a:moveTo>
                      <a:lnTo>
                        <a:pt x="0" y="92"/>
                      </a:lnTo>
                      <a:lnTo>
                        <a:pt x="46" y="111"/>
                      </a:lnTo>
                      <a:lnTo>
                        <a:pt x="131" y="111"/>
                      </a:lnTo>
                      <a:lnTo>
                        <a:pt x="172" y="89"/>
                      </a:lnTo>
                      <a:lnTo>
                        <a:pt x="149" y="0"/>
                      </a:lnTo>
                      <a:lnTo>
                        <a:pt x="20" y="1"/>
                      </a:lnTo>
                      <a:close/>
                    </a:path>
                  </a:pathLst>
                </a:custGeom>
                <a:solidFill>
                  <a:srgbClr val="F9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" name="Freeform 651"/>
                <p:cNvSpPr>
                  <a:spLocks/>
                </p:cNvSpPr>
                <p:nvPr/>
              </p:nvSpPr>
              <p:spPr bwMode="gray">
                <a:xfrm>
                  <a:off x="5064" y="1650"/>
                  <a:ext cx="43" cy="18"/>
                </a:xfrm>
                <a:custGeom>
                  <a:avLst/>
                  <a:gdLst>
                    <a:gd name="T0" fmla="*/ 1 w 170"/>
                    <a:gd name="T1" fmla="*/ 0 h 106"/>
                    <a:gd name="T2" fmla="*/ 0 w 170"/>
                    <a:gd name="T3" fmla="*/ 3 h 106"/>
                    <a:gd name="T4" fmla="*/ 3 w 170"/>
                    <a:gd name="T5" fmla="*/ 3 h 106"/>
                    <a:gd name="T6" fmla="*/ 8 w 170"/>
                    <a:gd name="T7" fmla="*/ 3 h 106"/>
                    <a:gd name="T8" fmla="*/ 11 w 170"/>
                    <a:gd name="T9" fmla="*/ 2 h 106"/>
                    <a:gd name="T10" fmla="*/ 9 w 170"/>
                    <a:gd name="T11" fmla="*/ 0 h 106"/>
                    <a:gd name="T12" fmla="*/ 1 w 170"/>
                    <a:gd name="T13" fmla="*/ 0 h 10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0"/>
                    <a:gd name="T22" fmla="*/ 0 h 106"/>
                    <a:gd name="T23" fmla="*/ 170 w 170"/>
                    <a:gd name="T24" fmla="*/ 106 h 10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0" h="106">
                      <a:moveTo>
                        <a:pt x="17" y="0"/>
                      </a:moveTo>
                      <a:lnTo>
                        <a:pt x="0" y="87"/>
                      </a:lnTo>
                      <a:lnTo>
                        <a:pt x="48" y="106"/>
                      </a:lnTo>
                      <a:lnTo>
                        <a:pt x="128" y="106"/>
                      </a:lnTo>
                      <a:lnTo>
                        <a:pt x="170" y="85"/>
                      </a:lnTo>
                      <a:lnTo>
                        <a:pt x="145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9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60" name="Group 652"/>
                <p:cNvGrpSpPr>
                  <a:grpSpLocks/>
                </p:cNvGrpSpPr>
                <p:nvPr/>
              </p:nvGrpSpPr>
              <p:grpSpPr bwMode="auto">
                <a:xfrm>
                  <a:off x="5069" y="1650"/>
                  <a:ext cx="31" cy="8"/>
                  <a:chOff x="5069" y="1650"/>
                  <a:chExt cx="31" cy="8"/>
                </a:xfrm>
              </p:grpSpPr>
              <p:sp>
                <p:nvSpPr>
                  <p:cNvPr id="765" name="Oval 653"/>
                  <p:cNvSpPr>
                    <a:spLocks noChangeArrowheads="1"/>
                  </p:cNvSpPr>
                  <p:nvPr/>
                </p:nvSpPr>
                <p:spPr bwMode="gray">
                  <a:xfrm>
                    <a:off x="5069" y="1650"/>
                    <a:ext cx="30" cy="8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766" name="Oval 654"/>
                  <p:cNvSpPr>
                    <a:spLocks noChangeArrowheads="1"/>
                  </p:cNvSpPr>
                  <p:nvPr/>
                </p:nvSpPr>
                <p:spPr bwMode="gray">
                  <a:xfrm>
                    <a:off x="5069" y="1650"/>
                    <a:ext cx="31" cy="8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767" name="Oval 655"/>
                  <p:cNvSpPr>
                    <a:spLocks noChangeArrowheads="1"/>
                  </p:cNvSpPr>
                  <p:nvPr/>
                </p:nvSpPr>
                <p:spPr bwMode="gray">
                  <a:xfrm>
                    <a:off x="5069" y="1650"/>
                    <a:ext cx="31" cy="7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761" name="Group 656"/>
                <p:cNvGrpSpPr>
                  <a:grpSpLocks/>
                </p:cNvGrpSpPr>
                <p:nvPr/>
              </p:nvGrpSpPr>
              <p:grpSpPr bwMode="auto">
                <a:xfrm>
                  <a:off x="5064" y="1658"/>
                  <a:ext cx="41" cy="10"/>
                  <a:chOff x="5064" y="1658"/>
                  <a:chExt cx="41" cy="10"/>
                </a:xfrm>
              </p:grpSpPr>
              <p:sp>
                <p:nvSpPr>
                  <p:cNvPr id="762" name="Oval 657"/>
                  <p:cNvSpPr>
                    <a:spLocks noChangeArrowheads="1"/>
                  </p:cNvSpPr>
                  <p:nvPr/>
                </p:nvSpPr>
                <p:spPr bwMode="gray">
                  <a:xfrm>
                    <a:off x="5064" y="1659"/>
                    <a:ext cx="40" cy="9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763" name="Oval 658"/>
                  <p:cNvSpPr>
                    <a:spLocks noChangeArrowheads="1"/>
                  </p:cNvSpPr>
                  <p:nvPr/>
                </p:nvSpPr>
                <p:spPr bwMode="gray">
                  <a:xfrm>
                    <a:off x="5066" y="1659"/>
                    <a:ext cx="39" cy="9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764" name="Oval 659"/>
                  <p:cNvSpPr>
                    <a:spLocks noChangeArrowheads="1"/>
                  </p:cNvSpPr>
                  <p:nvPr/>
                </p:nvSpPr>
                <p:spPr bwMode="gray">
                  <a:xfrm>
                    <a:off x="5066" y="1658"/>
                    <a:ext cx="39" cy="10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  <p:sp>
            <p:nvSpPr>
              <p:cNvPr id="756" name="Oval 660"/>
              <p:cNvSpPr>
                <a:spLocks noChangeArrowheads="1"/>
              </p:cNvSpPr>
              <p:nvPr/>
            </p:nvSpPr>
            <p:spPr bwMode="gray">
              <a:xfrm>
                <a:off x="5078" y="1652"/>
                <a:ext cx="13" cy="3"/>
              </a:xfrm>
              <a:prstGeom prst="ellipse">
                <a:avLst/>
              </a:prstGeom>
              <a:solidFill>
                <a:srgbClr val="F9AE00"/>
              </a:solidFill>
              <a:ln w="3175">
                <a:solidFill>
                  <a:srgbClr val="BFBFD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86" name="Rectangle 661"/>
            <p:cNvSpPr>
              <a:spLocks noChangeArrowheads="1"/>
            </p:cNvSpPr>
            <p:nvPr/>
          </p:nvSpPr>
          <p:spPr bwMode="gray">
            <a:xfrm>
              <a:off x="4639" y="2536"/>
              <a:ext cx="2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</a:p>
          </p:txBody>
        </p:sp>
        <p:grpSp>
          <p:nvGrpSpPr>
            <p:cNvPr id="87" name="Group 662"/>
            <p:cNvGrpSpPr>
              <a:grpSpLocks/>
            </p:cNvGrpSpPr>
            <p:nvPr/>
          </p:nvGrpSpPr>
          <p:grpSpPr bwMode="auto">
            <a:xfrm>
              <a:off x="3598" y="2774"/>
              <a:ext cx="192" cy="42"/>
              <a:chOff x="4956" y="1960"/>
              <a:chExt cx="257" cy="48"/>
            </a:xfrm>
          </p:grpSpPr>
          <p:grpSp>
            <p:nvGrpSpPr>
              <p:cNvPr id="751" name="Group 663"/>
              <p:cNvGrpSpPr>
                <a:grpSpLocks/>
              </p:cNvGrpSpPr>
              <p:nvPr/>
            </p:nvGrpSpPr>
            <p:grpSpPr bwMode="auto">
              <a:xfrm>
                <a:off x="4956" y="1960"/>
                <a:ext cx="257" cy="48"/>
                <a:chOff x="4956" y="1960"/>
                <a:chExt cx="257" cy="48"/>
              </a:xfrm>
            </p:grpSpPr>
            <p:sp>
              <p:nvSpPr>
                <p:cNvPr id="753" name="Oval 664"/>
                <p:cNvSpPr>
                  <a:spLocks noChangeArrowheads="1"/>
                </p:cNvSpPr>
                <p:nvPr/>
              </p:nvSpPr>
              <p:spPr bwMode="gray">
                <a:xfrm>
                  <a:off x="4956" y="1960"/>
                  <a:ext cx="257" cy="48"/>
                </a:xfrm>
                <a:prstGeom prst="ellipse">
                  <a:avLst/>
                </a:prstGeom>
                <a:solidFill>
                  <a:srgbClr val="5F5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754" name="Oval 665"/>
                <p:cNvSpPr>
                  <a:spLocks noChangeArrowheads="1"/>
                </p:cNvSpPr>
                <p:nvPr/>
              </p:nvSpPr>
              <p:spPr bwMode="gray">
                <a:xfrm>
                  <a:off x="4957" y="1961"/>
                  <a:ext cx="256" cy="40"/>
                </a:xfrm>
                <a:prstGeom prst="ellipse">
                  <a:avLst/>
                </a:prstGeom>
                <a:solidFill>
                  <a:srgbClr val="5F5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752" name="Freeform 666"/>
              <p:cNvSpPr>
                <a:spLocks/>
              </p:cNvSpPr>
              <p:nvPr/>
            </p:nvSpPr>
            <p:spPr bwMode="gray">
              <a:xfrm>
                <a:off x="4982" y="1992"/>
                <a:ext cx="28" cy="8"/>
              </a:xfrm>
              <a:custGeom>
                <a:avLst/>
                <a:gdLst>
                  <a:gd name="T0" fmla="*/ 0 w 114"/>
                  <a:gd name="T1" fmla="*/ 0 h 45"/>
                  <a:gd name="T2" fmla="*/ 2 w 114"/>
                  <a:gd name="T3" fmla="*/ 0 h 45"/>
                  <a:gd name="T4" fmla="*/ 4 w 114"/>
                  <a:gd name="T5" fmla="*/ 1 h 45"/>
                  <a:gd name="T6" fmla="*/ 7 w 114"/>
                  <a:gd name="T7" fmla="*/ 1 h 45"/>
                  <a:gd name="T8" fmla="*/ 7 w 114"/>
                  <a:gd name="T9" fmla="*/ 1 h 45"/>
                  <a:gd name="T10" fmla="*/ 5 w 114"/>
                  <a:gd name="T11" fmla="*/ 1 h 45"/>
                  <a:gd name="T12" fmla="*/ 3 w 114"/>
                  <a:gd name="T13" fmla="*/ 1 h 45"/>
                  <a:gd name="T14" fmla="*/ 0 w 114"/>
                  <a:gd name="T15" fmla="*/ 1 h 45"/>
                  <a:gd name="T16" fmla="*/ 0 w 114"/>
                  <a:gd name="T17" fmla="*/ 0 h 4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4"/>
                  <a:gd name="T28" fmla="*/ 0 h 45"/>
                  <a:gd name="T29" fmla="*/ 114 w 114"/>
                  <a:gd name="T30" fmla="*/ 45 h 4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4" h="45">
                    <a:moveTo>
                      <a:pt x="0" y="0"/>
                    </a:moveTo>
                    <a:lnTo>
                      <a:pt x="33" y="9"/>
                    </a:lnTo>
                    <a:lnTo>
                      <a:pt x="71" y="17"/>
                    </a:lnTo>
                    <a:lnTo>
                      <a:pt x="112" y="26"/>
                    </a:lnTo>
                    <a:lnTo>
                      <a:pt x="114" y="45"/>
                    </a:lnTo>
                    <a:lnTo>
                      <a:pt x="85" y="39"/>
                    </a:lnTo>
                    <a:lnTo>
                      <a:pt x="47" y="29"/>
                    </a:lnTo>
                    <a:lnTo>
                      <a:pt x="3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B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" name="Oval 667"/>
            <p:cNvSpPr>
              <a:spLocks noChangeArrowheads="1"/>
            </p:cNvSpPr>
            <p:nvPr/>
          </p:nvSpPr>
          <p:spPr bwMode="gray">
            <a:xfrm>
              <a:off x="3599" y="2772"/>
              <a:ext cx="191" cy="34"/>
            </a:xfrm>
            <a:prstGeom prst="ellipse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9" name="Rectangle 668"/>
            <p:cNvSpPr>
              <a:spLocks noChangeArrowheads="1"/>
            </p:cNvSpPr>
            <p:nvPr/>
          </p:nvSpPr>
          <p:spPr bwMode="gray">
            <a:xfrm>
              <a:off x="3599" y="2525"/>
              <a:ext cx="191" cy="26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90" name="Group 669"/>
            <p:cNvGrpSpPr>
              <a:grpSpLocks/>
            </p:cNvGrpSpPr>
            <p:nvPr/>
          </p:nvGrpSpPr>
          <p:grpSpPr bwMode="auto">
            <a:xfrm>
              <a:off x="3599" y="2507"/>
              <a:ext cx="191" cy="37"/>
              <a:chOff x="4957" y="1656"/>
              <a:chExt cx="256" cy="42"/>
            </a:xfrm>
          </p:grpSpPr>
          <p:sp>
            <p:nvSpPr>
              <p:cNvPr id="749" name="Oval 670"/>
              <p:cNvSpPr>
                <a:spLocks noChangeArrowheads="1"/>
              </p:cNvSpPr>
              <p:nvPr/>
            </p:nvSpPr>
            <p:spPr bwMode="gray">
              <a:xfrm>
                <a:off x="4957" y="1659"/>
                <a:ext cx="256" cy="39"/>
              </a:xfrm>
              <a:prstGeom prst="ellipse">
                <a:avLst/>
              </a:prstGeom>
              <a:solidFill>
                <a:srgbClr val="FF1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50" name="Oval 671"/>
              <p:cNvSpPr>
                <a:spLocks noChangeArrowheads="1"/>
              </p:cNvSpPr>
              <p:nvPr/>
            </p:nvSpPr>
            <p:spPr bwMode="gray">
              <a:xfrm>
                <a:off x="4957" y="1656"/>
                <a:ext cx="256" cy="39"/>
              </a:xfrm>
              <a:prstGeom prst="ellipse">
                <a:avLst/>
              </a:prstGeom>
              <a:solidFill>
                <a:srgbClr val="FF1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91" name="Oval 672"/>
            <p:cNvSpPr>
              <a:spLocks noChangeArrowheads="1"/>
            </p:cNvSpPr>
            <p:nvPr/>
          </p:nvSpPr>
          <p:spPr bwMode="gray">
            <a:xfrm>
              <a:off x="3599" y="2504"/>
              <a:ext cx="190" cy="38"/>
            </a:xfrm>
            <a:prstGeom prst="ellipse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92" name="Group 673"/>
            <p:cNvGrpSpPr>
              <a:grpSpLocks/>
            </p:cNvGrpSpPr>
            <p:nvPr/>
          </p:nvGrpSpPr>
          <p:grpSpPr bwMode="auto">
            <a:xfrm>
              <a:off x="3598" y="2494"/>
              <a:ext cx="191" cy="32"/>
              <a:chOff x="4956" y="1641"/>
              <a:chExt cx="256" cy="36"/>
            </a:xfrm>
          </p:grpSpPr>
          <p:sp>
            <p:nvSpPr>
              <p:cNvPr id="747" name="Oval 674"/>
              <p:cNvSpPr>
                <a:spLocks noChangeArrowheads="1"/>
              </p:cNvSpPr>
              <p:nvPr/>
            </p:nvSpPr>
            <p:spPr bwMode="gray">
              <a:xfrm>
                <a:off x="4956" y="1641"/>
                <a:ext cx="256" cy="36"/>
              </a:xfrm>
              <a:prstGeom prst="ellipse">
                <a:avLst/>
              </a:prstGeom>
              <a:solidFill>
                <a:srgbClr val="7F7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48" name="Rectangle 675"/>
              <p:cNvSpPr>
                <a:spLocks noChangeArrowheads="1"/>
              </p:cNvSpPr>
              <p:nvPr/>
            </p:nvSpPr>
            <p:spPr bwMode="gray">
              <a:xfrm>
                <a:off x="4956" y="1650"/>
                <a:ext cx="256" cy="9"/>
              </a:xfrm>
              <a:prstGeom prst="rect">
                <a:avLst/>
              </a:prstGeom>
              <a:solidFill>
                <a:srgbClr val="7F7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93" name="Group 676"/>
            <p:cNvGrpSpPr>
              <a:grpSpLocks/>
            </p:cNvGrpSpPr>
            <p:nvPr/>
          </p:nvGrpSpPr>
          <p:grpSpPr bwMode="auto">
            <a:xfrm>
              <a:off x="3598" y="2488"/>
              <a:ext cx="191" cy="31"/>
              <a:chOff x="4956" y="1634"/>
              <a:chExt cx="256" cy="35"/>
            </a:xfrm>
          </p:grpSpPr>
          <p:grpSp>
            <p:nvGrpSpPr>
              <p:cNvPr id="743" name="Group 677"/>
              <p:cNvGrpSpPr>
                <a:grpSpLocks/>
              </p:cNvGrpSpPr>
              <p:nvPr/>
            </p:nvGrpSpPr>
            <p:grpSpPr bwMode="auto">
              <a:xfrm>
                <a:off x="4956" y="1634"/>
                <a:ext cx="256" cy="35"/>
                <a:chOff x="4956" y="1634"/>
                <a:chExt cx="256" cy="35"/>
              </a:xfrm>
            </p:grpSpPr>
            <p:sp>
              <p:nvSpPr>
                <p:cNvPr id="745" name="Oval 678"/>
                <p:cNvSpPr>
                  <a:spLocks noChangeArrowheads="1"/>
                </p:cNvSpPr>
                <p:nvPr/>
              </p:nvSpPr>
              <p:spPr bwMode="gray">
                <a:xfrm>
                  <a:off x="4956" y="1634"/>
                  <a:ext cx="255" cy="35"/>
                </a:xfrm>
                <a:prstGeom prst="ellipse">
                  <a:avLst/>
                </a:prstGeom>
                <a:solidFill>
                  <a:srgbClr val="BFBFDF"/>
                </a:solidFill>
                <a:ln w="3175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746" name="Oval 679"/>
                <p:cNvSpPr>
                  <a:spLocks noChangeArrowheads="1"/>
                </p:cNvSpPr>
                <p:nvPr/>
              </p:nvSpPr>
              <p:spPr bwMode="gray">
                <a:xfrm>
                  <a:off x="4956" y="1637"/>
                  <a:ext cx="256" cy="32"/>
                </a:xfrm>
                <a:prstGeom prst="ellipse">
                  <a:avLst/>
                </a:prstGeom>
                <a:solidFill>
                  <a:srgbClr val="9F9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744" name="Oval 680"/>
              <p:cNvSpPr>
                <a:spLocks noChangeArrowheads="1"/>
              </p:cNvSpPr>
              <p:nvPr/>
            </p:nvSpPr>
            <p:spPr bwMode="gray">
              <a:xfrm>
                <a:off x="4956" y="1634"/>
                <a:ext cx="255" cy="35"/>
              </a:xfrm>
              <a:prstGeom prst="ellipse">
                <a:avLst/>
              </a:prstGeom>
              <a:noFill/>
              <a:ln w="3175">
                <a:solidFill>
                  <a:srgbClr val="DFD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94" name="Freeform 681"/>
            <p:cNvSpPr>
              <a:spLocks/>
            </p:cNvSpPr>
            <p:nvPr/>
          </p:nvSpPr>
          <p:spPr bwMode="gray">
            <a:xfrm>
              <a:off x="3617" y="2515"/>
              <a:ext cx="21" cy="5"/>
            </a:xfrm>
            <a:custGeom>
              <a:avLst/>
              <a:gdLst>
                <a:gd name="T0" fmla="*/ 0 w 113"/>
                <a:gd name="T1" fmla="*/ 0 h 39"/>
                <a:gd name="T2" fmla="*/ 1 w 113"/>
                <a:gd name="T3" fmla="*/ 0 h 39"/>
                <a:gd name="T4" fmla="*/ 2 w 113"/>
                <a:gd name="T5" fmla="*/ 0 h 39"/>
                <a:gd name="T6" fmla="*/ 4 w 113"/>
                <a:gd name="T7" fmla="*/ 0 h 39"/>
                <a:gd name="T8" fmla="*/ 4 w 113"/>
                <a:gd name="T9" fmla="*/ 1 h 39"/>
                <a:gd name="T10" fmla="*/ 3 w 113"/>
                <a:gd name="T11" fmla="*/ 1 h 39"/>
                <a:gd name="T12" fmla="*/ 2 w 113"/>
                <a:gd name="T13" fmla="*/ 0 h 39"/>
                <a:gd name="T14" fmla="*/ 0 w 113"/>
                <a:gd name="T15" fmla="*/ 0 h 39"/>
                <a:gd name="T16" fmla="*/ 0 w 113"/>
                <a:gd name="T17" fmla="*/ 0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3"/>
                <a:gd name="T28" fmla="*/ 0 h 39"/>
                <a:gd name="T29" fmla="*/ 113 w 113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3" h="39">
                  <a:moveTo>
                    <a:pt x="0" y="0"/>
                  </a:moveTo>
                  <a:lnTo>
                    <a:pt x="33" y="6"/>
                  </a:lnTo>
                  <a:lnTo>
                    <a:pt x="71" y="15"/>
                  </a:lnTo>
                  <a:lnTo>
                    <a:pt x="112" y="22"/>
                  </a:lnTo>
                  <a:lnTo>
                    <a:pt x="113" y="39"/>
                  </a:lnTo>
                  <a:lnTo>
                    <a:pt x="84" y="36"/>
                  </a:lnTo>
                  <a:lnTo>
                    <a:pt x="46" y="26"/>
                  </a:lnTo>
                  <a:lnTo>
                    <a:pt x="3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5" name="Group 682"/>
            <p:cNvGrpSpPr>
              <a:grpSpLocks/>
            </p:cNvGrpSpPr>
            <p:nvPr/>
          </p:nvGrpSpPr>
          <p:grpSpPr bwMode="auto">
            <a:xfrm>
              <a:off x="3675" y="2492"/>
              <a:ext cx="38" cy="27"/>
              <a:chOff x="5059" y="1638"/>
              <a:chExt cx="51" cy="31"/>
            </a:xfrm>
          </p:grpSpPr>
          <p:grpSp>
            <p:nvGrpSpPr>
              <p:cNvPr id="728" name="Group 683"/>
              <p:cNvGrpSpPr>
                <a:grpSpLocks/>
              </p:cNvGrpSpPr>
              <p:nvPr/>
            </p:nvGrpSpPr>
            <p:grpSpPr bwMode="auto">
              <a:xfrm>
                <a:off x="5059" y="1638"/>
                <a:ext cx="51" cy="31"/>
                <a:chOff x="5059" y="1638"/>
                <a:chExt cx="51" cy="31"/>
              </a:xfrm>
            </p:grpSpPr>
            <p:grpSp>
              <p:nvGrpSpPr>
                <p:cNvPr id="730" name="Group 684"/>
                <p:cNvGrpSpPr>
                  <a:grpSpLocks/>
                </p:cNvGrpSpPr>
                <p:nvPr/>
              </p:nvGrpSpPr>
              <p:grpSpPr bwMode="auto">
                <a:xfrm>
                  <a:off x="5059" y="1638"/>
                  <a:ext cx="51" cy="15"/>
                  <a:chOff x="5059" y="1638"/>
                  <a:chExt cx="51" cy="15"/>
                </a:xfrm>
              </p:grpSpPr>
              <p:sp>
                <p:nvSpPr>
                  <p:cNvPr id="741" name="Oval 685"/>
                  <p:cNvSpPr>
                    <a:spLocks noChangeArrowheads="1"/>
                  </p:cNvSpPr>
                  <p:nvPr/>
                </p:nvSpPr>
                <p:spPr bwMode="gray">
                  <a:xfrm>
                    <a:off x="5059" y="1638"/>
                    <a:ext cx="51" cy="15"/>
                  </a:xfrm>
                  <a:prstGeom prst="ellipse">
                    <a:avLst/>
                  </a:prstGeom>
                  <a:noFill/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742" name="Oval 686"/>
                  <p:cNvSpPr>
                    <a:spLocks noChangeArrowheads="1"/>
                  </p:cNvSpPr>
                  <p:nvPr/>
                </p:nvSpPr>
                <p:spPr bwMode="gray">
                  <a:xfrm>
                    <a:off x="5059" y="1638"/>
                    <a:ext cx="51" cy="14"/>
                  </a:xfrm>
                  <a:prstGeom prst="ellipse">
                    <a:avLst/>
                  </a:prstGeom>
                  <a:noFill/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731" name="Freeform 687"/>
                <p:cNvSpPr>
                  <a:spLocks/>
                </p:cNvSpPr>
                <p:nvPr/>
              </p:nvSpPr>
              <p:spPr bwMode="gray">
                <a:xfrm>
                  <a:off x="5064" y="1650"/>
                  <a:ext cx="43" cy="19"/>
                </a:xfrm>
                <a:custGeom>
                  <a:avLst/>
                  <a:gdLst>
                    <a:gd name="T0" fmla="*/ 1 w 172"/>
                    <a:gd name="T1" fmla="*/ 0 h 111"/>
                    <a:gd name="T2" fmla="*/ 0 w 172"/>
                    <a:gd name="T3" fmla="*/ 3 h 111"/>
                    <a:gd name="T4" fmla="*/ 3 w 172"/>
                    <a:gd name="T5" fmla="*/ 3 h 111"/>
                    <a:gd name="T6" fmla="*/ 8 w 172"/>
                    <a:gd name="T7" fmla="*/ 3 h 111"/>
                    <a:gd name="T8" fmla="*/ 11 w 172"/>
                    <a:gd name="T9" fmla="*/ 3 h 111"/>
                    <a:gd name="T10" fmla="*/ 9 w 172"/>
                    <a:gd name="T11" fmla="*/ 0 h 111"/>
                    <a:gd name="T12" fmla="*/ 1 w 172"/>
                    <a:gd name="T13" fmla="*/ 0 h 11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2"/>
                    <a:gd name="T22" fmla="*/ 0 h 111"/>
                    <a:gd name="T23" fmla="*/ 172 w 172"/>
                    <a:gd name="T24" fmla="*/ 111 h 11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2" h="111">
                      <a:moveTo>
                        <a:pt x="20" y="1"/>
                      </a:moveTo>
                      <a:lnTo>
                        <a:pt x="0" y="92"/>
                      </a:lnTo>
                      <a:lnTo>
                        <a:pt x="46" y="111"/>
                      </a:lnTo>
                      <a:lnTo>
                        <a:pt x="131" y="111"/>
                      </a:lnTo>
                      <a:lnTo>
                        <a:pt x="172" y="89"/>
                      </a:lnTo>
                      <a:lnTo>
                        <a:pt x="149" y="0"/>
                      </a:lnTo>
                      <a:lnTo>
                        <a:pt x="20" y="1"/>
                      </a:lnTo>
                      <a:close/>
                    </a:path>
                  </a:pathLst>
                </a:custGeom>
                <a:solidFill>
                  <a:srgbClr val="7F7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2" name="Freeform 688"/>
                <p:cNvSpPr>
                  <a:spLocks/>
                </p:cNvSpPr>
                <p:nvPr/>
              </p:nvSpPr>
              <p:spPr bwMode="gray">
                <a:xfrm>
                  <a:off x="5064" y="1650"/>
                  <a:ext cx="43" cy="18"/>
                </a:xfrm>
                <a:custGeom>
                  <a:avLst/>
                  <a:gdLst>
                    <a:gd name="T0" fmla="*/ 1 w 170"/>
                    <a:gd name="T1" fmla="*/ 0 h 106"/>
                    <a:gd name="T2" fmla="*/ 0 w 170"/>
                    <a:gd name="T3" fmla="*/ 3 h 106"/>
                    <a:gd name="T4" fmla="*/ 3 w 170"/>
                    <a:gd name="T5" fmla="*/ 3 h 106"/>
                    <a:gd name="T6" fmla="*/ 8 w 170"/>
                    <a:gd name="T7" fmla="*/ 3 h 106"/>
                    <a:gd name="T8" fmla="*/ 11 w 170"/>
                    <a:gd name="T9" fmla="*/ 2 h 106"/>
                    <a:gd name="T10" fmla="*/ 9 w 170"/>
                    <a:gd name="T11" fmla="*/ 0 h 106"/>
                    <a:gd name="T12" fmla="*/ 1 w 170"/>
                    <a:gd name="T13" fmla="*/ 0 h 10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0"/>
                    <a:gd name="T22" fmla="*/ 0 h 106"/>
                    <a:gd name="T23" fmla="*/ 170 w 170"/>
                    <a:gd name="T24" fmla="*/ 106 h 10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0" h="106">
                      <a:moveTo>
                        <a:pt x="17" y="0"/>
                      </a:moveTo>
                      <a:lnTo>
                        <a:pt x="0" y="87"/>
                      </a:lnTo>
                      <a:lnTo>
                        <a:pt x="48" y="106"/>
                      </a:lnTo>
                      <a:lnTo>
                        <a:pt x="128" y="106"/>
                      </a:lnTo>
                      <a:lnTo>
                        <a:pt x="170" y="85"/>
                      </a:lnTo>
                      <a:lnTo>
                        <a:pt x="145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BFBF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33" name="Group 689"/>
                <p:cNvGrpSpPr>
                  <a:grpSpLocks/>
                </p:cNvGrpSpPr>
                <p:nvPr/>
              </p:nvGrpSpPr>
              <p:grpSpPr bwMode="auto">
                <a:xfrm>
                  <a:off x="5069" y="1650"/>
                  <a:ext cx="31" cy="8"/>
                  <a:chOff x="5069" y="1650"/>
                  <a:chExt cx="31" cy="8"/>
                </a:xfrm>
              </p:grpSpPr>
              <p:sp>
                <p:nvSpPr>
                  <p:cNvPr id="738" name="Oval 690"/>
                  <p:cNvSpPr>
                    <a:spLocks noChangeArrowheads="1"/>
                  </p:cNvSpPr>
                  <p:nvPr/>
                </p:nvSpPr>
                <p:spPr bwMode="gray">
                  <a:xfrm>
                    <a:off x="5069" y="1650"/>
                    <a:ext cx="30" cy="8"/>
                  </a:xfrm>
                  <a:prstGeom prst="ellipse">
                    <a:avLst/>
                  </a:prstGeom>
                  <a:solidFill>
                    <a:srgbClr val="9F9FBF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739" name="Oval 691"/>
                  <p:cNvSpPr>
                    <a:spLocks noChangeArrowheads="1"/>
                  </p:cNvSpPr>
                  <p:nvPr/>
                </p:nvSpPr>
                <p:spPr bwMode="gray">
                  <a:xfrm>
                    <a:off x="5069" y="1650"/>
                    <a:ext cx="31" cy="8"/>
                  </a:xfrm>
                  <a:prstGeom prst="ellipse">
                    <a:avLst/>
                  </a:prstGeom>
                  <a:noFill/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740" name="Oval 692"/>
                  <p:cNvSpPr>
                    <a:spLocks noChangeArrowheads="1"/>
                  </p:cNvSpPr>
                  <p:nvPr/>
                </p:nvSpPr>
                <p:spPr bwMode="gray">
                  <a:xfrm>
                    <a:off x="5069" y="1650"/>
                    <a:ext cx="31" cy="7"/>
                  </a:xfrm>
                  <a:prstGeom prst="ellipse">
                    <a:avLst/>
                  </a:prstGeom>
                  <a:noFill/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734" name="Group 693"/>
                <p:cNvGrpSpPr>
                  <a:grpSpLocks/>
                </p:cNvGrpSpPr>
                <p:nvPr/>
              </p:nvGrpSpPr>
              <p:grpSpPr bwMode="auto">
                <a:xfrm>
                  <a:off x="5064" y="1658"/>
                  <a:ext cx="41" cy="10"/>
                  <a:chOff x="5064" y="1658"/>
                  <a:chExt cx="41" cy="10"/>
                </a:xfrm>
              </p:grpSpPr>
              <p:sp>
                <p:nvSpPr>
                  <p:cNvPr id="735" name="Oval 694"/>
                  <p:cNvSpPr>
                    <a:spLocks noChangeArrowheads="1"/>
                  </p:cNvSpPr>
                  <p:nvPr/>
                </p:nvSpPr>
                <p:spPr bwMode="gray">
                  <a:xfrm>
                    <a:off x="5064" y="1659"/>
                    <a:ext cx="40" cy="9"/>
                  </a:xfrm>
                  <a:prstGeom prst="ellipse">
                    <a:avLst/>
                  </a:prstGeom>
                  <a:solidFill>
                    <a:srgbClr val="9F9FBF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736" name="Oval 695"/>
                  <p:cNvSpPr>
                    <a:spLocks noChangeArrowheads="1"/>
                  </p:cNvSpPr>
                  <p:nvPr/>
                </p:nvSpPr>
                <p:spPr bwMode="gray">
                  <a:xfrm>
                    <a:off x="5066" y="1659"/>
                    <a:ext cx="39" cy="9"/>
                  </a:xfrm>
                  <a:prstGeom prst="ellipse">
                    <a:avLst/>
                  </a:prstGeom>
                  <a:noFill/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737" name="Oval 696"/>
                  <p:cNvSpPr>
                    <a:spLocks noChangeArrowheads="1"/>
                  </p:cNvSpPr>
                  <p:nvPr/>
                </p:nvSpPr>
                <p:spPr bwMode="gray">
                  <a:xfrm>
                    <a:off x="5066" y="1658"/>
                    <a:ext cx="39" cy="10"/>
                  </a:xfrm>
                  <a:prstGeom prst="ellipse">
                    <a:avLst/>
                  </a:prstGeom>
                  <a:noFill/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  <p:sp>
            <p:nvSpPr>
              <p:cNvPr id="729" name="Oval 697"/>
              <p:cNvSpPr>
                <a:spLocks noChangeArrowheads="1"/>
              </p:cNvSpPr>
              <p:nvPr/>
            </p:nvSpPr>
            <p:spPr bwMode="gray">
              <a:xfrm>
                <a:off x="5078" y="1652"/>
                <a:ext cx="13" cy="3"/>
              </a:xfrm>
              <a:prstGeom prst="ellipse">
                <a:avLst/>
              </a:prstGeom>
              <a:solidFill>
                <a:srgbClr val="7F7F9F"/>
              </a:solidFill>
              <a:ln w="3175">
                <a:solidFill>
                  <a:srgbClr val="BFBFD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96" name="Rectangle 698"/>
            <p:cNvSpPr>
              <a:spLocks noChangeArrowheads="1"/>
            </p:cNvSpPr>
            <p:nvPr/>
          </p:nvSpPr>
          <p:spPr bwMode="gray">
            <a:xfrm>
              <a:off x="3591" y="2536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7</a:t>
              </a:r>
            </a:p>
          </p:txBody>
        </p:sp>
        <p:grpSp>
          <p:nvGrpSpPr>
            <p:cNvPr id="97" name="Group 699"/>
            <p:cNvGrpSpPr>
              <a:grpSpLocks/>
            </p:cNvGrpSpPr>
            <p:nvPr/>
          </p:nvGrpSpPr>
          <p:grpSpPr bwMode="auto">
            <a:xfrm>
              <a:off x="4383" y="2005"/>
              <a:ext cx="192" cy="328"/>
              <a:chOff x="4956" y="1634"/>
              <a:chExt cx="257" cy="374"/>
            </a:xfrm>
          </p:grpSpPr>
          <p:grpSp>
            <p:nvGrpSpPr>
              <p:cNvPr id="692" name="Group 700"/>
              <p:cNvGrpSpPr>
                <a:grpSpLocks/>
              </p:cNvGrpSpPr>
              <p:nvPr/>
            </p:nvGrpSpPr>
            <p:grpSpPr bwMode="auto">
              <a:xfrm>
                <a:off x="4956" y="1960"/>
                <a:ext cx="257" cy="48"/>
                <a:chOff x="4956" y="1960"/>
                <a:chExt cx="257" cy="48"/>
              </a:xfrm>
            </p:grpSpPr>
            <p:grpSp>
              <p:nvGrpSpPr>
                <p:cNvPr id="724" name="Group 701"/>
                <p:cNvGrpSpPr>
                  <a:grpSpLocks/>
                </p:cNvGrpSpPr>
                <p:nvPr/>
              </p:nvGrpSpPr>
              <p:grpSpPr bwMode="auto">
                <a:xfrm>
                  <a:off x="4956" y="1960"/>
                  <a:ext cx="257" cy="48"/>
                  <a:chOff x="4956" y="1960"/>
                  <a:chExt cx="257" cy="48"/>
                </a:xfrm>
              </p:grpSpPr>
              <p:sp>
                <p:nvSpPr>
                  <p:cNvPr id="726" name="Oval 702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960"/>
                    <a:ext cx="257" cy="48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727" name="Oval 703"/>
                  <p:cNvSpPr>
                    <a:spLocks noChangeArrowheads="1"/>
                  </p:cNvSpPr>
                  <p:nvPr/>
                </p:nvSpPr>
                <p:spPr bwMode="gray">
                  <a:xfrm>
                    <a:off x="4957" y="1961"/>
                    <a:ext cx="256" cy="40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725" name="Freeform 704"/>
                <p:cNvSpPr>
                  <a:spLocks/>
                </p:cNvSpPr>
                <p:nvPr/>
              </p:nvSpPr>
              <p:spPr bwMode="gray">
                <a:xfrm>
                  <a:off x="4982" y="1992"/>
                  <a:ext cx="28" cy="8"/>
                </a:xfrm>
                <a:custGeom>
                  <a:avLst/>
                  <a:gdLst>
                    <a:gd name="T0" fmla="*/ 0 w 114"/>
                    <a:gd name="T1" fmla="*/ 0 h 45"/>
                    <a:gd name="T2" fmla="*/ 2 w 114"/>
                    <a:gd name="T3" fmla="*/ 0 h 45"/>
                    <a:gd name="T4" fmla="*/ 4 w 114"/>
                    <a:gd name="T5" fmla="*/ 1 h 45"/>
                    <a:gd name="T6" fmla="*/ 7 w 114"/>
                    <a:gd name="T7" fmla="*/ 1 h 45"/>
                    <a:gd name="T8" fmla="*/ 7 w 114"/>
                    <a:gd name="T9" fmla="*/ 1 h 45"/>
                    <a:gd name="T10" fmla="*/ 5 w 114"/>
                    <a:gd name="T11" fmla="*/ 1 h 45"/>
                    <a:gd name="T12" fmla="*/ 3 w 114"/>
                    <a:gd name="T13" fmla="*/ 1 h 45"/>
                    <a:gd name="T14" fmla="*/ 0 w 114"/>
                    <a:gd name="T15" fmla="*/ 1 h 45"/>
                    <a:gd name="T16" fmla="*/ 0 w 114"/>
                    <a:gd name="T17" fmla="*/ 0 h 4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14"/>
                    <a:gd name="T28" fmla="*/ 0 h 45"/>
                    <a:gd name="T29" fmla="*/ 114 w 114"/>
                    <a:gd name="T30" fmla="*/ 45 h 4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14" h="45">
                      <a:moveTo>
                        <a:pt x="0" y="0"/>
                      </a:moveTo>
                      <a:lnTo>
                        <a:pt x="33" y="9"/>
                      </a:lnTo>
                      <a:lnTo>
                        <a:pt x="71" y="17"/>
                      </a:lnTo>
                      <a:lnTo>
                        <a:pt x="112" y="26"/>
                      </a:lnTo>
                      <a:lnTo>
                        <a:pt x="114" y="45"/>
                      </a:lnTo>
                      <a:lnTo>
                        <a:pt x="85" y="39"/>
                      </a:lnTo>
                      <a:lnTo>
                        <a:pt x="47" y="29"/>
                      </a:lnTo>
                      <a:lnTo>
                        <a:pt x="3" y="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93" name="Oval 705"/>
              <p:cNvSpPr>
                <a:spLocks noChangeArrowheads="1"/>
              </p:cNvSpPr>
              <p:nvPr/>
            </p:nvSpPr>
            <p:spPr bwMode="gray">
              <a:xfrm>
                <a:off x="4957" y="1958"/>
                <a:ext cx="256" cy="39"/>
              </a:xfrm>
              <a:prstGeom prst="ellipse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94" name="Rectangle 706"/>
              <p:cNvSpPr>
                <a:spLocks noChangeArrowheads="1"/>
              </p:cNvSpPr>
              <p:nvPr/>
            </p:nvSpPr>
            <p:spPr bwMode="gray">
              <a:xfrm>
                <a:off x="4957" y="1676"/>
                <a:ext cx="256" cy="301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695" name="Group 707"/>
              <p:cNvGrpSpPr>
                <a:grpSpLocks/>
              </p:cNvGrpSpPr>
              <p:nvPr/>
            </p:nvGrpSpPr>
            <p:grpSpPr bwMode="auto">
              <a:xfrm>
                <a:off x="4957" y="1656"/>
                <a:ext cx="256" cy="42"/>
                <a:chOff x="4957" y="1656"/>
                <a:chExt cx="256" cy="42"/>
              </a:xfrm>
            </p:grpSpPr>
            <p:sp>
              <p:nvSpPr>
                <p:cNvPr id="722" name="Oval 708"/>
                <p:cNvSpPr>
                  <a:spLocks noChangeArrowheads="1"/>
                </p:cNvSpPr>
                <p:nvPr/>
              </p:nvSpPr>
              <p:spPr bwMode="gray">
                <a:xfrm>
                  <a:off x="4957" y="1659"/>
                  <a:ext cx="256" cy="39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723" name="Oval 709"/>
                <p:cNvSpPr>
                  <a:spLocks noChangeArrowheads="1"/>
                </p:cNvSpPr>
                <p:nvPr/>
              </p:nvSpPr>
              <p:spPr bwMode="gray">
                <a:xfrm>
                  <a:off x="4957" y="1656"/>
                  <a:ext cx="256" cy="39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696" name="Oval 710"/>
              <p:cNvSpPr>
                <a:spLocks noChangeArrowheads="1"/>
              </p:cNvSpPr>
              <p:nvPr/>
            </p:nvSpPr>
            <p:spPr bwMode="gray">
              <a:xfrm>
                <a:off x="4957" y="1652"/>
                <a:ext cx="255" cy="44"/>
              </a:xfrm>
              <a:prstGeom prst="ellipse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697" name="Group 711"/>
              <p:cNvGrpSpPr>
                <a:grpSpLocks/>
              </p:cNvGrpSpPr>
              <p:nvPr/>
            </p:nvGrpSpPr>
            <p:grpSpPr bwMode="auto">
              <a:xfrm>
                <a:off x="4956" y="1641"/>
                <a:ext cx="256" cy="36"/>
                <a:chOff x="4956" y="1641"/>
                <a:chExt cx="256" cy="36"/>
              </a:xfrm>
            </p:grpSpPr>
            <p:sp>
              <p:nvSpPr>
                <p:cNvPr id="720" name="Oval 712"/>
                <p:cNvSpPr>
                  <a:spLocks noChangeArrowheads="1"/>
                </p:cNvSpPr>
                <p:nvPr/>
              </p:nvSpPr>
              <p:spPr bwMode="gray">
                <a:xfrm>
                  <a:off x="4956" y="1641"/>
                  <a:ext cx="256" cy="36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721" name="Rectangle 713"/>
                <p:cNvSpPr>
                  <a:spLocks noChangeArrowheads="1"/>
                </p:cNvSpPr>
                <p:nvPr/>
              </p:nvSpPr>
              <p:spPr bwMode="gray">
                <a:xfrm>
                  <a:off x="4956" y="1650"/>
                  <a:ext cx="256" cy="9"/>
                </a:xfrm>
                <a:prstGeom prst="rect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698" name="Group 714"/>
              <p:cNvGrpSpPr>
                <a:grpSpLocks/>
              </p:cNvGrpSpPr>
              <p:nvPr/>
            </p:nvGrpSpPr>
            <p:grpSpPr bwMode="auto">
              <a:xfrm>
                <a:off x="4956" y="1634"/>
                <a:ext cx="256" cy="35"/>
                <a:chOff x="4956" y="1634"/>
                <a:chExt cx="256" cy="35"/>
              </a:xfrm>
            </p:grpSpPr>
            <p:grpSp>
              <p:nvGrpSpPr>
                <p:cNvPr id="716" name="Group 715"/>
                <p:cNvGrpSpPr>
                  <a:grpSpLocks/>
                </p:cNvGrpSpPr>
                <p:nvPr/>
              </p:nvGrpSpPr>
              <p:grpSpPr bwMode="auto">
                <a:xfrm>
                  <a:off x="4956" y="1634"/>
                  <a:ext cx="256" cy="35"/>
                  <a:chOff x="4956" y="1634"/>
                  <a:chExt cx="256" cy="35"/>
                </a:xfrm>
              </p:grpSpPr>
              <p:sp>
                <p:nvSpPr>
                  <p:cNvPr id="718" name="Oval 716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634"/>
                    <a:ext cx="255" cy="35"/>
                  </a:xfrm>
                  <a:prstGeom prst="ellipse">
                    <a:avLst/>
                  </a:prstGeom>
                  <a:solidFill>
                    <a:srgbClr val="D0D0D0"/>
                  </a:solidFill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719" name="Oval 717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637"/>
                    <a:ext cx="256" cy="32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717" name="Oval 718"/>
                <p:cNvSpPr>
                  <a:spLocks noChangeArrowheads="1"/>
                </p:cNvSpPr>
                <p:nvPr/>
              </p:nvSpPr>
              <p:spPr bwMode="gray">
                <a:xfrm>
                  <a:off x="4956" y="1634"/>
                  <a:ext cx="255" cy="35"/>
                </a:xfrm>
                <a:prstGeom prst="ellipse">
                  <a:avLst/>
                </a:prstGeom>
                <a:solidFill>
                  <a:srgbClr val="D0D0D0"/>
                </a:solidFill>
                <a:ln w="3175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699" name="Freeform 719"/>
              <p:cNvSpPr>
                <a:spLocks/>
              </p:cNvSpPr>
              <p:nvPr/>
            </p:nvSpPr>
            <p:spPr bwMode="gray">
              <a:xfrm>
                <a:off x="4982" y="1665"/>
                <a:ext cx="28" cy="6"/>
              </a:xfrm>
              <a:custGeom>
                <a:avLst/>
                <a:gdLst>
                  <a:gd name="T0" fmla="*/ 0 w 113"/>
                  <a:gd name="T1" fmla="*/ 0 h 39"/>
                  <a:gd name="T2" fmla="*/ 2 w 113"/>
                  <a:gd name="T3" fmla="*/ 0 h 39"/>
                  <a:gd name="T4" fmla="*/ 4 w 113"/>
                  <a:gd name="T5" fmla="*/ 0 h 39"/>
                  <a:gd name="T6" fmla="*/ 7 w 113"/>
                  <a:gd name="T7" fmla="*/ 0 h 39"/>
                  <a:gd name="T8" fmla="*/ 7 w 113"/>
                  <a:gd name="T9" fmla="*/ 1 h 39"/>
                  <a:gd name="T10" fmla="*/ 5 w 113"/>
                  <a:gd name="T11" fmla="*/ 1 h 39"/>
                  <a:gd name="T12" fmla="*/ 3 w 113"/>
                  <a:gd name="T13" fmla="*/ 1 h 39"/>
                  <a:gd name="T14" fmla="*/ 0 w 113"/>
                  <a:gd name="T15" fmla="*/ 0 h 39"/>
                  <a:gd name="T16" fmla="*/ 0 w 113"/>
                  <a:gd name="T17" fmla="*/ 0 h 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3"/>
                  <a:gd name="T28" fmla="*/ 0 h 39"/>
                  <a:gd name="T29" fmla="*/ 113 w 113"/>
                  <a:gd name="T30" fmla="*/ 39 h 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3" h="39">
                    <a:moveTo>
                      <a:pt x="0" y="0"/>
                    </a:moveTo>
                    <a:lnTo>
                      <a:pt x="33" y="6"/>
                    </a:lnTo>
                    <a:lnTo>
                      <a:pt x="71" y="15"/>
                    </a:lnTo>
                    <a:lnTo>
                      <a:pt x="112" y="22"/>
                    </a:lnTo>
                    <a:lnTo>
                      <a:pt x="113" y="39"/>
                    </a:lnTo>
                    <a:lnTo>
                      <a:pt x="84" y="36"/>
                    </a:lnTo>
                    <a:lnTo>
                      <a:pt x="46" y="26"/>
                    </a:lnTo>
                    <a:lnTo>
                      <a:pt x="3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00" name="Group 720"/>
              <p:cNvGrpSpPr>
                <a:grpSpLocks/>
              </p:cNvGrpSpPr>
              <p:nvPr/>
            </p:nvGrpSpPr>
            <p:grpSpPr bwMode="auto">
              <a:xfrm>
                <a:off x="5059" y="1638"/>
                <a:ext cx="51" cy="31"/>
                <a:chOff x="5059" y="1638"/>
                <a:chExt cx="51" cy="31"/>
              </a:xfrm>
            </p:grpSpPr>
            <p:grpSp>
              <p:nvGrpSpPr>
                <p:cNvPr id="701" name="Group 721"/>
                <p:cNvGrpSpPr>
                  <a:grpSpLocks/>
                </p:cNvGrpSpPr>
                <p:nvPr/>
              </p:nvGrpSpPr>
              <p:grpSpPr bwMode="auto">
                <a:xfrm>
                  <a:off x="5059" y="1638"/>
                  <a:ext cx="51" cy="31"/>
                  <a:chOff x="5059" y="1638"/>
                  <a:chExt cx="51" cy="31"/>
                </a:xfrm>
              </p:grpSpPr>
              <p:grpSp>
                <p:nvGrpSpPr>
                  <p:cNvPr id="703" name="Group 722"/>
                  <p:cNvGrpSpPr>
                    <a:grpSpLocks/>
                  </p:cNvGrpSpPr>
                  <p:nvPr/>
                </p:nvGrpSpPr>
                <p:grpSpPr bwMode="auto">
                  <a:xfrm>
                    <a:off x="5059" y="1638"/>
                    <a:ext cx="51" cy="15"/>
                    <a:chOff x="5059" y="1638"/>
                    <a:chExt cx="51" cy="15"/>
                  </a:xfrm>
                </p:grpSpPr>
                <p:sp>
                  <p:nvSpPr>
                    <p:cNvPr id="714" name="Oval 723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59" y="1638"/>
                      <a:ext cx="51" cy="15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715" name="Oval 724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59" y="1638"/>
                      <a:ext cx="51" cy="14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704" name="Freeform 725"/>
                  <p:cNvSpPr>
                    <a:spLocks/>
                  </p:cNvSpPr>
                  <p:nvPr/>
                </p:nvSpPr>
                <p:spPr bwMode="gray">
                  <a:xfrm>
                    <a:off x="5064" y="1650"/>
                    <a:ext cx="43" cy="19"/>
                  </a:xfrm>
                  <a:custGeom>
                    <a:avLst/>
                    <a:gdLst>
                      <a:gd name="T0" fmla="*/ 1 w 172"/>
                      <a:gd name="T1" fmla="*/ 0 h 111"/>
                      <a:gd name="T2" fmla="*/ 0 w 172"/>
                      <a:gd name="T3" fmla="*/ 3 h 111"/>
                      <a:gd name="T4" fmla="*/ 3 w 172"/>
                      <a:gd name="T5" fmla="*/ 3 h 111"/>
                      <a:gd name="T6" fmla="*/ 8 w 172"/>
                      <a:gd name="T7" fmla="*/ 3 h 111"/>
                      <a:gd name="T8" fmla="*/ 11 w 172"/>
                      <a:gd name="T9" fmla="*/ 3 h 111"/>
                      <a:gd name="T10" fmla="*/ 9 w 172"/>
                      <a:gd name="T11" fmla="*/ 0 h 111"/>
                      <a:gd name="T12" fmla="*/ 1 w 172"/>
                      <a:gd name="T13" fmla="*/ 0 h 11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2"/>
                      <a:gd name="T22" fmla="*/ 0 h 111"/>
                      <a:gd name="T23" fmla="*/ 172 w 172"/>
                      <a:gd name="T24" fmla="*/ 111 h 11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2" h="111">
                        <a:moveTo>
                          <a:pt x="20" y="1"/>
                        </a:moveTo>
                        <a:lnTo>
                          <a:pt x="0" y="92"/>
                        </a:lnTo>
                        <a:lnTo>
                          <a:pt x="46" y="111"/>
                        </a:lnTo>
                        <a:lnTo>
                          <a:pt x="131" y="111"/>
                        </a:lnTo>
                        <a:lnTo>
                          <a:pt x="172" y="89"/>
                        </a:lnTo>
                        <a:lnTo>
                          <a:pt x="149" y="0"/>
                        </a:lnTo>
                        <a:lnTo>
                          <a:pt x="20" y="1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5" name="Freeform 726"/>
                  <p:cNvSpPr>
                    <a:spLocks/>
                  </p:cNvSpPr>
                  <p:nvPr/>
                </p:nvSpPr>
                <p:spPr bwMode="gray">
                  <a:xfrm>
                    <a:off x="5064" y="1650"/>
                    <a:ext cx="43" cy="18"/>
                  </a:xfrm>
                  <a:custGeom>
                    <a:avLst/>
                    <a:gdLst>
                      <a:gd name="T0" fmla="*/ 1 w 170"/>
                      <a:gd name="T1" fmla="*/ 0 h 106"/>
                      <a:gd name="T2" fmla="*/ 0 w 170"/>
                      <a:gd name="T3" fmla="*/ 3 h 106"/>
                      <a:gd name="T4" fmla="*/ 3 w 170"/>
                      <a:gd name="T5" fmla="*/ 3 h 106"/>
                      <a:gd name="T6" fmla="*/ 8 w 170"/>
                      <a:gd name="T7" fmla="*/ 3 h 106"/>
                      <a:gd name="T8" fmla="*/ 11 w 170"/>
                      <a:gd name="T9" fmla="*/ 2 h 106"/>
                      <a:gd name="T10" fmla="*/ 9 w 170"/>
                      <a:gd name="T11" fmla="*/ 0 h 106"/>
                      <a:gd name="T12" fmla="*/ 1 w 170"/>
                      <a:gd name="T13" fmla="*/ 0 h 10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0"/>
                      <a:gd name="T22" fmla="*/ 0 h 106"/>
                      <a:gd name="T23" fmla="*/ 170 w 170"/>
                      <a:gd name="T24" fmla="*/ 106 h 10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0" h="106">
                        <a:moveTo>
                          <a:pt x="17" y="0"/>
                        </a:moveTo>
                        <a:lnTo>
                          <a:pt x="0" y="87"/>
                        </a:lnTo>
                        <a:lnTo>
                          <a:pt x="48" y="106"/>
                        </a:lnTo>
                        <a:lnTo>
                          <a:pt x="128" y="106"/>
                        </a:lnTo>
                        <a:lnTo>
                          <a:pt x="170" y="85"/>
                        </a:lnTo>
                        <a:lnTo>
                          <a:pt x="145" y="0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706" name="Group 727"/>
                  <p:cNvGrpSpPr>
                    <a:grpSpLocks/>
                  </p:cNvGrpSpPr>
                  <p:nvPr/>
                </p:nvGrpSpPr>
                <p:grpSpPr bwMode="auto">
                  <a:xfrm>
                    <a:off x="5069" y="1650"/>
                    <a:ext cx="31" cy="8"/>
                    <a:chOff x="5069" y="1650"/>
                    <a:chExt cx="31" cy="8"/>
                  </a:xfrm>
                </p:grpSpPr>
                <p:sp>
                  <p:nvSpPr>
                    <p:cNvPr id="711" name="Oval 728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0" cy="8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712" name="Oval 729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1" cy="8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713" name="Oval 73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1" cy="7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707" name="Group 731"/>
                  <p:cNvGrpSpPr>
                    <a:grpSpLocks/>
                  </p:cNvGrpSpPr>
                  <p:nvPr/>
                </p:nvGrpSpPr>
                <p:grpSpPr bwMode="auto">
                  <a:xfrm>
                    <a:off x="5064" y="1658"/>
                    <a:ext cx="41" cy="10"/>
                    <a:chOff x="5064" y="1658"/>
                    <a:chExt cx="41" cy="10"/>
                  </a:xfrm>
                </p:grpSpPr>
                <p:sp>
                  <p:nvSpPr>
                    <p:cNvPr id="708" name="Oval 732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4" y="1659"/>
                      <a:ext cx="40" cy="9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709" name="Oval 733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6" y="1659"/>
                      <a:ext cx="39" cy="9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710" name="Oval 734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6" y="1658"/>
                      <a:ext cx="39" cy="10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sp>
              <p:nvSpPr>
                <p:cNvPr id="702" name="Oval 735"/>
                <p:cNvSpPr>
                  <a:spLocks noChangeArrowheads="1"/>
                </p:cNvSpPr>
                <p:nvPr/>
              </p:nvSpPr>
              <p:spPr bwMode="gray">
                <a:xfrm>
                  <a:off x="5078" y="1652"/>
                  <a:ext cx="13" cy="3"/>
                </a:xfrm>
                <a:prstGeom prst="ellipse">
                  <a:avLst/>
                </a:prstGeom>
                <a:solidFill>
                  <a:srgbClr val="D0D0D0"/>
                </a:solidFill>
                <a:ln w="3175">
                  <a:solidFill>
                    <a:srgbClr val="BFBFD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98" name="Rectangle 736"/>
            <p:cNvSpPr>
              <a:spLocks noChangeArrowheads="1"/>
            </p:cNvSpPr>
            <p:nvPr/>
          </p:nvSpPr>
          <p:spPr bwMode="gray">
            <a:xfrm>
              <a:off x="4368" y="2043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</a:p>
          </p:txBody>
        </p:sp>
        <p:grpSp>
          <p:nvGrpSpPr>
            <p:cNvPr id="99" name="Group 737"/>
            <p:cNvGrpSpPr>
              <a:grpSpLocks/>
            </p:cNvGrpSpPr>
            <p:nvPr/>
          </p:nvGrpSpPr>
          <p:grpSpPr bwMode="auto">
            <a:xfrm>
              <a:off x="2070" y="2005"/>
              <a:ext cx="200" cy="339"/>
              <a:chOff x="2974" y="3217"/>
              <a:chExt cx="162" cy="291"/>
            </a:xfrm>
          </p:grpSpPr>
          <p:grpSp>
            <p:nvGrpSpPr>
              <p:cNvPr id="656" name="Group 738"/>
              <p:cNvGrpSpPr>
                <a:grpSpLocks/>
              </p:cNvGrpSpPr>
              <p:nvPr/>
            </p:nvGrpSpPr>
            <p:grpSpPr bwMode="auto">
              <a:xfrm>
                <a:off x="2975" y="3471"/>
                <a:ext cx="161" cy="37"/>
                <a:chOff x="2975" y="3471"/>
                <a:chExt cx="161" cy="37"/>
              </a:xfrm>
            </p:grpSpPr>
            <p:grpSp>
              <p:nvGrpSpPr>
                <p:cNvPr id="688" name="Group 739"/>
                <p:cNvGrpSpPr>
                  <a:grpSpLocks/>
                </p:cNvGrpSpPr>
                <p:nvPr/>
              </p:nvGrpSpPr>
              <p:grpSpPr bwMode="auto">
                <a:xfrm>
                  <a:off x="2975" y="3471"/>
                  <a:ext cx="161" cy="37"/>
                  <a:chOff x="2975" y="3471"/>
                  <a:chExt cx="161" cy="37"/>
                </a:xfrm>
              </p:grpSpPr>
              <p:sp>
                <p:nvSpPr>
                  <p:cNvPr id="690" name="Oval 740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471"/>
                    <a:ext cx="161" cy="3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91" name="Oval 741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472"/>
                    <a:ext cx="161" cy="3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689" name="Freeform 742"/>
                <p:cNvSpPr>
                  <a:spLocks/>
                </p:cNvSpPr>
                <p:nvPr/>
              </p:nvSpPr>
              <p:spPr bwMode="gray">
                <a:xfrm>
                  <a:off x="2991" y="3496"/>
                  <a:ext cx="18" cy="5"/>
                </a:xfrm>
                <a:custGeom>
                  <a:avLst/>
                  <a:gdLst>
                    <a:gd name="T0" fmla="*/ 0 w 124"/>
                    <a:gd name="T1" fmla="*/ 0 h 41"/>
                    <a:gd name="T2" fmla="*/ 1 w 124"/>
                    <a:gd name="T3" fmla="*/ 0 h 41"/>
                    <a:gd name="T4" fmla="*/ 2 w 124"/>
                    <a:gd name="T5" fmla="*/ 0 h 41"/>
                    <a:gd name="T6" fmla="*/ 3 w 124"/>
                    <a:gd name="T7" fmla="*/ 0 h 41"/>
                    <a:gd name="T8" fmla="*/ 3 w 124"/>
                    <a:gd name="T9" fmla="*/ 1 h 41"/>
                    <a:gd name="T10" fmla="*/ 2 w 124"/>
                    <a:gd name="T11" fmla="*/ 0 h 41"/>
                    <a:gd name="T12" fmla="*/ 1 w 124"/>
                    <a:gd name="T13" fmla="*/ 0 h 41"/>
                    <a:gd name="T14" fmla="*/ 0 w 124"/>
                    <a:gd name="T15" fmla="*/ 0 h 41"/>
                    <a:gd name="T16" fmla="*/ 0 w 124"/>
                    <a:gd name="T17" fmla="*/ 0 h 4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4"/>
                    <a:gd name="T28" fmla="*/ 0 h 41"/>
                    <a:gd name="T29" fmla="*/ 124 w 124"/>
                    <a:gd name="T30" fmla="*/ 41 h 4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4" h="41">
                      <a:moveTo>
                        <a:pt x="0" y="0"/>
                      </a:moveTo>
                      <a:lnTo>
                        <a:pt x="35" y="8"/>
                      </a:lnTo>
                      <a:lnTo>
                        <a:pt x="77" y="15"/>
                      </a:lnTo>
                      <a:lnTo>
                        <a:pt x="122" y="24"/>
                      </a:lnTo>
                      <a:lnTo>
                        <a:pt x="124" y="41"/>
                      </a:lnTo>
                      <a:lnTo>
                        <a:pt x="92" y="36"/>
                      </a:lnTo>
                      <a:lnTo>
                        <a:pt x="50" y="27"/>
                      </a:lnTo>
                      <a:lnTo>
                        <a:pt x="3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57" name="Oval 743"/>
              <p:cNvSpPr>
                <a:spLocks noChangeArrowheads="1"/>
              </p:cNvSpPr>
              <p:nvPr/>
            </p:nvSpPr>
            <p:spPr bwMode="gray">
              <a:xfrm>
                <a:off x="2975" y="3469"/>
                <a:ext cx="161" cy="3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58" name="Rectangle 744"/>
              <p:cNvSpPr>
                <a:spLocks noChangeArrowheads="1"/>
              </p:cNvSpPr>
              <p:nvPr/>
            </p:nvSpPr>
            <p:spPr bwMode="gray">
              <a:xfrm>
                <a:off x="2976" y="3250"/>
                <a:ext cx="160" cy="23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659" name="Group 745"/>
              <p:cNvGrpSpPr>
                <a:grpSpLocks/>
              </p:cNvGrpSpPr>
              <p:nvPr/>
            </p:nvGrpSpPr>
            <p:grpSpPr bwMode="auto">
              <a:xfrm>
                <a:off x="2976" y="3234"/>
                <a:ext cx="160" cy="33"/>
                <a:chOff x="2976" y="3234"/>
                <a:chExt cx="160" cy="33"/>
              </a:xfrm>
            </p:grpSpPr>
            <p:sp>
              <p:nvSpPr>
                <p:cNvPr id="686" name="Oval 746"/>
                <p:cNvSpPr>
                  <a:spLocks noChangeArrowheads="1"/>
                </p:cNvSpPr>
                <p:nvPr/>
              </p:nvSpPr>
              <p:spPr bwMode="gray">
                <a:xfrm>
                  <a:off x="2976" y="3237"/>
                  <a:ext cx="160" cy="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87" name="Oval 747"/>
                <p:cNvSpPr>
                  <a:spLocks noChangeArrowheads="1"/>
                </p:cNvSpPr>
                <p:nvPr/>
              </p:nvSpPr>
              <p:spPr bwMode="gray">
                <a:xfrm>
                  <a:off x="2976" y="3234"/>
                  <a:ext cx="160" cy="3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660" name="Oval 748"/>
              <p:cNvSpPr>
                <a:spLocks noChangeArrowheads="1"/>
              </p:cNvSpPr>
              <p:nvPr/>
            </p:nvSpPr>
            <p:spPr bwMode="gray">
              <a:xfrm>
                <a:off x="2976" y="3231"/>
                <a:ext cx="160" cy="3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661" name="Group 749"/>
              <p:cNvGrpSpPr>
                <a:grpSpLocks/>
              </p:cNvGrpSpPr>
              <p:nvPr/>
            </p:nvGrpSpPr>
            <p:grpSpPr bwMode="auto">
              <a:xfrm>
                <a:off x="2975" y="3223"/>
                <a:ext cx="161" cy="28"/>
                <a:chOff x="2975" y="3223"/>
                <a:chExt cx="161" cy="28"/>
              </a:xfrm>
            </p:grpSpPr>
            <p:sp>
              <p:nvSpPr>
                <p:cNvPr id="684" name="Oval 750"/>
                <p:cNvSpPr>
                  <a:spLocks noChangeArrowheads="1"/>
                </p:cNvSpPr>
                <p:nvPr/>
              </p:nvSpPr>
              <p:spPr bwMode="gray">
                <a:xfrm>
                  <a:off x="2975" y="3223"/>
                  <a:ext cx="161" cy="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85" name="Rectangle 751"/>
                <p:cNvSpPr>
                  <a:spLocks noChangeArrowheads="1"/>
                </p:cNvSpPr>
                <p:nvPr/>
              </p:nvSpPr>
              <p:spPr bwMode="gray">
                <a:xfrm>
                  <a:off x="2975" y="3230"/>
                  <a:ext cx="161" cy="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662" name="Group 752"/>
              <p:cNvGrpSpPr>
                <a:grpSpLocks/>
              </p:cNvGrpSpPr>
              <p:nvPr/>
            </p:nvGrpSpPr>
            <p:grpSpPr bwMode="auto">
              <a:xfrm>
                <a:off x="2974" y="3217"/>
                <a:ext cx="162" cy="29"/>
                <a:chOff x="2974" y="3217"/>
                <a:chExt cx="162" cy="29"/>
              </a:xfrm>
            </p:grpSpPr>
            <p:grpSp>
              <p:nvGrpSpPr>
                <p:cNvPr id="680" name="Group 753"/>
                <p:cNvGrpSpPr>
                  <a:grpSpLocks/>
                </p:cNvGrpSpPr>
                <p:nvPr/>
              </p:nvGrpSpPr>
              <p:grpSpPr bwMode="auto">
                <a:xfrm>
                  <a:off x="2974" y="3217"/>
                  <a:ext cx="162" cy="29"/>
                  <a:chOff x="2974" y="3217"/>
                  <a:chExt cx="162" cy="29"/>
                </a:xfrm>
              </p:grpSpPr>
              <p:sp>
                <p:nvSpPr>
                  <p:cNvPr id="682" name="Oval 754"/>
                  <p:cNvSpPr>
                    <a:spLocks noChangeArrowheads="1"/>
                  </p:cNvSpPr>
                  <p:nvPr/>
                </p:nvSpPr>
                <p:spPr bwMode="gray">
                  <a:xfrm>
                    <a:off x="2974" y="3217"/>
                    <a:ext cx="162" cy="2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83" name="Oval 755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220"/>
                    <a:ext cx="161" cy="2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681" name="Oval 756"/>
                <p:cNvSpPr>
                  <a:spLocks noChangeArrowheads="1"/>
                </p:cNvSpPr>
                <p:nvPr/>
              </p:nvSpPr>
              <p:spPr bwMode="gray">
                <a:xfrm>
                  <a:off x="2974" y="3217"/>
                  <a:ext cx="162" cy="29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663" name="Freeform 757"/>
              <p:cNvSpPr>
                <a:spLocks/>
              </p:cNvSpPr>
              <p:nvPr/>
            </p:nvSpPr>
            <p:spPr bwMode="gray">
              <a:xfrm>
                <a:off x="2991" y="3241"/>
                <a:ext cx="18" cy="5"/>
              </a:xfrm>
              <a:custGeom>
                <a:avLst/>
                <a:gdLst>
                  <a:gd name="T0" fmla="*/ 0 w 123"/>
                  <a:gd name="T1" fmla="*/ 0 h 36"/>
                  <a:gd name="T2" fmla="*/ 1 w 123"/>
                  <a:gd name="T3" fmla="*/ 0 h 36"/>
                  <a:gd name="T4" fmla="*/ 2 w 123"/>
                  <a:gd name="T5" fmla="*/ 0 h 36"/>
                  <a:gd name="T6" fmla="*/ 3 w 123"/>
                  <a:gd name="T7" fmla="*/ 0 h 36"/>
                  <a:gd name="T8" fmla="*/ 3 w 123"/>
                  <a:gd name="T9" fmla="*/ 1 h 36"/>
                  <a:gd name="T10" fmla="*/ 2 w 123"/>
                  <a:gd name="T11" fmla="*/ 1 h 36"/>
                  <a:gd name="T12" fmla="*/ 1 w 123"/>
                  <a:gd name="T13" fmla="*/ 0 h 36"/>
                  <a:gd name="T14" fmla="*/ 0 w 123"/>
                  <a:gd name="T15" fmla="*/ 0 h 36"/>
                  <a:gd name="T16" fmla="*/ 0 w 123"/>
                  <a:gd name="T17" fmla="*/ 0 h 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3"/>
                  <a:gd name="T28" fmla="*/ 0 h 36"/>
                  <a:gd name="T29" fmla="*/ 123 w 123"/>
                  <a:gd name="T30" fmla="*/ 36 h 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3" h="36">
                    <a:moveTo>
                      <a:pt x="0" y="0"/>
                    </a:moveTo>
                    <a:lnTo>
                      <a:pt x="35" y="6"/>
                    </a:lnTo>
                    <a:lnTo>
                      <a:pt x="77" y="14"/>
                    </a:lnTo>
                    <a:lnTo>
                      <a:pt x="122" y="21"/>
                    </a:lnTo>
                    <a:lnTo>
                      <a:pt x="123" y="36"/>
                    </a:lnTo>
                    <a:lnTo>
                      <a:pt x="91" y="33"/>
                    </a:lnTo>
                    <a:lnTo>
                      <a:pt x="49" y="24"/>
                    </a:lnTo>
                    <a:lnTo>
                      <a:pt x="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64" name="Group 758"/>
              <p:cNvGrpSpPr>
                <a:grpSpLocks/>
              </p:cNvGrpSpPr>
              <p:nvPr/>
            </p:nvGrpSpPr>
            <p:grpSpPr bwMode="auto">
              <a:xfrm>
                <a:off x="3039" y="3220"/>
                <a:ext cx="33" cy="25"/>
                <a:chOff x="3039" y="3220"/>
                <a:chExt cx="33" cy="25"/>
              </a:xfrm>
            </p:grpSpPr>
            <p:grpSp>
              <p:nvGrpSpPr>
                <p:cNvPr id="665" name="Group 759"/>
                <p:cNvGrpSpPr>
                  <a:grpSpLocks/>
                </p:cNvGrpSpPr>
                <p:nvPr/>
              </p:nvGrpSpPr>
              <p:grpSpPr bwMode="auto">
                <a:xfrm>
                  <a:off x="3039" y="3220"/>
                  <a:ext cx="33" cy="25"/>
                  <a:chOff x="3039" y="3220"/>
                  <a:chExt cx="33" cy="25"/>
                </a:xfrm>
              </p:grpSpPr>
              <p:grpSp>
                <p:nvGrpSpPr>
                  <p:cNvPr id="667" name="Group 760"/>
                  <p:cNvGrpSpPr>
                    <a:grpSpLocks/>
                  </p:cNvGrpSpPr>
                  <p:nvPr/>
                </p:nvGrpSpPr>
                <p:grpSpPr bwMode="auto">
                  <a:xfrm>
                    <a:off x="3039" y="3220"/>
                    <a:ext cx="33" cy="13"/>
                    <a:chOff x="3039" y="3220"/>
                    <a:chExt cx="33" cy="13"/>
                  </a:xfrm>
                </p:grpSpPr>
                <p:sp>
                  <p:nvSpPr>
                    <p:cNvPr id="678" name="Oval 761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39" y="3220"/>
                      <a:ext cx="33" cy="13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679" name="Oval 762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39" y="3220"/>
                      <a:ext cx="33" cy="1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668" name="Freeform 763"/>
                  <p:cNvSpPr>
                    <a:spLocks/>
                  </p:cNvSpPr>
                  <p:nvPr/>
                </p:nvSpPr>
                <p:spPr bwMode="gray">
                  <a:xfrm>
                    <a:off x="3042" y="3230"/>
                    <a:ext cx="27" cy="15"/>
                  </a:xfrm>
                  <a:custGeom>
                    <a:avLst/>
                    <a:gdLst>
                      <a:gd name="T0" fmla="*/ 0 w 189"/>
                      <a:gd name="T1" fmla="*/ 0 h 102"/>
                      <a:gd name="T2" fmla="*/ 0 w 189"/>
                      <a:gd name="T3" fmla="*/ 2 h 102"/>
                      <a:gd name="T4" fmla="*/ 1 w 189"/>
                      <a:gd name="T5" fmla="*/ 2 h 102"/>
                      <a:gd name="T6" fmla="*/ 3 w 189"/>
                      <a:gd name="T7" fmla="*/ 2 h 102"/>
                      <a:gd name="T8" fmla="*/ 4 w 189"/>
                      <a:gd name="T9" fmla="*/ 2 h 102"/>
                      <a:gd name="T10" fmla="*/ 3 w 189"/>
                      <a:gd name="T11" fmla="*/ 0 h 102"/>
                      <a:gd name="T12" fmla="*/ 0 w 189"/>
                      <a:gd name="T13" fmla="*/ 0 h 10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9"/>
                      <a:gd name="T22" fmla="*/ 0 h 102"/>
                      <a:gd name="T23" fmla="*/ 189 w 189"/>
                      <a:gd name="T24" fmla="*/ 102 h 10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9" h="102">
                        <a:moveTo>
                          <a:pt x="22" y="1"/>
                        </a:moveTo>
                        <a:lnTo>
                          <a:pt x="0" y="84"/>
                        </a:lnTo>
                        <a:lnTo>
                          <a:pt x="50" y="102"/>
                        </a:lnTo>
                        <a:lnTo>
                          <a:pt x="144" y="102"/>
                        </a:lnTo>
                        <a:lnTo>
                          <a:pt x="189" y="81"/>
                        </a:lnTo>
                        <a:lnTo>
                          <a:pt x="164" y="0"/>
                        </a:lnTo>
                        <a:lnTo>
                          <a:pt x="22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9" name="Freeform 764"/>
                  <p:cNvSpPr>
                    <a:spLocks/>
                  </p:cNvSpPr>
                  <p:nvPr/>
                </p:nvSpPr>
                <p:spPr bwMode="gray">
                  <a:xfrm>
                    <a:off x="3043" y="3230"/>
                    <a:ext cx="26" cy="14"/>
                  </a:xfrm>
                  <a:custGeom>
                    <a:avLst/>
                    <a:gdLst>
                      <a:gd name="T0" fmla="*/ 0 w 187"/>
                      <a:gd name="T1" fmla="*/ 0 h 97"/>
                      <a:gd name="T2" fmla="*/ 0 w 187"/>
                      <a:gd name="T3" fmla="*/ 2 h 97"/>
                      <a:gd name="T4" fmla="*/ 1 w 187"/>
                      <a:gd name="T5" fmla="*/ 2 h 97"/>
                      <a:gd name="T6" fmla="*/ 3 w 187"/>
                      <a:gd name="T7" fmla="*/ 2 h 97"/>
                      <a:gd name="T8" fmla="*/ 4 w 187"/>
                      <a:gd name="T9" fmla="*/ 2 h 97"/>
                      <a:gd name="T10" fmla="*/ 3 w 187"/>
                      <a:gd name="T11" fmla="*/ 0 h 97"/>
                      <a:gd name="T12" fmla="*/ 0 w 187"/>
                      <a:gd name="T13" fmla="*/ 0 h 9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7"/>
                      <a:gd name="T22" fmla="*/ 0 h 97"/>
                      <a:gd name="T23" fmla="*/ 187 w 187"/>
                      <a:gd name="T24" fmla="*/ 97 h 9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7" h="97">
                        <a:moveTo>
                          <a:pt x="19" y="0"/>
                        </a:moveTo>
                        <a:lnTo>
                          <a:pt x="0" y="79"/>
                        </a:lnTo>
                        <a:lnTo>
                          <a:pt x="53" y="97"/>
                        </a:lnTo>
                        <a:lnTo>
                          <a:pt x="141" y="97"/>
                        </a:lnTo>
                        <a:lnTo>
                          <a:pt x="187" y="78"/>
                        </a:lnTo>
                        <a:lnTo>
                          <a:pt x="159" y="0"/>
                        </a:lnTo>
                        <a:lnTo>
                          <a:pt x="19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670" name="Group 765"/>
                  <p:cNvGrpSpPr>
                    <a:grpSpLocks/>
                  </p:cNvGrpSpPr>
                  <p:nvPr/>
                </p:nvGrpSpPr>
                <p:grpSpPr bwMode="auto">
                  <a:xfrm>
                    <a:off x="3045" y="3229"/>
                    <a:ext cx="21" cy="8"/>
                    <a:chOff x="3045" y="3229"/>
                    <a:chExt cx="21" cy="8"/>
                  </a:xfrm>
                </p:grpSpPr>
                <p:sp>
                  <p:nvSpPr>
                    <p:cNvPr id="675" name="Oval 766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0" cy="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676" name="Oval 767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1" cy="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677" name="Oval 768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1" cy="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671" name="Group 769"/>
                  <p:cNvGrpSpPr>
                    <a:grpSpLocks/>
                  </p:cNvGrpSpPr>
                  <p:nvPr/>
                </p:nvGrpSpPr>
                <p:grpSpPr bwMode="auto">
                  <a:xfrm>
                    <a:off x="3042" y="3235"/>
                    <a:ext cx="27" cy="10"/>
                    <a:chOff x="3042" y="3235"/>
                    <a:chExt cx="27" cy="10"/>
                  </a:xfrm>
                </p:grpSpPr>
                <p:sp>
                  <p:nvSpPr>
                    <p:cNvPr id="672" name="Oval 77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2" y="3236"/>
                      <a:ext cx="27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673" name="Oval 771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3" y="3236"/>
                      <a:ext cx="26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674" name="Oval 772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3" y="3235"/>
                      <a:ext cx="26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sp>
              <p:nvSpPr>
                <p:cNvPr id="666" name="Oval 773"/>
                <p:cNvSpPr>
                  <a:spLocks noChangeArrowheads="1"/>
                </p:cNvSpPr>
                <p:nvPr/>
              </p:nvSpPr>
              <p:spPr bwMode="gray">
                <a:xfrm>
                  <a:off x="3051" y="3231"/>
                  <a:ext cx="9" cy="4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BFBFD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100" name="Rectangle 774"/>
            <p:cNvSpPr>
              <a:spLocks noChangeArrowheads="1"/>
            </p:cNvSpPr>
            <p:nvPr/>
          </p:nvSpPr>
          <p:spPr bwMode="gray">
            <a:xfrm>
              <a:off x="2064" y="2041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 dirty="0">
                  <a:latin typeface="Times New Roman" pitchFamily="18" charset="0"/>
                </a:rPr>
                <a:t>C</a:t>
              </a:r>
            </a:p>
          </p:txBody>
        </p:sp>
        <p:grpSp>
          <p:nvGrpSpPr>
            <p:cNvPr id="101" name="Group 775"/>
            <p:cNvGrpSpPr>
              <a:grpSpLocks/>
            </p:cNvGrpSpPr>
            <p:nvPr/>
          </p:nvGrpSpPr>
          <p:grpSpPr bwMode="auto">
            <a:xfrm>
              <a:off x="2341" y="2005"/>
              <a:ext cx="192" cy="328"/>
              <a:chOff x="4956" y="1634"/>
              <a:chExt cx="257" cy="374"/>
            </a:xfrm>
          </p:grpSpPr>
          <p:grpSp>
            <p:nvGrpSpPr>
              <p:cNvPr id="620" name="Group 776"/>
              <p:cNvGrpSpPr>
                <a:grpSpLocks/>
              </p:cNvGrpSpPr>
              <p:nvPr/>
            </p:nvGrpSpPr>
            <p:grpSpPr bwMode="auto">
              <a:xfrm>
                <a:off x="4956" y="1960"/>
                <a:ext cx="257" cy="48"/>
                <a:chOff x="4956" y="1960"/>
                <a:chExt cx="257" cy="48"/>
              </a:xfrm>
            </p:grpSpPr>
            <p:grpSp>
              <p:nvGrpSpPr>
                <p:cNvPr id="652" name="Group 777"/>
                <p:cNvGrpSpPr>
                  <a:grpSpLocks/>
                </p:cNvGrpSpPr>
                <p:nvPr/>
              </p:nvGrpSpPr>
              <p:grpSpPr bwMode="auto">
                <a:xfrm>
                  <a:off x="4956" y="1960"/>
                  <a:ext cx="257" cy="48"/>
                  <a:chOff x="4956" y="1960"/>
                  <a:chExt cx="257" cy="48"/>
                </a:xfrm>
              </p:grpSpPr>
              <p:sp>
                <p:nvSpPr>
                  <p:cNvPr id="654" name="Oval 778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960"/>
                    <a:ext cx="257" cy="48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55" name="Oval 779"/>
                  <p:cNvSpPr>
                    <a:spLocks noChangeArrowheads="1"/>
                  </p:cNvSpPr>
                  <p:nvPr/>
                </p:nvSpPr>
                <p:spPr bwMode="gray">
                  <a:xfrm>
                    <a:off x="4957" y="1961"/>
                    <a:ext cx="256" cy="40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653" name="Freeform 780"/>
                <p:cNvSpPr>
                  <a:spLocks/>
                </p:cNvSpPr>
                <p:nvPr/>
              </p:nvSpPr>
              <p:spPr bwMode="gray">
                <a:xfrm>
                  <a:off x="4982" y="1992"/>
                  <a:ext cx="28" cy="8"/>
                </a:xfrm>
                <a:custGeom>
                  <a:avLst/>
                  <a:gdLst>
                    <a:gd name="T0" fmla="*/ 0 w 114"/>
                    <a:gd name="T1" fmla="*/ 0 h 45"/>
                    <a:gd name="T2" fmla="*/ 2 w 114"/>
                    <a:gd name="T3" fmla="*/ 0 h 45"/>
                    <a:gd name="T4" fmla="*/ 4 w 114"/>
                    <a:gd name="T5" fmla="*/ 1 h 45"/>
                    <a:gd name="T6" fmla="*/ 7 w 114"/>
                    <a:gd name="T7" fmla="*/ 1 h 45"/>
                    <a:gd name="T8" fmla="*/ 7 w 114"/>
                    <a:gd name="T9" fmla="*/ 1 h 45"/>
                    <a:gd name="T10" fmla="*/ 5 w 114"/>
                    <a:gd name="T11" fmla="*/ 1 h 45"/>
                    <a:gd name="T12" fmla="*/ 3 w 114"/>
                    <a:gd name="T13" fmla="*/ 1 h 45"/>
                    <a:gd name="T14" fmla="*/ 0 w 114"/>
                    <a:gd name="T15" fmla="*/ 1 h 45"/>
                    <a:gd name="T16" fmla="*/ 0 w 114"/>
                    <a:gd name="T17" fmla="*/ 0 h 4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14"/>
                    <a:gd name="T28" fmla="*/ 0 h 45"/>
                    <a:gd name="T29" fmla="*/ 114 w 114"/>
                    <a:gd name="T30" fmla="*/ 45 h 4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14" h="45">
                      <a:moveTo>
                        <a:pt x="0" y="0"/>
                      </a:moveTo>
                      <a:lnTo>
                        <a:pt x="33" y="9"/>
                      </a:lnTo>
                      <a:lnTo>
                        <a:pt x="71" y="17"/>
                      </a:lnTo>
                      <a:lnTo>
                        <a:pt x="112" y="26"/>
                      </a:lnTo>
                      <a:lnTo>
                        <a:pt x="114" y="45"/>
                      </a:lnTo>
                      <a:lnTo>
                        <a:pt x="85" y="39"/>
                      </a:lnTo>
                      <a:lnTo>
                        <a:pt x="47" y="29"/>
                      </a:lnTo>
                      <a:lnTo>
                        <a:pt x="3" y="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21" name="Oval 781"/>
              <p:cNvSpPr>
                <a:spLocks noChangeArrowheads="1"/>
              </p:cNvSpPr>
              <p:nvPr/>
            </p:nvSpPr>
            <p:spPr bwMode="gray">
              <a:xfrm>
                <a:off x="4957" y="1958"/>
                <a:ext cx="256" cy="39"/>
              </a:xfrm>
              <a:prstGeom prst="ellipse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" name="Rectangle 782"/>
              <p:cNvSpPr>
                <a:spLocks noChangeArrowheads="1"/>
              </p:cNvSpPr>
              <p:nvPr/>
            </p:nvSpPr>
            <p:spPr bwMode="gray">
              <a:xfrm>
                <a:off x="4957" y="1676"/>
                <a:ext cx="256" cy="301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623" name="Group 783"/>
              <p:cNvGrpSpPr>
                <a:grpSpLocks/>
              </p:cNvGrpSpPr>
              <p:nvPr/>
            </p:nvGrpSpPr>
            <p:grpSpPr bwMode="auto">
              <a:xfrm>
                <a:off x="4957" y="1656"/>
                <a:ext cx="256" cy="42"/>
                <a:chOff x="4957" y="1656"/>
                <a:chExt cx="256" cy="42"/>
              </a:xfrm>
            </p:grpSpPr>
            <p:sp>
              <p:nvSpPr>
                <p:cNvPr id="650" name="Oval 784"/>
                <p:cNvSpPr>
                  <a:spLocks noChangeArrowheads="1"/>
                </p:cNvSpPr>
                <p:nvPr/>
              </p:nvSpPr>
              <p:spPr bwMode="gray">
                <a:xfrm>
                  <a:off x="4957" y="1659"/>
                  <a:ext cx="256" cy="39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51" name="Oval 785"/>
                <p:cNvSpPr>
                  <a:spLocks noChangeArrowheads="1"/>
                </p:cNvSpPr>
                <p:nvPr/>
              </p:nvSpPr>
              <p:spPr bwMode="gray">
                <a:xfrm>
                  <a:off x="4957" y="1656"/>
                  <a:ext cx="256" cy="39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624" name="Oval 786"/>
              <p:cNvSpPr>
                <a:spLocks noChangeArrowheads="1"/>
              </p:cNvSpPr>
              <p:nvPr/>
            </p:nvSpPr>
            <p:spPr bwMode="gray">
              <a:xfrm>
                <a:off x="4957" y="1652"/>
                <a:ext cx="255" cy="44"/>
              </a:xfrm>
              <a:prstGeom prst="ellipse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625" name="Group 787"/>
              <p:cNvGrpSpPr>
                <a:grpSpLocks/>
              </p:cNvGrpSpPr>
              <p:nvPr/>
            </p:nvGrpSpPr>
            <p:grpSpPr bwMode="auto">
              <a:xfrm>
                <a:off x="4956" y="1641"/>
                <a:ext cx="256" cy="36"/>
                <a:chOff x="4956" y="1641"/>
                <a:chExt cx="256" cy="36"/>
              </a:xfrm>
            </p:grpSpPr>
            <p:sp>
              <p:nvSpPr>
                <p:cNvPr id="648" name="Oval 788"/>
                <p:cNvSpPr>
                  <a:spLocks noChangeArrowheads="1"/>
                </p:cNvSpPr>
                <p:nvPr/>
              </p:nvSpPr>
              <p:spPr bwMode="gray">
                <a:xfrm>
                  <a:off x="4956" y="1641"/>
                  <a:ext cx="256" cy="36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49" name="Rectangle 789"/>
                <p:cNvSpPr>
                  <a:spLocks noChangeArrowheads="1"/>
                </p:cNvSpPr>
                <p:nvPr/>
              </p:nvSpPr>
              <p:spPr bwMode="gray">
                <a:xfrm>
                  <a:off x="4956" y="1650"/>
                  <a:ext cx="256" cy="9"/>
                </a:xfrm>
                <a:prstGeom prst="rect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626" name="Group 790"/>
              <p:cNvGrpSpPr>
                <a:grpSpLocks/>
              </p:cNvGrpSpPr>
              <p:nvPr/>
            </p:nvGrpSpPr>
            <p:grpSpPr bwMode="auto">
              <a:xfrm>
                <a:off x="4956" y="1634"/>
                <a:ext cx="256" cy="35"/>
                <a:chOff x="4956" y="1634"/>
                <a:chExt cx="256" cy="35"/>
              </a:xfrm>
            </p:grpSpPr>
            <p:grpSp>
              <p:nvGrpSpPr>
                <p:cNvPr id="644" name="Group 791"/>
                <p:cNvGrpSpPr>
                  <a:grpSpLocks/>
                </p:cNvGrpSpPr>
                <p:nvPr/>
              </p:nvGrpSpPr>
              <p:grpSpPr bwMode="auto">
                <a:xfrm>
                  <a:off x="4956" y="1634"/>
                  <a:ext cx="256" cy="35"/>
                  <a:chOff x="4956" y="1634"/>
                  <a:chExt cx="256" cy="35"/>
                </a:xfrm>
              </p:grpSpPr>
              <p:sp>
                <p:nvSpPr>
                  <p:cNvPr id="646" name="Oval 792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634"/>
                    <a:ext cx="255" cy="35"/>
                  </a:xfrm>
                  <a:prstGeom prst="ellipse">
                    <a:avLst/>
                  </a:prstGeom>
                  <a:solidFill>
                    <a:srgbClr val="D0D0D0"/>
                  </a:solidFill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47" name="Oval 793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637"/>
                    <a:ext cx="256" cy="32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645" name="Oval 794"/>
                <p:cNvSpPr>
                  <a:spLocks noChangeArrowheads="1"/>
                </p:cNvSpPr>
                <p:nvPr/>
              </p:nvSpPr>
              <p:spPr bwMode="gray">
                <a:xfrm>
                  <a:off x="4956" y="1634"/>
                  <a:ext cx="255" cy="35"/>
                </a:xfrm>
                <a:prstGeom prst="ellipse">
                  <a:avLst/>
                </a:prstGeom>
                <a:solidFill>
                  <a:srgbClr val="D0D0D0"/>
                </a:solidFill>
                <a:ln w="3175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627" name="Freeform 795"/>
              <p:cNvSpPr>
                <a:spLocks/>
              </p:cNvSpPr>
              <p:nvPr/>
            </p:nvSpPr>
            <p:spPr bwMode="gray">
              <a:xfrm>
                <a:off x="4982" y="1665"/>
                <a:ext cx="28" cy="6"/>
              </a:xfrm>
              <a:custGeom>
                <a:avLst/>
                <a:gdLst>
                  <a:gd name="T0" fmla="*/ 0 w 113"/>
                  <a:gd name="T1" fmla="*/ 0 h 39"/>
                  <a:gd name="T2" fmla="*/ 2 w 113"/>
                  <a:gd name="T3" fmla="*/ 0 h 39"/>
                  <a:gd name="T4" fmla="*/ 4 w 113"/>
                  <a:gd name="T5" fmla="*/ 0 h 39"/>
                  <a:gd name="T6" fmla="*/ 7 w 113"/>
                  <a:gd name="T7" fmla="*/ 0 h 39"/>
                  <a:gd name="T8" fmla="*/ 7 w 113"/>
                  <a:gd name="T9" fmla="*/ 1 h 39"/>
                  <a:gd name="T10" fmla="*/ 5 w 113"/>
                  <a:gd name="T11" fmla="*/ 1 h 39"/>
                  <a:gd name="T12" fmla="*/ 3 w 113"/>
                  <a:gd name="T13" fmla="*/ 1 h 39"/>
                  <a:gd name="T14" fmla="*/ 0 w 113"/>
                  <a:gd name="T15" fmla="*/ 0 h 39"/>
                  <a:gd name="T16" fmla="*/ 0 w 113"/>
                  <a:gd name="T17" fmla="*/ 0 h 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3"/>
                  <a:gd name="T28" fmla="*/ 0 h 39"/>
                  <a:gd name="T29" fmla="*/ 113 w 113"/>
                  <a:gd name="T30" fmla="*/ 39 h 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3" h="39">
                    <a:moveTo>
                      <a:pt x="0" y="0"/>
                    </a:moveTo>
                    <a:lnTo>
                      <a:pt x="33" y="6"/>
                    </a:lnTo>
                    <a:lnTo>
                      <a:pt x="71" y="15"/>
                    </a:lnTo>
                    <a:lnTo>
                      <a:pt x="112" y="22"/>
                    </a:lnTo>
                    <a:lnTo>
                      <a:pt x="113" y="39"/>
                    </a:lnTo>
                    <a:lnTo>
                      <a:pt x="84" y="36"/>
                    </a:lnTo>
                    <a:lnTo>
                      <a:pt x="46" y="26"/>
                    </a:lnTo>
                    <a:lnTo>
                      <a:pt x="3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28" name="Group 796"/>
              <p:cNvGrpSpPr>
                <a:grpSpLocks/>
              </p:cNvGrpSpPr>
              <p:nvPr/>
            </p:nvGrpSpPr>
            <p:grpSpPr bwMode="auto">
              <a:xfrm>
                <a:off x="5059" y="1638"/>
                <a:ext cx="51" cy="31"/>
                <a:chOff x="5059" y="1638"/>
                <a:chExt cx="51" cy="31"/>
              </a:xfrm>
            </p:grpSpPr>
            <p:grpSp>
              <p:nvGrpSpPr>
                <p:cNvPr id="629" name="Group 797"/>
                <p:cNvGrpSpPr>
                  <a:grpSpLocks/>
                </p:cNvGrpSpPr>
                <p:nvPr/>
              </p:nvGrpSpPr>
              <p:grpSpPr bwMode="auto">
                <a:xfrm>
                  <a:off x="5059" y="1638"/>
                  <a:ext cx="51" cy="31"/>
                  <a:chOff x="5059" y="1638"/>
                  <a:chExt cx="51" cy="31"/>
                </a:xfrm>
              </p:grpSpPr>
              <p:grpSp>
                <p:nvGrpSpPr>
                  <p:cNvPr id="631" name="Group 798"/>
                  <p:cNvGrpSpPr>
                    <a:grpSpLocks/>
                  </p:cNvGrpSpPr>
                  <p:nvPr/>
                </p:nvGrpSpPr>
                <p:grpSpPr bwMode="auto">
                  <a:xfrm>
                    <a:off x="5059" y="1638"/>
                    <a:ext cx="51" cy="15"/>
                    <a:chOff x="5059" y="1638"/>
                    <a:chExt cx="51" cy="15"/>
                  </a:xfrm>
                </p:grpSpPr>
                <p:sp>
                  <p:nvSpPr>
                    <p:cNvPr id="642" name="Oval 799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59" y="1638"/>
                      <a:ext cx="51" cy="15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643" name="Oval 80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59" y="1638"/>
                      <a:ext cx="51" cy="14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632" name="Freeform 801"/>
                  <p:cNvSpPr>
                    <a:spLocks/>
                  </p:cNvSpPr>
                  <p:nvPr/>
                </p:nvSpPr>
                <p:spPr bwMode="gray">
                  <a:xfrm>
                    <a:off x="5064" y="1650"/>
                    <a:ext cx="43" cy="19"/>
                  </a:xfrm>
                  <a:custGeom>
                    <a:avLst/>
                    <a:gdLst>
                      <a:gd name="T0" fmla="*/ 1 w 172"/>
                      <a:gd name="T1" fmla="*/ 0 h 111"/>
                      <a:gd name="T2" fmla="*/ 0 w 172"/>
                      <a:gd name="T3" fmla="*/ 3 h 111"/>
                      <a:gd name="T4" fmla="*/ 3 w 172"/>
                      <a:gd name="T5" fmla="*/ 3 h 111"/>
                      <a:gd name="T6" fmla="*/ 8 w 172"/>
                      <a:gd name="T7" fmla="*/ 3 h 111"/>
                      <a:gd name="T8" fmla="*/ 11 w 172"/>
                      <a:gd name="T9" fmla="*/ 3 h 111"/>
                      <a:gd name="T10" fmla="*/ 9 w 172"/>
                      <a:gd name="T11" fmla="*/ 0 h 111"/>
                      <a:gd name="T12" fmla="*/ 1 w 172"/>
                      <a:gd name="T13" fmla="*/ 0 h 11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2"/>
                      <a:gd name="T22" fmla="*/ 0 h 111"/>
                      <a:gd name="T23" fmla="*/ 172 w 172"/>
                      <a:gd name="T24" fmla="*/ 111 h 11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2" h="111">
                        <a:moveTo>
                          <a:pt x="20" y="1"/>
                        </a:moveTo>
                        <a:lnTo>
                          <a:pt x="0" y="92"/>
                        </a:lnTo>
                        <a:lnTo>
                          <a:pt x="46" y="111"/>
                        </a:lnTo>
                        <a:lnTo>
                          <a:pt x="131" y="111"/>
                        </a:lnTo>
                        <a:lnTo>
                          <a:pt x="172" y="89"/>
                        </a:lnTo>
                        <a:lnTo>
                          <a:pt x="149" y="0"/>
                        </a:lnTo>
                        <a:lnTo>
                          <a:pt x="20" y="1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3" name="Freeform 802"/>
                  <p:cNvSpPr>
                    <a:spLocks/>
                  </p:cNvSpPr>
                  <p:nvPr/>
                </p:nvSpPr>
                <p:spPr bwMode="gray">
                  <a:xfrm>
                    <a:off x="5064" y="1650"/>
                    <a:ext cx="43" cy="18"/>
                  </a:xfrm>
                  <a:custGeom>
                    <a:avLst/>
                    <a:gdLst>
                      <a:gd name="T0" fmla="*/ 1 w 170"/>
                      <a:gd name="T1" fmla="*/ 0 h 106"/>
                      <a:gd name="T2" fmla="*/ 0 w 170"/>
                      <a:gd name="T3" fmla="*/ 3 h 106"/>
                      <a:gd name="T4" fmla="*/ 3 w 170"/>
                      <a:gd name="T5" fmla="*/ 3 h 106"/>
                      <a:gd name="T6" fmla="*/ 8 w 170"/>
                      <a:gd name="T7" fmla="*/ 3 h 106"/>
                      <a:gd name="T8" fmla="*/ 11 w 170"/>
                      <a:gd name="T9" fmla="*/ 2 h 106"/>
                      <a:gd name="T10" fmla="*/ 9 w 170"/>
                      <a:gd name="T11" fmla="*/ 0 h 106"/>
                      <a:gd name="T12" fmla="*/ 1 w 170"/>
                      <a:gd name="T13" fmla="*/ 0 h 10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0"/>
                      <a:gd name="T22" fmla="*/ 0 h 106"/>
                      <a:gd name="T23" fmla="*/ 170 w 170"/>
                      <a:gd name="T24" fmla="*/ 106 h 10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0" h="106">
                        <a:moveTo>
                          <a:pt x="17" y="0"/>
                        </a:moveTo>
                        <a:lnTo>
                          <a:pt x="0" y="87"/>
                        </a:lnTo>
                        <a:lnTo>
                          <a:pt x="48" y="106"/>
                        </a:lnTo>
                        <a:lnTo>
                          <a:pt x="128" y="106"/>
                        </a:lnTo>
                        <a:lnTo>
                          <a:pt x="170" y="85"/>
                        </a:lnTo>
                        <a:lnTo>
                          <a:pt x="145" y="0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634" name="Group 803"/>
                  <p:cNvGrpSpPr>
                    <a:grpSpLocks/>
                  </p:cNvGrpSpPr>
                  <p:nvPr/>
                </p:nvGrpSpPr>
                <p:grpSpPr bwMode="auto">
                  <a:xfrm>
                    <a:off x="5069" y="1650"/>
                    <a:ext cx="31" cy="8"/>
                    <a:chOff x="5069" y="1650"/>
                    <a:chExt cx="31" cy="8"/>
                  </a:xfrm>
                </p:grpSpPr>
                <p:sp>
                  <p:nvSpPr>
                    <p:cNvPr id="639" name="Oval 804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0" cy="8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640" name="Oval 805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1" cy="8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641" name="Oval 806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1" cy="7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635" name="Group 807"/>
                  <p:cNvGrpSpPr>
                    <a:grpSpLocks/>
                  </p:cNvGrpSpPr>
                  <p:nvPr/>
                </p:nvGrpSpPr>
                <p:grpSpPr bwMode="auto">
                  <a:xfrm>
                    <a:off x="5064" y="1658"/>
                    <a:ext cx="41" cy="10"/>
                    <a:chOff x="5064" y="1658"/>
                    <a:chExt cx="41" cy="10"/>
                  </a:xfrm>
                </p:grpSpPr>
                <p:sp>
                  <p:nvSpPr>
                    <p:cNvPr id="636" name="Oval 808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4" y="1659"/>
                      <a:ext cx="40" cy="9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637" name="Oval 809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6" y="1659"/>
                      <a:ext cx="39" cy="9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638" name="Oval 81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6" y="1658"/>
                      <a:ext cx="39" cy="10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sp>
              <p:nvSpPr>
                <p:cNvPr id="630" name="Oval 811"/>
                <p:cNvSpPr>
                  <a:spLocks noChangeArrowheads="1"/>
                </p:cNvSpPr>
                <p:nvPr/>
              </p:nvSpPr>
              <p:spPr bwMode="gray">
                <a:xfrm>
                  <a:off x="5078" y="1652"/>
                  <a:ext cx="13" cy="3"/>
                </a:xfrm>
                <a:prstGeom prst="ellipse">
                  <a:avLst/>
                </a:prstGeom>
                <a:solidFill>
                  <a:srgbClr val="D0D0D0"/>
                </a:solidFill>
                <a:ln w="3175">
                  <a:solidFill>
                    <a:srgbClr val="BFBFD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102" name="Rectangle 812"/>
            <p:cNvSpPr>
              <a:spLocks noChangeArrowheads="1"/>
            </p:cNvSpPr>
            <p:nvPr/>
          </p:nvSpPr>
          <p:spPr bwMode="gray">
            <a:xfrm>
              <a:off x="2326" y="2043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</a:p>
          </p:txBody>
        </p:sp>
        <p:grpSp>
          <p:nvGrpSpPr>
            <p:cNvPr id="103" name="Group 813"/>
            <p:cNvGrpSpPr>
              <a:grpSpLocks/>
            </p:cNvGrpSpPr>
            <p:nvPr/>
          </p:nvGrpSpPr>
          <p:grpSpPr bwMode="auto">
            <a:xfrm>
              <a:off x="2590" y="2005"/>
              <a:ext cx="200" cy="339"/>
              <a:chOff x="2974" y="3217"/>
              <a:chExt cx="162" cy="291"/>
            </a:xfrm>
          </p:grpSpPr>
          <p:grpSp>
            <p:nvGrpSpPr>
              <p:cNvPr id="584" name="Group 814"/>
              <p:cNvGrpSpPr>
                <a:grpSpLocks/>
              </p:cNvGrpSpPr>
              <p:nvPr/>
            </p:nvGrpSpPr>
            <p:grpSpPr bwMode="auto">
              <a:xfrm>
                <a:off x="2975" y="3471"/>
                <a:ext cx="161" cy="37"/>
                <a:chOff x="2975" y="3471"/>
                <a:chExt cx="161" cy="37"/>
              </a:xfrm>
            </p:grpSpPr>
            <p:grpSp>
              <p:nvGrpSpPr>
                <p:cNvPr id="616" name="Group 815"/>
                <p:cNvGrpSpPr>
                  <a:grpSpLocks/>
                </p:cNvGrpSpPr>
                <p:nvPr/>
              </p:nvGrpSpPr>
              <p:grpSpPr bwMode="auto">
                <a:xfrm>
                  <a:off x="2975" y="3471"/>
                  <a:ext cx="161" cy="37"/>
                  <a:chOff x="2975" y="3471"/>
                  <a:chExt cx="161" cy="37"/>
                </a:xfrm>
              </p:grpSpPr>
              <p:sp>
                <p:nvSpPr>
                  <p:cNvPr id="618" name="Oval 816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471"/>
                    <a:ext cx="161" cy="3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19" name="Oval 817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472"/>
                    <a:ext cx="161" cy="3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617" name="Freeform 818"/>
                <p:cNvSpPr>
                  <a:spLocks/>
                </p:cNvSpPr>
                <p:nvPr/>
              </p:nvSpPr>
              <p:spPr bwMode="gray">
                <a:xfrm>
                  <a:off x="2991" y="3496"/>
                  <a:ext cx="18" cy="5"/>
                </a:xfrm>
                <a:custGeom>
                  <a:avLst/>
                  <a:gdLst>
                    <a:gd name="T0" fmla="*/ 0 w 124"/>
                    <a:gd name="T1" fmla="*/ 0 h 41"/>
                    <a:gd name="T2" fmla="*/ 1 w 124"/>
                    <a:gd name="T3" fmla="*/ 0 h 41"/>
                    <a:gd name="T4" fmla="*/ 2 w 124"/>
                    <a:gd name="T5" fmla="*/ 0 h 41"/>
                    <a:gd name="T6" fmla="*/ 3 w 124"/>
                    <a:gd name="T7" fmla="*/ 0 h 41"/>
                    <a:gd name="T8" fmla="*/ 3 w 124"/>
                    <a:gd name="T9" fmla="*/ 1 h 41"/>
                    <a:gd name="T10" fmla="*/ 2 w 124"/>
                    <a:gd name="T11" fmla="*/ 0 h 41"/>
                    <a:gd name="T12" fmla="*/ 1 w 124"/>
                    <a:gd name="T13" fmla="*/ 0 h 41"/>
                    <a:gd name="T14" fmla="*/ 0 w 124"/>
                    <a:gd name="T15" fmla="*/ 0 h 41"/>
                    <a:gd name="T16" fmla="*/ 0 w 124"/>
                    <a:gd name="T17" fmla="*/ 0 h 4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4"/>
                    <a:gd name="T28" fmla="*/ 0 h 41"/>
                    <a:gd name="T29" fmla="*/ 124 w 124"/>
                    <a:gd name="T30" fmla="*/ 41 h 4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4" h="41">
                      <a:moveTo>
                        <a:pt x="0" y="0"/>
                      </a:moveTo>
                      <a:lnTo>
                        <a:pt x="35" y="8"/>
                      </a:lnTo>
                      <a:lnTo>
                        <a:pt x="77" y="15"/>
                      </a:lnTo>
                      <a:lnTo>
                        <a:pt x="122" y="24"/>
                      </a:lnTo>
                      <a:lnTo>
                        <a:pt x="124" y="41"/>
                      </a:lnTo>
                      <a:lnTo>
                        <a:pt x="92" y="36"/>
                      </a:lnTo>
                      <a:lnTo>
                        <a:pt x="50" y="27"/>
                      </a:lnTo>
                      <a:lnTo>
                        <a:pt x="3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85" name="Oval 819"/>
              <p:cNvSpPr>
                <a:spLocks noChangeArrowheads="1"/>
              </p:cNvSpPr>
              <p:nvPr/>
            </p:nvSpPr>
            <p:spPr bwMode="gray">
              <a:xfrm>
                <a:off x="2975" y="3469"/>
                <a:ext cx="161" cy="3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86" name="Rectangle 820"/>
              <p:cNvSpPr>
                <a:spLocks noChangeArrowheads="1"/>
              </p:cNvSpPr>
              <p:nvPr/>
            </p:nvSpPr>
            <p:spPr bwMode="gray">
              <a:xfrm>
                <a:off x="2976" y="3250"/>
                <a:ext cx="160" cy="23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587" name="Group 821"/>
              <p:cNvGrpSpPr>
                <a:grpSpLocks/>
              </p:cNvGrpSpPr>
              <p:nvPr/>
            </p:nvGrpSpPr>
            <p:grpSpPr bwMode="auto">
              <a:xfrm>
                <a:off x="2976" y="3234"/>
                <a:ext cx="160" cy="33"/>
                <a:chOff x="2976" y="3234"/>
                <a:chExt cx="160" cy="33"/>
              </a:xfrm>
            </p:grpSpPr>
            <p:sp>
              <p:nvSpPr>
                <p:cNvPr id="614" name="Oval 822"/>
                <p:cNvSpPr>
                  <a:spLocks noChangeArrowheads="1"/>
                </p:cNvSpPr>
                <p:nvPr/>
              </p:nvSpPr>
              <p:spPr bwMode="gray">
                <a:xfrm>
                  <a:off x="2976" y="3237"/>
                  <a:ext cx="160" cy="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5" name="Oval 823"/>
                <p:cNvSpPr>
                  <a:spLocks noChangeArrowheads="1"/>
                </p:cNvSpPr>
                <p:nvPr/>
              </p:nvSpPr>
              <p:spPr bwMode="gray">
                <a:xfrm>
                  <a:off x="2976" y="3234"/>
                  <a:ext cx="160" cy="3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588" name="Oval 824"/>
              <p:cNvSpPr>
                <a:spLocks noChangeArrowheads="1"/>
              </p:cNvSpPr>
              <p:nvPr/>
            </p:nvSpPr>
            <p:spPr bwMode="gray">
              <a:xfrm>
                <a:off x="2976" y="3231"/>
                <a:ext cx="160" cy="3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589" name="Group 825"/>
              <p:cNvGrpSpPr>
                <a:grpSpLocks/>
              </p:cNvGrpSpPr>
              <p:nvPr/>
            </p:nvGrpSpPr>
            <p:grpSpPr bwMode="auto">
              <a:xfrm>
                <a:off x="2975" y="3223"/>
                <a:ext cx="161" cy="28"/>
                <a:chOff x="2975" y="3223"/>
                <a:chExt cx="161" cy="28"/>
              </a:xfrm>
            </p:grpSpPr>
            <p:sp>
              <p:nvSpPr>
                <p:cNvPr id="612" name="Oval 826"/>
                <p:cNvSpPr>
                  <a:spLocks noChangeArrowheads="1"/>
                </p:cNvSpPr>
                <p:nvPr/>
              </p:nvSpPr>
              <p:spPr bwMode="gray">
                <a:xfrm>
                  <a:off x="2975" y="3223"/>
                  <a:ext cx="161" cy="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3" name="Rectangle 827"/>
                <p:cNvSpPr>
                  <a:spLocks noChangeArrowheads="1"/>
                </p:cNvSpPr>
                <p:nvPr/>
              </p:nvSpPr>
              <p:spPr bwMode="gray">
                <a:xfrm>
                  <a:off x="2975" y="3230"/>
                  <a:ext cx="161" cy="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590" name="Group 828"/>
              <p:cNvGrpSpPr>
                <a:grpSpLocks/>
              </p:cNvGrpSpPr>
              <p:nvPr/>
            </p:nvGrpSpPr>
            <p:grpSpPr bwMode="auto">
              <a:xfrm>
                <a:off x="2974" y="3217"/>
                <a:ext cx="162" cy="29"/>
                <a:chOff x="2974" y="3217"/>
                <a:chExt cx="162" cy="29"/>
              </a:xfrm>
            </p:grpSpPr>
            <p:grpSp>
              <p:nvGrpSpPr>
                <p:cNvPr id="608" name="Group 829"/>
                <p:cNvGrpSpPr>
                  <a:grpSpLocks/>
                </p:cNvGrpSpPr>
                <p:nvPr/>
              </p:nvGrpSpPr>
              <p:grpSpPr bwMode="auto">
                <a:xfrm>
                  <a:off x="2974" y="3217"/>
                  <a:ext cx="162" cy="29"/>
                  <a:chOff x="2974" y="3217"/>
                  <a:chExt cx="162" cy="29"/>
                </a:xfrm>
              </p:grpSpPr>
              <p:sp>
                <p:nvSpPr>
                  <p:cNvPr id="610" name="Oval 830"/>
                  <p:cNvSpPr>
                    <a:spLocks noChangeArrowheads="1"/>
                  </p:cNvSpPr>
                  <p:nvPr/>
                </p:nvSpPr>
                <p:spPr bwMode="gray">
                  <a:xfrm>
                    <a:off x="2974" y="3217"/>
                    <a:ext cx="162" cy="2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11" name="Oval 831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220"/>
                    <a:ext cx="161" cy="2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609" name="Oval 832"/>
                <p:cNvSpPr>
                  <a:spLocks noChangeArrowheads="1"/>
                </p:cNvSpPr>
                <p:nvPr/>
              </p:nvSpPr>
              <p:spPr bwMode="gray">
                <a:xfrm>
                  <a:off x="2974" y="3217"/>
                  <a:ext cx="162" cy="29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591" name="Freeform 833"/>
              <p:cNvSpPr>
                <a:spLocks/>
              </p:cNvSpPr>
              <p:nvPr/>
            </p:nvSpPr>
            <p:spPr bwMode="gray">
              <a:xfrm>
                <a:off x="2991" y="3241"/>
                <a:ext cx="18" cy="5"/>
              </a:xfrm>
              <a:custGeom>
                <a:avLst/>
                <a:gdLst>
                  <a:gd name="T0" fmla="*/ 0 w 123"/>
                  <a:gd name="T1" fmla="*/ 0 h 36"/>
                  <a:gd name="T2" fmla="*/ 1 w 123"/>
                  <a:gd name="T3" fmla="*/ 0 h 36"/>
                  <a:gd name="T4" fmla="*/ 2 w 123"/>
                  <a:gd name="T5" fmla="*/ 0 h 36"/>
                  <a:gd name="T6" fmla="*/ 3 w 123"/>
                  <a:gd name="T7" fmla="*/ 0 h 36"/>
                  <a:gd name="T8" fmla="*/ 3 w 123"/>
                  <a:gd name="T9" fmla="*/ 1 h 36"/>
                  <a:gd name="T10" fmla="*/ 2 w 123"/>
                  <a:gd name="T11" fmla="*/ 1 h 36"/>
                  <a:gd name="T12" fmla="*/ 1 w 123"/>
                  <a:gd name="T13" fmla="*/ 0 h 36"/>
                  <a:gd name="T14" fmla="*/ 0 w 123"/>
                  <a:gd name="T15" fmla="*/ 0 h 36"/>
                  <a:gd name="T16" fmla="*/ 0 w 123"/>
                  <a:gd name="T17" fmla="*/ 0 h 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3"/>
                  <a:gd name="T28" fmla="*/ 0 h 36"/>
                  <a:gd name="T29" fmla="*/ 123 w 123"/>
                  <a:gd name="T30" fmla="*/ 36 h 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3" h="36">
                    <a:moveTo>
                      <a:pt x="0" y="0"/>
                    </a:moveTo>
                    <a:lnTo>
                      <a:pt x="35" y="6"/>
                    </a:lnTo>
                    <a:lnTo>
                      <a:pt x="77" y="14"/>
                    </a:lnTo>
                    <a:lnTo>
                      <a:pt x="122" y="21"/>
                    </a:lnTo>
                    <a:lnTo>
                      <a:pt x="123" y="36"/>
                    </a:lnTo>
                    <a:lnTo>
                      <a:pt x="91" y="33"/>
                    </a:lnTo>
                    <a:lnTo>
                      <a:pt x="49" y="24"/>
                    </a:lnTo>
                    <a:lnTo>
                      <a:pt x="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92" name="Group 834"/>
              <p:cNvGrpSpPr>
                <a:grpSpLocks/>
              </p:cNvGrpSpPr>
              <p:nvPr/>
            </p:nvGrpSpPr>
            <p:grpSpPr bwMode="auto">
              <a:xfrm>
                <a:off x="3039" y="3220"/>
                <a:ext cx="33" cy="25"/>
                <a:chOff x="3039" y="3220"/>
                <a:chExt cx="33" cy="25"/>
              </a:xfrm>
            </p:grpSpPr>
            <p:grpSp>
              <p:nvGrpSpPr>
                <p:cNvPr id="593" name="Group 835"/>
                <p:cNvGrpSpPr>
                  <a:grpSpLocks/>
                </p:cNvGrpSpPr>
                <p:nvPr/>
              </p:nvGrpSpPr>
              <p:grpSpPr bwMode="auto">
                <a:xfrm>
                  <a:off x="3039" y="3220"/>
                  <a:ext cx="33" cy="25"/>
                  <a:chOff x="3039" y="3220"/>
                  <a:chExt cx="33" cy="25"/>
                </a:xfrm>
              </p:grpSpPr>
              <p:grpSp>
                <p:nvGrpSpPr>
                  <p:cNvPr id="595" name="Group 836"/>
                  <p:cNvGrpSpPr>
                    <a:grpSpLocks/>
                  </p:cNvGrpSpPr>
                  <p:nvPr/>
                </p:nvGrpSpPr>
                <p:grpSpPr bwMode="auto">
                  <a:xfrm>
                    <a:off x="3039" y="3220"/>
                    <a:ext cx="33" cy="13"/>
                    <a:chOff x="3039" y="3220"/>
                    <a:chExt cx="33" cy="13"/>
                  </a:xfrm>
                </p:grpSpPr>
                <p:sp>
                  <p:nvSpPr>
                    <p:cNvPr id="606" name="Oval 837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39" y="3220"/>
                      <a:ext cx="33" cy="13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607" name="Oval 838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39" y="3220"/>
                      <a:ext cx="33" cy="1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596" name="Freeform 839"/>
                  <p:cNvSpPr>
                    <a:spLocks/>
                  </p:cNvSpPr>
                  <p:nvPr/>
                </p:nvSpPr>
                <p:spPr bwMode="gray">
                  <a:xfrm>
                    <a:off x="3042" y="3230"/>
                    <a:ext cx="27" cy="15"/>
                  </a:xfrm>
                  <a:custGeom>
                    <a:avLst/>
                    <a:gdLst>
                      <a:gd name="T0" fmla="*/ 0 w 189"/>
                      <a:gd name="T1" fmla="*/ 0 h 102"/>
                      <a:gd name="T2" fmla="*/ 0 w 189"/>
                      <a:gd name="T3" fmla="*/ 2 h 102"/>
                      <a:gd name="T4" fmla="*/ 1 w 189"/>
                      <a:gd name="T5" fmla="*/ 2 h 102"/>
                      <a:gd name="T6" fmla="*/ 3 w 189"/>
                      <a:gd name="T7" fmla="*/ 2 h 102"/>
                      <a:gd name="T8" fmla="*/ 4 w 189"/>
                      <a:gd name="T9" fmla="*/ 2 h 102"/>
                      <a:gd name="T10" fmla="*/ 3 w 189"/>
                      <a:gd name="T11" fmla="*/ 0 h 102"/>
                      <a:gd name="T12" fmla="*/ 0 w 189"/>
                      <a:gd name="T13" fmla="*/ 0 h 10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9"/>
                      <a:gd name="T22" fmla="*/ 0 h 102"/>
                      <a:gd name="T23" fmla="*/ 189 w 189"/>
                      <a:gd name="T24" fmla="*/ 102 h 10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9" h="102">
                        <a:moveTo>
                          <a:pt x="22" y="1"/>
                        </a:moveTo>
                        <a:lnTo>
                          <a:pt x="0" y="84"/>
                        </a:lnTo>
                        <a:lnTo>
                          <a:pt x="50" y="102"/>
                        </a:lnTo>
                        <a:lnTo>
                          <a:pt x="144" y="102"/>
                        </a:lnTo>
                        <a:lnTo>
                          <a:pt x="189" y="81"/>
                        </a:lnTo>
                        <a:lnTo>
                          <a:pt x="164" y="0"/>
                        </a:lnTo>
                        <a:lnTo>
                          <a:pt x="22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7" name="Freeform 840"/>
                  <p:cNvSpPr>
                    <a:spLocks/>
                  </p:cNvSpPr>
                  <p:nvPr/>
                </p:nvSpPr>
                <p:spPr bwMode="gray">
                  <a:xfrm>
                    <a:off x="3043" y="3230"/>
                    <a:ext cx="26" cy="14"/>
                  </a:xfrm>
                  <a:custGeom>
                    <a:avLst/>
                    <a:gdLst>
                      <a:gd name="T0" fmla="*/ 0 w 187"/>
                      <a:gd name="T1" fmla="*/ 0 h 97"/>
                      <a:gd name="T2" fmla="*/ 0 w 187"/>
                      <a:gd name="T3" fmla="*/ 2 h 97"/>
                      <a:gd name="T4" fmla="*/ 1 w 187"/>
                      <a:gd name="T5" fmla="*/ 2 h 97"/>
                      <a:gd name="T6" fmla="*/ 3 w 187"/>
                      <a:gd name="T7" fmla="*/ 2 h 97"/>
                      <a:gd name="T8" fmla="*/ 4 w 187"/>
                      <a:gd name="T9" fmla="*/ 2 h 97"/>
                      <a:gd name="T10" fmla="*/ 3 w 187"/>
                      <a:gd name="T11" fmla="*/ 0 h 97"/>
                      <a:gd name="T12" fmla="*/ 0 w 187"/>
                      <a:gd name="T13" fmla="*/ 0 h 9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7"/>
                      <a:gd name="T22" fmla="*/ 0 h 97"/>
                      <a:gd name="T23" fmla="*/ 187 w 187"/>
                      <a:gd name="T24" fmla="*/ 97 h 9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7" h="97">
                        <a:moveTo>
                          <a:pt x="19" y="0"/>
                        </a:moveTo>
                        <a:lnTo>
                          <a:pt x="0" y="79"/>
                        </a:lnTo>
                        <a:lnTo>
                          <a:pt x="53" y="97"/>
                        </a:lnTo>
                        <a:lnTo>
                          <a:pt x="141" y="97"/>
                        </a:lnTo>
                        <a:lnTo>
                          <a:pt x="187" y="78"/>
                        </a:lnTo>
                        <a:lnTo>
                          <a:pt x="159" y="0"/>
                        </a:lnTo>
                        <a:lnTo>
                          <a:pt x="19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598" name="Group 841"/>
                  <p:cNvGrpSpPr>
                    <a:grpSpLocks/>
                  </p:cNvGrpSpPr>
                  <p:nvPr/>
                </p:nvGrpSpPr>
                <p:grpSpPr bwMode="auto">
                  <a:xfrm>
                    <a:off x="3045" y="3229"/>
                    <a:ext cx="21" cy="8"/>
                    <a:chOff x="3045" y="3229"/>
                    <a:chExt cx="21" cy="8"/>
                  </a:xfrm>
                </p:grpSpPr>
                <p:sp>
                  <p:nvSpPr>
                    <p:cNvPr id="603" name="Oval 842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0" cy="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604" name="Oval 843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1" cy="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605" name="Oval 844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1" cy="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99" name="Group 845"/>
                  <p:cNvGrpSpPr>
                    <a:grpSpLocks/>
                  </p:cNvGrpSpPr>
                  <p:nvPr/>
                </p:nvGrpSpPr>
                <p:grpSpPr bwMode="auto">
                  <a:xfrm>
                    <a:off x="3042" y="3235"/>
                    <a:ext cx="27" cy="10"/>
                    <a:chOff x="3042" y="3235"/>
                    <a:chExt cx="27" cy="10"/>
                  </a:xfrm>
                </p:grpSpPr>
                <p:sp>
                  <p:nvSpPr>
                    <p:cNvPr id="600" name="Oval 846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2" y="3236"/>
                      <a:ext cx="27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601" name="Oval 847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3" y="3236"/>
                      <a:ext cx="26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602" name="Oval 848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3" y="3235"/>
                      <a:ext cx="26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sp>
              <p:nvSpPr>
                <p:cNvPr id="594" name="Oval 849"/>
                <p:cNvSpPr>
                  <a:spLocks noChangeArrowheads="1"/>
                </p:cNvSpPr>
                <p:nvPr/>
              </p:nvSpPr>
              <p:spPr bwMode="gray">
                <a:xfrm>
                  <a:off x="3051" y="3231"/>
                  <a:ext cx="9" cy="4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BFBFD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104" name="Rectangle 850"/>
            <p:cNvSpPr>
              <a:spLocks noChangeArrowheads="1"/>
            </p:cNvSpPr>
            <p:nvPr/>
          </p:nvSpPr>
          <p:spPr bwMode="gray">
            <a:xfrm>
              <a:off x="2584" y="2041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C</a:t>
              </a:r>
            </a:p>
          </p:txBody>
        </p:sp>
        <p:grpSp>
          <p:nvGrpSpPr>
            <p:cNvPr id="105" name="Group 851"/>
            <p:cNvGrpSpPr>
              <a:grpSpLocks/>
            </p:cNvGrpSpPr>
            <p:nvPr/>
          </p:nvGrpSpPr>
          <p:grpSpPr bwMode="auto">
            <a:xfrm>
              <a:off x="2852" y="2005"/>
              <a:ext cx="200" cy="339"/>
              <a:chOff x="2974" y="3217"/>
              <a:chExt cx="162" cy="291"/>
            </a:xfrm>
          </p:grpSpPr>
          <p:grpSp>
            <p:nvGrpSpPr>
              <p:cNvPr id="548" name="Group 852"/>
              <p:cNvGrpSpPr>
                <a:grpSpLocks/>
              </p:cNvGrpSpPr>
              <p:nvPr/>
            </p:nvGrpSpPr>
            <p:grpSpPr bwMode="auto">
              <a:xfrm>
                <a:off x="2975" y="3471"/>
                <a:ext cx="161" cy="37"/>
                <a:chOff x="2975" y="3471"/>
                <a:chExt cx="161" cy="37"/>
              </a:xfrm>
            </p:grpSpPr>
            <p:grpSp>
              <p:nvGrpSpPr>
                <p:cNvPr id="580" name="Group 853"/>
                <p:cNvGrpSpPr>
                  <a:grpSpLocks/>
                </p:cNvGrpSpPr>
                <p:nvPr/>
              </p:nvGrpSpPr>
              <p:grpSpPr bwMode="auto">
                <a:xfrm>
                  <a:off x="2975" y="3471"/>
                  <a:ext cx="161" cy="37"/>
                  <a:chOff x="2975" y="3471"/>
                  <a:chExt cx="161" cy="37"/>
                </a:xfrm>
              </p:grpSpPr>
              <p:sp>
                <p:nvSpPr>
                  <p:cNvPr id="582" name="Oval 854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471"/>
                    <a:ext cx="161" cy="3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83" name="Oval 855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472"/>
                    <a:ext cx="161" cy="3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581" name="Freeform 856"/>
                <p:cNvSpPr>
                  <a:spLocks/>
                </p:cNvSpPr>
                <p:nvPr/>
              </p:nvSpPr>
              <p:spPr bwMode="gray">
                <a:xfrm>
                  <a:off x="2991" y="3496"/>
                  <a:ext cx="18" cy="5"/>
                </a:xfrm>
                <a:custGeom>
                  <a:avLst/>
                  <a:gdLst>
                    <a:gd name="T0" fmla="*/ 0 w 124"/>
                    <a:gd name="T1" fmla="*/ 0 h 41"/>
                    <a:gd name="T2" fmla="*/ 1 w 124"/>
                    <a:gd name="T3" fmla="*/ 0 h 41"/>
                    <a:gd name="T4" fmla="*/ 2 w 124"/>
                    <a:gd name="T5" fmla="*/ 0 h 41"/>
                    <a:gd name="T6" fmla="*/ 3 w 124"/>
                    <a:gd name="T7" fmla="*/ 0 h 41"/>
                    <a:gd name="T8" fmla="*/ 3 w 124"/>
                    <a:gd name="T9" fmla="*/ 1 h 41"/>
                    <a:gd name="T10" fmla="*/ 2 w 124"/>
                    <a:gd name="T11" fmla="*/ 0 h 41"/>
                    <a:gd name="T12" fmla="*/ 1 w 124"/>
                    <a:gd name="T13" fmla="*/ 0 h 41"/>
                    <a:gd name="T14" fmla="*/ 0 w 124"/>
                    <a:gd name="T15" fmla="*/ 0 h 41"/>
                    <a:gd name="T16" fmla="*/ 0 w 124"/>
                    <a:gd name="T17" fmla="*/ 0 h 4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4"/>
                    <a:gd name="T28" fmla="*/ 0 h 41"/>
                    <a:gd name="T29" fmla="*/ 124 w 124"/>
                    <a:gd name="T30" fmla="*/ 41 h 4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4" h="41">
                      <a:moveTo>
                        <a:pt x="0" y="0"/>
                      </a:moveTo>
                      <a:lnTo>
                        <a:pt x="35" y="8"/>
                      </a:lnTo>
                      <a:lnTo>
                        <a:pt x="77" y="15"/>
                      </a:lnTo>
                      <a:lnTo>
                        <a:pt x="122" y="24"/>
                      </a:lnTo>
                      <a:lnTo>
                        <a:pt x="124" y="41"/>
                      </a:lnTo>
                      <a:lnTo>
                        <a:pt x="92" y="36"/>
                      </a:lnTo>
                      <a:lnTo>
                        <a:pt x="50" y="27"/>
                      </a:lnTo>
                      <a:lnTo>
                        <a:pt x="3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49" name="Oval 857"/>
              <p:cNvSpPr>
                <a:spLocks noChangeArrowheads="1"/>
              </p:cNvSpPr>
              <p:nvPr/>
            </p:nvSpPr>
            <p:spPr bwMode="gray">
              <a:xfrm>
                <a:off x="2975" y="3469"/>
                <a:ext cx="161" cy="3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0" name="Rectangle 858"/>
              <p:cNvSpPr>
                <a:spLocks noChangeArrowheads="1"/>
              </p:cNvSpPr>
              <p:nvPr/>
            </p:nvSpPr>
            <p:spPr bwMode="gray">
              <a:xfrm>
                <a:off x="2976" y="3250"/>
                <a:ext cx="160" cy="23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551" name="Group 859"/>
              <p:cNvGrpSpPr>
                <a:grpSpLocks/>
              </p:cNvGrpSpPr>
              <p:nvPr/>
            </p:nvGrpSpPr>
            <p:grpSpPr bwMode="auto">
              <a:xfrm>
                <a:off x="2976" y="3234"/>
                <a:ext cx="160" cy="33"/>
                <a:chOff x="2976" y="3234"/>
                <a:chExt cx="160" cy="33"/>
              </a:xfrm>
            </p:grpSpPr>
            <p:sp>
              <p:nvSpPr>
                <p:cNvPr id="578" name="Oval 860"/>
                <p:cNvSpPr>
                  <a:spLocks noChangeArrowheads="1"/>
                </p:cNvSpPr>
                <p:nvPr/>
              </p:nvSpPr>
              <p:spPr bwMode="gray">
                <a:xfrm>
                  <a:off x="2976" y="3237"/>
                  <a:ext cx="160" cy="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79" name="Oval 861"/>
                <p:cNvSpPr>
                  <a:spLocks noChangeArrowheads="1"/>
                </p:cNvSpPr>
                <p:nvPr/>
              </p:nvSpPr>
              <p:spPr bwMode="gray">
                <a:xfrm>
                  <a:off x="2976" y="3234"/>
                  <a:ext cx="160" cy="3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552" name="Oval 862"/>
              <p:cNvSpPr>
                <a:spLocks noChangeArrowheads="1"/>
              </p:cNvSpPr>
              <p:nvPr/>
            </p:nvSpPr>
            <p:spPr bwMode="gray">
              <a:xfrm>
                <a:off x="2976" y="3231"/>
                <a:ext cx="160" cy="3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553" name="Group 863"/>
              <p:cNvGrpSpPr>
                <a:grpSpLocks/>
              </p:cNvGrpSpPr>
              <p:nvPr/>
            </p:nvGrpSpPr>
            <p:grpSpPr bwMode="auto">
              <a:xfrm>
                <a:off x="2975" y="3223"/>
                <a:ext cx="161" cy="28"/>
                <a:chOff x="2975" y="3223"/>
                <a:chExt cx="161" cy="28"/>
              </a:xfrm>
            </p:grpSpPr>
            <p:sp>
              <p:nvSpPr>
                <p:cNvPr id="576" name="Oval 864"/>
                <p:cNvSpPr>
                  <a:spLocks noChangeArrowheads="1"/>
                </p:cNvSpPr>
                <p:nvPr/>
              </p:nvSpPr>
              <p:spPr bwMode="gray">
                <a:xfrm>
                  <a:off x="2975" y="3223"/>
                  <a:ext cx="161" cy="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77" name="Rectangle 865"/>
                <p:cNvSpPr>
                  <a:spLocks noChangeArrowheads="1"/>
                </p:cNvSpPr>
                <p:nvPr/>
              </p:nvSpPr>
              <p:spPr bwMode="gray">
                <a:xfrm>
                  <a:off x="2975" y="3230"/>
                  <a:ext cx="161" cy="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554" name="Group 866"/>
              <p:cNvGrpSpPr>
                <a:grpSpLocks/>
              </p:cNvGrpSpPr>
              <p:nvPr/>
            </p:nvGrpSpPr>
            <p:grpSpPr bwMode="auto">
              <a:xfrm>
                <a:off x="2974" y="3217"/>
                <a:ext cx="162" cy="29"/>
                <a:chOff x="2974" y="3217"/>
                <a:chExt cx="162" cy="29"/>
              </a:xfrm>
            </p:grpSpPr>
            <p:grpSp>
              <p:nvGrpSpPr>
                <p:cNvPr id="572" name="Group 867"/>
                <p:cNvGrpSpPr>
                  <a:grpSpLocks/>
                </p:cNvGrpSpPr>
                <p:nvPr/>
              </p:nvGrpSpPr>
              <p:grpSpPr bwMode="auto">
                <a:xfrm>
                  <a:off x="2974" y="3217"/>
                  <a:ext cx="162" cy="29"/>
                  <a:chOff x="2974" y="3217"/>
                  <a:chExt cx="162" cy="29"/>
                </a:xfrm>
              </p:grpSpPr>
              <p:sp>
                <p:nvSpPr>
                  <p:cNvPr id="574" name="Oval 868"/>
                  <p:cNvSpPr>
                    <a:spLocks noChangeArrowheads="1"/>
                  </p:cNvSpPr>
                  <p:nvPr/>
                </p:nvSpPr>
                <p:spPr bwMode="gray">
                  <a:xfrm>
                    <a:off x="2974" y="3217"/>
                    <a:ext cx="162" cy="2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75" name="Oval 869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220"/>
                    <a:ext cx="161" cy="2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573" name="Oval 870"/>
                <p:cNvSpPr>
                  <a:spLocks noChangeArrowheads="1"/>
                </p:cNvSpPr>
                <p:nvPr/>
              </p:nvSpPr>
              <p:spPr bwMode="gray">
                <a:xfrm>
                  <a:off x="2974" y="3217"/>
                  <a:ext cx="162" cy="29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555" name="Freeform 871"/>
              <p:cNvSpPr>
                <a:spLocks/>
              </p:cNvSpPr>
              <p:nvPr/>
            </p:nvSpPr>
            <p:spPr bwMode="gray">
              <a:xfrm>
                <a:off x="2991" y="3241"/>
                <a:ext cx="18" cy="5"/>
              </a:xfrm>
              <a:custGeom>
                <a:avLst/>
                <a:gdLst>
                  <a:gd name="T0" fmla="*/ 0 w 123"/>
                  <a:gd name="T1" fmla="*/ 0 h 36"/>
                  <a:gd name="T2" fmla="*/ 1 w 123"/>
                  <a:gd name="T3" fmla="*/ 0 h 36"/>
                  <a:gd name="T4" fmla="*/ 2 w 123"/>
                  <a:gd name="T5" fmla="*/ 0 h 36"/>
                  <a:gd name="T6" fmla="*/ 3 w 123"/>
                  <a:gd name="T7" fmla="*/ 0 h 36"/>
                  <a:gd name="T8" fmla="*/ 3 w 123"/>
                  <a:gd name="T9" fmla="*/ 1 h 36"/>
                  <a:gd name="T10" fmla="*/ 2 w 123"/>
                  <a:gd name="T11" fmla="*/ 1 h 36"/>
                  <a:gd name="T12" fmla="*/ 1 w 123"/>
                  <a:gd name="T13" fmla="*/ 0 h 36"/>
                  <a:gd name="T14" fmla="*/ 0 w 123"/>
                  <a:gd name="T15" fmla="*/ 0 h 36"/>
                  <a:gd name="T16" fmla="*/ 0 w 123"/>
                  <a:gd name="T17" fmla="*/ 0 h 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3"/>
                  <a:gd name="T28" fmla="*/ 0 h 36"/>
                  <a:gd name="T29" fmla="*/ 123 w 123"/>
                  <a:gd name="T30" fmla="*/ 36 h 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3" h="36">
                    <a:moveTo>
                      <a:pt x="0" y="0"/>
                    </a:moveTo>
                    <a:lnTo>
                      <a:pt x="35" y="6"/>
                    </a:lnTo>
                    <a:lnTo>
                      <a:pt x="77" y="14"/>
                    </a:lnTo>
                    <a:lnTo>
                      <a:pt x="122" y="21"/>
                    </a:lnTo>
                    <a:lnTo>
                      <a:pt x="123" y="36"/>
                    </a:lnTo>
                    <a:lnTo>
                      <a:pt x="91" y="33"/>
                    </a:lnTo>
                    <a:lnTo>
                      <a:pt x="49" y="24"/>
                    </a:lnTo>
                    <a:lnTo>
                      <a:pt x="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56" name="Group 872"/>
              <p:cNvGrpSpPr>
                <a:grpSpLocks/>
              </p:cNvGrpSpPr>
              <p:nvPr/>
            </p:nvGrpSpPr>
            <p:grpSpPr bwMode="auto">
              <a:xfrm>
                <a:off x="3039" y="3220"/>
                <a:ext cx="33" cy="25"/>
                <a:chOff x="3039" y="3220"/>
                <a:chExt cx="33" cy="25"/>
              </a:xfrm>
            </p:grpSpPr>
            <p:grpSp>
              <p:nvGrpSpPr>
                <p:cNvPr id="557" name="Group 873"/>
                <p:cNvGrpSpPr>
                  <a:grpSpLocks/>
                </p:cNvGrpSpPr>
                <p:nvPr/>
              </p:nvGrpSpPr>
              <p:grpSpPr bwMode="auto">
                <a:xfrm>
                  <a:off x="3039" y="3220"/>
                  <a:ext cx="33" cy="25"/>
                  <a:chOff x="3039" y="3220"/>
                  <a:chExt cx="33" cy="25"/>
                </a:xfrm>
              </p:grpSpPr>
              <p:grpSp>
                <p:nvGrpSpPr>
                  <p:cNvPr id="559" name="Group 874"/>
                  <p:cNvGrpSpPr>
                    <a:grpSpLocks/>
                  </p:cNvGrpSpPr>
                  <p:nvPr/>
                </p:nvGrpSpPr>
                <p:grpSpPr bwMode="auto">
                  <a:xfrm>
                    <a:off x="3039" y="3220"/>
                    <a:ext cx="33" cy="13"/>
                    <a:chOff x="3039" y="3220"/>
                    <a:chExt cx="33" cy="13"/>
                  </a:xfrm>
                </p:grpSpPr>
                <p:sp>
                  <p:nvSpPr>
                    <p:cNvPr id="570" name="Oval 875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39" y="3220"/>
                      <a:ext cx="33" cy="13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71" name="Oval 876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39" y="3220"/>
                      <a:ext cx="33" cy="1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560" name="Freeform 877"/>
                  <p:cNvSpPr>
                    <a:spLocks/>
                  </p:cNvSpPr>
                  <p:nvPr/>
                </p:nvSpPr>
                <p:spPr bwMode="gray">
                  <a:xfrm>
                    <a:off x="3042" y="3230"/>
                    <a:ext cx="27" cy="15"/>
                  </a:xfrm>
                  <a:custGeom>
                    <a:avLst/>
                    <a:gdLst>
                      <a:gd name="T0" fmla="*/ 0 w 189"/>
                      <a:gd name="T1" fmla="*/ 0 h 102"/>
                      <a:gd name="T2" fmla="*/ 0 w 189"/>
                      <a:gd name="T3" fmla="*/ 2 h 102"/>
                      <a:gd name="T4" fmla="*/ 1 w 189"/>
                      <a:gd name="T5" fmla="*/ 2 h 102"/>
                      <a:gd name="T6" fmla="*/ 3 w 189"/>
                      <a:gd name="T7" fmla="*/ 2 h 102"/>
                      <a:gd name="T8" fmla="*/ 4 w 189"/>
                      <a:gd name="T9" fmla="*/ 2 h 102"/>
                      <a:gd name="T10" fmla="*/ 3 w 189"/>
                      <a:gd name="T11" fmla="*/ 0 h 102"/>
                      <a:gd name="T12" fmla="*/ 0 w 189"/>
                      <a:gd name="T13" fmla="*/ 0 h 10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9"/>
                      <a:gd name="T22" fmla="*/ 0 h 102"/>
                      <a:gd name="T23" fmla="*/ 189 w 189"/>
                      <a:gd name="T24" fmla="*/ 102 h 10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9" h="102">
                        <a:moveTo>
                          <a:pt x="22" y="1"/>
                        </a:moveTo>
                        <a:lnTo>
                          <a:pt x="0" y="84"/>
                        </a:lnTo>
                        <a:lnTo>
                          <a:pt x="50" y="102"/>
                        </a:lnTo>
                        <a:lnTo>
                          <a:pt x="144" y="102"/>
                        </a:lnTo>
                        <a:lnTo>
                          <a:pt x="189" y="81"/>
                        </a:lnTo>
                        <a:lnTo>
                          <a:pt x="164" y="0"/>
                        </a:lnTo>
                        <a:lnTo>
                          <a:pt x="22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1" name="Freeform 878"/>
                  <p:cNvSpPr>
                    <a:spLocks/>
                  </p:cNvSpPr>
                  <p:nvPr/>
                </p:nvSpPr>
                <p:spPr bwMode="gray">
                  <a:xfrm>
                    <a:off x="3043" y="3230"/>
                    <a:ext cx="26" cy="14"/>
                  </a:xfrm>
                  <a:custGeom>
                    <a:avLst/>
                    <a:gdLst>
                      <a:gd name="T0" fmla="*/ 0 w 187"/>
                      <a:gd name="T1" fmla="*/ 0 h 97"/>
                      <a:gd name="T2" fmla="*/ 0 w 187"/>
                      <a:gd name="T3" fmla="*/ 2 h 97"/>
                      <a:gd name="T4" fmla="*/ 1 w 187"/>
                      <a:gd name="T5" fmla="*/ 2 h 97"/>
                      <a:gd name="T6" fmla="*/ 3 w 187"/>
                      <a:gd name="T7" fmla="*/ 2 h 97"/>
                      <a:gd name="T8" fmla="*/ 4 w 187"/>
                      <a:gd name="T9" fmla="*/ 2 h 97"/>
                      <a:gd name="T10" fmla="*/ 3 w 187"/>
                      <a:gd name="T11" fmla="*/ 0 h 97"/>
                      <a:gd name="T12" fmla="*/ 0 w 187"/>
                      <a:gd name="T13" fmla="*/ 0 h 9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7"/>
                      <a:gd name="T22" fmla="*/ 0 h 97"/>
                      <a:gd name="T23" fmla="*/ 187 w 187"/>
                      <a:gd name="T24" fmla="*/ 97 h 9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7" h="97">
                        <a:moveTo>
                          <a:pt x="19" y="0"/>
                        </a:moveTo>
                        <a:lnTo>
                          <a:pt x="0" y="79"/>
                        </a:lnTo>
                        <a:lnTo>
                          <a:pt x="53" y="97"/>
                        </a:lnTo>
                        <a:lnTo>
                          <a:pt x="141" y="97"/>
                        </a:lnTo>
                        <a:lnTo>
                          <a:pt x="187" y="78"/>
                        </a:lnTo>
                        <a:lnTo>
                          <a:pt x="159" y="0"/>
                        </a:lnTo>
                        <a:lnTo>
                          <a:pt x="19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562" name="Group 879"/>
                  <p:cNvGrpSpPr>
                    <a:grpSpLocks/>
                  </p:cNvGrpSpPr>
                  <p:nvPr/>
                </p:nvGrpSpPr>
                <p:grpSpPr bwMode="auto">
                  <a:xfrm>
                    <a:off x="3045" y="3229"/>
                    <a:ext cx="21" cy="8"/>
                    <a:chOff x="3045" y="3229"/>
                    <a:chExt cx="21" cy="8"/>
                  </a:xfrm>
                </p:grpSpPr>
                <p:sp>
                  <p:nvSpPr>
                    <p:cNvPr id="567" name="Oval 88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0" cy="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68" name="Oval 881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1" cy="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69" name="Oval 882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1" cy="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63" name="Group 883"/>
                  <p:cNvGrpSpPr>
                    <a:grpSpLocks/>
                  </p:cNvGrpSpPr>
                  <p:nvPr/>
                </p:nvGrpSpPr>
                <p:grpSpPr bwMode="auto">
                  <a:xfrm>
                    <a:off x="3042" y="3235"/>
                    <a:ext cx="27" cy="10"/>
                    <a:chOff x="3042" y="3235"/>
                    <a:chExt cx="27" cy="10"/>
                  </a:xfrm>
                </p:grpSpPr>
                <p:sp>
                  <p:nvSpPr>
                    <p:cNvPr id="564" name="Oval 884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2" y="3236"/>
                      <a:ext cx="27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65" name="Oval 885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3" y="3236"/>
                      <a:ext cx="26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66" name="Oval 886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3" y="3235"/>
                      <a:ext cx="26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sp>
              <p:nvSpPr>
                <p:cNvPr id="558" name="Oval 887"/>
                <p:cNvSpPr>
                  <a:spLocks noChangeArrowheads="1"/>
                </p:cNvSpPr>
                <p:nvPr/>
              </p:nvSpPr>
              <p:spPr bwMode="gray">
                <a:xfrm>
                  <a:off x="3051" y="3231"/>
                  <a:ext cx="9" cy="4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BFBFD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106" name="Rectangle 888"/>
            <p:cNvSpPr>
              <a:spLocks noChangeArrowheads="1"/>
            </p:cNvSpPr>
            <p:nvPr/>
          </p:nvSpPr>
          <p:spPr bwMode="gray">
            <a:xfrm>
              <a:off x="2846" y="2041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C</a:t>
              </a:r>
            </a:p>
          </p:txBody>
        </p:sp>
        <p:grpSp>
          <p:nvGrpSpPr>
            <p:cNvPr id="107" name="Group 889"/>
            <p:cNvGrpSpPr>
              <a:grpSpLocks/>
            </p:cNvGrpSpPr>
            <p:nvPr/>
          </p:nvGrpSpPr>
          <p:grpSpPr bwMode="auto">
            <a:xfrm>
              <a:off x="3134" y="2291"/>
              <a:ext cx="192" cy="42"/>
              <a:chOff x="4956" y="1960"/>
              <a:chExt cx="257" cy="48"/>
            </a:xfrm>
          </p:grpSpPr>
          <p:grpSp>
            <p:nvGrpSpPr>
              <p:cNvPr id="544" name="Group 890"/>
              <p:cNvGrpSpPr>
                <a:grpSpLocks/>
              </p:cNvGrpSpPr>
              <p:nvPr/>
            </p:nvGrpSpPr>
            <p:grpSpPr bwMode="auto">
              <a:xfrm>
                <a:off x="4956" y="1960"/>
                <a:ext cx="257" cy="48"/>
                <a:chOff x="4956" y="1960"/>
                <a:chExt cx="257" cy="48"/>
              </a:xfrm>
            </p:grpSpPr>
            <p:sp>
              <p:nvSpPr>
                <p:cNvPr id="546" name="Oval 891"/>
                <p:cNvSpPr>
                  <a:spLocks noChangeArrowheads="1"/>
                </p:cNvSpPr>
                <p:nvPr/>
              </p:nvSpPr>
              <p:spPr bwMode="gray">
                <a:xfrm>
                  <a:off x="4956" y="1960"/>
                  <a:ext cx="257" cy="48"/>
                </a:xfrm>
                <a:prstGeom prst="ellipse">
                  <a:avLst/>
                </a:prstGeom>
                <a:solidFill>
                  <a:srgbClr val="F9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47" name="Oval 892"/>
                <p:cNvSpPr>
                  <a:spLocks noChangeArrowheads="1"/>
                </p:cNvSpPr>
                <p:nvPr/>
              </p:nvSpPr>
              <p:spPr bwMode="gray">
                <a:xfrm>
                  <a:off x="4957" y="1961"/>
                  <a:ext cx="256" cy="40"/>
                </a:xfrm>
                <a:prstGeom prst="ellipse">
                  <a:avLst/>
                </a:prstGeom>
                <a:solidFill>
                  <a:srgbClr val="F9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545" name="Freeform 893"/>
              <p:cNvSpPr>
                <a:spLocks/>
              </p:cNvSpPr>
              <p:nvPr/>
            </p:nvSpPr>
            <p:spPr bwMode="gray">
              <a:xfrm>
                <a:off x="4982" y="1992"/>
                <a:ext cx="28" cy="8"/>
              </a:xfrm>
              <a:custGeom>
                <a:avLst/>
                <a:gdLst>
                  <a:gd name="T0" fmla="*/ 0 w 114"/>
                  <a:gd name="T1" fmla="*/ 0 h 45"/>
                  <a:gd name="T2" fmla="*/ 2 w 114"/>
                  <a:gd name="T3" fmla="*/ 0 h 45"/>
                  <a:gd name="T4" fmla="*/ 4 w 114"/>
                  <a:gd name="T5" fmla="*/ 1 h 45"/>
                  <a:gd name="T6" fmla="*/ 7 w 114"/>
                  <a:gd name="T7" fmla="*/ 1 h 45"/>
                  <a:gd name="T8" fmla="*/ 7 w 114"/>
                  <a:gd name="T9" fmla="*/ 1 h 45"/>
                  <a:gd name="T10" fmla="*/ 5 w 114"/>
                  <a:gd name="T11" fmla="*/ 1 h 45"/>
                  <a:gd name="T12" fmla="*/ 3 w 114"/>
                  <a:gd name="T13" fmla="*/ 1 h 45"/>
                  <a:gd name="T14" fmla="*/ 0 w 114"/>
                  <a:gd name="T15" fmla="*/ 1 h 45"/>
                  <a:gd name="T16" fmla="*/ 0 w 114"/>
                  <a:gd name="T17" fmla="*/ 0 h 4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4"/>
                  <a:gd name="T28" fmla="*/ 0 h 45"/>
                  <a:gd name="T29" fmla="*/ 114 w 114"/>
                  <a:gd name="T30" fmla="*/ 45 h 4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4" h="45">
                    <a:moveTo>
                      <a:pt x="0" y="0"/>
                    </a:moveTo>
                    <a:lnTo>
                      <a:pt x="33" y="9"/>
                    </a:lnTo>
                    <a:lnTo>
                      <a:pt x="71" y="17"/>
                    </a:lnTo>
                    <a:lnTo>
                      <a:pt x="112" y="26"/>
                    </a:lnTo>
                    <a:lnTo>
                      <a:pt x="114" y="45"/>
                    </a:lnTo>
                    <a:lnTo>
                      <a:pt x="85" y="39"/>
                    </a:lnTo>
                    <a:lnTo>
                      <a:pt x="47" y="29"/>
                    </a:lnTo>
                    <a:lnTo>
                      <a:pt x="3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" name="Oval 894"/>
            <p:cNvSpPr>
              <a:spLocks noChangeArrowheads="1"/>
            </p:cNvSpPr>
            <p:nvPr/>
          </p:nvSpPr>
          <p:spPr bwMode="gray">
            <a:xfrm>
              <a:off x="3135" y="2289"/>
              <a:ext cx="191" cy="34"/>
            </a:xfrm>
            <a:prstGeom prst="ellipse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9" name="Rectangle 895"/>
            <p:cNvSpPr>
              <a:spLocks noChangeArrowheads="1"/>
            </p:cNvSpPr>
            <p:nvPr/>
          </p:nvSpPr>
          <p:spPr bwMode="gray">
            <a:xfrm>
              <a:off x="3135" y="2042"/>
              <a:ext cx="191" cy="264"/>
            </a:xfrm>
            <a:prstGeom prst="rect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10" name="Group 896"/>
            <p:cNvGrpSpPr>
              <a:grpSpLocks/>
            </p:cNvGrpSpPr>
            <p:nvPr/>
          </p:nvGrpSpPr>
          <p:grpSpPr bwMode="auto">
            <a:xfrm>
              <a:off x="3135" y="2024"/>
              <a:ext cx="191" cy="37"/>
              <a:chOff x="4957" y="1656"/>
              <a:chExt cx="256" cy="42"/>
            </a:xfrm>
          </p:grpSpPr>
          <p:sp>
            <p:nvSpPr>
              <p:cNvPr id="542" name="Oval 897"/>
              <p:cNvSpPr>
                <a:spLocks noChangeArrowheads="1"/>
              </p:cNvSpPr>
              <p:nvPr/>
            </p:nvSpPr>
            <p:spPr bwMode="gray">
              <a:xfrm>
                <a:off x="4957" y="1659"/>
                <a:ext cx="256" cy="39"/>
              </a:xfrm>
              <a:prstGeom prst="ellipse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3" name="Oval 898"/>
              <p:cNvSpPr>
                <a:spLocks noChangeArrowheads="1"/>
              </p:cNvSpPr>
              <p:nvPr/>
            </p:nvSpPr>
            <p:spPr bwMode="gray">
              <a:xfrm>
                <a:off x="4957" y="1656"/>
                <a:ext cx="256" cy="39"/>
              </a:xfrm>
              <a:prstGeom prst="ellipse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11" name="Oval 899"/>
            <p:cNvSpPr>
              <a:spLocks noChangeArrowheads="1"/>
            </p:cNvSpPr>
            <p:nvPr/>
          </p:nvSpPr>
          <p:spPr bwMode="gray">
            <a:xfrm>
              <a:off x="3135" y="2021"/>
              <a:ext cx="190" cy="38"/>
            </a:xfrm>
            <a:prstGeom prst="ellipse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12" name="Group 900"/>
            <p:cNvGrpSpPr>
              <a:grpSpLocks/>
            </p:cNvGrpSpPr>
            <p:nvPr/>
          </p:nvGrpSpPr>
          <p:grpSpPr bwMode="auto">
            <a:xfrm>
              <a:off x="3134" y="2011"/>
              <a:ext cx="191" cy="32"/>
              <a:chOff x="4956" y="1641"/>
              <a:chExt cx="256" cy="36"/>
            </a:xfrm>
          </p:grpSpPr>
          <p:sp>
            <p:nvSpPr>
              <p:cNvPr id="540" name="Oval 901"/>
              <p:cNvSpPr>
                <a:spLocks noChangeArrowheads="1"/>
              </p:cNvSpPr>
              <p:nvPr/>
            </p:nvSpPr>
            <p:spPr bwMode="gray">
              <a:xfrm>
                <a:off x="4956" y="1641"/>
                <a:ext cx="256" cy="36"/>
              </a:xfrm>
              <a:prstGeom prst="ellipse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1" name="Rectangle 902"/>
              <p:cNvSpPr>
                <a:spLocks noChangeArrowheads="1"/>
              </p:cNvSpPr>
              <p:nvPr/>
            </p:nvSpPr>
            <p:spPr bwMode="gray">
              <a:xfrm>
                <a:off x="4956" y="1650"/>
                <a:ext cx="256" cy="9"/>
              </a:xfrm>
              <a:prstGeom prst="rect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13" name="Group 903"/>
            <p:cNvGrpSpPr>
              <a:grpSpLocks/>
            </p:cNvGrpSpPr>
            <p:nvPr/>
          </p:nvGrpSpPr>
          <p:grpSpPr bwMode="auto">
            <a:xfrm>
              <a:off x="3134" y="2005"/>
              <a:ext cx="191" cy="31"/>
              <a:chOff x="4956" y="1634"/>
              <a:chExt cx="256" cy="35"/>
            </a:xfrm>
          </p:grpSpPr>
          <p:grpSp>
            <p:nvGrpSpPr>
              <p:cNvPr id="536" name="Group 904"/>
              <p:cNvGrpSpPr>
                <a:grpSpLocks/>
              </p:cNvGrpSpPr>
              <p:nvPr/>
            </p:nvGrpSpPr>
            <p:grpSpPr bwMode="auto">
              <a:xfrm>
                <a:off x="4956" y="1634"/>
                <a:ext cx="256" cy="35"/>
                <a:chOff x="4956" y="1634"/>
                <a:chExt cx="256" cy="35"/>
              </a:xfrm>
            </p:grpSpPr>
            <p:sp>
              <p:nvSpPr>
                <p:cNvPr id="538" name="Oval 905"/>
                <p:cNvSpPr>
                  <a:spLocks noChangeArrowheads="1"/>
                </p:cNvSpPr>
                <p:nvPr/>
              </p:nvSpPr>
              <p:spPr bwMode="gray">
                <a:xfrm>
                  <a:off x="4956" y="1634"/>
                  <a:ext cx="255" cy="35"/>
                </a:xfrm>
                <a:prstGeom prst="ellipse">
                  <a:avLst/>
                </a:prstGeom>
                <a:solidFill>
                  <a:srgbClr val="F9AE00"/>
                </a:solidFill>
                <a:ln w="3175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39" name="Oval 906"/>
                <p:cNvSpPr>
                  <a:spLocks noChangeArrowheads="1"/>
                </p:cNvSpPr>
                <p:nvPr/>
              </p:nvSpPr>
              <p:spPr bwMode="gray">
                <a:xfrm>
                  <a:off x="4956" y="1637"/>
                  <a:ext cx="256" cy="32"/>
                </a:xfrm>
                <a:prstGeom prst="ellipse">
                  <a:avLst/>
                </a:prstGeom>
                <a:solidFill>
                  <a:srgbClr val="F9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537" name="Oval 907"/>
              <p:cNvSpPr>
                <a:spLocks noChangeArrowheads="1"/>
              </p:cNvSpPr>
              <p:nvPr/>
            </p:nvSpPr>
            <p:spPr bwMode="gray">
              <a:xfrm>
                <a:off x="4956" y="1634"/>
                <a:ext cx="255" cy="35"/>
              </a:xfrm>
              <a:prstGeom prst="ellipse">
                <a:avLst/>
              </a:prstGeom>
              <a:solidFill>
                <a:srgbClr val="F9AE00"/>
              </a:solidFill>
              <a:ln w="3175">
                <a:solidFill>
                  <a:srgbClr val="DFDFF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14" name="Freeform 908"/>
            <p:cNvSpPr>
              <a:spLocks/>
            </p:cNvSpPr>
            <p:nvPr/>
          </p:nvSpPr>
          <p:spPr bwMode="gray">
            <a:xfrm>
              <a:off x="3153" y="2032"/>
              <a:ext cx="21" cy="5"/>
            </a:xfrm>
            <a:custGeom>
              <a:avLst/>
              <a:gdLst>
                <a:gd name="T0" fmla="*/ 0 w 113"/>
                <a:gd name="T1" fmla="*/ 0 h 39"/>
                <a:gd name="T2" fmla="*/ 1 w 113"/>
                <a:gd name="T3" fmla="*/ 0 h 39"/>
                <a:gd name="T4" fmla="*/ 2 w 113"/>
                <a:gd name="T5" fmla="*/ 0 h 39"/>
                <a:gd name="T6" fmla="*/ 4 w 113"/>
                <a:gd name="T7" fmla="*/ 0 h 39"/>
                <a:gd name="T8" fmla="*/ 4 w 113"/>
                <a:gd name="T9" fmla="*/ 1 h 39"/>
                <a:gd name="T10" fmla="*/ 3 w 113"/>
                <a:gd name="T11" fmla="*/ 1 h 39"/>
                <a:gd name="T12" fmla="*/ 2 w 113"/>
                <a:gd name="T13" fmla="*/ 0 h 39"/>
                <a:gd name="T14" fmla="*/ 0 w 113"/>
                <a:gd name="T15" fmla="*/ 0 h 39"/>
                <a:gd name="T16" fmla="*/ 0 w 113"/>
                <a:gd name="T17" fmla="*/ 0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3"/>
                <a:gd name="T28" fmla="*/ 0 h 39"/>
                <a:gd name="T29" fmla="*/ 113 w 113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3" h="39">
                  <a:moveTo>
                    <a:pt x="0" y="0"/>
                  </a:moveTo>
                  <a:lnTo>
                    <a:pt x="33" y="6"/>
                  </a:lnTo>
                  <a:lnTo>
                    <a:pt x="71" y="15"/>
                  </a:lnTo>
                  <a:lnTo>
                    <a:pt x="112" y="22"/>
                  </a:lnTo>
                  <a:lnTo>
                    <a:pt x="113" y="39"/>
                  </a:lnTo>
                  <a:lnTo>
                    <a:pt x="84" y="36"/>
                  </a:lnTo>
                  <a:lnTo>
                    <a:pt x="46" y="26"/>
                  </a:lnTo>
                  <a:lnTo>
                    <a:pt x="3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5" name="Group 909"/>
            <p:cNvGrpSpPr>
              <a:grpSpLocks/>
            </p:cNvGrpSpPr>
            <p:nvPr/>
          </p:nvGrpSpPr>
          <p:grpSpPr bwMode="auto">
            <a:xfrm>
              <a:off x="3211" y="2009"/>
              <a:ext cx="38" cy="27"/>
              <a:chOff x="5059" y="1638"/>
              <a:chExt cx="51" cy="31"/>
            </a:xfrm>
          </p:grpSpPr>
          <p:grpSp>
            <p:nvGrpSpPr>
              <p:cNvPr id="521" name="Group 910"/>
              <p:cNvGrpSpPr>
                <a:grpSpLocks/>
              </p:cNvGrpSpPr>
              <p:nvPr/>
            </p:nvGrpSpPr>
            <p:grpSpPr bwMode="auto">
              <a:xfrm>
                <a:off x="5059" y="1638"/>
                <a:ext cx="51" cy="31"/>
                <a:chOff x="5059" y="1638"/>
                <a:chExt cx="51" cy="31"/>
              </a:xfrm>
            </p:grpSpPr>
            <p:grpSp>
              <p:nvGrpSpPr>
                <p:cNvPr id="523" name="Group 911"/>
                <p:cNvGrpSpPr>
                  <a:grpSpLocks/>
                </p:cNvGrpSpPr>
                <p:nvPr/>
              </p:nvGrpSpPr>
              <p:grpSpPr bwMode="auto">
                <a:xfrm>
                  <a:off x="5059" y="1638"/>
                  <a:ext cx="51" cy="15"/>
                  <a:chOff x="5059" y="1638"/>
                  <a:chExt cx="51" cy="15"/>
                </a:xfrm>
              </p:grpSpPr>
              <p:sp>
                <p:nvSpPr>
                  <p:cNvPr id="534" name="Oval 912"/>
                  <p:cNvSpPr>
                    <a:spLocks noChangeArrowheads="1"/>
                  </p:cNvSpPr>
                  <p:nvPr/>
                </p:nvSpPr>
                <p:spPr bwMode="gray">
                  <a:xfrm>
                    <a:off x="5059" y="1638"/>
                    <a:ext cx="51" cy="15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35" name="Oval 913"/>
                  <p:cNvSpPr>
                    <a:spLocks noChangeArrowheads="1"/>
                  </p:cNvSpPr>
                  <p:nvPr/>
                </p:nvSpPr>
                <p:spPr bwMode="gray">
                  <a:xfrm>
                    <a:off x="5059" y="1638"/>
                    <a:ext cx="51" cy="14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524" name="Freeform 914"/>
                <p:cNvSpPr>
                  <a:spLocks/>
                </p:cNvSpPr>
                <p:nvPr/>
              </p:nvSpPr>
              <p:spPr bwMode="gray">
                <a:xfrm>
                  <a:off x="5064" y="1650"/>
                  <a:ext cx="43" cy="19"/>
                </a:xfrm>
                <a:custGeom>
                  <a:avLst/>
                  <a:gdLst>
                    <a:gd name="T0" fmla="*/ 1 w 172"/>
                    <a:gd name="T1" fmla="*/ 0 h 111"/>
                    <a:gd name="T2" fmla="*/ 0 w 172"/>
                    <a:gd name="T3" fmla="*/ 3 h 111"/>
                    <a:gd name="T4" fmla="*/ 3 w 172"/>
                    <a:gd name="T5" fmla="*/ 3 h 111"/>
                    <a:gd name="T6" fmla="*/ 8 w 172"/>
                    <a:gd name="T7" fmla="*/ 3 h 111"/>
                    <a:gd name="T8" fmla="*/ 11 w 172"/>
                    <a:gd name="T9" fmla="*/ 3 h 111"/>
                    <a:gd name="T10" fmla="*/ 9 w 172"/>
                    <a:gd name="T11" fmla="*/ 0 h 111"/>
                    <a:gd name="T12" fmla="*/ 1 w 172"/>
                    <a:gd name="T13" fmla="*/ 0 h 11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2"/>
                    <a:gd name="T22" fmla="*/ 0 h 111"/>
                    <a:gd name="T23" fmla="*/ 172 w 172"/>
                    <a:gd name="T24" fmla="*/ 111 h 11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2" h="111">
                      <a:moveTo>
                        <a:pt x="20" y="1"/>
                      </a:moveTo>
                      <a:lnTo>
                        <a:pt x="0" y="92"/>
                      </a:lnTo>
                      <a:lnTo>
                        <a:pt x="46" y="111"/>
                      </a:lnTo>
                      <a:lnTo>
                        <a:pt x="131" y="111"/>
                      </a:lnTo>
                      <a:lnTo>
                        <a:pt x="172" y="89"/>
                      </a:lnTo>
                      <a:lnTo>
                        <a:pt x="149" y="0"/>
                      </a:lnTo>
                      <a:lnTo>
                        <a:pt x="20" y="1"/>
                      </a:lnTo>
                      <a:close/>
                    </a:path>
                  </a:pathLst>
                </a:custGeom>
                <a:solidFill>
                  <a:srgbClr val="F9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5" name="Freeform 915"/>
                <p:cNvSpPr>
                  <a:spLocks/>
                </p:cNvSpPr>
                <p:nvPr/>
              </p:nvSpPr>
              <p:spPr bwMode="gray">
                <a:xfrm>
                  <a:off x="5064" y="1650"/>
                  <a:ext cx="43" cy="18"/>
                </a:xfrm>
                <a:custGeom>
                  <a:avLst/>
                  <a:gdLst>
                    <a:gd name="T0" fmla="*/ 1 w 170"/>
                    <a:gd name="T1" fmla="*/ 0 h 106"/>
                    <a:gd name="T2" fmla="*/ 0 w 170"/>
                    <a:gd name="T3" fmla="*/ 3 h 106"/>
                    <a:gd name="T4" fmla="*/ 3 w 170"/>
                    <a:gd name="T5" fmla="*/ 3 h 106"/>
                    <a:gd name="T6" fmla="*/ 8 w 170"/>
                    <a:gd name="T7" fmla="*/ 3 h 106"/>
                    <a:gd name="T8" fmla="*/ 11 w 170"/>
                    <a:gd name="T9" fmla="*/ 2 h 106"/>
                    <a:gd name="T10" fmla="*/ 9 w 170"/>
                    <a:gd name="T11" fmla="*/ 0 h 106"/>
                    <a:gd name="T12" fmla="*/ 1 w 170"/>
                    <a:gd name="T13" fmla="*/ 0 h 10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0"/>
                    <a:gd name="T22" fmla="*/ 0 h 106"/>
                    <a:gd name="T23" fmla="*/ 170 w 170"/>
                    <a:gd name="T24" fmla="*/ 106 h 10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0" h="106">
                      <a:moveTo>
                        <a:pt x="17" y="0"/>
                      </a:moveTo>
                      <a:lnTo>
                        <a:pt x="0" y="87"/>
                      </a:lnTo>
                      <a:lnTo>
                        <a:pt x="48" y="106"/>
                      </a:lnTo>
                      <a:lnTo>
                        <a:pt x="128" y="106"/>
                      </a:lnTo>
                      <a:lnTo>
                        <a:pt x="170" y="85"/>
                      </a:lnTo>
                      <a:lnTo>
                        <a:pt x="145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9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26" name="Group 916"/>
                <p:cNvGrpSpPr>
                  <a:grpSpLocks/>
                </p:cNvGrpSpPr>
                <p:nvPr/>
              </p:nvGrpSpPr>
              <p:grpSpPr bwMode="auto">
                <a:xfrm>
                  <a:off x="5069" y="1650"/>
                  <a:ext cx="31" cy="8"/>
                  <a:chOff x="5069" y="1650"/>
                  <a:chExt cx="31" cy="8"/>
                </a:xfrm>
              </p:grpSpPr>
              <p:sp>
                <p:nvSpPr>
                  <p:cNvPr id="531" name="Oval 917"/>
                  <p:cNvSpPr>
                    <a:spLocks noChangeArrowheads="1"/>
                  </p:cNvSpPr>
                  <p:nvPr/>
                </p:nvSpPr>
                <p:spPr bwMode="gray">
                  <a:xfrm>
                    <a:off x="5069" y="1650"/>
                    <a:ext cx="30" cy="8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32" name="Oval 918"/>
                  <p:cNvSpPr>
                    <a:spLocks noChangeArrowheads="1"/>
                  </p:cNvSpPr>
                  <p:nvPr/>
                </p:nvSpPr>
                <p:spPr bwMode="gray">
                  <a:xfrm>
                    <a:off x="5069" y="1650"/>
                    <a:ext cx="31" cy="8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33" name="Oval 919"/>
                  <p:cNvSpPr>
                    <a:spLocks noChangeArrowheads="1"/>
                  </p:cNvSpPr>
                  <p:nvPr/>
                </p:nvSpPr>
                <p:spPr bwMode="gray">
                  <a:xfrm>
                    <a:off x="5069" y="1650"/>
                    <a:ext cx="31" cy="7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527" name="Group 920"/>
                <p:cNvGrpSpPr>
                  <a:grpSpLocks/>
                </p:cNvGrpSpPr>
                <p:nvPr/>
              </p:nvGrpSpPr>
              <p:grpSpPr bwMode="auto">
                <a:xfrm>
                  <a:off x="5064" y="1658"/>
                  <a:ext cx="41" cy="10"/>
                  <a:chOff x="5064" y="1658"/>
                  <a:chExt cx="41" cy="10"/>
                </a:xfrm>
              </p:grpSpPr>
              <p:sp>
                <p:nvSpPr>
                  <p:cNvPr id="528" name="Oval 921"/>
                  <p:cNvSpPr>
                    <a:spLocks noChangeArrowheads="1"/>
                  </p:cNvSpPr>
                  <p:nvPr/>
                </p:nvSpPr>
                <p:spPr bwMode="gray">
                  <a:xfrm>
                    <a:off x="5064" y="1659"/>
                    <a:ext cx="40" cy="9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29" name="Oval 922"/>
                  <p:cNvSpPr>
                    <a:spLocks noChangeArrowheads="1"/>
                  </p:cNvSpPr>
                  <p:nvPr/>
                </p:nvSpPr>
                <p:spPr bwMode="gray">
                  <a:xfrm>
                    <a:off x="5066" y="1659"/>
                    <a:ext cx="39" cy="9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30" name="Oval 923"/>
                  <p:cNvSpPr>
                    <a:spLocks noChangeArrowheads="1"/>
                  </p:cNvSpPr>
                  <p:nvPr/>
                </p:nvSpPr>
                <p:spPr bwMode="gray">
                  <a:xfrm>
                    <a:off x="5066" y="1658"/>
                    <a:ext cx="39" cy="10"/>
                  </a:xfrm>
                  <a:prstGeom prst="ellipse">
                    <a:avLst/>
                  </a:prstGeom>
                  <a:solidFill>
                    <a:srgbClr val="F9AE00"/>
                  </a:solidFill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  <p:sp>
            <p:nvSpPr>
              <p:cNvPr id="522" name="Oval 924"/>
              <p:cNvSpPr>
                <a:spLocks noChangeArrowheads="1"/>
              </p:cNvSpPr>
              <p:nvPr/>
            </p:nvSpPr>
            <p:spPr bwMode="gray">
              <a:xfrm>
                <a:off x="5078" y="1652"/>
                <a:ext cx="13" cy="3"/>
              </a:xfrm>
              <a:prstGeom prst="ellipse">
                <a:avLst/>
              </a:prstGeom>
              <a:solidFill>
                <a:srgbClr val="F9AE00"/>
              </a:solidFill>
              <a:ln w="3175">
                <a:solidFill>
                  <a:srgbClr val="BFBFD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16" name="Rectangle 925"/>
            <p:cNvSpPr>
              <a:spLocks noChangeArrowheads="1"/>
            </p:cNvSpPr>
            <p:nvPr/>
          </p:nvSpPr>
          <p:spPr bwMode="gray">
            <a:xfrm>
              <a:off x="3102" y="2053"/>
              <a:ext cx="2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</a:p>
          </p:txBody>
        </p:sp>
        <p:grpSp>
          <p:nvGrpSpPr>
            <p:cNvPr id="117" name="Group 926"/>
            <p:cNvGrpSpPr>
              <a:grpSpLocks/>
            </p:cNvGrpSpPr>
            <p:nvPr/>
          </p:nvGrpSpPr>
          <p:grpSpPr bwMode="auto">
            <a:xfrm>
              <a:off x="3374" y="2005"/>
              <a:ext cx="200" cy="339"/>
              <a:chOff x="2974" y="3217"/>
              <a:chExt cx="162" cy="291"/>
            </a:xfrm>
          </p:grpSpPr>
          <p:grpSp>
            <p:nvGrpSpPr>
              <p:cNvPr id="485" name="Group 927"/>
              <p:cNvGrpSpPr>
                <a:grpSpLocks/>
              </p:cNvGrpSpPr>
              <p:nvPr/>
            </p:nvGrpSpPr>
            <p:grpSpPr bwMode="auto">
              <a:xfrm>
                <a:off x="2975" y="3471"/>
                <a:ext cx="161" cy="37"/>
                <a:chOff x="2975" y="3471"/>
                <a:chExt cx="161" cy="37"/>
              </a:xfrm>
            </p:grpSpPr>
            <p:grpSp>
              <p:nvGrpSpPr>
                <p:cNvPr id="517" name="Group 928"/>
                <p:cNvGrpSpPr>
                  <a:grpSpLocks/>
                </p:cNvGrpSpPr>
                <p:nvPr/>
              </p:nvGrpSpPr>
              <p:grpSpPr bwMode="auto">
                <a:xfrm>
                  <a:off x="2975" y="3471"/>
                  <a:ext cx="161" cy="37"/>
                  <a:chOff x="2975" y="3471"/>
                  <a:chExt cx="161" cy="37"/>
                </a:xfrm>
              </p:grpSpPr>
              <p:sp>
                <p:nvSpPr>
                  <p:cNvPr id="519" name="Oval 929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471"/>
                    <a:ext cx="161" cy="3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20" name="Oval 930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472"/>
                    <a:ext cx="161" cy="3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518" name="Freeform 931"/>
                <p:cNvSpPr>
                  <a:spLocks/>
                </p:cNvSpPr>
                <p:nvPr/>
              </p:nvSpPr>
              <p:spPr bwMode="gray">
                <a:xfrm>
                  <a:off x="2991" y="3496"/>
                  <a:ext cx="18" cy="5"/>
                </a:xfrm>
                <a:custGeom>
                  <a:avLst/>
                  <a:gdLst>
                    <a:gd name="T0" fmla="*/ 0 w 124"/>
                    <a:gd name="T1" fmla="*/ 0 h 41"/>
                    <a:gd name="T2" fmla="*/ 1 w 124"/>
                    <a:gd name="T3" fmla="*/ 0 h 41"/>
                    <a:gd name="T4" fmla="*/ 2 w 124"/>
                    <a:gd name="T5" fmla="*/ 0 h 41"/>
                    <a:gd name="T6" fmla="*/ 3 w 124"/>
                    <a:gd name="T7" fmla="*/ 0 h 41"/>
                    <a:gd name="T8" fmla="*/ 3 w 124"/>
                    <a:gd name="T9" fmla="*/ 1 h 41"/>
                    <a:gd name="T10" fmla="*/ 2 w 124"/>
                    <a:gd name="T11" fmla="*/ 0 h 41"/>
                    <a:gd name="T12" fmla="*/ 1 w 124"/>
                    <a:gd name="T13" fmla="*/ 0 h 41"/>
                    <a:gd name="T14" fmla="*/ 0 w 124"/>
                    <a:gd name="T15" fmla="*/ 0 h 41"/>
                    <a:gd name="T16" fmla="*/ 0 w 124"/>
                    <a:gd name="T17" fmla="*/ 0 h 4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4"/>
                    <a:gd name="T28" fmla="*/ 0 h 41"/>
                    <a:gd name="T29" fmla="*/ 124 w 124"/>
                    <a:gd name="T30" fmla="*/ 41 h 4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4" h="41">
                      <a:moveTo>
                        <a:pt x="0" y="0"/>
                      </a:moveTo>
                      <a:lnTo>
                        <a:pt x="35" y="8"/>
                      </a:lnTo>
                      <a:lnTo>
                        <a:pt x="77" y="15"/>
                      </a:lnTo>
                      <a:lnTo>
                        <a:pt x="122" y="24"/>
                      </a:lnTo>
                      <a:lnTo>
                        <a:pt x="124" y="41"/>
                      </a:lnTo>
                      <a:lnTo>
                        <a:pt x="92" y="36"/>
                      </a:lnTo>
                      <a:lnTo>
                        <a:pt x="50" y="27"/>
                      </a:lnTo>
                      <a:lnTo>
                        <a:pt x="3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86" name="Oval 932"/>
              <p:cNvSpPr>
                <a:spLocks noChangeArrowheads="1"/>
              </p:cNvSpPr>
              <p:nvPr/>
            </p:nvSpPr>
            <p:spPr bwMode="gray">
              <a:xfrm>
                <a:off x="2975" y="3469"/>
                <a:ext cx="161" cy="3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87" name="Rectangle 933"/>
              <p:cNvSpPr>
                <a:spLocks noChangeArrowheads="1"/>
              </p:cNvSpPr>
              <p:nvPr/>
            </p:nvSpPr>
            <p:spPr bwMode="gray">
              <a:xfrm>
                <a:off x="2976" y="3250"/>
                <a:ext cx="160" cy="23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488" name="Group 934"/>
              <p:cNvGrpSpPr>
                <a:grpSpLocks/>
              </p:cNvGrpSpPr>
              <p:nvPr/>
            </p:nvGrpSpPr>
            <p:grpSpPr bwMode="auto">
              <a:xfrm>
                <a:off x="2976" y="3234"/>
                <a:ext cx="160" cy="33"/>
                <a:chOff x="2976" y="3234"/>
                <a:chExt cx="160" cy="33"/>
              </a:xfrm>
            </p:grpSpPr>
            <p:sp>
              <p:nvSpPr>
                <p:cNvPr id="515" name="Oval 935"/>
                <p:cNvSpPr>
                  <a:spLocks noChangeArrowheads="1"/>
                </p:cNvSpPr>
                <p:nvPr/>
              </p:nvSpPr>
              <p:spPr bwMode="gray">
                <a:xfrm>
                  <a:off x="2976" y="3237"/>
                  <a:ext cx="160" cy="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16" name="Oval 936"/>
                <p:cNvSpPr>
                  <a:spLocks noChangeArrowheads="1"/>
                </p:cNvSpPr>
                <p:nvPr/>
              </p:nvSpPr>
              <p:spPr bwMode="gray">
                <a:xfrm>
                  <a:off x="2976" y="3234"/>
                  <a:ext cx="160" cy="3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489" name="Oval 937"/>
              <p:cNvSpPr>
                <a:spLocks noChangeArrowheads="1"/>
              </p:cNvSpPr>
              <p:nvPr/>
            </p:nvSpPr>
            <p:spPr bwMode="gray">
              <a:xfrm>
                <a:off x="2976" y="3231"/>
                <a:ext cx="160" cy="3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490" name="Group 938"/>
              <p:cNvGrpSpPr>
                <a:grpSpLocks/>
              </p:cNvGrpSpPr>
              <p:nvPr/>
            </p:nvGrpSpPr>
            <p:grpSpPr bwMode="auto">
              <a:xfrm>
                <a:off x="2975" y="3223"/>
                <a:ext cx="161" cy="28"/>
                <a:chOff x="2975" y="3223"/>
                <a:chExt cx="161" cy="28"/>
              </a:xfrm>
            </p:grpSpPr>
            <p:sp>
              <p:nvSpPr>
                <p:cNvPr id="513" name="Oval 939"/>
                <p:cNvSpPr>
                  <a:spLocks noChangeArrowheads="1"/>
                </p:cNvSpPr>
                <p:nvPr/>
              </p:nvSpPr>
              <p:spPr bwMode="gray">
                <a:xfrm>
                  <a:off x="2975" y="3223"/>
                  <a:ext cx="161" cy="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14" name="Rectangle 940"/>
                <p:cNvSpPr>
                  <a:spLocks noChangeArrowheads="1"/>
                </p:cNvSpPr>
                <p:nvPr/>
              </p:nvSpPr>
              <p:spPr bwMode="gray">
                <a:xfrm>
                  <a:off x="2975" y="3230"/>
                  <a:ext cx="161" cy="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491" name="Group 941"/>
              <p:cNvGrpSpPr>
                <a:grpSpLocks/>
              </p:cNvGrpSpPr>
              <p:nvPr/>
            </p:nvGrpSpPr>
            <p:grpSpPr bwMode="auto">
              <a:xfrm>
                <a:off x="2974" y="3217"/>
                <a:ext cx="162" cy="29"/>
                <a:chOff x="2974" y="3217"/>
                <a:chExt cx="162" cy="29"/>
              </a:xfrm>
            </p:grpSpPr>
            <p:grpSp>
              <p:nvGrpSpPr>
                <p:cNvPr id="509" name="Group 942"/>
                <p:cNvGrpSpPr>
                  <a:grpSpLocks/>
                </p:cNvGrpSpPr>
                <p:nvPr/>
              </p:nvGrpSpPr>
              <p:grpSpPr bwMode="auto">
                <a:xfrm>
                  <a:off x="2974" y="3217"/>
                  <a:ext cx="162" cy="29"/>
                  <a:chOff x="2974" y="3217"/>
                  <a:chExt cx="162" cy="29"/>
                </a:xfrm>
              </p:grpSpPr>
              <p:sp>
                <p:nvSpPr>
                  <p:cNvPr id="511" name="Oval 943"/>
                  <p:cNvSpPr>
                    <a:spLocks noChangeArrowheads="1"/>
                  </p:cNvSpPr>
                  <p:nvPr/>
                </p:nvSpPr>
                <p:spPr bwMode="gray">
                  <a:xfrm>
                    <a:off x="2974" y="3217"/>
                    <a:ext cx="162" cy="2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12" name="Oval 944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220"/>
                    <a:ext cx="161" cy="2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510" name="Oval 945"/>
                <p:cNvSpPr>
                  <a:spLocks noChangeArrowheads="1"/>
                </p:cNvSpPr>
                <p:nvPr/>
              </p:nvSpPr>
              <p:spPr bwMode="gray">
                <a:xfrm>
                  <a:off x="2974" y="3217"/>
                  <a:ext cx="162" cy="29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492" name="Freeform 946"/>
              <p:cNvSpPr>
                <a:spLocks/>
              </p:cNvSpPr>
              <p:nvPr/>
            </p:nvSpPr>
            <p:spPr bwMode="gray">
              <a:xfrm>
                <a:off x="2991" y="3241"/>
                <a:ext cx="18" cy="5"/>
              </a:xfrm>
              <a:custGeom>
                <a:avLst/>
                <a:gdLst>
                  <a:gd name="T0" fmla="*/ 0 w 123"/>
                  <a:gd name="T1" fmla="*/ 0 h 36"/>
                  <a:gd name="T2" fmla="*/ 1 w 123"/>
                  <a:gd name="T3" fmla="*/ 0 h 36"/>
                  <a:gd name="T4" fmla="*/ 2 w 123"/>
                  <a:gd name="T5" fmla="*/ 0 h 36"/>
                  <a:gd name="T6" fmla="*/ 3 w 123"/>
                  <a:gd name="T7" fmla="*/ 0 h 36"/>
                  <a:gd name="T8" fmla="*/ 3 w 123"/>
                  <a:gd name="T9" fmla="*/ 1 h 36"/>
                  <a:gd name="T10" fmla="*/ 2 w 123"/>
                  <a:gd name="T11" fmla="*/ 1 h 36"/>
                  <a:gd name="T12" fmla="*/ 1 w 123"/>
                  <a:gd name="T13" fmla="*/ 0 h 36"/>
                  <a:gd name="T14" fmla="*/ 0 w 123"/>
                  <a:gd name="T15" fmla="*/ 0 h 36"/>
                  <a:gd name="T16" fmla="*/ 0 w 123"/>
                  <a:gd name="T17" fmla="*/ 0 h 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3"/>
                  <a:gd name="T28" fmla="*/ 0 h 36"/>
                  <a:gd name="T29" fmla="*/ 123 w 123"/>
                  <a:gd name="T30" fmla="*/ 36 h 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3" h="36">
                    <a:moveTo>
                      <a:pt x="0" y="0"/>
                    </a:moveTo>
                    <a:lnTo>
                      <a:pt x="35" y="6"/>
                    </a:lnTo>
                    <a:lnTo>
                      <a:pt x="77" y="14"/>
                    </a:lnTo>
                    <a:lnTo>
                      <a:pt x="122" y="21"/>
                    </a:lnTo>
                    <a:lnTo>
                      <a:pt x="123" y="36"/>
                    </a:lnTo>
                    <a:lnTo>
                      <a:pt x="91" y="33"/>
                    </a:lnTo>
                    <a:lnTo>
                      <a:pt x="49" y="24"/>
                    </a:lnTo>
                    <a:lnTo>
                      <a:pt x="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3" name="Group 947"/>
              <p:cNvGrpSpPr>
                <a:grpSpLocks/>
              </p:cNvGrpSpPr>
              <p:nvPr/>
            </p:nvGrpSpPr>
            <p:grpSpPr bwMode="auto">
              <a:xfrm>
                <a:off x="3039" y="3220"/>
                <a:ext cx="33" cy="25"/>
                <a:chOff x="3039" y="3220"/>
                <a:chExt cx="33" cy="25"/>
              </a:xfrm>
            </p:grpSpPr>
            <p:grpSp>
              <p:nvGrpSpPr>
                <p:cNvPr id="494" name="Group 948"/>
                <p:cNvGrpSpPr>
                  <a:grpSpLocks/>
                </p:cNvGrpSpPr>
                <p:nvPr/>
              </p:nvGrpSpPr>
              <p:grpSpPr bwMode="auto">
                <a:xfrm>
                  <a:off x="3039" y="3220"/>
                  <a:ext cx="33" cy="25"/>
                  <a:chOff x="3039" y="3220"/>
                  <a:chExt cx="33" cy="25"/>
                </a:xfrm>
              </p:grpSpPr>
              <p:grpSp>
                <p:nvGrpSpPr>
                  <p:cNvPr id="496" name="Group 949"/>
                  <p:cNvGrpSpPr>
                    <a:grpSpLocks/>
                  </p:cNvGrpSpPr>
                  <p:nvPr/>
                </p:nvGrpSpPr>
                <p:grpSpPr bwMode="auto">
                  <a:xfrm>
                    <a:off x="3039" y="3220"/>
                    <a:ext cx="33" cy="13"/>
                    <a:chOff x="3039" y="3220"/>
                    <a:chExt cx="33" cy="13"/>
                  </a:xfrm>
                </p:grpSpPr>
                <p:sp>
                  <p:nvSpPr>
                    <p:cNvPr id="507" name="Oval 95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39" y="3220"/>
                      <a:ext cx="33" cy="13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08" name="Oval 951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39" y="3220"/>
                      <a:ext cx="33" cy="1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497" name="Freeform 952"/>
                  <p:cNvSpPr>
                    <a:spLocks/>
                  </p:cNvSpPr>
                  <p:nvPr/>
                </p:nvSpPr>
                <p:spPr bwMode="gray">
                  <a:xfrm>
                    <a:off x="3042" y="3230"/>
                    <a:ext cx="27" cy="15"/>
                  </a:xfrm>
                  <a:custGeom>
                    <a:avLst/>
                    <a:gdLst>
                      <a:gd name="T0" fmla="*/ 0 w 189"/>
                      <a:gd name="T1" fmla="*/ 0 h 102"/>
                      <a:gd name="T2" fmla="*/ 0 w 189"/>
                      <a:gd name="T3" fmla="*/ 2 h 102"/>
                      <a:gd name="T4" fmla="*/ 1 w 189"/>
                      <a:gd name="T5" fmla="*/ 2 h 102"/>
                      <a:gd name="T6" fmla="*/ 3 w 189"/>
                      <a:gd name="T7" fmla="*/ 2 h 102"/>
                      <a:gd name="T8" fmla="*/ 4 w 189"/>
                      <a:gd name="T9" fmla="*/ 2 h 102"/>
                      <a:gd name="T10" fmla="*/ 3 w 189"/>
                      <a:gd name="T11" fmla="*/ 0 h 102"/>
                      <a:gd name="T12" fmla="*/ 0 w 189"/>
                      <a:gd name="T13" fmla="*/ 0 h 10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9"/>
                      <a:gd name="T22" fmla="*/ 0 h 102"/>
                      <a:gd name="T23" fmla="*/ 189 w 189"/>
                      <a:gd name="T24" fmla="*/ 102 h 10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9" h="102">
                        <a:moveTo>
                          <a:pt x="22" y="1"/>
                        </a:moveTo>
                        <a:lnTo>
                          <a:pt x="0" y="84"/>
                        </a:lnTo>
                        <a:lnTo>
                          <a:pt x="50" y="102"/>
                        </a:lnTo>
                        <a:lnTo>
                          <a:pt x="144" y="102"/>
                        </a:lnTo>
                        <a:lnTo>
                          <a:pt x="189" y="81"/>
                        </a:lnTo>
                        <a:lnTo>
                          <a:pt x="164" y="0"/>
                        </a:lnTo>
                        <a:lnTo>
                          <a:pt x="22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8" name="Freeform 953"/>
                  <p:cNvSpPr>
                    <a:spLocks/>
                  </p:cNvSpPr>
                  <p:nvPr/>
                </p:nvSpPr>
                <p:spPr bwMode="gray">
                  <a:xfrm>
                    <a:off x="3043" y="3230"/>
                    <a:ext cx="26" cy="14"/>
                  </a:xfrm>
                  <a:custGeom>
                    <a:avLst/>
                    <a:gdLst>
                      <a:gd name="T0" fmla="*/ 0 w 187"/>
                      <a:gd name="T1" fmla="*/ 0 h 97"/>
                      <a:gd name="T2" fmla="*/ 0 w 187"/>
                      <a:gd name="T3" fmla="*/ 2 h 97"/>
                      <a:gd name="T4" fmla="*/ 1 w 187"/>
                      <a:gd name="T5" fmla="*/ 2 h 97"/>
                      <a:gd name="T6" fmla="*/ 3 w 187"/>
                      <a:gd name="T7" fmla="*/ 2 h 97"/>
                      <a:gd name="T8" fmla="*/ 4 w 187"/>
                      <a:gd name="T9" fmla="*/ 2 h 97"/>
                      <a:gd name="T10" fmla="*/ 3 w 187"/>
                      <a:gd name="T11" fmla="*/ 0 h 97"/>
                      <a:gd name="T12" fmla="*/ 0 w 187"/>
                      <a:gd name="T13" fmla="*/ 0 h 9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7"/>
                      <a:gd name="T22" fmla="*/ 0 h 97"/>
                      <a:gd name="T23" fmla="*/ 187 w 187"/>
                      <a:gd name="T24" fmla="*/ 97 h 9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7" h="97">
                        <a:moveTo>
                          <a:pt x="19" y="0"/>
                        </a:moveTo>
                        <a:lnTo>
                          <a:pt x="0" y="79"/>
                        </a:lnTo>
                        <a:lnTo>
                          <a:pt x="53" y="97"/>
                        </a:lnTo>
                        <a:lnTo>
                          <a:pt x="141" y="97"/>
                        </a:lnTo>
                        <a:lnTo>
                          <a:pt x="187" y="78"/>
                        </a:lnTo>
                        <a:lnTo>
                          <a:pt x="159" y="0"/>
                        </a:lnTo>
                        <a:lnTo>
                          <a:pt x="19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499" name="Group 954"/>
                  <p:cNvGrpSpPr>
                    <a:grpSpLocks/>
                  </p:cNvGrpSpPr>
                  <p:nvPr/>
                </p:nvGrpSpPr>
                <p:grpSpPr bwMode="auto">
                  <a:xfrm>
                    <a:off x="3045" y="3229"/>
                    <a:ext cx="21" cy="8"/>
                    <a:chOff x="3045" y="3229"/>
                    <a:chExt cx="21" cy="8"/>
                  </a:xfrm>
                </p:grpSpPr>
                <p:sp>
                  <p:nvSpPr>
                    <p:cNvPr id="504" name="Oval 955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0" cy="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05" name="Oval 956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1" cy="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06" name="Oval 957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1" cy="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00" name="Group 958"/>
                  <p:cNvGrpSpPr>
                    <a:grpSpLocks/>
                  </p:cNvGrpSpPr>
                  <p:nvPr/>
                </p:nvGrpSpPr>
                <p:grpSpPr bwMode="auto">
                  <a:xfrm>
                    <a:off x="3042" y="3235"/>
                    <a:ext cx="27" cy="10"/>
                    <a:chOff x="3042" y="3235"/>
                    <a:chExt cx="27" cy="10"/>
                  </a:xfrm>
                </p:grpSpPr>
                <p:sp>
                  <p:nvSpPr>
                    <p:cNvPr id="501" name="Oval 959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2" y="3236"/>
                      <a:ext cx="27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02" name="Oval 96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3" y="3236"/>
                      <a:ext cx="26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03" name="Oval 961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3" y="3235"/>
                      <a:ext cx="26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sp>
              <p:nvSpPr>
                <p:cNvPr id="495" name="Oval 962"/>
                <p:cNvSpPr>
                  <a:spLocks noChangeArrowheads="1"/>
                </p:cNvSpPr>
                <p:nvPr/>
              </p:nvSpPr>
              <p:spPr bwMode="gray">
                <a:xfrm>
                  <a:off x="3051" y="3231"/>
                  <a:ext cx="9" cy="4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BFBFD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118" name="Rectangle 963"/>
            <p:cNvSpPr>
              <a:spLocks noChangeArrowheads="1"/>
            </p:cNvSpPr>
            <p:nvPr/>
          </p:nvSpPr>
          <p:spPr bwMode="gray">
            <a:xfrm>
              <a:off x="3368" y="2041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C</a:t>
              </a:r>
            </a:p>
          </p:txBody>
        </p:sp>
        <p:grpSp>
          <p:nvGrpSpPr>
            <p:cNvPr id="119" name="Group 964"/>
            <p:cNvGrpSpPr>
              <a:grpSpLocks/>
            </p:cNvGrpSpPr>
            <p:nvPr/>
          </p:nvGrpSpPr>
          <p:grpSpPr bwMode="auto">
            <a:xfrm>
              <a:off x="3607" y="2291"/>
              <a:ext cx="192" cy="42"/>
              <a:chOff x="4956" y="1960"/>
              <a:chExt cx="257" cy="48"/>
            </a:xfrm>
          </p:grpSpPr>
          <p:grpSp>
            <p:nvGrpSpPr>
              <p:cNvPr id="481" name="Group 965"/>
              <p:cNvGrpSpPr>
                <a:grpSpLocks/>
              </p:cNvGrpSpPr>
              <p:nvPr/>
            </p:nvGrpSpPr>
            <p:grpSpPr bwMode="auto">
              <a:xfrm>
                <a:off x="4956" y="1960"/>
                <a:ext cx="257" cy="48"/>
                <a:chOff x="4956" y="1960"/>
                <a:chExt cx="257" cy="48"/>
              </a:xfrm>
            </p:grpSpPr>
            <p:sp>
              <p:nvSpPr>
                <p:cNvPr id="483" name="Oval 966"/>
                <p:cNvSpPr>
                  <a:spLocks noChangeArrowheads="1"/>
                </p:cNvSpPr>
                <p:nvPr/>
              </p:nvSpPr>
              <p:spPr bwMode="gray">
                <a:xfrm>
                  <a:off x="4956" y="1960"/>
                  <a:ext cx="257" cy="48"/>
                </a:xfrm>
                <a:prstGeom prst="ellipse">
                  <a:avLst/>
                </a:prstGeom>
                <a:solidFill>
                  <a:srgbClr val="5F5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84" name="Oval 967"/>
                <p:cNvSpPr>
                  <a:spLocks noChangeArrowheads="1"/>
                </p:cNvSpPr>
                <p:nvPr/>
              </p:nvSpPr>
              <p:spPr bwMode="gray">
                <a:xfrm>
                  <a:off x="4957" y="1961"/>
                  <a:ext cx="256" cy="40"/>
                </a:xfrm>
                <a:prstGeom prst="ellipse">
                  <a:avLst/>
                </a:prstGeom>
                <a:solidFill>
                  <a:srgbClr val="5F5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482" name="Freeform 968"/>
              <p:cNvSpPr>
                <a:spLocks/>
              </p:cNvSpPr>
              <p:nvPr/>
            </p:nvSpPr>
            <p:spPr bwMode="gray">
              <a:xfrm>
                <a:off x="4982" y="1992"/>
                <a:ext cx="28" cy="8"/>
              </a:xfrm>
              <a:custGeom>
                <a:avLst/>
                <a:gdLst>
                  <a:gd name="T0" fmla="*/ 0 w 114"/>
                  <a:gd name="T1" fmla="*/ 0 h 45"/>
                  <a:gd name="T2" fmla="*/ 2 w 114"/>
                  <a:gd name="T3" fmla="*/ 0 h 45"/>
                  <a:gd name="T4" fmla="*/ 4 w 114"/>
                  <a:gd name="T5" fmla="*/ 1 h 45"/>
                  <a:gd name="T6" fmla="*/ 7 w 114"/>
                  <a:gd name="T7" fmla="*/ 1 h 45"/>
                  <a:gd name="T8" fmla="*/ 7 w 114"/>
                  <a:gd name="T9" fmla="*/ 1 h 45"/>
                  <a:gd name="T10" fmla="*/ 5 w 114"/>
                  <a:gd name="T11" fmla="*/ 1 h 45"/>
                  <a:gd name="T12" fmla="*/ 3 w 114"/>
                  <a:gd name="T13" fmla="*/ 1 h 45"/>
                  <a:gd name="T14" fmla="*/ 0 w 114"/>
                  <a:gd name="T15" fmla="*/ 1 h 45"/>
                  <a:gd name="T16" fmla="*/ 0 w 114"/>
                  <a:gd name="T17" fmla="*/ 0 h 4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4"/>
                  <a:gd name="T28" fmla="*/ 0 h 45"/>
                  <a:gd name="T29" fmla="*/ 114 w 114"/>
                  <a:gd name="T30" fmla="*/ 45 h 4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4" h="45">
                    <a:moveTo>
                      <a:pt x="0" y="0"/>
                    </a:moveTo>
                    <a:lnTo>
                      <a:pt x="33" y="9"/>
                    </a:lnTo>
                    <a:lnTo>
                      <a:pt x="71" y="17"/>
                    </a:lnTo>
                    <a:lnTo>
                      <a:pt x="112" y="26"/>
                    </a:lnTo>
                    <a:lnTo>
                      <a:pt x="114" y="45"/>
                    </a:lnTo>
                    <a:lnTo>
                      <a:pt x="85" y="39"/>
                    </a:lnTo>
                    <a:lnTo>
                      <a:pt x="47" y="29"/>
                    </a:lnTo>
                    <a:lnTo>
                      <a:pt x="3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B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0" name="Oval 969"/>
            <p:cNvSpPr>
              <a:spLocks noChangeArrowheads="1"/>
            </p:cNvSpPr>
            <p:nvPr/>
          </p:nvSpPr>
          <p:spPr bwMode="gray">
            <a:xfrm>
              <a:off x="3608" y="2289"/>
              <a:ext cx="191" cy="34"/>
            </a:xfrm>
            <a:prstGeom prst="ellipse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1" name="Rectangle 970"/>
            <p:cNvSpPr>
              <a:spLocks noChangeArrowheads="1"/>
            </p:cNvSpPr>
            <p:nvPr/>
          </p:nvSpPr>
          <p:spPr bwMode="gray">
            <a:xfrm>
              <a:off x="3608" y="2042"/>
              <a:ext cx="191" cy="26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22" name="Group 971"/>
            <p:cNvGrpSpPr>
              <a:grpSpLocks/>
            </p:cNvGrpSpPr>
            <p:nvPr/>
          </p:nvGrpSpPr>
          <p:grpSpPr bwMode="auto">
            <a:xfrm>
              <a:off x="3608" y="2024"/>
              <a:ext cx="191" cy="37"/>
              <a:chOff x="4957" y="1656"/>
              <a:chExt cx="256" cy="42"/>
            </a:xfrm>
          </p:grpSpPr>
          <p:sp>
            <p:nvSpPr>
              <p:cNvPr id="479" name="Oval 972"/>
              <p:cNvSpPr>
                <a:spLocks noChangeArrowheads="1"/>
              </p:cNvSpPr>
              <p:nvPr/>
            </p:nvSpPr>
            <p:spPr bwMode="gray">
              <a:xfrm>
                <a:off x="4957" y="1659"/>
                <a:ext cx="256" cy="39"/>
              </a:xfrm>
              <a:prstGeom prst="ellipse">
                <a:avLst/>
              </a:prstGeom>
              <a:solidFill>
                <a:srgbClr val="FF1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80" name="Oval 973"/>
              <p:cNvSpPr>
                <a:spLocks noChangeArrowheads="1"/>
              </p:cNvSpPr>
              <p:nvPr/>
            </p:nvSpPr>
            <p:spPr bwMode="gray">
              <a:xfrm>
                <a:off x="4957" y="1656"/>
                <a:ext cx="256" cy="39"/>
              </a:xfrm>
              <a:prstGeom prst="ellipse">
                <a:avLst/>
              </a:prstGeom>
              <a:solidFill>
                <a:srgbClr val="FF1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23" name="Oval 974"/>
            <p:cNvSpPr>
              <a:spLocks noChangeArrowheads="1"/>
            </p:cNvSpPr>
            <p:nvPr/>
          </p:nvSpPr>
          <p:spPr bwMode="gray">
            <a:xfrm>
              <a:off x="3608" y="2021"/>
              <a:ext cx="190" cy="38"/>
            </a:xfrm>
            <a:prstGeom prst="ellipse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24" name="Group 975"/>
            <p:cNvGrpSpPr>
              <a:grpSpLocks/>
            </p:cNvGrpSpPr>
            <p:nvPr/>
          </p:nvGrpSpPr>
          <p:grpSpPr bwMode="auto">
            <a:xfrm>
              <a:off x="3607" y="2011"/>
              <a:ext cx="191" cy="32"/>
              <a:chOff x="4956" y="1641"/>
              <a:chExt cx="256" cy="36"/>
            </a:xfrm>
          </p:grpSpPr>
          <p:sp>
            <p:nvSpPr>
              <p:cNvPr id="477" name="Oval 976"/>
              <p:cNvSpPr>
                <a:spLocks noChangeArrowheads="1"/>
              </p:cNvSpPr>
              <p:nvPr/>
            </p:nvSpPr>
            <p:spPr bwMode="gray">
              <a:xfrm>
                <a:off x="4956" y="1641"/>
                <a:ext cx="256" cy="36"/>
              </a:xfrm>
              <a:prstGeom prst="ellipse">
                <a:avLst/>
              </a:prstGeom>
              <a:solidFill>
                <a:srgbClr val="7F7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8" name="Rectangle 977"/>
              <p:cNvSpPr>
                <a:spLocks noChangeArrowheads="1"/>
              </p:cNvSpPr>
              <p:nvPr/>
            </p:nvSpPr>
            <p:spPr bwMode="gray">
              <a:xfrm>
                <a:off x="4956" y="1650"/>
                <a:ext cx="256" cy="9"/>
              </a:xfrm>
              <a:prstGeom prst="rect">
                <a:avLst/>
              </a:prstGeom>
              <a:solidFill>
                <a:srgbClr val="7F7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25" name="Group 978"/>
            <p:cNvGrpSpPr>
              <a:grpSpLocks/>
            </p:cNvGrpSpPr>
            <p:nvPr/>
          </p:nvGrpSpPr>
          <p:grpSpPr bwMode="auto">
            <a:xfrm>
              <a:off x="3607" y="2005"/>
              <a:ext cx="191" cy="31"/>
              <a:chOff x="4956" y="1634"/>
              <a:chExt cx="256" cy="35"/>
            </a:xfrm>
          </p:grpSpPr>
          <p:grpSp>
            <p:nvGrpSpPr>
              <p:cNvPr id="473" name="Group 979"/>
              <p:cNvGrpSpPr>
                <a:grpSpLocks/>
              </p:cNvGrpSpPr>
              <p:nvPr/>
            </p:nvGrpSpPr>
            <p:grpSpPr bwMode="auto">
              <a:xfrm>
                <a:off x="4956" y="1634"/>
                <a:ext cx="256" cy="35"/>
                <a:chOff x="4956" y="1634"/>
                <a:chExt cx="256" cy="35"/>
              </a:xfrm>
            </p:grpSpPr>
            <p:sp>
              <p:nvSpPr>
                <p:cNvPr id="475" name="Oval 980"/>
                <p:cNvSpPr>
                  <a:spLocks noChangeArrowheads="1"/>
                </p:cNvSpPr>
                <p:nvPr/>
              </p:nvSpPr>
              <p:spPr bwMode="gray">
                <a:xfrm>
                  <a:off x="4956" y="1634"/>
                  <a:ext cx="255" cy="35"/>
                </a:xfrm>
                <a:prstGeom prst="ellipse">
                  <a:avLst/>
                </a:prstGeom>
                <a:solidFill>
                  <a:srgbClr val="BFBFDF"/>
                </a:solidFill>
                <a:ln w="3175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76" name="Oval 981"/>
                <p:cNvSpPr>
                  <a:spLocks noChangeArrowheads="1"/>
                </p:cNvSpPr>
                <p:nvPr/>
              </p:nvSpPr>
              <p:spPr bwMode="gray">
                <a:xfrm>
                  <a:off x="4956" y="1637"/>
                  <a:ext cx="256" cy="32"/>
                </a:xfrm>
                <a:prstGeom prst="ellipse">
                  <a:avLst/>
                </a:prstGeom>
                <a:solidFill>
                  <a:srgbClr val="9F9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474" name="Oval 982"/>
              <p:cNvSpPr>
                <a:spLocks noChangeArrowheads="1"/>
              </p:cNvSpPr>
              <p:nvPr/>
            </p:nvSpPr>
            <p:spPr bwMode="gray">
              <a:xfrm>
                <a:off x="4956" y="1634"/>
                <a:ext cx="255" cy="35"/>
              </a:xfrm>
              <a:prstGeom prst="ellipse">
                <a:avLst/>
              </a:prstGeom>
              <a:noFill/>
              <a:ln w="3175">
                <a:solidFill>
                  <a:srgbClr val="DFD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26" name="Freeform 983"/>
            <p:cNvSpPr>
              <a:spLocks/>
            </p:cNvSpPr>
            <p:nvPr/>
          </p:nvSpPr>
          <p:spPr bwMode="gray">
            <a:xfrm>
              <a:off x="3626" y="2032"/>
              <a:ext cx="21" cy="5"/>
            </a:xfrm>
            <a:custGeom>
              <a:avLst/>
              <a:gdLst>
                <a:gd name="T0" fmla="*/ 0 w 113"/>
                <a:gd name="T1" fmla="*/ 0 h 39"/>
                <a:gd name="T2" fmla="*/ 1 w 113"/>
                <a:gd name="T3" fmla="*/ 0 h 39"/>
                <a:gd name="T4" fmla="*/ 2 w 113"/>
                <a:gd name="T5" fmla="*/ 0 h 39"/>
                <a:gd name="T6" fmla="*/ 4 w 113"/>
                <a:gd name="T7" fmla="*/ 0 h 39"/>
                <a:gd name="T8" fmla="*/ 4 w 113"/>
                <a:gd name="T9" fmla="*/ 1 h 39"/>
                <a:gd name="T10" fmla="*/ 3 w 113"/>
                <a:gd name="T11" fmla="*/ 1 h 39"/>
                <a:gd name="T12" fmla="*/ 2 w 113"/>
                <a:gd name="T13" fmla="*/ 0 h 39"/>
                <a:gd name="T14" fmla="*/ 0 w 113"/>
                <a:gd name="T15" fmla="*/ 0 h 39"/>
                <a:gd name="T16" fmla="*/ 0 w 113"/>
                <a:gd name="T17" fmla="*/ 0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3"/>
                <a:gd name="T28" fmla="*/ 0 h 39"/>
                <a:gd name="T29" fmla="*/ 113 w 113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3" h="39">
                  <a:moveTo>
                    <a:pt x="0" y="0"/>
                  </a:moveTo>
                  <a:lnTo>
                    <a:pt x="33" y="6"/>
                  </a:lnTo>
                  <a:lnTo>
                    <a:pt x="71" y="15"/>
                  </a:lnTo>
                  <a:lnTo>
                    <a:pt x="112" y="22"/>
                  </a:lnTo>
                  <a:lnTo>
                    <a:pt x="113" y="39"/>
                  </a:lnTo>
                  <a:lnTo>
                    <a:pt x="84" y="36"/>
                  </a:lnTo>
                  <a:lnTo>
                    <a:pt x="46" y="26"/>
                  </a:lnTo>
                  <a:lnTo>
                    <a:pt x="3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7" name="Group 984"/>
            <p:cNvGrpSpPr>
              <a:grpSpLocks/>
            </p:cNvGrpSpPr>
            <p:nvPr/>
          </p:nvGrpSpPr>
          <p:grpSpPr bwMode="auto">
            <a:xfrm>
              <a:off x="3684" y="2009"/>
              <a:ext cx="38" cy="27"/>
              <a:chOff x="5059" y="1638"/>
              <a:chExt cx="51" cy="31"/>
            </a:xfrm>
          </p:grpSpPr>
          <p:grpSp>
            <p:nvGrpSpPr>
              <p:cNvPr id="458" name="Group 985"/>
              <p:cNvGrpSpPr>
                <a:grpSpLocks/>
              </p:cNvGrpSpPr>
              <p:nvPr/>
            </p:nvGrpSpPr>
            <p:grpSpPr bwMode="auto">
              <a:xfrm>
                <a:off x="5059" y="1638"/>
                <a:ext cx="51" cy="31"/>
                <a:chOff x="5059" y="1638"/>
                <a:chExt cx="51" cy="31"/>
              </a:xfrm>
            </p:grpSpPr>
            <p:grpSp>
              <p:nvGrpSpPr>
                <p:cNvPr id="460" name="Group 986"/>
                <p:cNvGrpSpPr>
                  <a:grpSpLocks/>
                </p:cNvGrpSpPr>
                <p:nvPr/>
              </p:nvGrpSpPr>
              <p:grpSpPr bwMode="auto">
                <a:xfrm>
                  <a:off x="5059" y="1638"/>
                  <a:ext cx="51" cy="15"/>
                  <a:chOff x="5059" y="1638"/>
                  <a:chExt cx="51" cy="15"/>
                </a:xfrm>
              </p:grpSpPr>
              <p:sp>
                <p:nvSpPr>
                  <p:cNvPr id="471" name="Oval 987"/>
                  <p:cNvSpPr>
                    <a:spLocks noChangeArrowheads="1"/>
                  </p:cNvSpPr>
                  <p:nvPr/>
                </p:nvSpPr>
                <p:spPr bwMode="gray">
                  <a:xfrm>
                    <a:off x="5059" y="1638"/>
                    <a:ext cx="51" cy="15"/>
                  </a:xfrm>
                  <a:prstGeom prst="ellipse">
                    <a:avLst/>
                  </a:prstGeom>
                  <a:noFill/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72" name="Oval 988"/>
                  <p:cNvSpPr>
                    <a:spLocks noChangeArrowheads="1"/>
                  </p:cNvSpPr>
                  <p:nvPr/>
                </p:nvSpPr>
                <p:spPr bwMode="gray">
                  <a:xfrm>
                    <a:off x="5059" y="1638"/>
                    <a:ext cx="51" cy="14"/>
                  </a:xfrm>
                  <a:prstGeom prst="ellipse">
                    <a:avLst/>
                  </a:prstGeom>
                  <a:noFill/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461" name="Freeform 989"/>
                <p:cNvSpPr>
                  <a:spLocks/>
                </p:cNvSpPr>
                <p:nvPr/>
              </p:nvSpPr>
              <p:spPr bwMode="gray">
                <a:xfrm>
                  <a:off x="5064" y="1650"/>
                  <a:ext cx="43" cy="19"/>
                </a:xfrm>
                <a:custGeom>
                  <a:avLst/>
                  <a:gdLst>
                    <a:gd name="T0" fmla="*/ 1 w 172"/>
                    <a:gd name="T1" fmla="*/ 0 h 111"/>
                    <a:gd name="T2" fmla="*/ 0 w 172"/>
                    <a:gd name="T3" fmla="*/ 3 h 111"/>
                    <a:gd name="T4" fmla="*/ 3 w 172"/>
                    <a:gd name="T5" fmla="*/ 3 h 111"/>
                    <a:gd name="T6" fmla="*/ 8 w 172"/>
                    <a:gd name="T7" fmla="*/ 3 h 111"/>
                    <a:gd name="T8" fmla="*/ 11 w 172"/>
                    <a:gd name="T9" fmla="*/ 3 h 111"/>
                    <a:gd name="T10" fmla="*/ 9 w 172"/>
                    <a:gd name="T11" fmla="*/ 0 h 111"/>
                    <a:gd name="T12" fmla="*/ 1 w 172"/>
                    <a:gd name="T13" fmla="*/ 0 h 11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2"/>
                    <a:gd name="T22" fmla="*/ 0 h 111"/>
                    <a:gd name="T23" fmla="*/ 172 w 172"/>
                    <a:gd name="T24" fmla="*/ 111 h 11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2" h="111">
                      <a:moveTo>
                        <a:pt x="20" y="1"/>
                      </a:moveTo>
                      <a:lnTo>
                        <a:pt x="0" y="92"/>
                      </a:lnTo>
                      <a:lnTo>
                        <a:pt x="46" y="111"/>
                      </a:lnTo>
                      <a:lnTo>
                        <a:pt x="131" y="111"/>
                      </a:lnTo>
                      <a:lnTo>
                        <a:pt x="172" y="89"/>
                      </a:lnTo>
                      <a:lnTo>
                        <a:pt x="149" y="0"/>
                      </a:lnTo>
                      <a:lnTo>
                        <a:pt x="20" y="1"/>
                      </a:lnTo>
                      <a:close/>
                    </a:path>
                  </a:pathLst>
                </a:custGeom>
                <a:solidFill>
                  <a:srgbClr val="7F7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" name="Freeform 990"/>
                <p:cNvSpPr>
                  <a:spLocks/>
                </p:cNvSpPr>
                <p:nvPr/>
              </p:nvSpPr>
              <p:spPr bwMode="gray">
                <a:xfrm>
                  <a:off x="5064" y="1650"/>
                  <a:ext cx="43" cy="18"/>
                </a:xfrm>
                <a:custGeom>
                  <a:avLst/>
                  <a:gdLst>
                    <a:gd name="T0" fmla="*/ 1 w 170"/>
                    <a:gd name="T1" fmla="*/ 0 h 106"/>
                    <a:gd name="T2" fmla="*/ 0 w 170"/>
                    <a:gd name="T3" fmla="*/ 3 h 106"/>
                    <a:gd name="T4" fmla="*/ 3 w 170"/>
                    <a:gd name="T5" fmla="*/ 3 h 106"/>
                    <a:gd name="T6" fmla="*/ 8 w 170"/>
                    <a:gd name="T7" fmla="*/ 3 h 106"/>
                    <a:gd name="T8" fmla="*/ 11 w 170"/>
                    <a:gd name="T9" fmla="*/ 2 h 106"/>
                    <a:gd name="T10" fmla="*/ 9 w 170"/>
                    <a:gd name="T11" fmla="*/ 0 h 106"/>
                    <a:gd name="T12" fmla="*/ 1 w 170"/>
                    <a:gd name="T13" fmla="*/ 0 h 10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0"/>
                    <a:gd name="T22" fmla="*/ 0 h 106"/>
                    <a:gd name="T23" fmla="*/ 170 w 170"/>
                    <a:gd name="T24" fmla="*/ 106 h 10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0" h="106">
                      <a:moveTo>
                        <a:pt x="17" y="0"/>
                      </a:moveTo>
                      <a:lnTo>
                        <a:pt x="0" y="87"/>
                      </a:lnTo>
                      <a:lnTo>
                        <a:pt x="48" y="106"/>
                      </a:lnTo>
                      <a:lnTo>
                        <a:pt x="128" y="106"/>
                      </a:lnTo>
                      <a:lnTo>
                        <a:pt x="170" y="85"/>
                      </a:lnTo>
                      <a:lnTo>
                        <a:pt x="145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BFBF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63" name="Group 991"/>
                <p:cNvGrpSpPr>
                  <a:grpSpLocks/>
                </p:cNvGrpSpPr>
                <p:nvPr/>
              </p:nvGrpSpPr>
              <p:grpSpPr bwMode="auto">
                <a:xfrm>
                  <a:off x="5069" y="1650"/>
                  <a:ext cx="31" cy="8"/>
                  <a:chOff x="5069" y="1650"/>
                  <a:chExt cx="31" cy="8"/>
                </a:xfrm>
              </p:grpSpPr>
              <p:sp>
                <p:nvSpPr>
                  <p:cNvPr id="468" name="Oval 992"/>
                  <p:cNvSpPr>
                    <a:spLocks noChangeArrowheads="1"/>
                  </p:cNvSpPr>
                  <p:nvPr/>
                </p:nvSpPr>
                <p:spPr bwMode="gray">
                  <a:xfrm>
                    <a:off x="5069" y="1650"/>
                    <a:ext cx="30" cy="8"/>
                  </a:xfrm>
                  <a:prstGeom prst="ellipse">
                    <a:avLst/>
                  </a:prstGeom>
                  <a:solidFill>
                    <a:srgbClr val="9F9FBF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69" name="Oval 993"/>
                  <p:cNvSpPr>
                    <a:spLocks noChangeArrowheads="1"/>
                  </p:cNvSpPr>
                  <p:nvPr/>
                </p:nvSpPr>
                <p:spPr bwMode="gray">
                  <a:xfrm>
                    <a:off x="5069" y="1650"/>
                    <a:ext cx="31" cy="8"/>
                  </a:xfrm>
                  <a:prstGeom prst="ellipse">
                    <a:avLst/>
                  </a:prstGeom>
                  <a:noFill/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70" name="Oval 994"/>
                  <p:cNvSpPr>
                    <a:spLocks noChangeArrowheads="1"/>
                  </p:cNvSpPr>
                  <p:nvPr/>
                </p:nvSpPr>
                <p:spPr bwMode="gray">
                  <a:xfrm>
                    <a:off x="5069" y="1650"/>
                    <a:ext cx="31" cy="7"/>
                  </a:xfrm>
                  <a:prstGeom prst="ellipse">
                    <a:avLst/>
                  </a:prstGeom>
                  <a:noFill/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464" name="Group 995"/>
                <p:cNvGrpSpPr>
                  <a:grpSpLocks/>
                </p:cNvGrpSpPr>
                <p:nvPr/>
              </p:nvGrpSpPr>
              <p:grpSpPr bwMode="auto">
                <a:xfrm>
                  <a:off x="5064" y="1658"/>
                  <a:ext cx="41" cy="10"/>
                  <a:chOff x="5064" y="1658"/>
                  <a:chExt cx="41" cy="10"/>
                </a:xfrm>
              </p:grpSpPr>
              <p:sp>
                <p:nvSpPr>
                  <p:cNvPr id="465" name="Oval 996"/>
                  <p:cNvSpPr>
                    <a:spLocks noChangeArrowheads="1"/>
                  </p:cNvSpPr>
                  <p:nvPr/>
                </p:nvSpPr>
                <p:spPr bwMode="gray">
                  <a:xfrm>
                    <a:off x="5064" y="1659"/>
                    <a:ext cx="40" cy="9"/>
                  </a:xfrm>
                  <a:prstGeom prst="ellipse">
                    <a:avLst/>
                  </a:prstGeom>
                  <a:solidFill>
                    <a:srgbClr val="9F9FBF"/>
                  </a:solidFill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66" name="Oval 997"/>
                  <p:cNvSpPr>
                    <a:spLocks noChangeArrowheads="1"/>
                  </p:cNvSpPr>
                  <p:nvPr/>
                </p:nvSpPr>
                <p:spPr bwMode="gray">
                  <a:xfrm>
                    <a:off x="5066" y="1659"/>
                    <a:ext cx="39" cy="9"/>
                  </a:xfrm>
                  <a:prstGeom prst="ellipse">
                    <a:avLst/>
                  </a:prstGeom>
                  <a:noFill/>
                  <a:ln w="3175">
                    <a:solidFill>
                      <a:srgbClr val="7F7F9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67" name="Oval 998"/>
                  <p:cNvSpPr>
                    <a:spLocks noChangeArrowheads="1"/>
                  </p:cNvSpPr>
                  <p:nvPr/>
                </p:nvSpPr>
                <p:spPr bwMode="gray">
                  <a:xfrm>
                    <a:off x="5066" y="1658"/>
                    <a:ext cx="39" cy="10"/>
                  </a:xfrm>
                  <a:prstGeom prst="ellipse">
                    <a:avLst/>
                  </a:prstGeom>
                  <a:noFill/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  <p:sp>
            <p:nvSpPr>
              <p:cNvPr id="459" name="Oval 999"/>
              <p:cNvSpPr>
                <a:spLocks noChangeArrowheads="1"/>
              </p:cNvSpPr>
              <p:nvPr/>
            </p:nvSpPr>
            <p:spPr bwMode="gray">
              <a:xfrm>
                <a:off x="5078" y="1652"/>
                <a:ext cx="13" cy="3"/>
              </a:xfrm>
              <a:prstGeom prst="ellipse">
                <a:avLst/>
              </a:prstGeom>
              <a:solidFill>
                <a:srgbClr val="7F7F9F"/>
              </a:solidFill>
              <a:ln w="3175">
                <a:solidFill>
                  <a:srgbClr val="BFBFD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28" name="Rectangle 1000"/>
            <p:cNvSpPr>
              <a:spLocks noChangeArrowheads="1"/>
            </p:cNvSpPr>
            <p:nvPr/>
          </p:nvSpPr>
          <p:spPr bwMode="gray">
            <a:xfrm>
              <a:off x="3600" y="2053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7</a:t>
              </a:r>
            </a:p>
          </p:txBody>
        </p:sp>
        <p:grpSp>
          <p:nvGrpSpPr>
            <p:cNvPr id="129" name="Group 1001"/>
            <p:cNvGrpSpPr>
              <a:grpSpLocks/>
            </p:cNvGrpSpPr>
            <p:nvPr/>
          </p:nvGrpSpPr>
          <p:grpSpPr bwMode="auto">
            <a:xfrm>
              <a:off x="4134" y="2005"/>
              <a:ext cx="200" cy="339"/>
              <a:chOff x="2974" y="3217"/>
              <a:chExt cx="162" cy="291"/>
            </a:xfrm>
          </p:grpSpPr>
          <p:grpSp>
            <p:nvGrpSpPr>
              <p:cNvPr id="422" name="Group 1002"/>
              <p:cNvGrpSpPr>
                <a:grpSpLocks/>
              </p:cNvGrpSpPr>
              <p:nvPr/>
            </p:nvGrpSpPr>
            <p:grpSpPr bwMode="auto">
              <a:xfrm>
                <a:off x="2975" y="3471"/>
                <a:ext cx="161" cy="37"/>
                <a:chOff x="2975" y="3471"/>
                <a:chExt cx="161" cy="37"/>
              </a:xfrm>
            </p:grpSpPr>
            <p:grpSp>
              <p:nvGrpSpPr>
                <p:cNvPr id="454" name="Group 1003"/>
                <p:cNvGrpSpPr>
                  <a:grpSpLocks/>
                </p:cNvGrpSpPr>
                <p:nvPr/>
              </p:nvGrpSpPr>
              <p:grpSpPr bwMode="auto">
                <a:xfrm>
                  <a:off x="2975" y="3471"/>
                  <a:ext cx="161" cy="37"/>
                  <a:chOff x="2975" y="3471"/>
                  <a:chExt cx="161" cy="37"/>
                </a:xfrm>
              </p:grpSpPr>
              <p:sp>
                <p:nvSpPr>
                  <p:cNvPr id="456" name="Oval 1004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471"/>
                    <a:ext cx="161" cy="3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57" name="Oval 1005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472"/>
                    <a:ext cx="161" cy="3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455" name="Freeform 1006"/>
                <p:cNvSpPr>
                  <a:spLocks/>
                </p:cNvSpPr>
                <p:nvPr/>
              </p:nvSpPr>
              <p:spPr bwMode="gray">
                <a:xfrm>
                  <a:off x="2991" y="3496"/>
                  <a:ext cx="18" cy="5"/>
                </a:xfrm>
                <a:custGeom>
                  <a:avLst/>
                  <a:gdLst>
                    <a:gd name="T0" fmla="*/ 0 w 124"/>
                    <a:gd name="T1" fmla="*/ 0 h 41"/>
                    <a:gd name="T2" fmla="*/ 1 w 124"/>
                    <a:gd name="T3" fmla="*/ 0 h 41"/>
                    <a:gd name="T4" fmla="*/ 2 w 124"/>
                    <a:gd name="T5" fmla="*/ 0 h 41"/>
                    <a:gd name="T6" fmla="*/ 3 w 124"/>
                    <a:gd name="T7" fmla="*/ 0 h 41"/>
                    <a:gd name="T8" fmla="*/ 3 w 124"/>
                    <a:gd name="T9" fmla="*/ 1 h 41"/>
                    <a:gd name="T10" fmla="*/ 2 w 124"/>
                    <a:gd name="T11" fmla="*/ 0 h 41"/>
                    <a:gd name="T12" fmla="*/ 1 w 124"/>
                    <a:gd name="T13" fmla="*/ 0 h 41"/>
                    <a:gd name="T14" fmla="*/ 0 w 124"/>
                    <a:gd name="T15" fmla="*/ 0 h 41"/>
                    <a:gd name="T16" fmla="*/ 0 w 124"/>
                    <a:gd name="T17" fmla="*/ 0 h 4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4"/>
                    <a:gd name="T28" fmla="*/ 0 h 41"/>
                    <a:gd name="T29" fmla="*/ 124 w 124"/>
                    <a:gd name="T30" fmla="*/ 41 h 4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4" h="41">
                      <a:moveTo>
                        <a:pt x="0" y="0"/>
                      </a:moveTo>
                      <a:lnTo>
                        <a:pt x="35" y="8"/>
                      </a:lnTo>
                      <a:lnTo>
                        <a:pt x="77" y="15"/>
                      </a:lnTo>
                      <a:lnTo>
                        <a:pt x="122" y="24"/>
                      </a:lnTo>
                      <a:lnTo>
                        <a:pt x="124" y="41"/>
                      </a:lnTo>
                      <a:lnTo>
                        <a:pt x="92" y="36"/>
                      </a:lnTo>
                      <a:lnTo>
                        <a:pt x="50" y="27"/>
                      </a:lnTo>
                      <a:lnTo>
                        <a:pt x="3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3" name="Oval 1007"/>
              <p:cNvSpPr>
                <a:spLocks noChangeArrowheads="1"/>
              </p:cNvSpPr>
              <p:nvPr/>
            </p:nvSpPr>
            <p:spPr bwMode="gray">
              <a:xfrm>
                <a:off x="2975" y="3469"/>
                <a:ext cx="161" cy="3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4" name="Rectangle 1008"/>
              <p:cNvSpPr>
                <a:spLocks noChangeArrowheads="1"/>
              </p:cNvSpPr>
              <p:nvPr/>
            </p:nvSpPr>
            <p:spPr bwMode="gray">
              <a:xfrm>
                <a:off x="2976" y="3250"/>
                <a:ext cx="160" cy="23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425" name="Group 1009"/>
              <p:cNvGrpSpPr>
                <a:grpSpLocks/>
              </p:cNvGrpSpPr>
              <p:nvPr/>
            </p:nvGrpSpPr>
            <p:grpSpPr bwMode="auto">
              <a:xfrm>
                <a:off x="2976" y="3234"/>
                <a:ext cx="160" cy="33"/>
                <a:chOff x="2976" y="3234"/>
                <a:chExt cx="160" cy="33"/>
              </a:xfrm>
            </p:grpSpPr>
            <p:sp>
              <p:nvSpPr>
                <p:cNvPr id="452" name="Oval 1010"/>
                <p:cNvSpPr>
                  <a:spLocks noChangeArrowheads="1"/>
                </p:cNvSpPr>
                <p:nvPr/>
              </p:nvSpPr>
              <p:spPr bwMode="gray">
                <a:xfrm>
                  <a:off x="2976" y="3237"/>
                  <a:ext cx="160" cy="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53" name="Oval 1011"/>
                <p:cNvSpPr>
                  <a:spLocks noChangeArrowheads="1"/>
                </p:cNvSpPr>
                <p:nvPr/>
              </p:nvSpPr>
              <p:spPr bwMode="gray">
                <a:xfrm>
                  <a:off x="2976" y="3234"/>
                  <a:ext cx="160" cy="3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426" name="Oval 1012"/>
              <p:cNvSpPr>
                <a:spLocks noChangeArrowheads="1"/>
              </p:cNvSpPr>
              <p:nvPr/>
            </p:nvSpPr>
            <p:spPr bwMode="gray">
              <a:xfrm>
                <a:off x="2976" y="3231"/>
                <a:ext cx="160" cy="3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427" name="Group 1013"/>
              <p:cNvGrpSpPr>
                <a:grpSpLocks/>
              </p:cNvGrpSpPr>
              <p:nvPr/>
            </p:nvGrpSpPr>
            <p:grpSpPr bwMode="auto">
              <a:xfrm>
                <a:off x="2975" y="3223"/>
                <a:ext cx="161" cy="28"/>
                <a:chOff x="2975" y="3223"/>
                <a:chExt cx="161" cy="28"/>
              </a:xfrm>
            </p:grpSpPr>
            <p:sp>
              <p:nvSpPr>
                <p:cNvPr id="450" name="Oval 1014"/>
                <p:cNvSpPr>
                  <a:spLocks noChangeArrowheads="1"/>
                </p:cNvSpPr>
                <p:nvPr/>
              </p:nvSpPr>
              <p:spPr bwMode="gray">
                <a:xfrm>
                  <a:off x="2975" y="3223"/>
                  <a:ext cx="161" cy="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51" name="Rectangle 1015"/>
                <p:cNvSpPr>
                  <a:spLocks noChangeArrowheads="1"/>
                </p:cNvSpPr>
                <p:nvPr/>
              </p:nvSpPr>
              <p:spPr bwMode="gray">
                <a:xfrm>
                  <a:off x="2975" y="3230"/>
                  <a:ext cx="161" cy="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428" name="Group 1016"/>
              <p:cNvGrpSpPr>
                <a:grpSpLocks/>
              </p:cNvGrpSpPr>
              <p:nvPr/>
            </p:nvGrpSpPr>
            <p:grpSpPr bwMode="auto">
              <a:xfrm>
                <a:off x="2974" y="3217"/>
                <a:ext cx="162" cy="29"/>
                <a:chOff x="2974" y="3217"/>
                <a:chExt cx="162" cy="29"/>
              </a:xfrm>
            </p:grpSpPr>
            <p:grpSp>
              <p:nvGrpSpPr>
                <p:cNvPr id="446" name="Group 1017"/>
                <p:cNvGrpSpPr>
                  <a:grpSpLocks/>
                </p:cNvGrpSpPr>
                <p:nvPr/>
              </p:nvGrpSpPr>
              <p:grpSpPr bwMode="auto">
                <a:xfrm>
                  <a:off x="2974" y="3217"/>
                  <a:ext cx="162" cy="29"/>
                  <a:chOff x="2974" y="3217"/>
                  <a:chExt cx="162" cy="29"/>
                </a:xfrm>
              </p:grpSpPr>
              <p:sp>
                <p:nvSpPr>
                  <p:cNvPr id="448" name="Oval 1018"/>
                  <p:cNvSpPr>
                    <a:spLocks noChangeArrowheads="1"/>
                  </p:cNvSpPr>
                  <p:nvPr/>
                </p:nvSpPr>
                <p:spPr bwMode="gray">
                  <a:xfrm>
                    <a:off x="2974" y="3217"/>
                    <a:ext cx="162" cy="2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49" name="Oval 1019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220"/>
                    <a:ext cx="161" cy="2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447" name="Oval 1020"/>
                <p:cNvSpPr>
                  <a:spLocks noChangeArrowheads="1"/>
                </p:cNvSpPr>
                <p:nvPr/>
              </p:nvSpPr>
              <p:spPr bwMode="gray">
                <a:xfrm>
                  <a:off x="2974" y="3217"/>
                  <a:ext cx="162" cy="29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429" name="Freeform 1021"/>
              <p:cNvSpPr>
                <a:spLocks/>
              </p:cNvSpPr>
              <p:nvPr/>
            </p:nvSpPr>
            <p:spPr bwMode="gray">
              <a:xfrm>
                <a:off x="2991" y="3241"/>
                <a:ext cx="18" cy="5"/>
              </a:xfrm>
              <a:custGeom>
                <a:avLst/>
                <a:gdLst>
                  <a:gd name="T0" fmla="*/ 0 w 123"/>
                  <a:gd name="T1" fmla="*/ 0 h 36"/>
                  <a:gd name="T2" fmla="*/ 1 w 123"/>
                  <a:gd name="T3" fmla="*/ 0 h 36"/>
                  <a:gd name="T4" fmla="*/ 2 w 123"/>
                  <a:gd name="T5" fmla="*/ 0 h 36"/>
                  <a:gd name="T6" fmla="*/ 3 w 123"/>
                  <a:gd name="T7" fmla="*/ 0 h 36"/>
                  <a:gd name="T8" fmla="*/ 3 w 123"/>
                  <a:gd name="T9" fmla="*/ 1 h 36"/>
                  <a:gd name="T10" fmla="*/ 2 w 123"/>
                  <a:gd name="T11" fmla="*/ 1 h 36"/>
                  <a:gd name="T12" fmla="*/ 1 w 123"/>
                  <a:gd name="T13" fmla="*/ 0 h 36"/>
                  <a:gd name="T14" fmla="*/ 0 w 123"/>
                  <a:gd name="T15" fmla="*/ 0 h 36"/>
                  <a:gd name="T16" fmla="*/ 0 w 123"/>
                  <a:gd name="T17" fmla="*/ 0 h 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3"/>
                  <a:gd name="T28" fmla="*/ 0 h 36"/>
                  <a:gd name="T29" fmla="*/ 123 w 123"/>
                  <a:gd name="T30" fmla="*/ 36 h 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3" h="36">
                    <a:moveTo>
                      <a:pt x="0" y="0"/>
                    </a:moveTo>
                    <a:lnTo>
                      <a:pt x="35" y="6"/>
                    </a:lnTo>
                    <a:lnTo>
                      <a:pt x="77" y="14"/>
                    </a:lnTo>
                    <a:lnTo>
                      <a:pt x="122" y="21"/>
                    </a:lnTo>
                    <a:lnTo>
                      <a:pt x="123" y="36"/>
                    </a:lnTo>
                    <a:lnTo>
                      <a:pt x="91" y="33"/>
                    </a:lnTo>
                    <a:lnTo>
                      <a:pt x="49" y="24"/>
                    </a:lnTo>
                    <a:lnTo>
                      <a:pt x="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0" name="Group 1022"/>
              <p:cNvGrpSpPr>
                <a:grpSpLocks/>
              </p:cNvGrpSpPr>
              <p:nvPr/>
            </p:nvGrpSpPr>
            <p:grpSpPr bwMode="auto">
              <a:xfrm>
                <a:off x="3039" y="3220"/>
                <a:ext cx="33" cy="25"/>
                <a:chOff x="3039" y="3220"/>
                <a:chExt cx="33" cy="25"/>
              </a:xfrm>
            </p:grpSpPr>
            <p:grpSp>
              <p:nvGrpSpPr>
                <p:cNvPr id="431" name="Group 1023"/>
                <p:cNvGrpSpPr>
                  <a:grpSpLocks/>
                </p:cNvGrpSpPr>
                <p:nvPr/>
              </p:nvGrpSpPr>
              <p:grpSpPr bwMode="auto">
                <a:xfrm>
                  <a:off x="3039" y="3220"/>
                  <a:ext cx="33" cy="25"/>
                  <a:chOff x="3039" y="3220"/>
                  <a:chExt cx="33" cy="25"/>
                </a:xfrm>
              </p:grpSpPr>
              <p:grpSp>
                <p:nvGrpSpPr>
                  <p:cNvPr id="433" name="Group 1024"/>
                  <p:cNvGrpSpPr>
                    <a:grpSpLocks/>
                  </p:cNvGrpSpPr>
                  <p:nvPr/>
                </p:nvGrpSpPr>
                <p:grpSpPr bwMode="auto">
                  <a:xfrm>
                    <a:off x="3039" y="3220"/>
                    <a:ext cx="33" cy="13"/>
                    <a:chOff x="3039" y="3220"/>
                    <a:chExt cx="33" cy="13"/>
                  </a:xfrm>
                </p:grpSpPr>
                <p:sp>
                  <p:nvSpPr>
                    <p:cNvPr id="444" name="Oval 1025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39" y="3220"/>
                      <a:ext cx="33" cy="13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45" name="Oval 1026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39" y="3220"/>
                      <a:ext cx="33" cy="1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434" name="Freeform 1027"/>
                  <p:cNvSpPr>
                    <a:spLocks/>
                  </p:cNvSpPr>
                  <p:nvPr/>
                </p:nvSpPr>
                <p:spPr bwMode="gray">
                  <a:xfrm>
                    <a:off x="3042" y="3230"/>
                    <a:ext cx="27" cy="15"/>
                  </a:xfrm>
                  <a:custGeom>
                    <a:avLst/>
                    <a:gdLst>
                      <a:gd name="T0" fmla="*/ 0 w 189"/>
                      <a:gd name="T1" fmla="*/ 0 h 102"/>
                      <a:gd name="T2" fmla="*/ 0 w 189"/>
                      <a:gd name="T3" fmla="*/ 2 h 102"/>
                      <a:gd name="T4" fmla="*/ 1 w 189"/>
                      <a:gd name="T5" fmla="*/ 2 h 102"/>
                      <a:gd name="T6" fmla="*/ 3 w 189"/>
                      <a:gd name="T7" fmla="*/ 2 h 102"/>
                      <a:gd name="T8" fmla="*/ 4 w 189"/>
                      <a:gd name="T9" fmla="*/ 2 h 102"/>
                      <a:gd name="T10" fmla="*/ 3 w 189"/>
                      <a:gd name="T11" fmla="*/ 0 h 102"/>
                      <a:gd name="T12" fmla="*/ 0 w 189"/>
                      <a:gd name="T13" fmla="*/ 0 h 10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9"/>
                      <a:gd name="T22" fmla="*/ 0 h 102"/>
                      <a:gd name="T23" fmla="*/ 189 w 189"/>
                      <a:gd name="T24" fmla="*/ 102 h 10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9" h="102">
                        <a:moveTo>
                          <a:pt x="22" y="1"/>
                        </a:moveTo>
                        <a:lnTo>
                          <a:pt x="0" y="84"/>
                        </a:lnTo>
                        <a:lnTo>
                          <a:pt x="50" y="102"/>
                        </a:lnTo>
                        <a:lnTo>
                          <a:pt x="144" y="102"/>
                        </a:lnTo>
                        <a:lnTo>
                          <a:pt x="189" y="81"/>
                        </a:lnTo>
                        <a:lnTo>
                          <a:pt x="164" y="0"/>
                        </a:lnTo>
                        <a:lnTo>
                          <a:pt x="22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5" name="Freeform 1028"/>
                  <p:cNvSpPr>
                    <a:spLocks/>
                  </p:cNvSpPr>
                  <p:nvPr/>
                </p:nvSpPr>
                <p:spPr bwMode="gray">
                  <a:xfrm>
                    <a:off x="3043" y="3230"/>
                    <a:ext cx="26" cy="14"/>
                  </a:xfrm>
                  <a:custGeom>
                    <a:avLst/>
                    <a:gdLst>
                      <a:gd name="T0" fmla="*/ 0 w 187"/>
                      <a:gd name="T1" fmla="*/ 0 h 97"/>
                      <a:gd name="T2" fmla="*/ 0 w 187"/>
                      <a:gd name="T3" fmla="*/ 2 h 97"/>
                      <a:gd name="T4" fmla="*/ 1 w 187"/>
                      <a:gd name="T5" fmla="*/ 2 h 97"/>
                      <a:gd name="T6" fmla="*/ 3 w 187"/>
                      <a:gd name="T7" fmla="*/ 2 h 97"/>
                      <a:gd name="T8" fmla="*/ 4 w 187"/>
                      <a:gd name="T9" fmla="*/ 2 h 97"/>
                      <a:gd name="T10" fmla="*/ 3 w 187"/>
                      <a:gd name="T11" fmla="*/ 0 h 97"/>
                      <a:gd name="T12" fmla="*/ 0 w 187"/>
                      <a:gd name="T13" fmla="*/ 0 h 9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7"/>
                      <a:gd name="T22" fmla="*/ 0 h 97"/>
                      <a:gd name="T23" fmla="*/ 187 w 187"/>
                      <a:gd name="T24" fmla="*/ 97 h 9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7" h="97">
                        <a:moveTo>
                          <a:pt x="19" y="0"/>
                        </a:moveTo>
                        <a:lnTo>
                          <a:pt x="0" y="79"/>
                        </a:lnTo>
                        <a:lnTo>
                          <a:pt x="53" y="97"/>
                        </a:lnTo>
                        <a:lnTo>
                          <a:pt x="141" y="97"/>
                        </a:lnTo>
                        <a:lnTo>
                          <a:pt x="187" y="78"/>
                        </a:lnTo>
                        <a:lnTo>
                          <a:pt x="159" y="0"/>
                        </a:lnTo>
                        <a:lnTo>
                          <a:pt x="19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436" name="Group 1029"/>
                  <p:cNvGrpSpPr>
                    <a:grpSpLocks/>
                  </p:cNvGrpSpPr>
                  <p:nvPr/>
                </p:nvGrpSpPr>
                <p:grpSpPr bwMode="auto">
                  <a:xfrm>
                    <a:off x="3045" y="3229"/>
                    <a:ext cx="21" cy="8"/>
                    <a:chOff x="3045" y="3229"/>
                    <a:chExt cx="21" cy="8"/>
                  </a:xfrm>
                </p:grpSpPr>
                <p:sp>
                  <p:nvSpPr>
                    <p:cNvPr id="441" name="Oval 103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0" cy="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42" name="Oval 1031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1" cy="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43" name="Oval 1032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1" cy="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37" name="Group 1033"/>
                  <p:cNvGrpSpPr>
                    <a:grpSpLocks/>
                  </p:cNvGrpSpPr>
                  <p:nvPr/>
                </p:nvGrpSpPr>
                <p:grpSpPr bwMode="auto">
                  <a:xfrm>
                    <a:off x="3042" y="3235"/>
                    <a:ext cx="27" cy="10"/>
                    <a:chOff x="3042" y="3235"/>
                    <a:chExt cx="27" cy="10"/>
                  </a:xfrm>
                </p:grpSpPr>
                <p:sp>
                  <p:nvSpPr>
                    <p:cNvPr id="438" name="Oval 1034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2" y="3236"/>
                      <a:ext cx="27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39" name="Oval 1035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3" y="3236"/>
                      <a:ext cx="26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40" name="Oval 1036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3" y="3235"/>
                      <a:ext cx="26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sp>
              <p:nvSpPr>
                <p:cNvPr id="432" name="Oval 1037"/>
                <p:cNvSpPr>
                  <a:spLocks noChangeArrowheads="1"/>
                </p:cNvSpPr>
                <p:nvPr/>
              </p:nvSpPr>
              <p:spPr bwMode="gray">
                <a:xfrm>
                  <a:off x="3051" y="3231"/>
                  <a:ext cx="9" cy="4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BFBFD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130" name="Rectangle 1038"/>
            <p:cNvSpPr>
              <a:spLocks noChangeArrowheads="1"/>
            </p:cNvSpPr>
            <p:nvPr/>
          </p:nvSpPr>
          <p:spPr bwMode="gray">
            <a:xfrm>
              <a:off x="4128" y="2041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C</a:t>
              </a:r>
            </a:p>
          </p:txBody>
        </p:sp>
        <p:grpSp>
          <p:nvGrpSpPr>
            <p:cNvPr id="131" name="Group 1039"/>
            <p:cNvGrpSpPr>
              <a:grpSpLocks/>
            </p:cNvGrpSpPr>
            <p:nvPr/>
          </p:nvGrpSpPr>
          <p:grpSpPr bwMode="auto">
            <a:xfrm>
              <a:off x="3846" y="2005"/>
              <a:ext cx="200" cy="339"/>
              <a:chOff x="2974" y="3217"/>
              <a:chExt cx="162" cy="291"/>
            </a:xfrm>
          </p:grpSpPr>
          <p:grpSp>
            <p:nvGrpSpPr>
              <p:cNvPr id="386" name="Group 1040"/>
              <p:cNvGrpSpPr>
                <a:grpSpLocks/>
              </p:cNvGrpSpPr>
              <p:nvPr/>
            </p:nvGrpSpPr>
            <p:grpSpPr bwMode="auto">
              <a:xfrm>
                <a:off x="2975" y="3471"/>
                <a:ext cx="161" cy="37"/>
                <a:chOff x="2975" y="3471"/>
                <a:chExt cx="161" cy="37"/>
              </a:xfrm>
            </p:grpSpPr>
            <p:grpSp>
              <p:nvGrpSpPr>
                <p:cNvPr id="418" name="Group 1041"/>
                <p:cNvGrpSpPr>
                  <a:grpSpLocks/>
                </p:cNvGrpSpPr>
                <p:nvPr/>
              </p:nvGrpSpPr>
              <p:grpSpPr bwMode="auto">
                <a:xfrm>
                  <a:off x="2975" y="3471"/>
                  <a:ext cx="161" cy="37"/>
                  <a:chOff x="2975" y="3471"/>
                  <a:chExt cx="161" cy="37"/>
                </a:xfrm>
              </p:grpSpPr>
              <p:sp>
                <p:nvSpPr>
                  <p:cNvPr id="420" name="Oval 1042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471"/>
                    <a:ext cx="161" cy="3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21" name="Oval 1043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472"/>
                    <a:ext cx="161" cy="3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419" name="Freeform 1044"/>
                <p:cNvSpPr>
                  <a:spLocks/>
                </p:cNvSpPr>
                <p:nvPr/>
              </p:nvSpPr>
              <p:spPr bwMode="gray">
                <a:xfrm>
                  <a:off x="2991" y="3496"/>
                  <a:ext cx="18" cy="5"/>
                </a:xfrm>
                <a:custGeom>
                  <a:avLst/>
                  <a:gdLst>
                    <a:gd name="T0" fmla="*/ 0 w 124"/>
                    <a:gd name="T1" fmla="*/ 0 h 41"/>
                    <a:gd name="T2" fmla="*/ 1 w 124"/>
                    <a:gd name="T3" fmla="*/ 0 h 41"/>
                    <a:gd name="T4" fmla="*/ 2 w 124"/>
                    <a:gd name="T5" fmla="*/ 0 h 41"/>
                    <a:gd name="T6" fmla="*/ 3 w 124"/>
                    <a:gd name="T7" fmla="*/ 0 h 41"/>
                    <a:gd name="T8" fmla="*/ 3 w 124"/>
                    <a:gd name="T9" fmla="*/ 1 h 41"/>
                    <a:gd name="T10" fmla="*/ 2 w 124"/>
                    <a:gd name="T11" fmla="*/ 0 h 41"/>
                    <a:gd name="T12" fmla="*/ 1 w 124"/>
                    <a:gd name="T13" fmla="*/ 0 h 41"/>
                    <a:gd name="T14" fmla="*/ 0 w 124"/>
                    <a:gd name="T15" fmla="*/ 0 h 41"/>
                    <a:gd name="T16" fmla="*/ 0 w 124"/>
                    <a:gd name="T17" fmla="*/ 0 h 4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4"/>
                    <a:gd name="T28" fmla="*/ 0 h 41"/>
                    <a:gd name="T29" fmla="*/ 124 w 124"/>
                    <a:gd name="T30" fmla="*/ 41 h 4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4" h="41">
                      <a:moveTo>
                        <a:pt x="0" y="0"/>
                      </a:moveTo>
                      <a:lnTo>
                        <a:pt x="35" y="8"/>
                      </a:lnTo>
                      <a:lnTo>
                        <a:pt x="77" y="15"/>
                      </a:lnTo>
                      <a:lnTo>
                        <a:pt x="122" y="24"/>
                      </a:lnTo>
                      <a:lnTo>
                        <a:pt x="124" y="41"/>
                      </a:lnTo>
                      <a:lnTo>
                        <a:pt x="92" y="36"/>
                      </a:lnTo>
                      <a:lnTo>
                        <a:pt x="50" y="27"/>
                      </a:lnTo>
                      <a:lnTo>
                        <a:pt x="3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7" name="Oval 1045"/>
              <p:cNvSpPr>
                <a:spLocks noChangeArrowheads="1"/>
              </p:cNvSpPr>
              <p:nvPr/>
            </p:nvSpPr>
            <p:spPr bwMode="gray">
              <a:xfrm>
                <a:off x="2975" y="3469"/>
                <a:ext cx="161" cy="3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8" name="Rectangle 1046"/>
              <p:cNvSpPr>
                <a:spLocks noChangeArrowheads="1"/>
              </p:cNvSpPr>
              <p:nvPr/>
            </p:nvSpPr>
            <p:spPr bwMode="gray">
              <a:xfrm>
                <a:off x="2976" y="3250"/>
                <a:ext cx="160" cy="23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89" name="Group 1047"/>
              <p:cNvGrpSpPr>
                <a:grpSpLocks/>
              </p:cNvGrpSpPr>
              <p:nvPr/>
            </p:nvGrpSpPr>
            <p:grpSpPr bwMode="auto">
              <a:xfrm>
                <a:off x="2976" y="3234"/>
                <a:ext cx="160" cy="33"/>
                <a:chOff x="2976" y="3234"/>
                <a:chExt cx="160" cy="33"/>
              </a:xfrm>
            </p:grpSpPr>
            <p:sp>
              <p:nvSpPr>
                <p:cNvPr id="416" name="Oval 1048"/>
                <p:cNvSpPr>
                  <a:spLocks noChangeArrowheads="1"/>
                </p:cNvSpPr>
                <p:nvPr/>
              </p:nvSpPr>
              <p:spPr bwMode="gray">
                <a:xfrm>
                  <a:off x="2976" y="3237"/>
                  <a:ext cx="160" cy="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17" name="Oval 1049"/>
                <p:cNvSpPr>
                  <a:spLocks noChangeArrowheads="1"/>
                </p:cNvSpPr>
                <p:nvPr/>
              </p:nvSpPr>
              <p:spPr bwMode="gray">
                <a:xfrm>
                  <a:off x="2976" y="3234"/>
                  <a:ext cx="160" cy="3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390" name="Oval 1050"/>
              <p:cNvSpPr>
                <a:spLocks noChangeArrowheads="1"/>
              </p:cNvSpPr>
              <p:nvPr/>
            </p:nvSpPr>
            <p:spPr bwMode="gray">
              <a:xfrm>
                <a:off x="2976" y="3231"/>
                <a:ext cx="160" cy="3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91" name="Group 1051"/>
              <p:cNvGrpSpPr>
                <a:grpSpLocks/>
              </p:cNvGrpSpPr>
              <p:nvPr/>
            </p:nvGrpSpPr>
            <p:grpSpPr bwMode="auto">
              <a:xfrm>
                <a:off x="2975" y="3223"/>
                <a:ext cx="161" cy="28"/>
                <a:chOff x="2975" y="3223"/>
                <a:chExt cx="161" cy="28"/>
              </a:xfrm>
            </p:grpSpPr>
            <p:sp>
              <p:nvSpPr>
                <p:cNvPr id="414" name="Oval 1052"/>
                <p:cNvSpPr>
                  <a:spLocks noChangeArrowheads="1"/>
                </p:cNvSpPr>
                <p:nvPr/>
              </p:nvSpPr>
              <p:spPr bwMode="gray">
                <a:xfrm>
                  <a:off x="2975" y="3223"/>
                  <a:ext cx="161" cy="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15" name="Rectangle 1053"/>
                <p:cNvSpPr>
                  <a:spLocks noChangeArrowheads="1"/>
                </p:cNvSpPr>
                <p:nvPr/>
              </p:nvSpPr>
              <p:spPr bwMode="gray">
                <a:xfrm>
                  <a:off x="2975" y="3230"/>
                  <a:ext cx="161" cy="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92" name="Group 1054"/>
              <p:cNvGrpSpPr>
                <a:grpSpLocks/>
              </p:cNvGrpSpPr>
              <p:nvPr/>
            </p:nvGrpSpPr>
            <p:grpSpPr bwMode="auto">
              <a:xfrm>
                <a:off x="2974" y="3217"/>
                <a:ext cx="162" cy="29"/>
                <a:chOff x="2974" y="3217"/>
                <a:chExt cx="162" cy="29"/>
              </a:xfrm>
            </p:grpSpPr>
            <p:grpSp>
              <p:nvGrpSpPr>
                <p:cNvPr id="410" name="Group 1055"/>
                <p:cNvGrpSpPr>
                  <a:grpSpLocks/>
                </p:cNvGrpSpPr>
                <p:nvPr/>
              </p:nvGrpSpPr>
              <p:grpSpPr bwMode="auto">
                <a:xfrm>
                  <a:off x="2974" y="3217"/>
                  <a:ext cx="162" cy="29"/>
                  <a:chOff x="2974" y="3217"/>
                  <a:chExt cx="162" cy="29"/>
                </a:xfrm>
              </p:grpSpPr>
              <p:sp>
                <p:nvSpPr>
                  <p:cNvPr id="412" name="Oval 1056"/>
                  <p:cNvSpPr>
                    <a:spLocks noChangeArrowheads="1"/>
                  </p:cNvSpPr>
                  <p:nvPr/>
                </p:nvSpPr>
                <p:spPr bwMode="gray">
                  <a:xfrm>
                    <a:off x="2974" y="3217"/>
                    <a:ext cx="162" cy="2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13" name="Oval 1057"/>
                  <p:cNvSpPr>
                    <a:spLocks noChangeArrowheads="1"/>
                  </p:cNvSpPr>
                  <p:nvPr/>
                </p:nvSpPr>
                <p:spPr bwMode="gray">
                  <a:xfrm>
                    <a:off x="2975" y="3220"/>
                    <a:ext cx="161" cy="2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411" name="Oval 1058"/>
                <p:cNvSpPr>
                  <a:spLocks noChangeArrowheads="1"/>
                </p:cNvSpPr>
                <p:nvPr/>
              </p:nvSpPr>
              <p:spPr bwMode="gray">
                <a:xfrm>
                  <a:off x="2974" y="3217"/>
                  <a:ext cx="162" cy="29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393" name="Freeform 1059"/>
              <p:cNvSpPr>
                <a:spLocks/>
              </p:cNvSpPr>
              <p:nvPr/>
            </p:nvSpPr>
            <p:spPr bwMode="gray">
              <a:xfrm>
                <a:off x="2991" y="3241"/>
                <a:ext cx="18" cy="5"/>
              </a:xfrm>
              <a:custGeom>
                <a:avLst/>
                <a:gdLst>
                  <a:gd name="T0" fmla="*/ 0 w 123"/>
                  <a:gd name="T1" fmla="*/ 0 h 36"/>
                  <a:gd name="T2" fmla="*/ 1 w 123"/>
                  <a:gd name="T3" fmla="*/ 0 h 36"/>
                  <a:gd name="T4" fmla="*/ 2 w 123"/>
                  <a:gd name="T5" fmla="*/ 0 h 36"/>
                  <a:gd name="T6" fmla="*/ 3 w 123"/>
                  <a:gd name="T7" fmla="*/ 0 h 36"/>
                  <a:gd name="T8" fmla="*/ 3 w 123"/>
                  <a:gd name="T9" fmla="*/ 1 h 36"/>
                  <a:gd name="T10" fmla="*/ 2 w 123"/>
                  <a:gd name="T11" fmla="*/ 1 h 36"/>
                  <a:gd name="T12" fmla="*/ 1 w 123"/>
                  <a:gd name="T13" fmla="*/ 0 h 36"/>
                  <a:gd name="T14" fmla="*/ 0 w 123"/>
                  <a:gd name="T15" fmla="*/ 0 h 36"/>
                  <a:gd name="T16" fmla="*/ 0 w 123"/>
                  <a:gd name="T17" fmla="*/ 0 h 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3"/>
                  <a:gd name="T28" fmla="*/ 0 h 36"/>
                  <a:gd name="T29" fmla="*/ 123 w 123"/>
                  <a:gd name="T30" fmla="*/ 36 h 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3" h="36">
                    <a:moveTo>
                      <a:pt x="0" y="0"/>
                    </a:moveTo>
                    <a:lnTo>
                      <a:pt x="35" y="6"/>
                    </a:lnTo>
                    <a:lnTo>
                      <a:pt x="77" y="14"/>
                    </a:lnTo>
                    <a:lnTo>
                      <a:pt x="122" y="21"/>
                    </a:lnTo>
                    <a:lnTo>
                      <a:pt x="123" y="36"/>
                    </a:lnTo>
                    <a:lnTo>
                      <a:pt x="91" y="33"/>
                    </a:lnTo>
                    <a:lnTo>
                      <a:pt x="49" y="24"/>
                    </a:lnTo>
                    <a:lnTo>
                      <a:pt x="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4" name="Group 1060"/>
              <p:cNvGrpSpPr>
                <a:grpSpLocks/>
              </p:cNvGrpSpPr>
              <p:nvPr/>
            </p:nvGrpSpPr>
            <p:grpSpPr bwMode="auto">
              <a:xfrm>
                <a:off x="3039" y="3220"/>
                <a:ext cx="33" cy="25"/>
                <a:chOff x="3039" y="3220"/>
                <a:chExt cx="33" cy="25"/>
              </a:xfrm>
            </p:grpSpPr>
            <p:grpSp>
              <p:nvGrpSpPr>
                <p:cNvPr id="395" name="Group 1061"/>
                <p:cNvGrpSpPr>
                  <a:grpSpLocks/>
                </p:cNvGrpSpPr>
                <p:nvPr/>
              </p:nvGrpSpPr>
              <p:grpSpPr bwMode="auto">
                <a:xfrm>
                  <a:off x="3039" y="3220"/>
                  <a:ext cx="33" cy="25"/>
                  <a:chOff x="3039" y="3220"/>
                  <a:chExt cx="33" cy="25"/>
                </a:xfrm>
              </p:grpSpPr>
              <p:grpSp>
                <p:nvGrpSpPr>
                  <p:cNvPr id="397" name="Group 1062"/>
                  <p:cNvGrpSpPr>
                    <a:grpSpLocks/>
                  </p:cNvGrpSpPr>
                  <p:nvPr/>
                </p:nvGrpSpPr>
                <p:grpSpPr bwMode="auto">
                  <a:xfrm>
                    <a:off x="3039" y="3220"/>
                    <a:ext cx="33" cy="13"/>
                    <a:chOff x="3039" y="3220"/>
                    <a:chExt cx="33" cy="13"/>
                  </a:xfrm>
                </p:grpSpPr>
                <p:sp>
                  <p:nvSpPr>
                    <p:cNvPr id="408" name="Oval 1063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39" y="3220"/>
                      <a:ext cx="33" cy="13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09" name="Oval 1064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39" y="3220"/>
                      <a:ext cx="33" cy="1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398" name="Freeform 1065"/>
                  <p:cNvSpPr>
                    <a:spLocks/>
                  </p:cNvSpPr>
                  <p:nvPr/>
                </p:nvSpPr>
                <p:spPr bwMode="gray">
                  <a:xfrm>
                    <a:off x="3042" y="3230"/>
                    <a:ext cx="27" cy="15"/>
                  </a:xfrm>
                  <a:custGeom>
                    <a:avLst/>
                    <a:gdLst>
                      <a:gd name="T0" fmla="*/ 0 w 189"/>
                      <a:gd name="T1" fmla="*/ 0 h 102"/>
                      <a:gd name="T2" fmla="*/ 0 w 189"/>
                      <a:gd name="T3" fmla="*/ 2 h 102"/>
                      <a:gd name="T4" fmla="*/ 1 w 189"/>
                      <a:gd name="T5" fmla="*/ 2 h 102"/>
                      <a:gd name="T6" fmla="*/ 3 w 189"/>
                      <a:gd name="T7" fmla="*/ 2 h 102"/>
                      <a:gd name="T8" fmla="*/ 4 w 189"/>
                      <a:gd name="T9" fmla="*/ 2 h 102"/>
                      <a:gd name="T10" fmla="*/ 3 w 189"/>
                      <a:gd name="T11" fmla="*/ 0 h 102"/>
                      <a:gd name="T12" fmla="*/ 0 w 189"/>
                      <a:gd name="T13" fmla="*/ 0 h 10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9"/>
                      <a:gd name="T22" fmla="*/ 0 h 102"/>
                      <a:gd name="T23" fmla="*/ 189 w 189"/>
                      <a:gd name="T24" fmla="*/ 102 h 10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9" h="102">
                        <a:moveTo>
                          <a:pt x="22" y="1"/>
                        </a:moveTo>
                        <a:lnTo>
                          <a:pt x="0" y="84"/>
                        </a:lnTo>
                        <a:lnTo>
                          <a:pt x="50" y="102"/>
                        </a:lnTo>
                        <a:lnTo>
                          <a:pt x="144" y="102"/>
                        </a:lnTo>
                        <a:lnTo>
                          <a:pt x="189" y="81"/>
                        </a:lnTo>
                        <a:lnTo>
                          <a:pt x="164" y="0"/>
                        </a:lnTo>
                        <a:lnTo>
                          <a:pt x="22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" name="Freeform 1066"/>
                  <p:cNvSpPr>
                    <a:spLocks/>
                  </p:cNvSpPr>
                  <p:nvPr/>
                </p:nvSpPr>
                <p:spPr bwMode="gray">
                  <a:xfrm>
                    <a:off x="3043" y="3230"/>
                    <a:ext cx="26" cy="14"/>
                  </a:xfrm>
                  <a:custGeom>
                    <a:avLst/>
                    <a:gdLst>
                      <a:gd name="T0" fmla="*/ 0 w 187"/>
                      <a:gd name="T1" fmla="*/ 0 h 97"/>
                      <a:gd name="T2" fmla="*/ 0 w 187"/>
                      <a:gd name="T3" fmla="*/ 2 h 97"/>
                      <a:gd name="T4" fmla="*/ 1 w 187"/>
                      <a:gd name="T5" fmla="*/ 2 h 97"/>
                      <a:gd name="T6" fmla="*/ 3 w 187"/>
                      <a:gd name="T7" fmla="*/ 2 h 97"/>
                      <a:gd name="T8" fmla="*/ 4 w 187"/>
                      <a:gd name="T9" fmla="*/ 2 h 97"/>
                      <a:gd name="T10" fmla="*/ 3 w 187"/>
                      <a:gd name="T11" fmla="*/ 0 h 97"/>
                      <a:gd name="T12" fmla="*/ 0 w 187"/>
                      <a:gd name="T13" fmla="*/ 0 h 9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7"/>
                      <a:gd name="T22" fmla="*/ 0 h 97"/>
                      <a:gd name="T23" fmla="*/ 187 w 187"/>
                      <a:gd name="T24" fmla="*/ 97 h 9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7" h="97">
                        <a:moveTo>
                          <a:pt x="19" y="0"/>
                        </a:moveTo>
                        <a:lnTo>
                          <a:pt x="0" y="79"/>
                        </a:lnTo>
                        <a:lnTo>
                          <a:pt x="53" y="97"/>
                        </a:lnTo>
                        <a:lnTo>
                          <a:pt x="141" y="97"/>
                        </a:lnTo>
                        <a:lnTo>
                          <a:pt x="187" y="78"/>
                        </a:lnTo>
                        <a:lnTo>
                          <a:pt x="159" y="0"/>
                        </a:lnTo>
                        <a:lnTo>
                          <a:pt x="19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400" name="Group 1067"/>
                  <p:cNvGrpSpPr>
                    <a:grpSpLocks/>
                  </p:cNvGrpSpPr>
                  <p:nvPr/>
                </p:nvGrpSpPr>
                <p:grpSpPr bwMode="auto">
                  <a:xfrm>
                    <a:off x="3045" y="3229"/>
                    <a:ext cx="21" cy="8"/>
                    <a:chOff x="3045" y="3229"/>
                    <a:chExt cx="21" cy="8"/>
                  </a:xfrm>
                </p:grpSpPr>
                <p:sp>
                  <p:nvSpPr>
                    <p:cNvPr id="405" name="Oval 1068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0" cy="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06" name="Oval 1069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1" cy="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07" name="Oval 107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5" y="3229"/>
                      <a:ext cx="21" cy="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01" name="Group 1071"/>
                  <p:cNvGrpSpPr>
                    <a:grpSpLocks/>
                  </p:cNvGrpSpPr>
                  <p:nvPr/>
                </p:nvGrpSpPr>
                <p:grpSpPr bwMode="auto">
                  <a:xfrm>
                    <a:off x="3042" y="3235"/>
                    <a:ext cx="27" cy="10"/>
                    <a:chOff x="3042" y="3235"/>
                    <a:chExt cx="27" cy="10"/>
                  </a:xfrm>
                </p:grpSpPr>
                <p:sp>
                  <p:nvSpPr>
                    <p:cNvPr id="402" name="Oval 1072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2" y="3236"/>
                      <a:ext cx="27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03" name="Oval 1073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3" y="3236"/>
                      <a:ext cx="26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04" name="Oval 1074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043" y="3235"/>
                      <a:ext cx="26" cy="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8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sp>
              <p:nvSpPr>
                <p:cNvPr id="396" name="Oval 1075"/>
                <p:cNvSpPr>
                  <a:spLocks noChangeArrowheads="1"/>
                </p:cNvSpPr>
                <p:nvPr/>
              </p:nvSpPr>
              <p:spPr bwMode="gray">
                <a:xfrm>
                  <a:off x="3051" y="3231"/>
                  <a:ext cx="9" cy="4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BFBFD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132" name="Rectangle 1076"/>
            <p:cNvSpPr>
              <a:spLocks noChangeArrowheads="1"/>
            </p:cNvSpPr>
            <p:nvPr/>
          </p:nvSpPr>
          <p:spPr bwMode="gray">
            <a:xfrm>
              <a:off x="3840" y="2041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C</a:t>
              </a:r>
            </a:p>
          </p:txBody>
        </p:sp>
        <p:grpSp>
          <p:nvGrpSpPr>
            <p:cNvPr id="133" name="Group 1077"/>
            <p:cNvGrpSpPr>
              <a:grpSpLocks/>
            </p:cNvGrpSpPr>
            <p:nvPr/>
          </p:nvGrpSpPr>
          <p:grpSpPr bwMode="auto">
            <a:xfrm>
              <a:off x="4671" y="2005"/>
              <a:ext cx="192" cy="328"/>
              <a:chOff x="4956" y="1634"/>
              <a:chExt cx="257" cy="374"/>
            </a:xfrm>
          </p:grpSpPr>
          <p:grpSp>
            <p:nvGrpSpPr>
              <p:cNvPr id="350" name="Group 1078"/>
              <p:cNvGrpSpPr>
                <a:grpSpLocks/>
              </p:cNvGrpSpPr>
              <p:nvPr/>
            </p:nvGrpSpPr>
            <p:grpSpPr bwMode="auto">
              <a:xfrm>
                <a:off x="4956" y="1960"/>
                <a:ext cx="257" cy="48"/>
                <a:chOff x="4956" y="1960"/>
                <a:chExt cx="257" cy="48"/>
              </a:xfrm>
            </p:grpSpPr>
            <p:grpSp>
              <p:nvGrpSpPr>
                <p:cNvPr id="382" name="Group 1079"/>
                <p:cNvGrpSpPr>
                  <a:grpSpLocks/>
                </p:cNvGrpSpPr>
                <p:nvPr/>
              </p:nvGrpSpPr>
              <p:grpSpPr bwMode="auto">
                <a:xfrm>
                  <a:off x="4956" y="1960"/>
                  <a:ext cx="257" cy="48"/>
                  <a:chOff x="4956" y="1960"/>
                  <a:chExt cx="257" cy="48"/>
                </a:xfrm>
              </p:grpSpPr>
              <p:sp>
                <p:nvSpPr>
                  <p:cNvPr id="384" name="Oval 1080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960"/>
                    <a:ext cx="257" cy="48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85" name="Oval 1081"/>
                  <p:cNvSpPr>
                    <a:spLocks noChangeArrowheads="1"/>
                  </p:cNvSpPr>
                  <p:nvPr/>
                </p:nvSpPr>
                <p:spPr bwMode="gray">
                  <a:xfrm>
                    <a:off x="4957" y="1961"/>
                    <a:ext cx="256" cy="40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383" name="Freeform 1082"/>
                <p:cNvSpPr>
                  <a:spLocks/>
                </p:cNvSpPr>
                <p:nvPr/>
              </p:nvSpPr>
              <p:spPr bwMode="gray">
                <a:xfrm>
                  <a:off x="4982" y="1992"/>
                  <a:ext cx="28" cy="8"/>
                </a:xfrm>
                <a:custGeom>
                  <a:avLst/>
                  <a:gdLst>
                    <a:gd name="T0" fmla="*/ 0 w 114"/>
                    <a:gd name="T1" fmla="*/ 0 h 45"/>
                    <a:gd name="T2" fmla="*/ 2 w 114"/>
                    <a:gd name="T3" fmla="*/ 0 h 45"/>
                    <a:gd name="T4" fmla="*/ 4 w 114"/>
                    <a:gd name="T5" fmla="*/ 1 h 45"/>
                    <a:gd name="T6" fmla="*/ 7 w 114"/>
                    <a:gd name="T7" fmla="*/ 1 h 45"/>
                    <a:gd name="T8" fmla="*/ 7 w 114"/>
                    <a:gd name="T9" fmla="*/ 1 h 45"/>
                    <a:gd name="T10" fmla="*/ 5 w 114"/>
                    <a:gd name="T11" fmla="*/ 1 h 45"/>
                    <a:gd name="T12" fmla="*/ 3 w 114"/>
                    <a:gd name="T13" fmla="*/ 1 h 45"/>
                    <a:gd name="T14" fmla="*/ 0 w 114"/>
                    <a:gd name="T15" fmla="*/ 1 h 45"/>
                    <a:gd name="T16" fmla="*/ 0 w 114"/>
                    <a:gd name="T17" fmla="*/ 0 h 4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14"/>
                    <a:gd name="T28" fmla="*/ 0 h 45"/>
                    <a:gd name="T29" fmla="*/ 114 w 114"/>
                    <a:gd name="T30" fmla="*/ 45 h 4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14" h="45">
                      <a:moveTo>
                        <a:pt x="0" y="0"/>
                      </a:moveTo>
                      <a:lnTo>
                        <a:pt x="33" y="9"/>
                      </a:lnTo>
                      <a:lnTo>
                        <a:pt x="71" y="17"/>
                      </a:lnTo>
                      <a:lnTo>
                        <a:pt x="112" y="26"/>
                      </a:lnTo>
                      <a:lnTo>
                        <a:pt x="114" y="45"/>
                      </a:lnTo>
                      <a:lnTo>
                        <a:pt x="85" y="39"/>
                      </a:lnTo>
                      <a:lnTo>
                        <a:pt x="47" y="29"/>
                      </a:lnTo>
                      <a:lnTo>
                        <a:pt x="3" y="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1" name="Oval 1083"/>
              <p:cNvSpPr>
                <a:spLocks noChangeArrowheads="1"/>
              </p:cNvSpPr>
              <p:nvPr/>
            </p:nvSpPr>
            <p:spPr bwMode="gray">
              <a:xfrm>
                <a:off x="4957" y="1958"/>
                <a:ext cx="256" cy="39"/>
              </a:xfrm>
              <a:prstGeom prst="ellipse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52" name="Rectangle 1084"/>
              <p:cNvSpPr>
                <a:spLocks noChangeArrowheads="1"/>
              </p:cNvSpPr>
              <p:nvPr/>
            </p:nvSpPr>
            <p:spPr bwMode="gray">
              <a:xfrm>
                <a:off x="4957" y="1676"/>
                <a:ext cx="256" cy="301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53" name="Group 1085"/>
              <p:cNvGrpSpPr>
                <a:grpSpLocks/>
              </p:cNvGrpSpPr>
              <p:nvPr/>
            </p:nvGrpSpPr>
            <p:grpSpPr bwMode="auto">
              <a:xfrm>
                <a:off x="4957" y="1656"/>
                <a:ext cx="256" cy="42"/>
                <a:chOff x="4957" y="1656"/>
                <a:chExt cx="256" cy="42"/>
              </a:xfrm>
            </p:grpSpPr>
            <p:sp>
              <p:nvSpPr>
                <p:cNvPr id="380" name="Oval 1086"/>
                <p:cNvSpPr>
                  <a:spLocks noChangeArrowheads="1"/>
                </p:cNvSpPr>
                <p:nvPr/>
              </p:nvSpPr>
              <p:spPr bwMode="gray">
                <a:xfrm>
                  <a:off x="4957" y="1659"/>
                  <a:ext cx="256" cy="39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81" name="Oval 1087"/>
                <p:cNvSpPr>
                  <a:spLocks noChangeArrowheads="1"/>
                </p:cNvSpPr>
                <p:nvPr/>
              </p:nvSpPr>
              <p:spPr bwMode="gray">
                <a:xfrm>
                  <a:off x="4957" y="1656"/>
                  <a:ext cx="256" cy="39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354" name="Oval 1088"/>
              <p:cNvSpPr>
                <a:spLocks noChangeArrowheads="1"/>
              </p:cNvSpPr>
              <p:nvPr/>
            </p:nvSpPr>
            <p:spPr bwMode="gray">
              <a:xfrm>
                <a:off x="4957" y="1652"/>
                <a:ext cx="255" cy="44"/>
              </a:xfrm>
              <a:prstGeom prst="ellipse">
                <a:avLst/>
              </a:pr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55" name="Group 1089"/>
              <p:cNvGrpSpPr>
                <a:grpSpLocks/>
              </p:cNvGrpSpPr>
              <p:nvPr/>
            </p:nvGrpSpPr>
            <p:grpSpPr bwMode="auto">
              <a:xfrm>
                <a:off x="4956" y="1641"/>
                <a:ext cx="256" cy="36"/>
                <a:chOff x="4956" y="1641"/>
                <a:chExt cx="256" cy="36"/>
              </a:xfrm>
            </p:grpSpPr>
            <p:sp>
              <p:nvSpPr>
                <p:cNvPr id="378" name="Oval 1090"/>
                <p:cNvSpPr>
                  <a:spLocks noChangeArrowheads="1"/>
                </p:cNvSpPr>
                <p:nvPr/>
              </p:nvSpPr>
              <p:spPr bwMode="gray">
                <a:xfrm>
                  <a:off x="4956" y="1641"/>
                  <a:ext cx="256" cy="36"/>
                </a:xfrm>
                <a:prstGeom prst="ellipse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79" name="Rectangle 1091"/>
                <p:cNvSpPr>
                  <a:spLocks noChangeArrowheads="1"/>
                </p:cNvSpPr>
                <p:nvPr/>
              </p:nvSpPr>
              <p:spPr bwMode="gray">
                <a:xfrm>
                  <a:off x="4956" y="1650"/>
                  <a:ext cx="256" cy="9"/>
                </a:xfrm>
                <a:prstGeom prst="rect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56" name="Group 1092"/>
              <p:cNvGrpSpPr>
                <a:grpSpLocks/>
              </p:cNvGrpSpPr>
              <p:nvPr/>
            </p:nvGrpSpPr>
            <p:grpSpPr bwMode="auto">
              <a:xfrm>
                <a:off x="4956" y="1634"/>
                <a:ext cx="256" cy="35"/>
                <a:chOff x="4956" y="1634"/>
                <a:chExt cx="256" cy="35"/>
              </a:xfrm>
            </p:grpSpPr>
            <p:grpSp>
              <p:nvGrpSpPr>
                <p:cNvPr id="374" name="Group 1093"/>
                <p:cNvGrpSpPr>
                  <a:grpSpLocks/>
                </p:cNvGrpSpPr>
                <p:nvPr/>
              </p:nvGrpSpPr>
              <p:grpSpPr bwMode="auto">
                <a:xfrm>
                  <a:off x="4956" y="1634"/>
                  <a:ext cx="256" cy="35"/>
                  <a:chOff x="4956" y="1634"/>
                  <a:chExt cx="256" cy="35"/>
                </a:xfrm>
              </p:grpSpPr>
              <p:sp>
                <p:nvSpPr>
                  <p:cNvPr id="376" name="Oval 1094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634"/>
                    <a:ext cx="255" cy="35"/>
                  </a:xfrm>
                  <a:prstGeom prst="ellipse">
                    <a:avLst/>
                  </a:prstGeom>
                  <a:solidFill>
                    <a:srgbClr val="D0D0D0"/>
                  </a:solidFill>
                  <a:ln w="3175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77" name="Oval 1095"/>
                  <p:cNvSpPr>
                    <a:spLocks noChangeArrowheads="1"/>
                  </p:cNvSpPr>
                  <p:nvPr/>
                </p:nvSpPr>
                <p:spPr bwMode="gray">
                  <a:xfrm>
                    <a:off x="4956" y="1637"/>
                    <a:ext cx="256" cy="32"/>
                  </a:xfrm>
                  <a:prstGeom prst="ellipse">
                    <a:avLst/>
                  </a:pr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375" name="Oval 1096"/>
                <p:cNvSpPr>
                  <a:spLocks noChangeArrowheads="1"/>
                </p:cNvSpPr>
                <p:nvPr/>
              </p:nvSpPr>
              <p:spPr bwMode="gray">
                <a:xfrm>
                  <a:off x="4956" y="1634"/>
                  <a:ext cx="255" cy="35"/>
                </a:xfrm>
                <a:prstGeom prst="ellipse">
                  <a:avLst/>
                </a:prstGeom>
                <a:solidFill>
                  <a:srgbClr val="D0D0D0"/>
                </a:solidFill>
                <a:ln w="3175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357" name="Freeform 1097"/>
              <p:cNvSpPr>
                <a:spLocks/>
              </p:cNvSpPr>
              <p:nvPr/>
            </p:nvSpPr>
            <p:spPr bwMode="gray">
              <a:xfrm>
                <a:off x="4982" y="1665"/>
                <a:ext cx="28" cy="6"/>
              </a:xfrm>
              <a:custGeom>
                <a:avLst/>
                <a:gdLst>
                  <a:gd name="T0" fmla="*/ 0 w 113"/>
                  <a:gd name="T1" fmla="*/ 0 h 39"/>
                  <a:gd name="T2" fmla="*/ 2 w 113"/>
                  <a:gd name="T3" fmla="*/ 0 h 39"/>
                  <a:gd name="T4" fmla="*/ 4 w 113"/>
                  <a:gd name="T5" fmla="*/ 0 h 39"/>
                  <a:gd name="T6" fmla="*/ 7 w 113"/>
                  <a:gd name="T7" fmla="*/ 0 h 39"/>
                  <a:gd name="T8" fmla="*/ 7 w 113"/>
                  <a:gd name="T9" fmla="*/ 1 h 39"/>
                  <a:gd name="T10" fmla="*/ 5 w 113"/>
                  <a:gd name="T11" fmla="*/ 1 h 39"/>
                  <a:gd name="T12" fmla="*/ 3 w 113"/>
                  <a:gd name="T13" fmla="*/ 1 h 39"/>
                  <a:gd name="T14" fmla="*/ 0 w 113"/>
                  <a:gd name="T15" fmla="*/ 0 h 39"/>
                  <a:gd name="T16" fmla="*/ 0 w 113"/>
                  <a:gd name="T17" fmla="*/ 0 h 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3"/>
                  <a:gd name="T28" fmla="*/ 0 h 39"/>
                  <a:gd name="T29" fmla="*/ 113 w 113"/>
                  <a:gd name="T30" fmla="*/ 39 h 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3" h="39">
                    <a:moveTo>
                      <a:pt x="0" y="0"/>
                    </a:moveTo>
                    <a:lnTo>
                      <a:pt x="33" y="6"/>
                    </a:lnTo>
                    <a:lnTo>
                      <a:pt x="71" y="15"/>
                    </a:lnTo>
                    <a:lnTo>
                      <a:pt x="112" y="22"/>
                    </a:lnTo>
                    <a:lnTo>
                      <a:pt x="113" y="39"/>
                    </a:lnTo>
                    <a:lnTo>
                      <a:pt x="84" y="36"/>
                    </a:lnTo>
                    <a:lnTo>
                      <a:pt x="46" y="26"/>
                    </a:lnTo>
                    <a:lnTo>
                      <a:pt x="3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58" name="Group 1098"/>
              <p:cNvGrpSpPr>
                <a:grpSpLocks/>
              </p:cNvGrpSpPr>
              <p:nvPr/>
            </p:nvGrpSpPr>
            <p:grpSpPr bwMode="auto">
              <a:xfrm>
                <a:off x="5059" y="1638"/>
                <a:ext cx="51" cy="31"/>
                <a:chOff x="5059" y="1638"/>
                <a:chExt cx="51" cy="31"/>
              </a:xfrm>
            </p:grpSpPr>
            <p:grpSp>
              <p:nvGrpSpPr>
                <p:cNvPr id="359" name="Group 1099"/>
                <p:cNvGrpSpPr>
                  <a:grpSpLocks/>
                </p:cNvGrpSpPr>
                <p:nvPr/>
              </p:nvGrpSpPr>
              <p:grpSpPr bwMode="auto">
                <a:xfrm>
                  <a:off x="5059" y="1638"/>
                  <a:ext cx="51" cy="31"/>
                  <a:chOff x="5059" y="1638"/>
                  <a:chExt cx="51" cy="31"/>
                </a:xfrm>
              </p:grpSpPr>
              <p:grpSp>
                <p:nvGrpSpPr>
                  <p:cNvPr id="361" name="Group 1100"/>
                  <p:cNvGrpSpPr>
                    <a:grpSpLocks/>
                  </p:cNvGrpSpPr>
                  <p:nvPr/>
                </p:nvGrpSpPr>
                <p:grpSpPr bwMode="auto">
                  <a:xfrm>
                    <a:off x="5059" y="1638"/>
                    <a:ext cx="51" cy="15"/>
                    <a:chOff x="5059" y="1638"/>
                    <a:chExt cx="51" cy="15"/>
                  </a:xfrm>
                </p:grpSpPr>
                <p:sp>
                  <p:nvSpPr>
                    <p:cNvPr id="372" name="Oval 1101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59" y="1638"/>
                      <a:ext cx="51" cy="15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373" name="Oval 1102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59" y="1638"/>
                      <a:ext cx="51" cy="14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362" name="Freeform 1103"/>
                  <p:cNvSpPr>
                    <a:spLocks/>
                  </p:cNvSpPr>
                  <p:nvPr/>
                </p:nvSpPr>
                <p:spPr bwMode="gray">
                  <a:xfrm>
                    <a:off x="5064" y="1650"/>
                    <a:ext cx="43" cy="19"/>
                  </a:xfrm>
                  <a:custGeom>
                    <a:avLst/>
                    <a:gdLst>
                      <a:gd name="T0" fmla="*/ 1 w 172"/>
                      <a:gd name="T1" fmla="*/ 0 h 111"/>
                      <a:gd name="T2" fmla="*/ 0 w 172"/>
                      <a:gd name="T3" fmla="*/ 3 h 111"/>
                      <a:gd name="T4" fmla="*/ 3 w 172"/>
                      <a:gd name="T5" fmla="*/ 3 h 111"/>
                      <a:gd name="T6" fmla="*/ 8 w 172"/>
                      <a:gd name="T7" fmla="*/ 3 h 111"/>
                      <a:gd name="T8" fmla="*/ 11 w 172"/>
                      <a:gd name="T9" fmla="*/ 3 h 111"/>
                      <a:gd name="T10" fmla="*/ 9 w 172"/>
                      <a:gd name="T11" fmla="*/ 0 h 111"/>
                      <a:gd name="T12" fmla="*/ 1 w 172"/>
                      <a:gd name="T13" fmla="*/ 0 h 11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2"/>
                      <a:gd name="T22" fmla="*/ 0 h 111"/>
                      <a:gd name="T23" fmla="*/ 172 w 172"/>
                      <a:gd name="T24" fmla="*/ 111 h 11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2" h="111">
                        <a:moveTo>
                          <a:pt x="20" y="1"/>
                        </a:moveTo>
                        <a:lnTo>
                          <a:pt x="0" y="92"/>
                        </a:lnTo>
                        <a:lnTo>
                          <a:pt x="46" y="111"/>
                        </a:lnTo>
                        <a:lnTo>
                          <a:pt x="131" y="111"/>
                        </a:lnTo>
                        <a:lnTo>
                          <a:pt x="172" y="89"/>
                        </a:lnTo>
                        <a:lnTo>
                          <a:pt x="149" y="0"/>
                        </a:lnTo>
                        <a:lnTo>
                          <a:pt x="20" y="1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3" name="Freeform 1104"/>
                  <p:cNvSpPr>
                    <a:spLocks/>
                  </p:cNvSpPr>
                  <p:nvPr/>
                </p:nvSpPr>
                <p:spPr bwMode="gray">
                  <a:xfrm>
                    <a:off x="5064" y="1650"/>
                    <a:ext cx="43" cy="18"/>
                  </a:xfrm>
                  <a:custGeom>
                    <a:avLst/>
                    <a:gdLst>
                      <a:gd name="T0" fmla="*/ 1 w 170"/>
                      <a:gd name="T1" fmla="*/ 0 h 106"/>
                      <a:gd name="T2" fmla="*/ 0 w 170"/>
                      <a:gd name="T3" fmla="*/ 3 h 106"/>
                      <a:gd name="T4" fmla="*/ 3 w 170"/>
                      <a:gd name="T5" fmla="*/ 3 h 106"/>
                      <a:gd name="T6" fmla="*/ 8 w 170"/>
                      <a:gd name="T7" fmla="*/ 3 h 106"/>
                      <a:gd name="T8" fmla="*/ 11 w 170"/>
                      <a:gd name="T9" fmla="*/ 2 h 106"/>
                      <a:gd name="T10" fmla="*/ 9 w 170"/>
                      <a:gd name="T11" fmla="*/ 0 h 106"/>
                      <a:gd name="T12" fmla="*/ 1 w 170"/>
                      <a:gd name="T13" fmla="*/ 0 h 10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0"/>
                      <a:gd name="T22" fmla="*/ 0 h 106"/>
                      <a:gd name="T23" fmla="*/ 170 w 170"/>
                      <a:gd name="T24" fmla="*/ 106 h 10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0" h="106">
                        <a:moveTo>
                          <a:pt x="17" y="0"/>
                        </a:moveTo>
                        <a:lnTo>
                          <a:pt x="0" y="87"/>
                        </a:lnTo>
                        <a:lnTo>
                          <a:pt x="48" y="106"/>
                        </a:lnTo>
                        <a:lnTo>
                          <a:pt x="128" y="106"/>
                        </a:lnTo>
                        <a:lnTo>
                          <a:pt x="170" y="85"/>
                        </a:lnTo>
                        <a:lnTo>
                          <a:pt x="145" y="0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64" name="Group 1105"/>
                  <p:cNvGrpSpPr>
                    <a:grpSpLocks/>
                  </p:cNvGrpSpPr>
                  <p:nvPr/>
                </p:nvGrpSpPr>
                <p:grpSpPr bwMode="auto">
                  <a:xfrm>
                    <a:off x="5069" y="1650"/>
                    <a:ext cx="31" cy="8"/>
                    <a:chOff x="5069" y="1650"/>
                    <a:chExt cx="31" cy="8"/>
                  </a:xfrm>
                </p:grpSpPr>
                <p:sp>
                  <p:nvSpPr>
                    <p:cNvPr id="369" name="Oval 1106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0" cy="8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370" name="Oval 1107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1" cy="8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371" name="Oval 1108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9" y="1650"/>
                      <a:ext cx="31" cy="7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365" name="Group 1109"/>
                  <p:cNvGrpSpPr>
                    <a:grpSpLocks/>
                  </p:cNvGrpSpPr>
                  <p:nvPr/>
                </p:nvGrpSpPr>
                <p:grpSpPr bwMode="auto">
                  <a:xfrm>
                    <a:off x="5064" y="1658"/>
                    <a:ext cx="41" cy="10"/>
                    <a:chOff x="5064" y="1658"/>
                    <a:chExt cx="41" cy="10"/>
                  </a:xfrm>
                </p:grpSpPr>
                <p:sp>
                  <p:nvSpPr>
                    <p:cNvPr id="366" name="Oval 111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4" y="1659"/>
                      <a:ext cx="40" cy="9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367" name="Oval 1111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6" y="1659"/>
                      <a:ext cx="39" cy="9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7F7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368" name="Oval 1112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066" y="1658"/>
                      <a:ext cx="39" cy="10"/>
                    </a:xfrm>
                    <a:prstGeom prst="ellipse">
                      <a:avLst/>
                    </a:prstGeom>
                    <a:solidFill>
                      <a:srgbClr val="D0D0D0"/>
                    </a:solidFill>
                    <a:ln w="3175">
                      <a:solidFill>
                        <a:srgbClr val="DFD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SzPct val="75000"/>
                        <a:buFont typeface="Wingdings 3" pitchFamily="18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sp>
              <p:nvSpPr>
                <p:cNvPr id="360" name="Oval 1113"/>
                <p:cNvSpPr>
                  <a:spLocks noChangeArrowheads="1"/>
                </p:cNvSpPr>
                <p:nvPr/>
              </p:nvSpPr>
              <p:spPr bwMode="gray">
                <a:xfrm>
                  <a:off x="5078" y="1652"/>
                  <a:ext cx="13" cy="3"/>
                </a:xfrm>
                <a:prstGeom prst="ellipse">
                  <a:avLst/>
                </a:prstGeom>
                <a:solidFill>
                  <a:srgbClr val="D0D0D0"/>
                </a:solidFill>
                <a:ln w="3175">
                  <a:solidFill>
                    <a:srgbClr val="BFBFD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134" name="Rectangle 1114"/>
            <p:cNvSpPr>
              <a:spLocks noChangeArrowheads="1"/>
            </p:cNvSpPr>
            <p:nvPr/>
          </p:nvSpPr>
          <p:spPr bwMode="gray">
            <a:xfrm>
              <a:off x="4656" y="2043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</a:p>
          </p:txBody>
        </p:sp>
        <p:grpSp>
          <p:nvGrpSpPr>
            <p:cNvPr id="135" name="Group 1115"/>
            <p:cNvGrpSpPr>
              <a:grpSpLocks/>
            </p:cNvGrpSpPr>
            <p:nvPr/>
          </p:nvGrpSpPr>
          <p:grpSpPr bwMode="auto">
            <a:xfrm>
              <a:off x="3392" y="1829"/>
              <a:ext cx="192" cy="42"/>
              <a:chOff x="4956" y="1960"/>
              <a:chExt cx="257" cy="48"/>
            </a:xfrm>
          </p:grpSpPr>
          <p:sp>
            <p:nvSpPr>
              <p:cNvPr id="348" name="Oval 1116"/>
              <p:cNvSpPr>
                <a:spLocks noChangeArrowheads="1"/>
              </p:cNvSpPr>
              <p:nvPr/>
            </p:nvSpPr>
            <p:spPr bwMode="gray">
              <a:xfrm>
                <a:off x="4956" y="1960"/>
                <a:ext cx="257" cy="48"/>
              </a:xfrm>
              <a:prstGeom prst="ellipse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9" name="Oval 1117"/>
              <p:cNvSpPr>
                <a:spLocks noChangeArrowheads="1"/>
              </p:cNvSpPr>
              <p:nvPr/>
            </p:nvSpPr>
            <p:spPr bwMode="gray">
              <a:xfrm>
                <a:off x="4957" y="1961"/>
                <a:ext cx="256" cy="40"/>
              </a:xfrm>
              <a:prstGeom prst="ellipse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36" name="Freeform 1118"/>
            <p:cNvSpPr>
              <a:spLocks/>
            </p:cNvSpPr>
            <p:nvPr/>
          </p:nvSpPr>
          <p:spPr bwMode="gray">
            <a:xfrm>
              <a:off x="3411" y="1857"/>
              <a:ext cx="21" cy="7"/>
            </a:xfrm>
            <a:custGeom>
              <a:avLst/>
              <a:gdLst>
                <a:gd name="T0" fmla="*/ 0 w 114"/>
                <a:gd name="T1" fmla="*/ 0 h 45"/>
                <a:gd name="T2" fmla="*/ 1 w 114"/>
                <a:gd name="T3" fmla="*/ 0 h 45"/>
                <a:gd name="T4" fmla="*/ 2 w 114"/>
                <a:gd name="T5" fmla="*/ 0 h 45"/>
                <a:gd name="T6" fmla="*/ 4 w 114"/>
                <a:gd name="T7" fmla="*/ 1 h 45"/>
                <a:gd name="T8" fmla="*/ 4 w 114"/>
                <a:gd name="T9" fmla="*/ 1 h 45"/>
                <a:gd name="T10" fmla="*/ 3 w 114"/>
                <a:gd name="T11" fmla="*/ 1 h 45"/>
                <a:gd name="T12" fmla="*/ 2 w 114"/>
                <a:gd name="T13" fmla="*/ 1 h 45"/>
                <a:gd name="T14" fmla="*/ 0 w 114"/>
                <a:gd name="T15" fmla="*/ 0 h 45"/>
                <a:gd name="T16" fmla="*/ 0 w 114"/>
                <a:gd name="T17" fmla="*/ 0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4"/>
                <a:gd name="T28" fmla="*/ 0 h 45"/>
                <a:gd name="T29" fmla="*/ 114 w 114"/>
                <a:gd name="T30" fmla="*/ 45 h 4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4" h="45">
                  <a:moveTo>
                    <a:pt x="0" y="0"/>
                  </a:moveTo>
                  <a:lnTo>
                    <a:pt x="33" y="9"/>
                  </a:lnTo>
                  <a:lnTo>
                    <a:pt x="71" y="17"/>
                  </a:lnTo>
                  <a:lnTo>
                    <a:pt x="112" y="26"/>
                  </a:lnTo>
                  <a:lnTo>
                    <a:pt x="114" y="45"/>
                  </a:lnTo>
                  <a:lnTo>
                    <a:pt x="85" y="39"/>
                  </a:lnTo>
                  <a:lnTo>
                    <a:pt x="47" y="29"/>
                  </a:lnTo>
                  <a:lnTo>
                    <a:pt x="3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Oval 1119"/>
            <p:cNvSpPr>
              <a:spLocks noChangeArrowheads="1"/>
            </p:cNvSpPr>
            <p:nvPr/>
          </p:nvSpPr>
          <p:spPr bwMode="gray">
            <a:xfrm>
              <a:off x="3393" y="1827"/>
              <a:ext cx="191" cy="34"/>
            </a:xfrm>
            <a:prstGeom prst="ellipse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8" name="Rectangle 1120"/>
            <p:cNvSpPr>
              <a:spLocks noChangeArrowheads="1"/>
            </p:cNvSpPr>
            <p:nvPr/>
          </p:nvSpPr>
          <p:spPr bwMode="gray">
            <a:xfrm>
              <a:off x="3393" y="1580"/>
              <a:ext cx="191" cy="264"/>
            </a:xfrm>
            <a:prstGeom prst="rect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9" name="Oval 1121"/>
            <p:cNvSpPr>
              <a:spLocks noChangeArrowheads="1"/>
            </p:cNvSpPr>
            <p:nvPr/>
          </p:nvSpPr>
          <p:spPr bwMode="gray">
            <a:xfrm>
              <a:off x="3393" y="1565"/>
              <a:ext cx="191" cy="34"/>
            </a:xfrm>
            <a:prstGeom prst="ellipse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0" name="Oval 1122"/>
            <p:cNvSpPr>
              <a:spLocks noChangeArrowheads="1"/>
            </p:cNvSpPr>
            <p:nvPr/>
          </p:nvSpPr>
          <p:spPr bwMode="gray">
            <a:xfrm>
              <a:off x="3393" y="1562"/>
              <a:ext cx="191" cy="34"/>
            </a:xfrm>
            <a:prstGeom prst="ellipse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1" name="Oval 1123"/>
            <p:cNvSpPr>
              <a:spLocks noChangeArrowheads="1"/>
            </p:cNvSpPr>
            <p:nvPr/>
          </p:nvSpPr>
          <p:spPr bwMode="gray">
            <a:xfrm>
              <a:off x="3393" y="1559"/>
              <a:ext cx="190" cy="38"/>
            </a:xfrm>
            <a:prstGeom prst="ellipse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2" name="Oval 1124"/>
            <p:cNvSpPr>
              <a:spLocks noChangeArrowheads="1"/>
            </p:cNvSpPr>
            <p:nvPr/>
          </p:nvSpPr>
          <p:spPr bwMode="gray">
            <a:xfrm>
              <a:off x="3392" y="1549"/>
              <a:ext cx="191" cy="32"/>
            </a:xfrm>
            <a:prstGeom prst="ellipse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" name="Rectangle 1125"/>
            <p:cNvSpPr>
              <a:spLocks noChangeArrowheads="1"/>
            </p:cNvSpPr>
            <p:nvPr/>
          </p:nvSpPr>
          <p:spPr bwMode="gray">
            <a:xfrm>
              <a:off x="3392" y="1557"/>
              <a:ext cx="191" cy="8"/>
            </a:xfrm>
            <a:prstGeom prst="rect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44" name="Group 1126"/>
            <p:cNvGrpSpPr>
              <a:grpSpLocks/>
            </p:cNvGrpSpPr>
            <p:nvPr/>
          </p:nvGrpSpPr>
          <p:grpSpPr bwMode="auto">
            <a:xfrm>
              <a:off x="3392" y="1543"/>
              <a:ext cx="191" cy="31"/>
              <a:chOff x="4956" y="1634"/>
              <a:chExt cx="256" cy="35"/>
            </a:xfrm>
          </p:grpSpPr>
          <p:sp>
            <p:nvSpPr>
              <p:cNvPr id="346" name="Oval 1127"/>
              <p:cNvSpPr>
                <a:spLocks noChangeArrowheads="1"/>
              </p:cNvSpPr>
              <p:nvPr/>
            </p:nvSpPr>
            <p:spPr bwMode="gray">
              <a:xfrm>
                <a:off x="4956" y="1634"/>
                <a:ext cx="255" cy="35"/>
              </a:xfrm>
              <a:prstGeom prst="ellipse">
                <a:avLst/>
              </a:prstGeom>
              <a:solidFill>
                <a:srgbClr val="F9AE00"/>
              </a:solidFill>
              <a:ln w="3175">
                <a:solidFill>
                  <a:srgbClr val="DFDFF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7" name="Oval 1128"/>
              <p:cNvSpPr>
                <a:spLocks noChangeArrowheads="1"/>
              </p:cNvSpPr>
              <p:nvPr/>
            </p:nvSpPr>
            <p:spPr bwMode="gray">
              <a:xfrm>
                <a:off x="4956" y="1637"/>
                <a:ext cx="256" cy="32"/>
              </a:xfrm>
              <a:prstGeom prst="ellipse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5" name="Oval 1129"/>
            <p:cNvSpPr>
              <a:spLocks noChangeArrowheads="1"/>
            </p:cNvSpPr>
            <p:nvPr/>
          </p:nvSpPr>
          <p:spPr bwMode="gray">
            <a:xfrm>
              <a:off x="3392" y="1543"/>
              <a:ext cx="190" cy="31"/>
            </a:xfrm>
            <a:prstGeom prst="ellipse">
              <a:avLst/>
            </a:prstGeom>
            <a:solidFill>
              <a:srgbClr val="F9AE00"/>
            </a:solidFill>
            <a:ln w="3175">
              <a:solidFill>
                <a:srgbClr val="DFDF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6" name="Freeform 1130"/>
            <p:cNvSpPr>
              <a:spLocks/>
            </p:cNvSpPr>
            <p:nvPr/>
          </p:nvSpPr>
          <p:spPr bwMode="gray">
            <a:xfrm>
              <a:off x="3411" y="1570"/>
              <a:ext cx="21" cy="5"/>
            </a:xfrm>
            <a:custGeom>
              <a:avLst/>
              <a:gdLst>
                <a:gd name="T0" fmla="*/ 0 w 113"/>
                <a:gd name="T1" fmla="*/ 0 h 39"/>
                <a:gd name="T2" fmla="*/ 1 w 113"/>
                <a:gd name="T3" fmla="*/ 0 h 39"/>
                <a:gd name="T4" fmla="*/ 2 w 113"/>
                <a:gd name="T5" fmla="*/ 0 h 39"/>
                <a:gd name="T6" fmla="*/ 4 w 113"/>
                <a:gd name="T7" fmla="*/ 0 h 39"/>
                <a:gd name="T8" fmla="*/ 4 w 113"/>
                <a:gd name="T9" fmla="*/ 1 h 39"/>
                <a:gd name="T10" fmla="*/ 3 w 113"/>
                <a:gd name="T11" fmla="*/ 1 h 39"/>
                <a:gd name="T12" fmla="*/ 2 w 113"/>
                <a:gd name="T13" fmla="*/ 0 h 39"/>
                <a:gd name="T14" fmla="*/ 0 w 113"/>
                <a:gd name="T15" fmla="*/ 0 h 39"/>
                <a:gd name="T16" fmla="*/ 0 w 113"/>
                <a:gd name="T17" fmla="*/ 0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3"/>
                <a:gd name="T28" fmla="*/ 0 h 39"/>
                <a:gd name="T29" fmla="*/ 113 w 113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3" h="39">
                  <a:moveTo>
                    <a:pt x="0" y="0"/>
                  </a:moveTo>
                  <a:lnTo>
                    <a:pt x="33" y="6"/>
                  </a:lnTo>
                  <a:lnTo>
                    <a:pt x="71" y="15"/>
                  </a:lnTo>
                  <a:lnTo>
                    <a:pt x="112" y="22"/>
                  </a:lnTo>
                  <a:lnTo>
                    <a:pt x="113" y="39"/>
                  </a:lnTo>
                  <a:lnTo>
                    <a:pt x="84" y="36"/>
                  </a:lnTo>
                  <a:lnTo>
                    <a:pt x="46" y="26"/>
                  </a:lnTo>
                  <a:lnTo>
                    <a:pt x="3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7" name="Group 1131"/>
            <p:cNvGrpSpPr>
              <a:grpSpLocks/>
            </p:cNvGrpSpPr>
            <p:nvPr/>
          </p:nvGrpSpPr>
          <p:grpSpPr bwMode="auto">
            <a:xfrm>
              <a:off x="3469" y="1547"/>
              <a:ext cx="38" cy="27"/>
              <a:chOff x="5059" y="1638"/>
              <a:chExt cx="51" cy="31"/>
            </a:xfrm>
          </p:grpSpPr>
          <p:grpSp>
            <p:nvGrpSpPr>
              <p:cNvPr id="333" name="Group 1132"/>
              <p:cNvGrpSpPr>
                <a:grpSpLocks/>
              </p:cNvGrpSpPr>
              <p:nvPr/>
            </p:nvGrpSpPr>
            <p:grpSpPr bwMode="auto">
              <a:xfrm>
                <a:off x="5059" y="1638"/>
                <a:ext cx="51" cy="15"/>
                <a:chOff x="5059" y="1638"/>
                <a:chExt cx="51" cy="15"/>
              </a:xfrm>
            </p:grpSpPr>
            <p:sp>
              <p:nvSpPr>
                <p:cNvPr id="344" name="Oval 1133"/>
                <p:cNvSpPr>
                  <a:spLocks noChangeArrowheads="1"/>
                </p:cNvSpPr>
                <p:nvPr/>
              </p:nvSpPr>
              <p:spPr bwMode="gray">
                <a:xfrm>
                  <a:off x="5059" y="1638"/>
                  <a:ext cx="51" cy="15"/>
                </a:xfrm>
                <a:prstGeom prst="ellipse">
                  <a:avLst/>
                </a:prstGeom>
                <a:solidFill>
                  <a:srgbClr val="F9AE00"/>
                </a:solidFill>
                <a:ln w="3175">
                  <a:solidFill>
                    <a:srgbClr val="7F7F9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45" name="Oval 1134"/>
                <p:cNvSpPr>
                  <a:spLocks noChangeArrowheads="1"/>
                </p:cNvSpPr>
                <p:nvPr/>
              </p:nvSpPr>
              <p:spPr bwMode="gray">
                <a:xfrm>
                  <a:off x="5059" y="1638"/>
                  <a:ext cx="51" cy="14"/>
                </a:xfrm>
                <a:prstGeom prst="ellipse">
                  <a:avLst/>
                </a:prstGeom>
                <a:solidFill>
                  <a:srgbClr val="F9AE00"/>
                </a:solidFill>
                <a:ln w="3175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334" name="Freeform 1135"/>
              <p:cNvSpPr>
                <a:spLocks/>
              </p:cNvSpPr>
              <p:nvPr/>
            </p:nvSpPr>
            <p:spPr bwMode="gray">
              <a:xfrm>
                <a:off x="5064" y="1650"/>
                <a:ext cx="43" cy="19"/>
              </a:xfrm>
              <a:custGeom>
                <a:avLst/>
                <a:gdLst>
                  <a:gd name="T0" fmla="*/ 1 w 172"/>
                  <a:gd name="T1" fmla="*/ 0 h 111"/>
                  <a:gd name="T2" fmla="*/ 0 w 172"/>
                  <a:gd name="T3" fmla="*/ 3 h 111"/>
                  <a:gd name="T4" fmla="*/ 3 w 172"/>
                  <a:gd name="T5" fmla="*/ 3 h 111"/>
                  <a:gd name="T6" fmla="*/ 8 w 172"/>
                  <a:gd name="T7" fmla="*/ 3 h 111"/>
                  <a:gd name="T8" fmla="*/ 11 w 172"/>
                  <a:gd name="T9" fmla="*/ 3 h 111"/>
                  <a:gd name="T10" fmla="*/ 9 w 172"/>
                  <a:gd name="T11" fmla="*/ 0 h 111"/>
                  <a:gd name="T12" fmla="*/ 1 w 172"/>
                  <a:gd name="T13" fmla="*/ 0 h 1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2"/>
                  <a:gd name="T22" fmla="*/ 0 h 111"/>
                  <a:gd name="T23" fmla="*/ 172 w 172"/>
                  <a:gd name="T24" fmla="*/ 111 h 1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2" h="111">
                    <a:moveTo>
                      <a:pt x="20" y="1"/>
                    </a:moveTo>
                    <a:lnTo>
                      <a:pt x="0" y="92"/>
                    </a:lnTo>
                    <a:lnTo>
                      <a:pt x="46" y="111"/>
                    </a:lnTo>
                    <a:lnTo>
                      <a:pt x="131" y="111"/>
                    </a:lnTo>
                    <a:lnTo>
                      <a:pt x="172" y="89"/>
                    </a:lnTo>
                    <a:lnTo>
                      <a:pt x="149" y="0"/>
                    </a:lnTo>
                    <a:lnTo>
                      <a:pt x="20" y="1"/>
                    </a:lnTo>
                    <a:close/>
                  </a:path>
                </a:pathLst>
              </a:cu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" name="Freeform 1136"/>
              <p:cNvSpPr>
                <a:spLocks/>
              </p:cNvSpPr>
              <p:nvPr/>
            </p:nvSpPr>
            <p:spPr bwMode="gray">
              <a:xfrm>
                <a:off x="5064" y="1650"/>
                <a:ext cx="43" cy="18"/>
              </a:xfrm>
              <a:custGeom>
                <a:avLst/>
                <a:gdLst>
                  <a:gd name="T0" fmla="*/ 1 w 170"/>
                  <a:gd name="T1" fmla="*/ 0 h 106"/>
                  <a:gd name="T2" fmla="*/ 0 w 170"/>
                  <a:gd name="T3" fmla="*/ 3 h 106"/>
                  <a:gd name="T4" fmla="*/ 3 w 170"/>
                  <a:gd name="T5" fmla="*/ 3 h 106"/>
                  <a:gd name="T6" fmla="*/ 8 w 170"/>
                  <a:gd name="T7" fmla="*/ 3 h 106"/>
                  <a:gd name="T8" fmla="*/ 11 w 170"/>
                  <a:gd name="T9" fmla="*/ 2 h 106"/>
                  <a:gd name="T10" fmla="*/ 9 w 170"/>
                  <a:gd name="T11" fmla="*/ 0 h 106"/>
                  <a:gd name="T12" fmla="*/ 1 w 170"/>
                  <a:gd name="T13" fmla="*/ 0 h 10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0"/>
                  <a:gd name="T22" fmla="*/ 0 h 106"/>
                  <a:gd name="T23" fmla="*/ 170 w 170"/>
                  <a:gd name="T24" fmla="*/ 106 h 10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0" h="106">
                    <a:moveTo>
                      <a:pt x="17" y="0"/>
                    </a:moveTo>
                    <a:lnTo>
                      <a:pt x="0" y="87"/>
                    </a:lnTo>
                    <a:lnTo>
                      <a:pt x="48" y="106"/>
                    </a:lnTo>
                    <a:lnTo>
                      <a:pt x="128" y="106"/>
                    </a:lnTo>
                    <a:lnTo>
                      <a:pt x="170" y="85"/>
                    </a:lnTo>
                    <a:lnTo>
                      <a:pt x="145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36" name="Group 1137"/>
              <p:cNvGrpSpPr>
                <a:grpSpLocks/>
              </p:cNvGrpSpPr>
              <p:nvPr/>
            </p:nvGrpSpPr>
            <p:grpSpPr bwMode="auto">
              <a:xfrm>
                <a:off x="5069" y="1650"/>
                <a:ext cx="31" cy="8"/>
                <a:chOff x="5069" y="1650"/>
                <a:chExt cx="31" cy="8"/>
              </a:xfrm>
            </p:grpSpPr>
            <p:sp>
              <p:nvSpPr>
                <p:cNvPr id="341" name="Oval 1138"/>
                <p:cNvSpPr>
                  <a:spLocks noChangeArrowheads="1"/>
                </p:cNvSpPr>
                <p:nvPr/>
              </p:nvSpPr>
              <p:spPr bwMode="gray">
                <a:xfrm>
                  <a:off x="5069" y="1650"/>
                  <a:ext cx="30" cy="8"/>
                </a:xfrm>
                <a:prstGeom prst="ellipse">
                  <a:avLst/>
                </a:prstGeom>
                <a:solidFill>
                  <a:srgbClr val="F9AE00"/>
                </a:solidFill>
                <a:ln w="3175">
                  <a:solidFill>
                    <a:srgbClr val="7F7F9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42" name="Oval 1139"/>
                <p:cNvSpPr>
                  <a:spLocks noChangeArrowheads="1"/>
                </p:cNvSpPr>
                <p:nvPr/>
              </p:nvSpPr>
              <p:spPr bwMode="gray">
                <a:xfrm>
                  <a:off x="5069" y="1650"/>
                  <a:ext cx="31" cy="8"/>
                </a:xfrm>
                <a:prstGeom prst="ellipse">
                  <a:avLst/>
                </a:prstGeom>
                <a:solidFill>
                  <a:srgbClr val="F9AE00"/>
                </a:solidFill>
                <a:ln w="3175">
                  <a:solidFill>
                    <a:srgbClr val="7F7F9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43" name="Oval 1140"/>
                <p:cNvSpPr>
                  <a:spLocks noChangeArrowheads="1"/>
                </p:cNvSpPr>
                <p:nvPr/>
              </p:nvSpPr>
              <p:spPr bwMode="gray">
                <a:xfrm>
                  <a:off x="5069" y="1650"/>
                  <a:ext cx="31" cy="7"/>
                </a:xfrm>
                <a:prstGeom prst="ellipse">
                  <a:avLst/>
                </a:prstGeom>
                <a:solidFill>
                  <a:srgbClr val="F9AE00"/>
                </a:solidFill>
                <a:ln w="3175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37" name="Group 1141"/>
              <p:cNvGrpSpPr>
                <a:grpSpLocks/>
              </p:cNvGrpSpPr>
              <p:nvPr/>
            </p:nvGrpSpPr>
            <p:grpSpPr bwMode="auto">
              <a:xfrm>
                <a:off x="5064" y="1658"/>
                <a:ext cx="41" cy="10"/>
                <a:chOff x="5064" y="1658"/>
                <a:chExt cx="41" cy="10"/>
              </a:xfrm>
            </p:grpSpPr>
            <p:sp>
              <p:nvSpPr>
                <p:cNvPr id="338" name="Oval 1142"/>
                <p:cNvSpPr>
                  <a:spLocks noChangeArrowheads="1"/>
                </p:cNvSpPr>
                <p:nvPr/>
              </p:nvSpPr>
              <p:spPr bwMode="gray">
                <a:xfrm>
                  <a:off x="5064" y="1659"/>
                  <a:ext cx="40" cy="9"/>
                </a:xfrm>
                <a:prstGeom prst="ellipse">
                  <a:avLst/>
                </a:prstGeom>
                <a:solidFill>
                  <a:srgbClr val="F9AE00"/>
                </a:solidFill>
                <a:ln w="3175">
                  <a:solidFill>
                    <a:srgbClr val="7F7F9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9" name="Oval 1143"/>
                <p:cNvSpPr>
                  <a:spLocks noChangeArrowheads="1"/>
                </p:cNvSpPr>
                <p:nvPr/>
              </p:nvSpPr>
              <p:spPr bwMode="gray">
                <a:xfrm>
                  <a:off x="5066" y="1659"/>
                  <a:ext cx="39" cy="9"/>
                </a:xfrm>
                <a:prstGeom prst="ellipse">
                  <a:avLst/>
                </a:prstGeom>
                <a:solidFill>
                  <a:srgbClr val="F9AE00"/>
                </a:solidFill>
                <a:ln w="3175">
                  <a:solidFill>
                    <a:srgbClr val="7F7F9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40" name="Oval 1144"/>
                <p:cNvSpPr>
                  <a:spLocks noChangeArrowheads="1"/>
                </p:cNvSpPr>
                <p:nvPr/>
              </p:nvSpPr>
              <p:spPr bwMode="gray">
                <a:xfrm>
                  <a:off x="5066" y="1658"/>
                  <a:ext cx="39" cy="10"/>
                </a:xfrm>
                <a:prstGeom prst="ellipse">
                  <a:avLst/>
                </a:prstGeom>
                <a:solidFill>
                  <a:srgbClr val="F9AE00"/>
                </a:solidFill>
                <a:ln w="3175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148" name="Oval 1145"/>
            <p:cNvSpPr>
              <a:spLocks noChangeArrowheads="1"/>
            </p:cNvSpPr>
            <p:nvPr/>
          </p:nvSpPr>
          <p:spPr bwMode="gray">
            <a:xfrm>
              <a:off x="3483" y="1559"/>
              <a:ext cx="10" cy="3"/>
            </a:xfrm>
            <a:prstGeom prst="ellipse">
              <a:avLst/>
            </a:prstGeom>
            <a:solidFill>
              <a:srgbClr val="F9AE00"/>
            </a:solidFill>
            <a:ln w="3175">
              <a:solidFill>
                <a:srgbClr val="BFBFD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9" name="Rectangle 1146"/>
            <p:cNvSpPr>
              <a:spLocks noChangeArrowheads="1"/>
            </p:cNvSpPr>
            <p:nvPr/>
          </p:nvSpPr>
          <p:spPr bwMode="gray">
            <a:xfrm>
              <a:off x="3360" y="1591"/>
              <a:ext cx="2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</a:p>
          </p:txBody>
        </p:sp>
        <p:grpSp>
          <p:nvGrpSpPr>
            <p:cNvPr id="150" name="Group 1147"/>
            <p:cNvGrpSpPr>
              <a:grpSpLocks/>
            </p:cNvGrpSpPr>
            <p:nvPr/>
          </p:nvGrpSpPr>
          <p:grpSpPr bwMode="auto">
            <a:xfrm>
              <a:off x="2333" y="1829"/>
              <a:ext cx="192" cy="42"/>
              <a:chOff x="4956" y="1960"/>
              <a:chExt cx="257" cy="48"/>
            </a:xfrm>
          </p:grpSpPr>
          <p:sp>
            <p:nvSpPr>
              <p:cNvPr id="331" name="Oval 1148"/>
              <p:cNvSpPr>
                <a:spLocks noChangeArrowheads="1"/>
              </p:cNvSpPr>
              <p:nvPr/>
            </p:nvSpPr>
            <p:spPr bwMode="gray">
              <a:xfrm>
                <a:off x="4956" y="1960"/>
                <a:ext cx="257" cy="48"/>
              </a:xfrm>
              <a:prstGeom prst="ellipse">
                <a:avLst/>
              </a:prstGeom>
              <a:solidFill>
                <a:srgbClr val="5F5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2" name="Oval 1149"/>
              <p:cNvSpPr>
                <a:spLocks noChangeArrowheads="1"/>
              </p:cNvSpPr>
              <p:nvPr/>
            </p:nvSpPr>
            <p:spPr bwMode="gray">
              <a:xfrm>
                <a:off x="4957" y="1961"/>
                <a:ext cx="256" cy="40"/>
              </a:xfrm>
              <a:prstGeom prst="ellipse">
                <a:avLst/>
              </a:prstGeom>
              <a:solidFill>
                <a:srgbClr val="5F5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51" name="Freeform 1150"/>
            <p:cNvSpPr>
              <a:spLocks/>
            </p:cNvSpPr>
            <p:nvPr/>
          </p:nvSpPr>
          <p:spPr bwMode="gray">
            <a:xfrm>
              <a:off x="2352" y="1857"/>
              <a:ext cx="21" cy="7"/>
            </a:xfrm>
            <a:custGeom>
              <a:avLst/>
              <a:gdLst>
                <a:gd name="T0" fmla="*/ 0 w 114"/>
                <a:gd name="T1" fmla="*/ 0 h 45"/>
                <a:gd name="T2" fmla="*/ 1 w 114"/>
                <a:gd name="T3" fmla="*/ 0 h 45"/>
                <a:gd name="T4" fmla="*/ 2 w 114"/>
                <a:gd name="T5" fmla="*/ 0 h 45"/>
                <a:gd name="T6" fmla="*/ 4 w 114"/>
                <a:gd name="T7" fmla="*/ 1 h 45"/>
                <a:gd name="T8" fmla="*/ 4 w 114"/>
                <a:gd name="T9" fmla="*/ 1 h 45"/>
                <a:gd name="T10" fmla="*/ 3 w 114"/>
                <a:gd name="T11" fmla="*/ 1 h 45"/>
                <a:gd name="T12" fmla="*/ 2 w 114"/>
                <a:gd name="T13" fmla="*/ 1 h 45"/>
                <a:gd name="T14" fmla="*/ 0 w 114"/>
                <a:gd name="T15" fmla="*/ 0 h 45"/>
                <a:gd name="T16" fmla="*/ 0 w 114"/>
                <a:gd name="T17" fmla="*/ 0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4"/>
                <a:gd name="T28" fmla="*/ 0 h 45"/>
                <a:gd name="T29" fmla="*/ 114 w 114"/>
                <a:gd name="T30" fmla="*/ 45 h 4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4" h="45">
                  <a:moveTo>
                    <a:pt x="0" y="0"/>
                  </a:moveTo>
                  <a:lnTo>
                    <a:pt x="33" y="9"/>
                  </a:lnTo>
                  <a:lnTo>
                    <a:pt x="71" y="17"/>
                  </a:lnTo>
                  <a:lnTo>
                    <a:pt x="112" y="26"/>
                  </a:lnTo>
                  <a:lnTo>
                    <a:pt x="114" y="45"/>
                  </a:lnTo>
                  <a:lnTo>
                    <a:pt x="85" y="39"/>
                  </a:lnTo>
                  <a:lnTo>
                    <a:pt x="47" y="29"/>
                  </a:lnTo>
                  <a:lnTo>
                    <a:pt x="3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Oval 1151"/>
            <p:cNvSpPr>
              <a:spLocks noChangeArrowheads="1"/>
            </p:cNvSpPr>
            <p:nvPr/>
          </p:nvSpPr>
          <p:spPr bwMode="gray">
            <a:xfrm>
              <a:off x="2334" y="1827"/>
              <a:ext cx="191" cy="34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" name="Rectangle 1152"/>
            <p:cNvSpPr>
              <a:spLocks noChangeArrowheads="1"/>
            </p:cNvSpPr>
            <p:nvPr/>
          </p:nvSpPr>
          <p:spPr bwMode="gray">
            <a:xfrm>
              <a:off x="2334" y="1580"/>
              <a:ext cx="191" cy="26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" name="Oval 1153"/>
            <p:cNvSpPr>
              <a:spLocks noChangeArrowheads="1"/>
            </p:cNvSpPr>
            <p:nvPr/>
          </p:nvSpPr>
          <p:spPr bwMode="gray">
            <a:xfrm>
              <a:off x="2334" y="1565"/>
              <a:ext cx="191" cy="34"/>
            </a:xfrm>
            <a:prstGeom prst="ellipse">
              <a:avLst/>
            </a:prstGeom>
            <a:solidFill>
              <a:srgbClr val="FF1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5" name="Oval 1154"/>
            <p:cNvSpPr>
              <a:spLocks noChangeArrowheads="1"/>
            </p:cNvSpPr>
            <p:nvPr/>
          </p:nvSpPr>
          <p:spPr bwMode="gray">
            <a:xfrm>
              <a:off x="2334" y="1562"/>
              <a:ext cx="191" cy="34"/>
            </a:xfrm>
            <a:prstGeom prst="ellipse">
              <a:avLst/>
            </a:prstGeom>
            <a:solidFill>
              <a:srgbClr val="FF1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6" name="Oval 1155"/>
            <p:cNvSpPr>
              <a:spLocks noChangeArrowheads="1"/>
            </p:cNvSpPr>
            <p:nvPr/>
          </p:nvSpPr>
          <p:spPr bwMode="gray">
            <a:xfrm>
              <a:off x="2334" y="1559"/>
              <a:ext cx="190" cy="38"/>
            </a:xfrm>
            <a:prstGeom prst="ellipse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7" name="Oval 1156"/>
            <p:cNvSpPr>
              <a:spLocks noChangeArrowheads="1"/>
            </p:cNvSpPr>
            <p:nvPr/>
          </p:nvSpPr>
          <p:spPr bwMode="gray">
            <a:xfrm>
              <a:off x="2333" y="1549"/>
              <a:ext cx="191" cy="32"/>
            </a:xfrm>
            <a:prstGeom prst="ellipse">
              <a:avLst/>
            </a:prstGeom>
            <a:solidFill>
              <a:srgbClr val="7F7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8" name="Rectangle 1157"/>
            <p:cNvSpPr>
              <a:spLocks noChangeArrowheads="1"/>
            </p:cNvSpPr>
            <p:nvPr/>
          </p:nvSpPr>
          <p:spPr bwMode="gray">
            <a:xfrm>
              <a:off x="2333" y="1557"/>
              <a:ext cx="191" cy="8"/>
            </a:xfrm>
            <a:prstGeom prst="rect">
              <a:avLst/>
            </a:prstGeom>
            <a:solidFill>
              <a:srgbClr val="7F7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59" name="Group 1158"/>
            <p:cNvGrpSpPr>
              <a:grpSpLocks/>
            </p:cNvGrpSpPr>
            <p:nvPr/>
          </p:nvGrpSpPr>
          <p:grpSpPr bwMode="auto">
            <a:xfrm>
              <a:off x="2333" y="1543"/>
              <a:ext cx="191" cy="31"/>
              <a:chOff x="4956" y="1634"/>
              <a:chExt cx="256" cy="35"/>
            </a:xfrm>
          </p:grpSpPr>
          <p:sp>
            <p:nvSpPr>
              <p:cNvPr id="329" name="Oval 1159"/>
              <p:cNvSpPr>
                <a:spLocks noChangeArrowheads="1"/>
              </p:cNvSpPr>
              <p:nvPr/>
            </p:nvSpPr>
            <p:spPr bwMode="gray">
              <a:xfrm>
                <a:off x="4956" y="1634"/>
                <a:ext cx="255" cy="35"/>
              </a:xfrm>
              <a:prstGeom prst="ellipse">
                <a:avLst/>
              </a:prstGeom>
              <a:solidFill>
                <a:srgbClr val="BFBFDF"/>
              </a:solidFill>
              <a:ln w="3175">
                <a:solidFill>
                  <a:srgbClr val="DFDFF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0" name="Oval 1160"/>
              <p:cNvSpPr>
                <a:spLocks noChangeArrowheads="1"/>
              </p:cNvSpPr>
              <p:nvPr/>
            </p:nvSpPr>
            <p:spPr bwMode="gray">
              <a:xfrm>
                <a:off x="4956" y="1637"/>
                <a:ext cx="256" cy="32"/>
              </a:xfrm>
              <a:prstGeom prst="ellipse">
                <a:avLst/>
              </a:prstGeom>
              <a:solidFill>
                <a:srgbClr val="9F9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60" name="Oval 1161"/>
            <p:cNvSpPr>
              <a:spLocks noChangeArrowheads="1"/>
            </p:cNvSpPr>
            <p:nvPr/>
          </p:nvSpPr>
          <p:spPr bwMode="gray">
            <a:xfrm>
              <a:off x="2333" y="1543"/>
              <a:ext cx="190" cy="31"/>
            </a:xfrm>
            <a:prstGeom prst="ellipse">
              <a:avLst/>
            </a:prstGeom>
            <a:noFill/>
            <a:ln w="3175">
              <a:solidFill>
                <a:srgbClr val="DFD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1" name="Freeform 1162"/>
            <p:cNvSpPr>
              <a:spLocks/>
            </p:cNvSpPr>
            <p:nvPr/>
          </p:nvSpPr>
          <p:spPr bwMode="gray">
            <a:xfrm>
              <a:off x="2352" y="1570"/>
              <a:ext cx="21" cy="5"/>
            </a:xfrm>
            <a:custGeom>
              <a:avLst/>
              <a:gdLst>
                <a:gd name="T0" fmla="*/ 0 w 113"/>
                <a:gd name="T1" fmla="*/ 0 h 39"/>
                <a:gd name="T2" fmla="*/ 1 w 113"/>
                <a:gd name="T3" fmla="*/ 0 h 39"/>
                <a:gd name="T4" fmla="*/ 2 w 113"/>
                <a:gd name="T5" fmla="*/ 0 h 39"/>
                <a:gd name="T6" fmla="*/ 4 w 113"/>
                <a:gd name="T7" fmla="*/ 0 h 39"/>
                <a:gd name="T8" fmla="*/ 4 w 113"/>
                <a:gd name="T9" fmla="*/ 1 h 39"/>
                <a:gd name="T10" fmla="*/ 3 w 113"/>
                <a:gd name="T11" fmla="*/ 1 h 39"/>
                <a:gd name="T12" fmla="*/ 2 w 113"/>
                <a:gd name="T13" fmla="*/ 0 h 39"/>
                <a:gd name="T14" fmla="*/ 0 w 113"/>
                <a:gd name="T15" fmla="*/ 0 h 39"/>
                <a:gd name="T16" fmla="*/ 0 w 113"/>
                <a:gd name="T17" fmla="*/ 0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3"/>
                <a:gd name="T28" fmla="*/ 0 h 39"/>
                <a:gd name="T29" fmla="*/ 113 w 113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3" h="39">
                  <a:moveTo>
                    <a:pt x="0" y="0"/>
                  </a:moveTo>
                  <a:lnTo>
                    <a:pt x="33" y="6"/>
                  </a:lnTo>
                  <a:lnTo>
                    <a:pt x="71" y="15"/>
                  </a:lnTo>
                  <a:lnTo>
                    <a:pt x="112" y="22"/>
                  </a:lnTo>
                  <a:lnTo>
                    <a:pt x="113" y="39"/>
                  </a:lnTo>
                  <a:lnTo>
                    <a:pt x="84" y="36"/>
                  </a:lnTo>
                  <a:lnTo>
                    <a:pt x="46" y="26"/>
                  </a:lnTo>
                  <a:lnTo>
                    <a:pt x="3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2" name="Group 1163"/>
            <p:cNvGrpSpPr>
              <a:grpSpLocks/>
            </p:cNvGrpSpPr>
            <p:nvPr/>
          </p:nvGrpSpPr>
          <p:grpSpPr bwMode="auto">
            <a:xfrm>
              <a:off x="2410" y="1547"/>
              <a:ext cx="38" cy="27"/>
              <a:chOff x="5059" y="1638"/>
              <a:chExt cx="51" cy="31"/>
            </a:xfrm>
          </p:grpSpPr>
          <p:grpSp>
            <p:nvGrpSpPr>
              <p:cNvPr id="316" name="Group 1164"/>
              <p:cNvGrpSpPr>
                <a:grpSpLocks/>
              </p:cNvGrpSpPr>
              <p:nvPr/>
            </p:nvGrpSpPr>
            <p:grpSpPr bwMode="auto">
              <a:xfrm>
                <a:off x="5059" y="1638"/>
                <a:ext cx="51" cy="15"/>
                <a:chOff x="5059" y="1638"/>
                <a:chExt cx="51" cy="15"/>
              </a:xfrm>
            </p:grpSpPr>
            <p:sp>
              <p:nvSpPr>
                <p:cNvPr id="327" name="Oval 1165"/>
                <p:cNvSpPr>
                  <a:spLocks noChangeArrowheads="1"/>
                </p:cNvSpPr>
                <p:nvPr/>
              </p:nvSpPr>
              <p:spPr bwMode="gray">
                <a:xfrm>
                  <a:off x="5059" y="1638"/>
                  <a:ext cx="51" cy="15"/>
                </a:xfrm>
                <a:prstGeom prst="ellipse">
                  <a:avLst/>
                </a:prstGeom>
                <a:noFill/>
                <a:ln w="3175">
                  <a:solidFill>
                    <a:srgbClr val="7F7F9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8" name="Oval 1166"/>
                <p:cNvSpPr>
                  <a:spLocks noChangeArrowheads="1"/>
                </p:cNvSpPr>
                <p:nvPr/>
              </p:nvSpPr>
              <p:spPr bwMode="gray">
                <a:xfrm>
                  <a:off x="5059" y="1638"/>
                  <a:ext cx="51" cy="14"/>
                </a:xfrm>
                <a:prstGeom prst="ellipse">
                  <a:avLst/>
                </a:prstGeom>
                <a:noFill/>
                <a:ln w="3175">
                  <a:solidFill>
                    <a:srgbClr val="DFD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317" name="Freeform 1167"/>
              <p:cNvSpPr>
                <a:spLocks/>
              </p:cNvSpPr>
              <p:nvPr/>
            </p:nvSpPr>
            <p:spPr bwMode="gray">
              <a:xfrm>
                <a:off x="5064" y="1650"/>
                <a:ext cx="43" cy="19"/>
              </a:xfrm>
              <a:custGeom>
                <a:avLst/>
                <a:gdLst>
                  <a:gd name="T0" fmla="*/ 1 w 172"/>
                  <a:gd name="T1" fmla="*/ 0 h 111"/>
                  <a:gd name="T2" fmla="*/ 0 w 172"/>
                  <a:gd name="T3" fmla="*/ 3 h 111"/>
                  <a:gd name="T4" fmla="*/ 3 w 172"/>
                  <a:gd name="T5" fmla="*/ 3 h 111"/>
                  <a:gd name="T6" fmla="*/ 8 w 172"/>
                  <a:gd name="T7" fmla="*/ 3 h 111"/>
                  <a:gd name="T8" fmla="*/ 11 w 172"/>
                  <a:gd name="T9" fmla="*/ 3 h 111"/>
                  <a:gd name="T10" fmla="*/ 9 w 172"/>
                  <a:gd name="T11" fmla="*/ 0 h 111"/>
                  <a:gd name="T12" fmla="*/ 1 w 172"/>
                  <a:gd name="T13" fmla="*/ 0 h 1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2"/>
                  <a:gd name="T22" fmla="*/ 0 h 111"/>
                  <a:gd name="T23" fmla="*/ 172 w 172"/>
                  <a:gd name="T24" fmla="*/ 111 h 1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2" h="111">
                    <a:moveTo>
                      <a:pt x="20" y="1"/>
                    </a:moveTo>
                    <a:lnTo>
                      <a:pt x="0" y="92"/>
                    </a:lnTo>
                    <a:lnTo>
                      <a:pt x="46" y="111"/>
                    </a:lnTo>
                    <a:lnTo>
                      <a:pt x="131" y="111"/>
                    </a:lnTo>
                    <a:lnTo>
                      <a:pt x="172" y="89"/>
                    </a:lnTo>
                    <a:lnTo>
                      <a:pt x="149" y="0"/>
                    </a:lnTo>
                    <a:lnTo>
                      <a:pt x="20" y="1"/>
                    </a:lnTo>
                    <a:close/>
                  </a:path>
                </a:pathLst>
              </a:custGeom>
              <a:solidFill>
                <a:srgbClr val="7F7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Freeform 1168"/>
              <p:cNvSpPr>
                <a:spLocks/>
              </p:cNvSpPr>
              <p:nvPr/>
            </p:nvSpPr>
            <p:spPr bwMode="gray">
              <a:xfrm>
                <a:off x="5064" y="1650"/>
                <a:ext cx="43" cy="18"/>
              </a:xfrm>
              <a:custGeom>
                <a:avLst/>
                <a:gdLst>
                  <a:gd name="T0" fmla="*/ 1 w 170"/>
                  <a:gd name="T1" fmla="*/ 0 h 106"/>
                  <a:gd name="T2" fmla="*/ 0 w 170"/>
                  <a:gd name="T3" fmla="*/ 3 h 106"/>
                  <a:gd name="T4" fmla="*/ 3 w 170"/>
                  <a:gd name="T5" fmla="*/ 3 h 106"/>
                  <a:gd name="T6" fmla="*/ 8 w 170"/>
                  <a:gd name="T7" fmla="*/ 3 h 106"/>
                  <a:gd name="T8" fmla="*/ 11 w 170"/>
                  <a:gd name="T9" fmla="*/ 2 h 106"/>
                  <a:gd name="T10" fmla="*/ 9 w 170"/>
                  <a:gd name="T11" fmla="*/ 0 h 106"/>
                  <a:gd name="T12" fmla="*/ 1 w 170"/>
                  <a:gd name="T13" fmla="*/ 0 h 10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0"/>
                  <a:gd name="T22" fmla="*/ 0 h 106"/>
                  <a:gd name="T23" fmla="*/ 170 w 170"/>
                  <a:gd name="T24" fmla="*/ 106 h 10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0" h="106">
                    <a:moveTo>
                      <a:pt x="17" y="0"/>
                    </a:moveTo>
                    <a:lnTo>
                      <a:pt x="0" y="87"/>
                    </a:lnTo>
                    <a:lnTo>
                      <a:pt x="48" y="106"/>
                    </a:lnTo>
                    <a:lnTo>
                      <a:pt x="128" y="106"/>
                    </a:lnTo>
                    <a:lnTo>
                      <a:pt x="170" y="85"/>
                    </a:lnTo>
                    <a:lnTo>
                      <a:pt x="145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BFB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9" name="Group 1169"/>
              <p:cNvGrpSpPr>
                <a:grpSpLocks/>
              </p:cNvGrpSpPr>
              <p:nvPr/>
            </p:nvGrpSpPr>
            <p:grpSpPr bwMode="auto">
              <a:xfrm>
                <a:off x="5069" y="1650"/>
                <a:ext cx="31" cy="8"/>
                <a:chOff x="5069" y="1650"/>
                <a:chExt cx="31" cy="8"/>
              </a:xfrm>
            </p:grpSpPr>
            <p:sp>
              <p:nvSpPr>
                <p:cNvPr id="324" name="Oval 1170"/>
                <p:cNvSpPr>
                  <a:spLocks noChangeArrowheads="1"/>
                </p:cNvSpPr>
                <p:nvPr/>
              </p:nvSpPr>
              <p:spPr bwMode="gray">
                <a:xfrm>
                  <a:off x="5069" y="1650"/>
                  <a:ext cx="30" cy="8"/>
                </a:xfrm>
                <a:prstGeom prst="ellipse">
                  <a:avLst/>
                </a:prstGeom>
                <a:solidFill>
                  <a:srgbClr val="9F9FBF"/>
                </a:solidFill>
                <a:ln w="3175">
                  <a:solidFill>
                    <a:srgbClr val="7F7F9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" name="Oval 1171"/>
                <p:cNvSpPr>
                  <a:spLocks noChangeArrowheads="1"/>
                </p:cNvSpPr>
                <p:nvPr/>
              </p:nvSpPr>
              <p:spPr bwMode="gray">
                <a:xfrm>
                  <a:off x="5069" y="1650"/>
                  <a:ext cx="31" cy="8"/>
                </a:xfrm>
                <a:prstGeom prst="ellipse">
                  <a:avLst/>
                </a:prstGeom>
                <a:noFill/>
                <a:ln w="3175">
                  <a:solidFill>
                    <a:srgbClr val="7F7F9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6" name="Oval 1172"/>
                <p:cNvSpPr>
                  <a:spLocks noChangeArrowheads="1"/>
                </p:cNvSpPr>
                <p:nvPr/>
              </p:nvSpPr>
              <p:spPr bwMode="gray">
                <a:xfrm>
                  <a:off x="5069" y="1650"/>
                  <a:ext cx="31" cy="7"/>
                </a:xfrm>
                <a:prstGeom prst="ellipse">
                  <a:avLst/>
                </a:prstGeom>
                <a:noFill/>
                <a:ln w="3175">
                  <a:solidFill>
                    <a:srgbClr val="DFD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0" name="Group 1173"/>
              <p:cNvGrpSpPr>
                <a:grpSpLocks/>
              </p:cNvGrpSpPr>
              <p:nvPr/>
            </p:nvGrpSpPr>
            <p:grpSpPr bwMode="auto">
              <a:xfrm>
                <a:off x="5064" y="1658"/>
                <a:ext cx="41" cy="10"/>
                <a:chOff x="5064" y="1658"/>
                <a:chExt cx="41" cy="10"/>
              </a:xfrm>
            </p:grpSpPr>
            <p:sp>
              <p:nvSpPr>
                <p:cNvPr id="321" name="Oval 1174"/>
                <p:cNvSpPr>
                  <a:spLocks noChangeArrowheads="1"/>
                </p:cNvSpPr>
                <p:nvPr/>
              </p:nvSpPr>
              <p:spPr bwMode="gray">
                <a:xfrm>
                  <a:off x="5064" y="1659"/>
                  <a:ext cx="40" cy="9"/>
                </a:xfrm>
                <a:prstGeom prst="ellipse">
                  <a:avLst/>
                </a:prstGeom>
                <a:solidFill>
                  <a:srgbClr val="9F9FBF"/>
                </a:solidFill>
                <a:ln w="3175">
                  <a:solidFill>
                    <a:srgbClr val="7F7F9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2" name="Oval 1175"/>
                <p:cNvSpPr>
                  <a:spLocks noChangeArrowheads="1"/>
                </p:cNvSpPr>
                <p:nvPr/>
              </p:nvSpPr>
              <p:spPr bwMode="gray">
                <a:xfrm>
                  <a:off x="5066" y="1659"/>
                  <a:ext cx="39" cy="9"/>
                </a:xfrm>
                <a:prstGeom prst="ellipse">
                  <a:avLst/>
                </a:prstGeom>
                <a:noFill/>
                <a:ln w="3175">
                  <a:solidFill>
                    <a:srgbClr val="7F7F9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" name="Oval 1176"/>
                <p:cNvSpPr>
                  <a:spLocks noChangeArrowheads="1"/>
                </p:cNvSpPr>
                <p:nvPr/>
              </p:nvSpPr>
              <p:spPr bwMode="gray">
                <a:xfrm>
                  <a:off x="5066" y="1658"/>
                  <a:ext cx="39" cy="10"/>
                </a:xfrm>
                <a:prstGeom prst="ellipse">
                  <a:avLst/>
                </a:prstGeom>
                <a:noFill/>
                <a:ln w="3175">
                  <a:solidFill>
                    <a:srgbClr val="DFD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163" name="Oval 1177"/>
            <p:cNvSpPr>
              <a:spLocks noChangeArrowheads="1"/>
            </p:cNvSpPr>
            <p:nvPr/>
          </p:nvSpPr>
          <p:spPr bwMode="gray">
            <a:xfrm>
              <a:off x="2424" y="1559"/>
              <a:ext cx="10" cy="3"/>
            </a:xfrm>
            <a:prstGeom prst="ellipse">
              <a:avLst/>
            </a:prstGeom>
            <a:solidFill>
              <a:srgbClr val="7F7F9F"/>
            </a:solidFill>
            <a:ln w="3175">
              <a:solidFill>
                <a:srgbClr val="BFBFD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" name="Rectangle 1178"/>
            <p:cNvSpPr>
              <a:spLocks noChangeArrowheads="1"/>
            </p:cNvSpPr>
            <p:nvPr/>
          </p:nvSpPr>
          <p:spPr bwMode="gray">
            <a:xfrm>
              <a:off x="2326" y="1591"/>
              <a:ext cx="205" cy="25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7</a:t>
              </a:r>
            </a:p>
          </p:txBody>
        </p:sp>
        <p:grpSp>
          <p:nvGrpSpPr>
            <p:cNvPr id="165" name="Group 1179"/>
            <p:cNvGrpSpPr>
              <a:grpSpLocks/>
            </p:cNvGrpSpPr>
            <p:nvPr/>
          </p:nvGrpSpPr>
          <p:grpSpPr bwMode="auto">
            <a:xfrm>
              <a:off x="2848" y="1839"/>
              <a:ext cx="199" cy="43"/>
              <a:chOff x="2975" y="3471"/>
              <a:chExt cx="161" cy="37"/>
            </a:xfrm>
          </p:grpSpPr>
          <p:grpSp>
            <p:nvGrpSpPr>
              <p:cNvPr id="312" name="Group 1180"/>
              <p:cNvGrpSpPr>
                <a:grpSpLocks/>
              </p:cNvGrpSpPr>
              <p:nvPr/>
            </p:nvGrpSpPr>
            <p:grpSpPr bwMode="auto">
              <a:xfrm>
                <a:off x="2975" y="3471"/>
                <a:ext cx="161" cy="37"/>
                <a:chOff x="2975" y="3471"/>
                <a:chExt cx="161" cy="37"/>
              </a:xfrm>
            </p:grpSpPr>
            <p:sp>
              <p:nvSpPr>
                <p:cNvPr id="314" name="Oval 1181"/>
                <p:cNvSpPr>
                  <a:spLocks noChangeArrowheads="1"/>
                </p:cNvSpPr>
                <p:nvPr/>
              </p:nvSpPr>
              <p:spPr bwMode="gray">
                <a:xfrm>
                  <a:off x="2975" y="3471"/>
                  <a:ext cx="161" cy="3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15" name="Oval 1182"/>
                <p:cNvSpPr>
                  <a:spLocks noChangeArrowheads="1"/>
                </p:cNvSpPr>
                <p:nvPr/>
              </p:nvSpPr>
              <p:spPr bwMode="gray">
                <a:xfrm>
                  <a:off x="2975" y="3472"/>
                  <a:ext cx="161" cy="3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313" name="Freeform 1183"/>
              <p:cNvSpPr>
                <a:spLocks/>
              </p:cNvSpPr>
              <p:nvPr/>
            </p:nvSpPr>
            <p:spPr bwMode="gray">
              <a:xfrm>
                <a:off x="2991" y="3496"/>
                <a:ext cx="18" cy="5"/>
              </a:xfrm>
              <a:custGeom>
                <a:avLst/>
                <a:gdLst>
                  <a:gd name="T0" fmla="*/ 0 w 124"/>
                  <a:gd name="T1" fmla="*/ 0 h 41"/>
                  <a:gd name="T2" fmla="*/ 1 w 124"/>
                  <a:gd name="T3" fmla="*/ 0 h 41"/>
                  <a:gd name="T4" fmla="*/ 2 w 124"/>
                  <a:gd name="T5" fmla="*/ 0 h 41"/>
                  <a:gd name="T6" fmla="*/ 3 w 124"/>
                  <a:gd name="T7" fmla="*/ 0 h 41"/>
                  <a:gd name="T8" fmla="*/ 3 w 124"/>
                  <a:gd name="T9" fmla="*/ 1 h 41"/>
                  <a:gd name="T10" fmla="*/ 2 w 124"/>
                  <a:gd name="T11" fmla="*/ 0 h 41"/>
                  <a:gd name="T12" fmla="*/ 1 w 124"/>
                  <a:gd name="T13" fmla="*/ 0 h 41"/>
                  <a:gd name="T14" fmla="*/ 0 w 124"/>
                  <a:gd name="T15" fmla="*/ 0 h 41"/>
                  <a:gd name="T16" fmla="*/ 0 w 124"/>
                  <a:gd name="T17" fmla="*/ 0 h 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4"/>
                  <a:gd name="T28" fmla="*/ 0 h 41"/>
                  <a:gd name="T29" fmla="*/ 124 w 124"/>
                  <a:gd name="T30" fmla="*/ 41 h 4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4" h="41">
                    <a:moveTo>
                      <a:pt x="0" y="0"/>
                    </a:moveTo>
                    <a:lnTo>
                      <a:pt x="35" y="8"/>
                    </a:lnTo>
                    <a:lnTo>
                      <a:pt x="77" y="15"/>
                    </a:lnTo>
                    <a:lnTo>
                      <a:pt x="122" y="24"/>
                    </a:lnTo>
                    <a:lnTo>
                      <a:pt x="124" y="41"/>
                    </a:lnTo>
                    <a:lnTo>
                      <a:pt x="92" y="36"/>
                    </a:lnTo>
                    <a:lnTo>
                      <a:pt x="50" y="27"/>
                    </a:lnTo>
                    <a:lnTo>
                      <a:pt x="3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6" name="Oval 1184"/>
            <p:cNvSpPr>
              <a:spLocks noChangeArrowheads="1"/>
            </p:cNvSpPr>
            <p:nvPr/>
          </p:nvSpPr>
          <p:spPr bwMode="gray">
            <a:xfrm>
              <a:off x="2848" y="1837"/>
              <a:ext cx="199" cy="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7" name="Rectangle 1185"/>
            <p:cNvSpPr>
              <a:spLocks noChangeArrowheads="1"/>
            </p:cNvSpPr>
            <p:nvPr/>
          </p:nvSpPr>
          <p:spPr bwMode="gray">
            <a:xfrm>
              <a:off x="2849" y="1581"/>
              <a:ext cx="198" cy="2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68" name="Group 1186"/>
            <p:cNvGrpSpPr>
              <a:grpSpLocks/>
            </p:cNvGrpSpPr>
            <p:nvPr/>
          </p:nvGrpSpPr>
          <p:grpSpPr bwMode="auto">
            <a:xfrm>
              <a:off x="2849" y="1563"/>
              <a:ext cx="198" cy="38"/>
              <a:chOff x="2976" y="3234"/>
              <a:chExt cx="160" cy="33"/>
            </a:xfrm>
          </p:grpSpPr>
          <p:sp>
            <p:nvSpPr>
              <p:cNvPr id="310" name="Oval 1187"/>
              <p:cNvSpPr>
                <a:spLocks noChangeArrowheads="1"/>
              </p:cNvSpPr>
              <p:nvPr/>
            </p:nvSpPr>
            <p:spPr bwMode="gray">
              <a:xfrm>
                <a:off x="2976" y="3237"/>
                <a:ext cx="160" cy="3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1" name="Oval 1188"/>
              <p:cNvSpPr>
                <a:spLocks noChangeArrowheads="1"/>
              </p:cNvSpPr>
              <p:nvPr/>
            </p:nvSpPr>
            <p:spPr bwMode="gray">
              <a:xfrm>
                <a:off x="2976" y="3234"/>
                <a:ext cx="160" cy="3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69" name="Oval 1189"/>
            <p:cNvSpPr>
              <a:spLocks noChangeArrowheads="1"/>
            </p:cNvSpPr>
            <p:nvPr/>
          </p:nvSpPr>
          <p:spPr bwMode="gray">
            <a:xfrm>
              <a:off x="2849" y="1559"/>
              <a:ext cx="198" cy="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70" name="Group 1190"/>
            <p:cNvGrpSpPr>
              <a:grpSpLocks/>
            </p:cNvGrpSpPr>
            <p:nvPr/>
          </p:nvGrpSpPr>
          <p:grpSpPr bwMode="auto">
            <a:xfrm>
              <a:off x="2848" y="1550"/>
              <a:ext cx="199" cy="33"/>
              <a:chOff x="2975" y="3223"/>
              <a:chExt cx="161" cy="28"/>
            </a:xfrm>
          </p:grpSpPr>
          <p:sp>
            <p:nvSpPr>
              <p:cNvPr id="308" name="Oval 1191"/>
              <p:cNvSpPr>
                <a:spLocks noChangeArrowheads="1"/>
              </p:cNvSpPr>
              <p:nvPr/>
            </p:nvSpPr>
            <p:spPr bwMode="gray">
              <a:xfrm>
                <a:off x="2975" y="3223"/>
                <a:ext cx="161" cy="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9" name="Rectangle 1192"/>
              <p:cNvSpPr>
                <a:spLocks noChangeArrowheads="1"/>
              </p:cNvSpPr>
              <p:nvPr/>
            </p:nvSpPr>
            <p:spPr bwMode="gray">
              <a:xfrm>
                <a:off x="2975" y="3230"/>
                <a:ext cx="161" cy="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71" name="Group 1193"/>
            <p:cNvGrpSpPr>
              <a:grpSpLocks/>
            </p:cNvGrpSpPr>
            <p:nvPr/>
          </p:nvGrpSpPr>
          <p:grpSpPr bwMode="auto">
            <a:xfrm>
              <a:off x="2847" y="1543"/>
              <a:ext cx="200" cy="34"/>
              <a:chOff x="2974" y="3217"/>
              <a:chExt cx="162" cy="29"/>
            </a:xfrm>
          </p:grpSpPr>
          <p:grpSp>
            <p:nvGrpSpPr>
              <p:cNvPr id="304" name="Group 1194"/>
              <p:cNvGrpSpPr>
                <a:grpSpLocks/>
              </p:cNvGrpSpPr>
              <p:nvPr/>
            </p:nvGrpSpPr>
            <p:grpSpPr bwMode="auto">
              <a:xfrm>
                <a:off x="2974" y="3217"/>
                <a:ext cx="162" cy="29"/>
                <a:chOff x="2974" y="3217"/>
                <a:chExt cx="162" cy="29"/>
              </a:xfrm>
            </p:grpSpPr>
            <p:sp>
              <p:nvSpPr>
                <p:cNvPr id="306" name="Oval 1195"/>
                <p:cNvSpPr>
                  <a:spLocks noChangeArrowheads="1"/>
                </p:cNvSpPr>
                <p:nvPr/>
              </p:nvSpPr>
              <p:spPr bwMode="gray">
                <a:xfrm>
                  <a:off x="2974" y="3217"/>
                  <a:ext cx="162" cy="29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07" name="Oval 1196"/>
                <p:cNvSpPr>
                  <a:spLocks noChangeArrowheads="1"/>
                </p:cNvSpPr>
                <p:nvPr/>
              </p:nvSpPr>
              <p:spPr bwMode="gray">
                <a:xfrm>
                  <a:off x="2975" y="3220"/>
                  <a:ext cx="161" cy="2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305" name="Oval 1197"/>
              <p:cNvSpPr>
                <a:spLocks noChangeArrowheads="1"/>
              </p:cNvSpPr>
              <p:nvPr/>
            </p:nvSpPr>
            <p:spPr bwMode="gray">
              <a:xfrm>
                <a:off x="2974" y="3217"/>
                <a:ext cx="162" cy="29"/>
              </a:xfrm>
              <a:prstGeom prst="ellipse">
                <a:avLst/>
              </a:prstGeom>
              <a:solidFill>
                <a:schemeClr val="accent1"/>
              </a:solidFill>
              <a:ln w="1588">
                <a:solidFill>
                  <a:srgbClr val="DFDFF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72" name="Freeform 1198"/>
            <p:cNvSpPr>
              <a:spLocks/>
            </p:cNvSpPr>
            <p:nvPr/>
          </p:nvSpPr>
          <p:spPr bwMode="gray">
            <a:xfrm>
              <a:off x="2868" y="1571"/>
              <a:ext cx="22" cy="6"/>
            </a:xfrm>
            <a:custGeom>
              <a:avLst/>
              <a:gdLst>
                <a:gd name="T0" fmla="*/ 0 w 123"/>
                <a:gd name="T1" fmla="*/ 0 h 36"/>
                <a:gd name="T2" fmla="*/ 1 w 123"/>
                <a:gd name="T3" fmla="*/ 0 h 36"/>
                <a:gd name="T4" fmla="*/ 3 w 123"/>
                <a:gd name="T5" fmla="*/ 0 h 36"/>
                <a:gd name="T6" fmla="*/ 4 w 123"/>
                <a:gd name="T7" fmla="*/ 0 h 36"/>
                <a:gd name="T8" fmla="*/ 4 w 123"/>
                <a:gd name="T9" fmla="*/ 1 h 36"/>
                <a:gd name="T10" fmla="*/ 3 w 123"/>
                <a:gd name="T11" fmla="*/ 1 h 36"/>
                <a:gd name="T12" fmla="*/ 2 w 123"/>
                <a:gd name="T13" fmla="*/ 1 h 36"/>
                <a:gd name="T14" fmla="*/ 0 w 123"/>
                <a:gd name="T15" fmla="*/ 0 h 36"/>
                <a:gd name="T16" fmla="*/ 0 w 123"/>
                <a:gd name="T17" fmla="*/ 0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3"/>
                <a:gd name="T28" fmla="*/ 0 h 36"/>
                <a:gd name="T29" fmla="*/ 123 w 123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3" h="36">
                  <a:moveTo>
                    <a:pt x="0" y="0"/>
                  </a:moveTo>
                  <a:lnTo>
                    <a:pt x="35" y="6"/>
                  </a:lnTo>
                  <a:lnTo>
                    <a:pt x="77" y="14"/>
                  </a:lnTo>
                  <a:lnTo>
                    <a:pt x="122" y="21"/>
                  </a:lnTo>
                  <a:lnTo>
                    <a:pt x="123" y="36"/>
                  </a:lnTo>
                  <a:lnTo>
                    <a:pt x="91" y="33"/>
                  </a:lnTo>
                  <a:lnTo>
                    <a:pt x="49" y="24"/>
                  </a:lnTo>
                  <a:lnTo>
                    <a:pt x="3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3" name="Group 1199"/>
            <p:cNvGrpSpPr>
              <a:grpSpLocks/>
            </p:cNvGrpSpPr>
            <p:nvPr/>
          </p:nvGrpSpPr>
          <p:grpSpPr bwMode="auto">
            <a:xfrm>
              <a:off x="2927" y="1546"/>
              <a:ext cx="41" cy="30"/>
              <a:chOff x="3039" y="3220"/>
              <a:chExt cx="33" cy="25"/>
            </a:xfrm>
          </p:grpSpPr>
          <p:grpSp>
            <p:nvGrpSpPr>
              <p:cNvPr id="289" name="Group 1200"/>
              <p:cNvGrpSpPr>
                <a:grpSpLocks/>
              </p:cNvGrpSpPr>
              <p:nvPr/>
            </p:nvGrpSpPr>
            <p:grpSpPr bwMode="auto">
              <a:xfrm>
                <a:off x="3039" y="3220"/>
                <a:ext cx="33" cy="25"/>
                <a:chOff x="3039" y="3220"/>
                <a:chExt cx="33" cy="25"/>
              </a:xfrm>
            </p:grpSpPr>
            <p:grpSp>
              <p:nvGrpSpPr>
                <p:cNvPr id="291" name="Group 1201"/>
                <p:cNvGrpSpPr>
                  <a:grpSpLocks/>
                </p:cNvGrpSpPr>
                <p:nvPr/>
              </p:nvGrpSpPr>
              <p:grpSpPr bwMode="auto">
                <a:xfrm>
                  <a:off x="3039" y="3220"/>
                  <a:ext cx="33" cy="13"/>
                  <a:chOff x="3039" y="3220"/>
                  <a:chExt cx="33" cy="13"/>
                </a:xfrm>
              </p:grpSpPr>
              <p:sp>
                <p:nvSpPr>
                  <p:cNvPr id="302" name="Oval 1202"/>
                  <p:cNvSpPr>
                    <a:spLocks noChangeArrowheads="1"/>
                  </p:cNvSpPr>
                  <p:nvPr/>
                </p:nvSpPr>
                <p:spPr bwMode="gray">
                  <a:xfrm>
                    <a:off x="3039" y="3220"/>
                    <a:ext cx="33" cy="13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03" name="Oval 1203"/>
                  <p:cNvSpPr>
                    <a:spLocks noChangeArrowheads="1"/>
                  </p:cNvSpPr>
                  <p:nvPr/>
                </p:nvSpPr>
                <p:spPr bwMode="gray">
                  <a:xfrm>
                    <a:off x="3039" y="3220"/>
                    <a:ext cx="33" cy="1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292" name="Freeform 1204"/>
                <p:cNvSpPr>
                  <a:spLocks/>
                </p:cNvSpPr>
                <p:nvPr/>
              </p:nvSpPr>
              <p:spPr bwMode="gray">
                <a:xfrm>
                  <a:off x="3042" y="3230"/>
                  <a:ext cx="27" cy="15"/>
                </a:xfrm>
                <a:custGeom>
                  <a:avLst/>
                  <a:gdLst>
                    <a:gd name="T0" fmla="*/ 0 w 189"/>
                    <a:gd name="T1" fmla="*/ 0 h 102"/>
                    <a:gd name="T2" fmla="*/ 0 w 189"/>
                    <a:gd name="T3" fmla="*/ 2 h 102"/>
                    <a:gd name="T4" fmla="*/ 1 w 189"/>
                    <a:gd name="T5" fmla="*/ 2 h 102"/>
                    <a:gd name="T6" fmla="*/ 3 w 189"/>
                    <a:gd name="T7" fmla="*/ 2 h 102"/>
                    <a:gd name="T8" fmla="*/ 4 w 189"/>
                    <a:gd name="T9" fmla="*/ 2 h 102"/>
                    <a:gd name="T10" fmla="*/ 3 w 189"/>
                    <a:gd name="T11" fmla="*/ 0 h 102"/>
                    <a:gd name="T12" fmla="*/ 0 w 189"/>
                    <a:gd name="T13" fmla="*/ 0 h 10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9"/>
                    <a:gd name="T22" fmla="*/ 0 h 102"/>
                    <a:gd name="T23" fmla="*/ 189 w 189"/>
                    <a:gd name="T24" fmla="*/ 102 h 10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9" h="102">
                      <a:moveTo>
                        <a:pt x="22" y="1"/>
                      </a:moveTo>
                      <a:lnTo>
                        <a:pt x="0" y="84"/>
                      </a:lnTo>
                      <a:lnTo>
                        <a:pt x="50" y="102"/>
                      </a:lnTo>
                      <a:lnTo>
                        <a:pt x="144" y="102"/>
                      </a:lnTo>
                      <a:lnTo>
                        <a:pt x="189" y="81"/>
                      </a:lnTo>
                      <a:lnTo>
                        <a:pt x="164" y="0"/>
                      </a:lnTo>
                      <a:lnTo>
                        <a:pt x="2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" name="Freeform 1205"/>
                <p:cNvSpPr>
                  <a:spLocks/>
                </p:cNvSpPr>
                <p:nvPr/>
              </p:nvSpPr>
              <p:spPr bwMode="gray">
                <a:xfrm>
                  <a:off x="3043" y="3230"/>
                  <a:ext cx="26" cy="14"/>
                </a:xfrm>
                <a:custGeom>
                  <a:avLst/>
                  <a:gdLst>
                    <a:gd name="T0" fmla="*/ 0 w 187"/>
                    <a:gd name="T1" fmla="*/ 0 h 97"/>
                    <a:gd name="T2" fmla="*/ 0 w 187"/>
                    <a:gd name="T3" fmla="*/ 2 h 97"/>
                    <a:gd name="T4" fmla="*/ 1 w 187"/>
                    <a:gd name="T5" fmla="*/ 2 h 97"/>
                    <a:gd name="T6" fmla="*/ 3 w 187"/>
                    <a:gd name="T7" fmla="*/ 2 h 97"/>
                    <a:gd name="T8" fmla="*/ 4 w 187"/>
                    <a:gd name="T9" fmla="*/ 2 h 97"/>
                    <a:gd name="T10" fmla="*/ 3 w 187"/>
                    <a:gd name="T11" fmla="*/ 0 h 97"/>
                    <a:gd name="T12" fmla="*/ 0 w 187"/>
                    <a:gd name="T13" fmla="*/ 0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7"/>
                    <a:gd name="T22" fmla="*/ 0 h 97"/>
                    <a:gd name="T23" fmla="*/ 187 w 187"/>
                    <a:gd name="T24" fmla="*/ 97 h 9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7" h="97">
                      <a:moveTo>
                        <a:pt x="19" y="0"/>
                      </a:moveTo>
                      <a:lnTo>
                        <a:pt x="0" y="79"/>
                      </a:lnTo>
                      <a:lnTo>
                        <a:pt x="53" y="97"/>
                      </a:lnTo>
                      <a:lnTo>
                        <a:pt x="141" y="97"/>
                      </a:lnTo>
                      <a:lnTo>
                        <a:pt x="187" y="78"/>
                      </a:lnTo>
                      <a:lnTo>
                        <a:pt x="159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4" name="Group 1206"/>
                <p:cNvGrpSpPr>
                  <a:grpSpLocks/>
                </p:cNvGrpSpPr>
                <p:nvPr/>
              </p:nvGrpSpPr>
              <p:grpSpPr bwMode="auto">
                <a:xfrm>
                  <a:off x="3045" y="3229"/>
                  <a:ext cx="21" cy="8"/>
                  <a:chOff x="3045" y="3229"/>
                  <a:chExt cx="21" cy="8"/>
                </a:xfrm>
              </p:grpSpPr>
              <p:sp>
                <p:nvSpPr>
                  <p:cNvPr id="299" name="Oval 1207"/>
                  <p:cNvSpPr>
                    <a:spLocks noChangeArrowheads="1"/>
                  </p:cNvSpPr>
                  <p:nvPr/>
                </p:nvSpPr>
                <p:spPr bwMode="gray">
                  <a:xfrm>
                    <a:off x="3045" y="3229"/>
                    <a:ext cx="20" cy="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00" name="Oval 1208"/>
                  <p:cNvSpPr>
                    <a:spLocks noChangeArrowheads="1"/>
                  </p:cNvSpPr>
                  <p:nvPr/>
                </p:nvSpPr>
                <p:spPr bwMode="gray">
                  <a:xfrm>
                    <a:off x="3045" y="3229"/>
                    <a:ext cx="21" cy="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01" name="Oval 1209"/>
                  <p:cNvSpPr>
                    <a:spLocks noChangeArrowheads="1"/>
                  </p:cNvSpPr>
                  <p:nvPr/>
                </p:nvSpPr>
                <p:spPr bwMode="gray">
                  <a:xfrm>
                    <a:off x="3045" y="3229"/>
                    <a:ext cx="21" cy="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295" name="Group 1210"/>
                <p:cNvGrpSpPr>
                  <a:grpSpLocks/>
                </p:cNvGrpSpPr>
                <p:nvPr/>
              </p:nvGrpSpPr>
              <p:grpSpPr bwMode="auto">
                <a:xfrm>
                  <a:off x="3042" y="3235"/>
                  <a:ext cx="27" cy="10"/>
                  <a:chOff x="3042" y="3235"/>
                  <a:chExt cx="27" cy="10"/>
                </a:xfrm>
              </p:grpSpPr>
              <p:sp>
                <p:nvSpPr>
                  <p:cNvPr id="296" name="Oval 1211"/>
                  <p:cNvSpPr>
                    <a:spLocks noChangeArrowheads="1"/>
                  </p:cNvSpPr>
                  <p:nvPr/>
                </p:nvSpPr>
                <p:spPr bwMode="gray">
                  <a:xfrm>
                    <a:off x="3042" y="3236"/>
                    <a:ext cx="27" cy="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97" name="Oval 1212"/>
                  <p:cNvSpPr>
                    <a:spLocks noChangeArrowheads="1"/>
                  </p:cNvSpPr>
                  <p:nvPr/>
                </p:nvSpPr>
                <p:spPr bwMode="gray">
                  <a:xfrm>
                    <a:off x="3043" y="3236"/>
                    <a:ext cx="26" cy="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98" name="Oval 1213"/>
                  <p:cNvSpPr>
                    <a:spLocks noChangeArrowheads="1"/>
                  </p:cNvSpPr>
                  <p:nvPr/>
                </p:nvSpPr>
                <p:spPr bwMode="gray">
                  <a:xfrm>
                    <a:off x="3043" y="3235"/>
                    <a:ext cx="26" cy="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  <p:sp>
            <p:nvSpPr>
              <p:cNvPr id="290" name="Oval 1214"/>
              <p:cNvSpPr>
                <a:spLocks noChangeArrowheads="1"/>
              </p:cNvSpPr>
              <p:nvPr/>
            </p:nvSpPr>
            <p:spPr bwMode="gray">
              <a:xfrm>
                <a:off x="3051" y="3231"/>
                <a:ext cx="9" cy="4"/>
              </a:xfrm>
              <a:prstGeom prst="ellipse">
                <a:avLst/>
              </a:prstGeom>
              <a:solidFill>
                <a:schemeClr val="accent1"/>
              </a:solidFill>
              <a:ln w="1588">
                <a:solidFill>
                  <a:srgbClr val="BFBFD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74" name="Rectangle 1215"/>
            <p:cNvSpPr>
              <a:spLocks noChangeArrowheads="1"/>
            </p:cNvSpPr>
            <p:nvPr/>
          </p:nvSpPr>
          <p:spPr bwMode="gray">
            <a:xfrm>
              <a:off x="2841" y="1579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C</a:t>
              </a:r>
            </a:p>
          </p:txBody>
        </p:sp>
        <p:grpSp>
          <p:nvGrpSpPr>
            <p:cNvPr id="175" name="Group 1216"/>
            <p:cNvGrpSpPr>
              <a:grpSpLocks/>
            </p:cNvGrpSpPr>
            <p:nvPr/>
          </p:nvGrpSpPr>
          <p:grpSpPr bwMode="auto">
            <a:xfrm>
              <a:off x="3863" y="1839"/>
              <a:ext cx="199" cy="43"/>
              <a:chOff x="2975" y="3471"/>
              <a:chExt cx="161" cy="37"/>
            </a:xfrm>
          </p:grpSpPr>
          <p:grpSp>
            <p:nvGrpSpPr>
              <p:cNvPr id="285" name="Group 1217"/>
              <p:cNvGrpSpPr>
                <a:grpSpLocks/>
              </p:cNvGrpSpPr>
              <p:nvPr/>
            </p:nvGrpSpPr>
            <p:grpSpPr bwMode="auto">
              <a:xfrm>
                <a:off x="2975" y="3471"/>
                <a:ext cx="161" cy="37"/>
                <a:chOff x="2975" y="3471"/>
                <a:chExt cx="161" cy="37"/>
              </a:xfrm>
            </p:grpSpPr>
            <p:sp>
              <p:nvSpPr>
                <p:cNvPr id="287" name="Oval 1218"/>
                <p:cNvSpPr>
                  <a:spLocks noChangeArrowheads="1"/>
                </p:cNvSpPr>
                <p:nvPr/>
              </p:nvSpPr>
              <p:spPr bwMode="gray">
                <a:xfrm>
                  <a:off x="2975" y="3471"/>
                  <a:ext cx="161" cy="3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88" name="Oval 1219"/>
                <p:cNvSpPr>
                  <a:spLocks noChangeArrowheads="1"/>
                </p:cNvSpPr>
                <p:nvPr/>
              </p:nvSpPr>
              <p:spPr bwMode="gray">
                <a:xfrm>
                  <a:off x="2975" y="3472"/>
                  <a:ext cx="161" cy="3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286" name="Freeform 1220"/>
              <p:cNvSpPr>
                <a:spLocks/>
              </p:cNvSpPr>
              <p:nvPr/>
            </p:nvSpPr>
            <p:spPr bwMode="gray">
              <a:xfrm>
                <a:off x="2991" y="3496"/>
                <a:ext cx="18" cy="5"/>
              </a:xfrm>
              <a:custGeom>
                <a:avLst/>
                <a:gdLst>
                  <a:gd name="T0" fmla="*/ 0 w 124"/>
                  <a:gd name="T1" fmla="*/ 0 h 41"/>
                  <a:gd name="T2" fmla="*/ 1 w 124"/>
                  <a:gd name="T3" fmla="*/ 0 h 41"/>
                  <a:gd name="T4" fmla="*/ 2 w 124"/>
                  <a:gd name="T5" fmla="*/ 0 h 41"/>
                  <a:gd name="T6" fmla="*/ 3 w 124"/>
                  <a:gd name="T7" fmla="*/ 0 h 41"/>
                  <a:gd name="T8" fmla="*/ 3 w 124"/>
                  <a:gd name="T9" fmla="*/ 1 h 41"/>
                  <a:gd name="T10" fmla="*/ 2 w 124"/>
                  <a:gd name="T11" fmla="*/ 0 h 41"/>
                  <a:gd name="T12" fmla="*/ 1 w 124"/>
                  <a:gd name="T13" fmla="*/ 0 h 41"/>
                  <a:gd name="T14" fmla="*/ 0 w 124"/>
                  <a:gd name="T15" fmla="*/ 0 h 41"/>
                  <a:gd name="T16" fmla="*/ 0 w 124"/>
                  <a:gd name="T17" fmla="*/ 0 h 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4"/>
                  <a:gd name="T28" fmla="*/ 0 h 41"/>
                  <a:gd name="T29" fmla="*/ 124 w 124"/>
                  <a:gd name="T30" fmla="*/ 41 h 4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4" h="41">
                    <a:moveTo>
                      <a:pt x="0" y="0"/>
                    </a:moveTo>
                    <a:lnTo>
                      <a:pt x="35" y="8"/>
                    </a:lnTo>
                    <a:lnTo>
                      <a:pt x="77" y="15"/>
                    </a:lnTo>
                    <a:lnTo>
                      <a:pt x="122" y="24"/>
                    </a:lnTo>
                    <a:lnTo>
                      <a:pt x="124" y="41"/>
                    </a:lnTo>
                    <a:lnTo>
                      <a:pt x="92" y="36"/>
                    </a:lnTo>
                    <a:lnTo>
                      <a:pt x="50" y="27"/>
                    </a:lnTo>
                    <a:lnTo>
                      <a:pt x="3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6" name="Oval 1221"/>
            <p:cNvSpPr>
              <a:spLocks noChangeArrowheads="1"/>
            </p:cNvSpPr>
            <p:nvPr/>
          </p:nvSpPr>
          <p:spPr bwMode="gray">
            <a:xfrm>
              <a:off x="3863" y="1837"/>
              <a:ext cx="199" cy="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7" name="Rectangle 1222"/>
            <p:cNvSpPr>
              <a:spLocks noChangeArrowheads="1"/>
            </p:cNvSpPr>
            <p:nvPr/>
          </p:nvSpPr>
          <p:spPr bwMode="gray">
            <a:xfrm>
              <a:off x="3864" y="1581"/>
              <a:ext cx="198" cy="2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78" name="Group 1223"/>
            <p:cNvGrpSpPr>
              <a:grpSpLocks/>
            </p:cNvGrpSpPr>
            <p:nvPr/>
          </p:nvGrpSpPr>
          <p:grpSpPr bwMode="auto">
            <a:xfrm>
              <a:off x="3864" y="1563"/>
              <a:ext cx="198" cy="38"/>
              <a:chOff x="2976" y="3234"/>
              <a:chExt cx="160" cy="33"/>
            </a:xfrm>
          </p:grpSpPr>
          <p:sp>
            <p:nvSpPr>
              <p:cNvPr id="283" name="Oval 1224"/>
              <p:cNvSpPr>
                <a:spLocks noChangeArrowheads="1"/>
              </p:cNvSpPr>
              <p:nvPr/>
            </p:nvSpPr>
            <p:spPr bwMode="gray">
              <a:xfrm>
                <a:off x="2976" y="3237"/>
                <a:ext cx="160" cy="3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4" name="Oval 1225"/>
              <p:cNvSpPr>
                <a:spLocks noChangeArrowheads="1"/>
              </p:cNvSpPr>
              <p:nvPr/>
            </p:nvSpPr>
            <p:spPr bwMode="gray">
              <a:xfrm>
                <a:off x="2976" y="3234"/>
                <a:ext cx="160" cy="3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79" name="Oval 1226"/>
            <p:cNvSpPr>
              <a:spLocks noChangeArrowheads="1"/>
            </p:cNvSpPr>
            <p:nvPr/>
          </p:nvSpPr>
          <p:spPr bwMode="gray">
            <a:xfrm>
              <a:off x="3864" y="1559"/>
              <a:ext cx="198" cy="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80" name="Group 1227"/>
            <p:cNvGrpSpPr>
              <a:grpSpLocks/>
            </p:cNvGrpSpPr>
            <p:nvPr/>
          </p:nvGrpSpPr>
          <p:grpSpPr bwMode="auto">
            <a:xfrm>
              <a:off x="3863" y="1550"/>
              <a:ext cx="199" cy="33"/>
              <a:chOff x="2975" y="3223"/>
              <a:chExt cx="161" cy="28"/>
            </a:xfrm>
          </p:grpSpPr>
          <p:sp>
            <p:nvSpPr>
              <p:cNvPr id="281" name="Oval 1228"/>
              <p:cNvSpPr>
                <a:spLocks noChangeArrowheads="1"/>
              </p:cNvSpPr>
              <p:nvPr/>
            </p:nvSpPr>
            <p:spPr bwMode="gray">
              <a:xfrm>
                <a:off x="2975" y="3223"/>
                <a:ext cx="161" cy="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2" name="Rectangle 1229"/>
              <p:cNvSpPr>
                <a:spLocks noChangeArrowheads="1"/>
              </p:cNvSpPr>
              <p:nvPr/>
            </p:nvSpPr>
            <p:spPr bwMode="gray">
              <a:xfrm>
                <a:off x="2975" y="3230"/>
                <a:ext cx="161" cy="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81" name="Group 1230"/>
            <p:cNvGrpSpPr>
              <a:grpSpLocks/>
            </p:cNvGrpSpPr>
            <p:nvPr/>
          </p:nvGrpSpPr>
          <p:grpSpPr bwMode="auto">
            <a:xfrm>
              <a:off x="3862" y="1543"/>
              <a:ext cx="200" cy="34"/>
              <a:chOff x="2974" y="3217"/>
              <a:chExt cx="162" cy="29"/>
            </a:xfrm>
          </p:grpSpPr>
          <p:grpSp>
            <p:nvGrpSpPr>
              <p:cNvPr id="277" name="Group 1231"/>
              <p:cNvGrpSpPr>
                <a:grpSpLocks/>
              </p:cNvGrpSpPr>
              <p:nvPr/>
            </p:nvGrpSpPr>
            <p:grpSpPr bwMode="auto">
              <a:xfrm>
                <a:off x="2974" y="3217"/>
                <a:ext cx="162" cy="29"/>
                <a:chOff x="2974" y="3217"/>
                <a:chExt cx="162" cy="29"/>
              </a:xfrm>
            </p:grpSpPr>
            <p:sp>
              <p:nvSpPr>
                <p:cNvPr id="279" name="Oval 1232"/>
                <p:cNvSpPr>
                  <a:spLocks noChangeArrowheads="1"/>
                </p:cNvSpPr>
                <p:nvPr/>
              </p:nvSpPr>
              <p:spPr bwMode="gray">
                <a:xfrm>
                  <a:off x="2974" y="3217"/>
                  <a:ext cx="162" cy="29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80" name="Oval 1233"/>
                <p:cNvSpPr>
                  <a:spLocks noChangeArrowheads="1"/>
                </p:cNvSpPr>
                <p:nvPr/>
              </p:nvSpPr>
              <p:spPr bwMode="gray">
                <a:xfrm>
                  <a:off x="2975" y="3220"/>
                  <a:ext cx="161" cy="2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278" name="Oval 1234"/>
              <p:cNvSpPr>
                <a:spLocks noChangeArrowheads="1"/>
              </p:cNvSpPr>
              <p:nvPr/>
            </p:nvSpPr>
            <p:spPr bwMode="gray">
              <a:xfrm>
                <a:off x="2974" y="3217"/>
                <a:ext cx="162" cy="29"/>
              </a:xfrm>
              <a:prstGeom prst="ellipse">
                <a:avLst/>
              </a:prstGeom>
              <a:solidFill>
                <a:schemeClr val="accent1"/>
              </a:solidFill>
              <a:ln w="1588">
                <a:solidFill>
                  <a:srgbClr val="DFDFF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82" name="Freeform 1235"/>
            <p:cNvSpPr>
              <a:spLocks/>
            </p:cNvSpPr>
            <p:nvPr/>
          </p:nvSpPr>
          <p:spPr bwMode="gray">
            <a:xfrm>
              <a:off x="3883" y="1571"/>
              <a:ext cx="22" cy="6"/>
            </a:xfrm>
            <a:custGeom>
              <a:avLst/>
              <a:gdLst>
                <a:gd name="T0" fmla="*/ 0 w 123"/>
                <a:gd name="T1" fmla="*/ 0 h 36"/>
                <a:gd name="T2" fmla="*/ 1 w 123"/>
                <a:gd name="T3" fmla="*/ 0 h 36"/>
                <a:gd name="T4" fmla="*/ 3 w 123"/>
                <a:gd name="T5" fmla="*/ 0 h 36"/>
                <a:gd name="T6" fmla="*/ 4 w 123"/>
                <a:gd name="T7" fmla="*/ 0 h 36"/>
                <a:gd name="T8" fmla="*/ 4 w 123"/>
                <a:gd name="T9" fmla="*/ 1 h 36"/>
                <a:gd name="T10" fmla="*/ 3 w 123"/>
                <a:gd name="T11" fmla="*/ 1 h 36"/>
                <a:gd name="T12" fmla="*/ 2 w 123"/>
                <a:gd name="T13" fmla="*/ 1 h 36"/>
                <a:gd name="T14" fmla="*/ 0 w 123"/>
                <a:gd name="T15" fmla="*/ 0 h 36"/>
                <a:gd name="T16" fmla="*/ 0 w 123"/>
                <a:gd name="T17" fmla="*/ 0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3"/>
                <a:gd name="T28" fmla="*/ 0 h 36"/>
                <a:gd name="T29" fmla="*/ 123 w 123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3" h="36">
                  <a:moveTo>
                    <a:pt x="0" y="0"/>
                  </a:moveTo>
                  <a:lnTo>
                    <a:pt x="35" y="6"/>
                  </a:lnTo>
                  <a:lnTo>
                    <a:pt x="77" y="14"/>
                  </a:lnTo>
                  <a:lnTo>
                    <a:pt x="122" y="21"/>
                  </a:lnTo>
                  <a:lnTo>
                    <a:pt x="123" y="36"/>
                  </a:lnTo>
                  <a:lnTo>
                    <a:pt x="91" y="33"/>
                  </a:lnTo>
                  <a:lnTo>
                    <a:pt x="49" y="24"/>
                  </a:lnTo>
                  <a:lnTo>
                    <a:pt x="3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3" name="Group 1236"/>
            <p:cNvGrpSpPr>
              <a:grpSpLocks/>
            </p:cNvGrpSpPr>
            <p:nvPr/>
          </p:nvGrpSpPr>
          <p:grpSpPr bwMode="auto">
            <a:xfrm>
              <a:off x="3942" y="1546"/>
              <a:ext cx="41" cy="30"/>
              <a:chOff x="3039" y="3220"/>
              <a:chExt cx="33" cy="25"/>
            </a:xfrm>
          </p:grpSpPr>
          <p:grpSp>
            <p:nvGrpSpPr>
              <p:cNvPr id="262" name="Group 1237"/>
              <p:cNvGrpSpPr>
                <a:grpSpLocks/>
              </p:cNvGrpSpPr>
              <p:nvPr/>
            </p:nvGrpSpPr>
            <p:grpSpPr bwMode="auto">
              <a:xfrm>
                <a:off x="3039" y="3220"/>
                <a:ext cx="33" cy="25"/>
                <a:chOff x="3039" y="3220"/>
                <a:chExt cx="33" cy="25"/>
              </a:xfrm>
            </p:grpSpPr>
            <p:grpSp>
              <p:nvGrpSpPr>
                <p:cNvPr id="264" name="Group 1238"/>
                <p:cNvGrpSpPr>
                  <a:grpSpLocks/>
                </p:cNvGrpSpPr>
                <p:nvPr/>
              </p:nvGrpSpPr>
              <p:grpSpPr bwMode="auto">
                <a:xfrm>
                  <a:off x="3039" y="3220"/>
                  <a:ext cx="33" cy="13"/>
                  <a:chOff x="3039" y="3220"/>
                  <a:chExt cx="33" cy="13"/>
                </a:xfrm>
              </p:grpSpPr>
              <p:sp>
                <p:nvSpPr>
                  <p:cNvPr id="275" name="Oval 1239"/>
                  <p:cNvSpPr>
                    <a:spLocks noChangeArrowheads="1"/>
                  </p:cNvSpPr>
                  <p:nvPr/>
                </p:nvSpPr>
                <p:spPr bwMode="gray">
                  <a:xfrm>
                    <a:off x="3039" y="3220"/>
                    <a:ext cx="33" cy="13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76" name="Oval 1240"/>
                  <p:cNvSpPr>
                    <a:spLocks noChangeArrowheads="1"/>
                  </p:cNvSpPr>
                  <p:nvPr/>
                </p:nvSpPr>
                <p:spPr bwMode="gray">
                  <a:xfrm>
                    <a:off x="3039" y="3220"/>
                    <a:ext cx="33" cy="1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265" name="Freeform 1241"/>
                <p:cNvSpPr>
                  <a:spLocks/>
                </p:cNvSpPr>
                <p:nvPr/>
              </p:nvSpPr>
              <p:spPr bwMode="gray">
                <a:xfrm>
                  <a:off x="3042" y="3230"/>
                  <a:ext cx="27" cy="15"/>
                </a:xfrm>
                <a:custGeom>
                  <a:avLst/>
                  <a:gdLst>
                    <a:gd name="T0" fmla="*/ 0 w 189"/>
                    <a:gd name="T1" fmla="*/ 0 h 102"/>
                    <a:gd name="T2" fmla="*/ 0 w 189"/>
                    <a:gd name="T3" fmla="*/ 2 h 102"/>
                    <a:gd name="T4" fmla="*/ 1 w 189"/>
                    <a:gd name="T5" fmla="*/ 2 h 102"/>
                    <a:gd name="T6" fmla="*/ 3 w 189"/>
                    <a:gd name="T7" fmla="*/ 2 h 102"/>
                    <a:gd name="T8" fmla="*/ 4 w 189"/>
                    <a:gd name="T9" fmla="*/ 2 h 102"/>
                    <a:gd name="T10" fmla="*/ 3 w 189"/>
                    <a:gd name="T11" fmla="*/ 0 h 102"/>
                    <a:gd name="T12" fmla="*/ 0 w 189"/>
                    <a:gd name="T13" fmla="*/ 0 h 10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9"/>
                    <a:gd name="T22" fmla="*/ 0 h 102"/>
                    <a:gd name="T23" fmla="*/ 189 w 189"/>
                    <a:gd name="T24" fmla="*/ 102 h 10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9" h="102">
                      <a:moveTo>
                        <a:pt x="22" y="1"/>
                      </a:moveTo>
                      <a:lnTo>
                        <a:pt x="0" y="84"/>
                      </a:lnTo>
                      <a:lnTo>
                        <a:pt x="50" y="102"/>
                      </a:lnTo>
                      <a:lnTo>
                        <a:pt x="144" y="102"/>
                      </a:lnTo>
                      <a:lnTo>
                        <a:pt x="189" y="81"/>
                      </a:lnTo>
                      <a:lnTo>
                        <a:pt x="164" y="0"/>
                      </a:lnTo>
                      <a:lnTo>
                        <a:pt x="2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" name="Freeform 1242"/>
                <p:cNvSpPr>
                  <a:spLocks/>
                </p:cNvSpPr>
                <p:nvPr/>
              </p:nvSpPr>
              <p:spPr bwMode="gray">
                <a:xfrm>
                  <a:off x="3043" y="3230"/>
                  <a:ext cx="26" cy="14"/>
                </a:xfrm>
                <a:custGeom>
                  <a:avLst/>
                  <a:gdLst>
                    <a:gd name="T0" fmla="*/ 0 w 187"/>
                    <a:gd name="T1" fmla="*/ 0 h 97"/>
                    <a:gd name="T2" fmla="*/ 0 w 187"/>
                    <a:gd name="T3" fmla="*/ 2 h 97"/>
                    <a:gd name="T4" fmla="*/ 1 w 187"/>
                    <a:gd name="T5" fmla="*/ 2 h 97"/>
                    <a:gd name="T6" fmla="*/ 3 w 187"/>
                    <a:gd name="T7" fmla="*/ 2 h 97"/>
                    <a:gd name="T8" fmla="*/ 4 w 187"/>
                    <a:gd name="T9" fmla="*/ 2 h 97"/>
                    <a:gd name="T10" fmla="*/ 3 w 187"/>
                    <a:gd name="T11" fmla="*/ 0 h 97"/>
                    <a:gd name="T12" fmla="*/ 0 w 187"/>
                    <a:gd name="T13" fmla="*/ 0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7"/>
                    <a:gd name="T22" fmla="*/ 0 h 97"/>
                    <a:gd name="T23" fmla="*/ 187 w 187"/>
                    <a:gd name="T24" fmla="*/ 97 h 9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7" h="97">
                      <a:moveTo>
                        <a:pt x="19" y="0"/>
                      </a:moveTo>
                      <a:lnTo>
                        <a:pt x="0" y="79"/>
                      </a:lnTo>
                      <a:lnTo>
                        <a:pt x="53" y="97"/>
                      </a:lnTo>
                      <a:lnTo>
                        <a:pt x="141" y="97"/>
                      </a:lnTo>
                      <a:lnTo>
                        <a:pt x="187" y="78"/>
                      </a:lnTo>
                      <a:lnTo>
                        <a:pt x="159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67" name="Group 1243"/>
                <p:cNvGrpSpPr>
                  <a:grpSpLocks/>
                </p:cNvGrpSpPr>
                <p:nvPr/>
              </p:nvGrpSpPr>
              <p:grpSpPr bwMode="auto">
                <a:xfrm>
                  <a:off x="3045" y="3229"/>
                  <a:ext cx="21" cy="8"/>
                  <a:chOff x="3045" y="3229"/>
                  <a:chExt cx="21" cy="8"/>
                </a:xfrm>
              </p:grpSpPr>
              <p:sp>
                <p:nvSpPr>
                  <p:cNvPr id="272" name="Oval 1244"/>
                  <p:cNvSpPr>
                    <a:spLocks noChangeArrowheads="1"/>
                  </p:cNvSpPr>
                  <p:nvPr/>
                </p:nvSpPr>
                <p:spPr bwMode="gray">
                  <a:xfrm>
                    <a:off x="3045" y="3229"/>
                    <a:ext cx="20" cy="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73" name="Oval 1245"/>
                  <p:cNvSpPr>
                    <a:spLocks noChangeArrowheads="1"/>
                  </p:cNvSpPr>
                  <p:nvPr/>
                </p:nvSpPr>
                <p:spPr bwMode="gray">
                  <a:xfrm>
                    <a:off x="3045" y="3229"/>
                    <a:ext cx="21" cy="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74" name="Oval 1246"/>
                  <p:cNvSpPr>
                    <a:spLocks noChangeArrowheads="1"/>
                  </p:cNvSpPr>
                  <p:nvPr/>
                </p:nvSpPr>
                <p:spPr bwMode="gray">
                  <a:xfrm>
                    <a:off x="3045" y="3229"/>
                    <a:ext cx="21" cy="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268" name="Group 1247"/>
                <p:cNvGrpSpPr>
                  <a:grpSpLocks/>
                </p:cNvGrpSpPr>
                <p:nvPr/>
              </p:nvGrpSpPr>
              <p:grpSpPr bwMode="auto">
                <a:xfrm>
                  <a:off x="3042" y="3235"/>
                  <a:ext cx="27" cy="10"/>
                  <a:chOff x="3042" y="3235"/>
                  <a:chExt cx="27" cy="10"/>
                </a:xfrm>
              </p:grpSpPr>
              <p:sp>
                <p:nvSpPr>
                  <p:cNvPr id="269" name="Oval 1248"/>
                  <p:cNvSpPr>
                    <a:spLocks noChangeArrowheads="1"/>
                  </p:cNvSpPr>
                  <p:nvPr/>
                </p:nvSpPr>
                <p:spPr bwMode="gray">
                  <a:xfrm>
                    <a:off x="3042" y="3236"/>
                    <a:ext cx="27" cy="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70" name="Oval 1249"/>
                  <p:cNvSpPr>
                    <a:spLocks noChangeArrowheads="1"/>
                  </p:cNvSpPr>
                  <p:nvPr/>
                </p:nvSpPr>
                <p:spPr bwMode="gray">
                  <a:xfrm>
                    <a:off x="3043" y="3236"/>
                    <a:ext cx="26" cy="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71" name="Oval 1250"/>
                  <p:cNvSpPr>
                    <a:spLocks noChangeArrowheads="1"/>
                  </p:cNvSpPr>
                  <p:nvPr/>
                </p:nvSpPr>
                <p:spPr bwMode="gray">
                  <a:xfrm>
                    <a:off x="3043" y="3235"/>
                    <a:ext cx="26" cy="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  <p:sp>
            <p:nvSpPr>
              <p:cNvPr id="263" name="Oval 1251"/>
              <p:cNvSpPr>
                <a:spLocks noChangeArrowheads="1"/>
              </p:cNvSpPr>
              <p:nvPr/>
            </p:nvSpPr>
            <p:spPr bwMode="gray">
              <a:xfrm>
                <a:off x="3051" y="3231"/>
                <a:ext cx="9" cy="4"/>
              </a:xfrm>
              <a:prstGeom prst="ellipse">
                <a:avLst/>
              </a:prstGeom>
              <a:solidFill>
                <a:schemeClr val="accent1"/>
              </a:solidFill>
              <a:ln w="1588">
                <a:solidFill>
                  <a:srgbClr val="BFBFD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84" name="Rectangle 1252"/>
            <p:cNvSpPr>
              <a:spLocks noChangeArrowheads="1"/>
            </p:cNvSpPr>
            <p:nvPr/>
          </p:nvSpPr>
          <p:spPr bwMode="gray">
            <a:xfrm>
              <a:off x="3856" y="1579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C</a:t>
              </a:r>
            </a:p>
          </p:txBody>
        </p:sp>
        <p:graphicFrame>
          <p:nvGraphicFramePr>
            <p:cNvPr id="185" name="Object 1253"/>
            <p:cNvGraphicFramePr>
              <a:graphicFrameLocks/>
            </p:cNvGraphicFramePr>
            <p:nvPr/>
          </p:nvGraphicFramePr>
          <p:xfrm>
            <a:off x="2078" y="1543"/>
            <a:ext cx="201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34" name="Clip" r:id="rId19" imgW="1898640" imgH="3657600" progId="MS_ClipArt_Gallery.2">
                    <p:embed/>
                  </p:oleObj>
                </mc:Choice>
                <mc:Fallback>
                  <p:oleObj name="Clip" r:id="rId19" imgW="1898640" imgH="3657600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gray">
                        <a:xfrm>
                          <a:off x="2078" y="1543"/>
                          <a:ext cx="201" cy="34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6" name="Rectangle 1254"/>
            <p:cNvSpPr>
              <a:spLocks noChangeArrowheads="1"/>
            </p:cNvSpPr>
            <p:nvPr/>
          </p:nvSpPr>
          <p:spPr bwMode="gray">
            <a:xfrm>
              <a:off x="2064" y="1570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 dirty="0">
                  <a:latin typeface="Times New Roman" pitchFamily="18" charset="0"/>
                </a:rPr>
                <a:t>P</a:t>
              </a:r>
            </a:p>
          </p:txBody>
        </p:sp>
        <p:graphicFrame>
          <p:nvGraphicFramePr>
            <p:cNvPr id="187" name="Object 1255"/>
            <p:cNvGraphicFramePr>
              <a:graphicFrameLocks/>
            </p:cNvGraphicFramePr>
            <p:nvPr/>
          </p:nvGraphicFramePr>
          <p:xfrm>
            <a:off x="2598" y="1543"/>
            <a:ext cx="201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35" name="Clip" r:id="rId21" imgW="1898640" imgH="3657600" progId="MS_ClipArt_Gallery.2">
                    <p:embed/>
                  </p:oleObj>
                </mc:Choice>
                <mc:Fallback>
                  <p:oleObj name="Clip" r:id="rId21" imgW="1898640" imgH="3657600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gray">
                        <a:xfrm>
                          <a:off x="2598" y="1543"/>
                          <a:ext cx="201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8" name="Rectangle 1256"/>
            <p:cNvSpPr>
              <a:spLocks noChangeArrowheads="1"/>
            </p:cNvSpPr>
            <p:nvPr/>
          </p:nvSpPr>
          <p:spPr bwMode="gray">
            <a:xfrm>
              <a:off x="2584" y="1570"/>
              <a:ext cx="20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 dirty="0">
                  <a:latin typeface="Times New Roman" pitchFamily="18" charset="0"/>
                </a:rPr>
                <a:t>P</a:t>
              </a:r>
            </a:p>
          </p:txBody>
        </p:sp>
        <p:grpSp>
          <p:nvGrpSpPr>
            <p:cNvPr id="189" name="Group 1257"/>
            <p:cNvGrpSpPr>
              <a:grpSpLocks/>
            </p:cNvGrpSpPr>
            <p:nvPr/>
          </p:nvGrpSpPr>
          <p:grpSpPr bwMode="auto">
            <a:xfrm>
              <a:off x="3127" y="1836"/>
              <a:ext cx="199" cy="43"/>
              <a:chOff x="2975" y="3471"/>
              <a:chExt cx="161" cy="37"/>
            </a:xfrm>
          </p:grpSpPr>
          <p:grpSp>
            <p:nvGrpSpPr>
              <p:cNvPr id="258" name="Group 1258"/>
              <p:cNvGrpSpPr>
                <a:grpSpLocks/>
              </p:cNvGrpSpPr>
              <p:nvPr/>
            </p:nvGrpSpPr>
            <p:grpSpPr bwMode="auto">
              <a:xfrm>
                <a:off x="2975" y="3471"/>
                <a:ext cx="161" cy="37"/>
                <a:chOff x="2975" y="3471"/>
                <a:chExt cx="161" cy="37"/>
              </a:xfrm>
            </p:grpSpPr>
            <p:sp>
              <p:nvSpPr>
                <p:cNvPr id="260" name="Oval 1259"/>
                <p:cNvSpPr>
                  <a:spLocks noChangeArrowheads="1"/>
                </p:cNvSpPr>
                <p:nvPr/>
              </p:nvSpPr>
              <p:spPr bwMode="gray">
                <a:xfrm>
                  <a:off x="2975" y="3471"/>
                  <a:ext cx="161" cy="3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61" name="Oval 1260"/>
                <p:cNvSpPr>
                  <a:spLocks noChangeArrowheads="1"/>
                </p:cNvSpPr>
                <p:nvPr/>
              </p:nvSpPr>
              <p:spPr bwMode="gray">
                <a:xfrm>
                  <a:off x="2975" y="3472"/>
                  <a:ext cx="161" cy="3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259" name="Freeform 1261"/>
              <p:cNvSpPr>
                <a:spLocks/>
              </p:cNvSpPr>
              <p:nvPr/>
            </p:nvSpPr>
            <p:spPr bwMode="gray">
              <a:xfrm>
                <a:off x="2991" y="3496"/>
                <a:ext cx="18" cy="5"/>
              </a:xfrm>
              <a:custGeom>
                <a:avLst/>
                <a:gdLst>
                  <a:gd name="T0" fmla="*/ 0 w 124"/>
                  <a:gd name="T1" fmla="*/ 0 h 41"/>
                  <a:gd name="T2" fmla="*/ 1 w 124"/>
                  <a:gd name="T3" fmla="*/ 0 h 41"/>
                  <a:gd name="T4" fmla="*/ 2 w 124"/>
                  <a:gd name="T5" fmla="*/ 0 h 41"/>
                  <a:gd name="T6" fmla="*/ 3 w 124"/>
                  <a:gd name="T7" fmla="*/ 0 h 41"/>
                  <a:gd name="T8" fmla="*/ 3 w 124"/>
                  <a:gd name="T9" fmla="*/ 1 h 41"/>
                  <a:gd name="T10" fmla="*/ 2 w 124"/>
                  <a:gd name="T11" fmla="*/ 0 h 41"/>
                  <a:gd name="T12" fmla="*/ 1 w 124"/>
                  <a:gd name="T13" fmla="*/ 0 h 41"/>
                  <a:gd name="T14" fmla="*/ 0 w 124"/>
                  <a:gd name="T15" fmla="*/ 0 h 41"/>
                  <a:gd name="T16" fmla="*/ 0 w 124"/>
                  <a:gd name="T17" fmla="*/ 0 h 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4"/>
                  <a:gd name="T28" fmla="*/ 0 h 41"/>
                  <a:gd name="T29" fmla="*/ 124 w 124"/>
                  <a:gd name="T30" fmla="*/ 41 h 4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4" h="41">
                    <a:moveTo>
                      <a:pt x="0" y="0"/>
                    </a:moveTo>
                    <a:lnTo>
                      <a:pt x="35" y="8"/>
                    </a:lnTo>
                    <a:lnTo>
                      <a:pt x="77" y="15"/>
                    </a:lnTo>
                    <a:lnTo>
                      <a:pt x="122" y="24"/>
                    </a:lnTo>
                    <a:lnTo>
                      <a:pt x="124" y="41"/>
                    </a:lnTo>
                    <a:lnTo>
                      <a:pt x="92" y="36"/>
                    </a:lnTo>
                    <a:lnTo>
                      <a:pt x="50" y="27"/>
                    </a:lnTo>
                    <a:lnTo>
                      <a:pt x="3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0" name="Oval 1262"/>
            <p:cNvSpPr>
              <a:spLocks noChangeArrowheads="1"/>
            </p:cNvSpPr>
            <p:nvPr/>
          </p:nvSpPr>
          <p:spPr bwMode="gray">
            <a:xfrm>
              <a:off x="3127" y="1834"/>
              <a:ext cx="199" cy="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1" name="Rectangle 1263"/>
            <p:cNvSpPr>
              <a:spLocks noChangeArrowheads="1"/>
            </p:cNvSpPr>
            <p:nvPr/>
          </p:nvSpPr>
          <p:spPr bwMode="gray">
            <a:xfrm>
              <a:off x="3128" y="1578"/>
              <a:ext cx="198" cy="2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92" name="Group 1264"/>
            <p:cNvGrpSpPr>
              <a:grpSpLocks/>
            </p:cNvGrpSpPr>
            <p:nvPr/>
          </p:nvGrpSpPr>
          <p:grpSpPr bwMode="auto">
            <a:xfrm>
              <a:off x="3128" y="1560"/>
              <a:ext cx="198" cy="38"/>
              <a:chOff x="2976" y="3234"/>
              <a:chExt cx="160" cy="33"/>
            </a:xfrm>
          </p:grpSpPr>
          <p:sp>
            <p:nvSpPr>
              <p:cNvPr id="256" name="Oval 1265"/>
              <p:cNvSpPr>
                <a:spLocks noChangeArrowheads="1"/>
              </p:cNvSpPr>
              <p:nvPr/>
            </p:nvSpPr>
            <p:spPr bwMode="gray">
              <a:xfrm>
                <a:off x="2976" y="3237"/>
                <a:ext cx="160" cy="3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7" name="Oval 1266"/>
              <p:cNvSpPr>
                <a:spLocks noChangeArrowheads="1"/>
              </p:cNvSpPr>
              <p:nvPr/>
            </p:nvSpPr>
            <p:spPr bwMode="gray">
              <a:xfrm>
                <a:off x="2976" y="3234"/>
                <a:ext cx="160" cy="3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93" name="Oval 1267"/>
            <p:cNvSpPr>
              <a:spLocks noChangeArrowheads="1"/>
            </p:cNvSpPr>
            <p:nvPr/>
          </p:nvSpPr>
          <p:spPr bwMode="gray">
            <a:xfrm>
              <a:off x="3128" y="1556"/>
              <a:ext cx="198" cy="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94" name="Group 1268"/>
            <p:cNvGrpSpPr>
              <a:grpSpLocks/>
            </p:cNvGrpSpPr>
            <p:nvPr/>
          </p:nvGrpSpPr>
          <p:grpSpPr bwMode="auto">
            <a:xfrm>
              <a:off x="3127" y="1547"/>
              <a:ext cx="199" cy="33"/>
              <a:chOff x="2975" y="3223"/>
              <a:chExt cx="161" cy="28"/>
            </a:xfrm>
          </p:grpSpPr>
          <p:sp>
            <p:nvSpPr>
              <p:cNvPr id="254" name="Oval 1269"/>
              <p:cNvSpPr>
                <a:spLocks noChangeArrowheads="1"/>
              </p:cNvSpPr>
              <p:nvPr/>
            </p:nvSpPr>
            <p:spPr bwMode="gray">
              <a:xfrm>
                <a:off x="2975" y="3223"/>
                <a:ext cx="161" cy="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5" name="Rectangle 1270"/>
              <p:cNvSpPr>
                <a:spLocks noChangeArrowheads="1"/>
              </p:cNvSpPr>
              <p:nvPr/>
            </p:nvSpPr>
            <p:spPr bwMode="gray">
              <a:xfrm>
                <a:off x="2975" y="3230"/>
                <a:ext cx="161" cy="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95" name="Group 1271"/>
            <p:cNvGrpSpPr>
              <a:grpSpLocks/>
            </p:cNvGrpSpPr>
            <p:nvPr/>
          </p:nvGrpSpPr>
          <p:grpSpPr bwMode="auto">
            <a:xfrm>
              <a:off x="3126" y="1540"/>
              <a:ext cx="200" cy="34"/>
              <a:chOff x="2974" y="3217"/>
              <a:chExt cx="162" cy="29"/>
            </a:xfrm>
          </p:grpSpPr>
          <p:grpSp>
            <p:nvGrpSpPr>
              <p:cNvPr id="250" name="Group 1272"/>
              <p:cNvGrpSpPr>
                <a:grpSpLocks/>
              </p:cNvGrpSpPr>
              <p:nvPr/>
            </p:nvGrpSpPr>
            <p:grpSpPr bwMode="auto">
              <a:xfrm>
                <a:off x="2974" y="3217"/>
                <a:ext cx="162" cy="29"/>
                <a:chOff x="2974" y="3217"/>
                <a:chExt cx="162" cy="29"/>
              </a:xfrm>
            </p:grpSpPr>
            <p:sp>
              <p:nvSpPr>
                <p:cNvPr id="252" name="Oval 1273"/>
                <p:cNvSpPr>
                  <a:spLocks noChangeArrowheads="1"/>
                </p:cNvSpPr>
                <p:nvPr/>
              </p:nvSpPr>
              <p:spPr bwMode="gray">
                <a:xfrm>
                  <a:off x="2974" y="3217"/>
                  <a:ext cx="162" cy="29"/>
                </a:xfrm>
                <a:prstGeom prst="ellipse">
                  <a:avLst/>
                </a:prstGeom>
                <a:solidFill>
                  <a:schemeClr val="accent1"/>
                </a:solidFill>
                <a:ln w="1588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53" name="Oval 1274"/>
                <p:cNvSpPr>
                  <a:spLocks noChangeArrowheads="1"/>
                </p:cNvSpPr>
                <p:nvPr/>
              </p:nvSpPr>
              <p:spPr bwMode="gray">
                <a:xfrm>
                  <a:off x="2975" y="3220"/>
                  <a:ext cx="161" cy="2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251" name="Oval 1275"/>
              <p:cNvSpPr>
                <a:spLocks noChangeArrowheads="1"/>
              </p:cNvSpPr>
              <p:nvPr/>
            </p:nvSpPr>
            <p:spPr bwMode="gray">
              <a:xfrm>
                <a:off x="2974" y="3217"/>
                <a:ext cx="162" cy="29"/>
              </a:xfrm>
              <a:prstGeom prst="ellipse">
                <a:avLst/>
              </a:prstGeom>
              <a:solidFill>
                <a:schemeClr val="accent1"/>
              </a:solidFill>
              <a:ln w="1588">
                <a:solidFill>
                  <a:srgbClr val="DFDFF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96" name="Freeform 1276"/>
            <p:cNvSpPr>
              <a:spLocks/>
            </p:cNvSpPr>
            <p:nvPr/>
          </p:nvSpPr>
          <p:spPr bwMode="gray">
            <a:xfrm>
              <a:off x="3147" y="1568"/>
              <a:ext cx="22" cy="6"/>
            </a:xfrm>
            <a:custGeom>
              <a:avLst/>
              <a:gdLst>
                <a:gd name="T0" fmla="*/ 0 w 123"/>
                <a:gd name="T1" fmla="*/ 0 h 36"/>
                <a:gd name="T2" fmla="*/ 1 w 123"/>
                <a:gd name="T3" fmla="*/ 0 h 36"/>
                <a:gd name="T4" fmla="*/ 3 w 123"/>
                <a:gd name="T5" fmla="*/ 0 h 36"/>
                <a:gd name="T6" fmla="*/ 4 w 123"/>
                <a:gd name="T7" fmla="*/ 0 h 36"/>
                <a:gd name="T8" fmla="*/ 4 w 123"/>
                <a:gd name="T9" fmla="*/ 1 h 36"/>
                <a:gd name="T10" fmla="*/ 3 w 123"/>
                <a:gd name="T11" fmla="*/ 1 h 36"/>
                <a:gd name="T12" fmla="*/ 2 w 123"/>
                <a:gd name="T13" fmla="*/ 1 h 36"/>
                <a:gd name="T14" fmla="*/ 0 w 123"/>
                <a:gd name="T15" fmla="*/ 0 h 36"/>
                <a:gd name="T16" fmla="*/ 0 w 123"/>
                <a:gd name="T17" fmla="*/ 0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3"/>
                <a:gd name="T28" fmla="*/ 0 h 36"/>
                <a:gd name="T29" fmla="*/ 123 w 123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3" h="36">
                  <a:moveTo>
                    <a:pt x="0" y="0"/>
                  </a:moveTo>
                  <a:lnTo>
                    <a:pt x="35" y="6"/>
                  </a:lnTo>
                  <a:lnTo>
                    <a:pt x="77" y="14"/>
                  </a:lnTo>
                  <a:lnTo>
                    <a:pt x="122" y="21"/>
                  </a:lnTo>
                  <a:lnTo>
                    <a:pt x="123" y="36"/>
                  </a:lnTo>
                  <a:lnTo>
                    <a:pt x="91" y="33"/>
                  </a:lnTo>
                  <a:lnTo>
                    <a:pt x="49" y="24"/>
                  </a:lnTo>
                  <a:lnTo>
                    <a:pt x="3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7" name="Group 1277"/>
            <p:cNvGrpSpPr>
              <a:grpSpLocks/>
            </p:cNvGrpSpPr>
            <p:nvPr/>
          </p:nvGrpSpPr>
          <p:grpSpPr bwMode="auto">
            <a:xfrm>
              <a:off x="3206" y="1543"/>
              <a:ext cx="41" cy="30"/>
              <a:chOff x="3039" y="3220"/>
              <a:chExt cx="33" cy="25"/>
            </a:xfrm>
          </p:grpSpPr>
          <p:grpSp>
            <p:nvGrpSpPr>
              <p:cNvPr id="235" name="Group 1278"/>
              <p:cNvGrpSpPr>
                <a:grpSpLocks/>
              </p:cNvGrpSpPr>
              <p:nvPr/>
            </p:nvGrpSpPr>
            <p:grpSpPr bwMode="auto">
              <a:xfrm>
                <a:off x="3039" y="3220"/>
                <a:ext cx="33" cy="25"/>
                <a:chOff x="3039" y="3220"/>
                <a:chExt cx="33" cy="25"/>
              </a:xfrm>
            </p:grpSpPr>
            <p:grpSp>
              <p:nvGrpSpPr>
                <p:cNvPr id="237" name="Group 1279"/>
                <p:cNvGrpSpPr>
                  <a:grpSpLocks/>
                </p:cNvGrpSpPr>
                <p:nvPr/>
              </p:nvGrpSpPr>
              <p:grpSpPr bwMode="auto">
                <a:xfrm>
                  <a:off x="3039" y="3220"/>
                  <a:ext cx="33" cy="13"/>
                  <a:chOff x="3039" y="3220"/>
                  <a:chExt cx="33" cy="13"/>
                </a:xfrm>
              </p:grpSpPr>
              <p:sp>
                <p:nvSpPr>
                  <p:cNvPr id="248" name="Oval 1280"/>
                  <p:cNvSpPr>
                    <a:spLocks noChangeArrowheads="1"/>
                  </p:cNvSpPr>
                  <p:nvPr/>
                </p:nvSpPr>
                <p:spPr bwMode="gray">
                  <a:xfrm>
                    <a:off x="3039" y="3220"/>
                    <a:ext cx="33" cy="13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49" name="Oval 1281"/>
                  <p:cNvSpPr>
                    <a:spLocks noChangeArrowheads="1"/>
                  </p:cNvSpPr>
                  <p:nvPr/>
                </p:nvSpPr>
                <p:spPr bwMode="gray">
                  <a:xfrm>
                    <a:off x="3039" y="3220"/>
                    <a:ext cx="33" cy="1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238" name="Freeform 1282"/>
                <p:cNvSpPr>
                  <a:spLocks/>
                </p:cNvSpPr>
                <p:nvPr/>
              </p:nvSpPr>
              <p:spPr bwMode="gray">
                <a:xfrm>
                  <a:off x="3042" y="3230"/>
                  <a:ext cx="27" cy="15"/>
                </a:xfrm>
                <a:custGeom>
                  <a:avLst/>
                  <a:gdLst>
                    <a:gd name="T0" fmla="*/ 0 w 189"/>
                    <a:gd name="T1" fmla="*/ 0 h 102"/>
                    <a:gd name="T2" fmla="*/ 0 w 189"/>
                    <a:gd name="T3" fmla="*/ 2 h 102"/>
                    <a:gd name="T4" fmla="*/ 1 w 189"/>
                    <a:gd name="T5" fmla="*/ 2 h 102"/>
                    <a:gd name="T6" fmla="*/ 3 w 189"/>
                    <a:gd name="T7" fmla="*/ 2 h 102"/>
                    <a:gd name="T8" fmla="*/ 4 w 189"/>
                    <a:gd name="T9" fmla="*/ 2 h 102"/>
                    <a:gd name="T10" fmla="*/ 3 w 189"/>
                    <a:gd name="T11" fmla="*/ 0 h 102"/>
                    <a:gd name="T12" fmla="*/ 0 w 189"/>
                    <a:gd name="T13" fmla="*/ 0 h 10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9"/>
                    <a:gd name="T22" fmla="*/ 0 h 102"/>
                    <a:gd name="T23" fmla="*/ 189 w 189"/>
                    <a:gd name="T24" fmla="*/ 102 h 10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9" h="102">
                      <a:moveTo>
                        <a:pt x="22" y="1"/>
                      </a:moveTo>
                      <a:lnTo>
                        <a:pt x="0" y="84"/>
                      </a:lnTo>
                      <a:lnTo>
                        <a:pt x="50" y="102"/>
                      </a:lnTo>
                      <a:lnTo>
                        <a:pt x="144" y="102"/>
                      </a:lnTo>
                      <a:lnTo>
                        <a:pt x="189" y="81"/>
                      </a:lnTo>
                      <a:lnTo>
                        <a:pt x="164" y="0"/>
                      </a:lnTo>
                      <a:lnTo>
                        <a:pt x="2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" name="Freeform 1283"/>
                <p:cNvSpPr>
                  <a:spLocks/>
                </p:cNvSpPr>
                <p:nvPr/>
              </p:nvSpPr>
              <p:spPr bwMode="gray">
                <a:xfrm>
                  <a:off x="3043" y="3230"/>
                  <a:ext cx="26" cy="14"/>
                </a:xfrm>
                <a:custGeom>
                  <a:avLst/>
                  <a:gdLst>
                    <a:gd name="T0" fmla="*/ 0 w 187"/>
                    <a:gd name="T1" fmla="*/ 0 h 97"/>
                    <a:gd name="T2" fmla="*/ 0 w 187"/>
                    <a:gd name="T3" fmla="*/ 2 h 97"/>
                    <a:gd name="T4" fmla="*/ 1 w 187"/>
                    <a:gd name="T5" fmla="*/ 2 h 97"/>
                    <a:gd name="T6" fmla="*/ 3 w 187"/>
                    <a:gd name="T7" fmla="*/ 2 h 97"/>
                    <a:gd name="T8" fmla="*/ 4 w 187"/>
                    <a:gd name="T9" fmla="*/ 2 h 97"/>
                    <a:gd name="T10" fmla="*/ 3 w 187"/>
                    <a:gd name="T11" fmla="*/ 0 h 97"/>
                    <a:gd name="T12" fmla="*/ 0 w 187"/>
                    <a:gd name="T13" fmla="*/ 0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7"/>
                    <a:gd name="T22" fmla="*/ 0 h 97"/>
                    <a:gd name="T23" fmla="*/ 187 w 187"/>
                    <a:gd name="T24" fmla="*/ 97 h 9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7" h="97">
                      <a:moveTo>
                        <a:pt x="19" y="0"/>
                      </a:moveTo>
                      <a:lnTo>
                        <a:pt x="0" y="79"/>
                      </a:lnTo>
                      <a:lnTo>
                        <a:pt x="53" y="97"/>
                      </a:lnTo>
                      <a:lnTo>
                        <a:pt x="141" y="97"/>
                      </a:lnTo>
                      <a:lnTo>
                        <a:pt x="187" y="78"/>
                      </a:lnTo>
                      <a:lnTo>
                        <a:pt x="159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40" name="Group 1284"/>
                <p:cNvGrpSpPr>
                  <a:grpSpLocks/>
                </p:cNvGrpSpPr>
                <p:nvPr/>
              </p:nvGrpSpPr>
              <p:grpSpPr bwMode="auto">
                <a:xfrm>
                  <a:off x="3045" y="3229"/>
                  <a:ext cx="21" cy="8"/>
                  <a:chOff x="3045" y="3229"/>
                  <a:chExt cx="21" cy="8"/>
                </a:xfrm>
              </p:grpSpPr>
              <p:sp>
                <p:nvSpPr>
                  <p:cNvPr id="245" name="Oval 1285"/>
                  <p:cNvSpPr>
                    <a:spLocks noChangeArrowheads="1"/>
                  </p:cNvSpPr>
                  <p:nvPr/>
                </p:nvSpPr>
                <p:spPr bwMode="gray">
                  <a:xfrm>
                    <a:off x="3045" y="3229"/>
                    <a:ext cx="20" cy="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46" name="Oval 1286"/>
                  <p:cNvSpPr>
                    <a:spLocks noChangeArrowheads="1"/>
                  </p:cNvSpPr>
                  <p:nvPr/>
                </p:nvSpPr>
                <p:spPr bwMode="gray">
                  <a:xfrm>
                    <a:off x="3045" y="3229"/>
                    <a:ext cx="21" cy="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47" name="Oval 1287"/>
                  <p:cNvSpPr>
                    <a:spLocks noChangeArrowheads="1"/>
                  </p:cNvSpPr>
                  <p:nvPr/>
                </p:nvSpPr>
                <p:spPr bwMode="gray">
                  <a:xfrm>
                    <a:off x="3045" y="3229"/>
                    <a:ext cx="21" cy="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241" name="Group 1288"/>
                <p:cNvGrpSpPr>
                  <a:grpSpLocks/>
                </p:cNvGrpSpPr>
                <p:nvPr/>
              </p:nvGrpSpPr>
              <p:grpSpPr bwMode="auto">
                <a:xfrm>
                  <a:off x="3042" y="3235"/>
                  <a:ext cx="27" cy="10"/>
                  <a:chOff x="3042" y="3235"/>
                  <a:chExt cx="27" cy="10"/>
                </a:xfrm>
              </p:grpSpPr>
              <p:sp>
                <p:nvSpPr>
                  <p:cNvPr id="242" name="Oval 1289"/>
                  <p:cNvSpPr>
                    <a:spLocks noChangeArrowheads="1"/>
                  </p:cNvSpPr>
                  <p:nvPr/>
                </p:nvSpPr>
                <p:spPr bwMode="gray">
                  <a:xfrm>
                    <a:off x="3042" y="3236"/>
                    <a:ext cx="27" cy="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43" name="Oval 1290"/>
                  <p:cNvSpPr>
                    <a:spLocks noChangeArrowheads="1"/>
                  </p:cNvSpPr>
                  <p:nvPr/>
                </p:nvSpPr>
                <p:spPr bwMode="gray">
                  <a:xfrm>
                    <a:off x="3043" y="3236"/>
                    <a:ext cx="26" cy="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44" name="Oval 1291"/>
                  <p:cNvSpPr>
                    <a:spLocks noChangeArrowheads="1"/>
                  </p:cNvSpPr>
                  <p:nvPr/>
                </p:nvSpPr>
                <p:spPr bwMode="gray">
                  <a:xfrm>
                    <a:off x="3043" y="3235"/>
                    <a:ext cx="26" cy="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8">
                    <a:solidFill>
                      <a:srgbClr val="DFD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SzPct val="75000"/>
                      <a:buFont typeface="Wingdings 3" pitchFamily="18" charset="2"/>
                      <a:defRPr sz="2200">
                        <a:solidFill>
                          <a:schemeClr val="bg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  <p:sp>
            <p:nvSpPr>
              <p:cNvPr id="236" name="Oval 1292"/>
              <p:cNvSpPr>
                <a:spLocks noChangeArrowheads="1"/>
              </p:cNvSpPr>
              <p:nvPr/>
            </p:nvSpPr>
            <p:spPr bwMode="gray">
              <a:xfrm>
                <a:off x="3051" y="3231"/>
                <a:ext cx="9" cy="4"/>
              </a:xfrm>
              <a:prstGeom prst="ellipse">
                <a:avLst/>
              </a:prstGeom>
              <a:solidFill>
                <a:schemeClr val="accent1"/>
              </a:solidFill>
              <a:ln w="1588">
                <a:solidFill>
                  <a:srgbClr val="BFBFD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98" name="Rectangle 1293"/>
            <p:cNvSpPr>
              <a:spLocks noChangeArrowheads="1"/>
            </p:cNvSpPr>
            <p:nvPr/>
          </p:nvSpPr>
          <p:spPr bwMode="gray">
            <a:xfrm>
              <a:off x="3120" y="1576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C</a:t>
              </a:r>
            </a:p>
          </p:txBody>
        </p:sp>
        <p:grpSp>
          <p:nvGrpSpPr>
            <p:cNvPr id="199" name="Group 1294"/>
            <p:cNvGrpSpPr>
              <a:grpSpLocks/>
            </p:cNvGrpSpPr>
            <p:nvPr/>
          </p:nvGrpSpPr>
          <p:grpSpPr bwMode="auto">
            <a:xfrm>
              <a:off x="4382" y="1829"/>
              <a:ext cx="192" cy="42"/>
              <a:chOff x="4956" y="1960"/>
              <a:chExt cx="257" cy="48"/>
            </a:xfrm>
          </p:grpSpPr>
          <p:sp>
            <p:nvSpPr>
              <p:cNvPr id="233" name="Oval 1295"/>
              <p:cNvSpPr>
                <a:spLocks noChangeArrowheads="1"/>
              </p:cNvSpPr>
              <p:nvPr/>
            </p:nvSpPr>
            <p:spPr bwMode="gray">
              <a:xfrm>
                <a:off x="4956" y="1960"/>
                <a:ext cx="257" cy="48"/>
              </a:xfrm>
              <a:prstGeom prst="ellipse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4" name="Oval 1296"/>
              <p:cNvSpPr>
                <a:spLocks noChangeArrowheads="1"/>
              </p:cNvSpPr>
              <p:nvPr/>
            </p:nvSpPr>
            <p:spPr bwMode="gray">
              <a:xfrm>
                <a:off x="4957" y="1961"/>
                <a:ext cx="256" cy="40"/>
              </a:xfrm>
              <a:prstGeom prst="ellipse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00" name="Freeform 1297"/>
            <p:cNvSpPr>
              <a:spLocks/>
            </p:cNvSpPr>
            <p:nvPr/>
          </p:nvSpPr>
          <p:spPr bwMode="gray">
            <a:xfrm>
              <a:off x="4401" y="1857"/>
              <a:ext cx="21" cy="7"/>
            </a:xfrm>
            <a:custGeom>
              <a:avLst/>
              <a:gdLst>
                <a:gd name="T0" fmla="*/ 0 w 114"/>
                <a:gd name="T1" fmla="*/ 0 h 45"/>
                <a:gd name="T2" fmla="*/ 1 w 114"/>
                <a:gd name="T3" fmla="*/ 0 h 45"/>
                <a:gd name="T4" fmla="*/ 2 w 114"/>
                <a:gd name="T5" fmla="*/ 0 h 45"/>
                <a:gd name="T6" fmla="*/ 4 w 114"/>
                <a:gd name="T7" fmla="*/ 1 h 45"/>
                <a:gd name="T8" fmla="*/ 4 w 114"/>
                <a:gd name="T9" fmla="*/ 1 h 45"/>
                <a:gd name="T10" fmla="*/ 3 w 114"/>
                <a:gd name="T11" fmla="*/ 1 h 45"/>
                <a:gd name="T12" fmla="*/ 2 w 114"/>
                <a:gd name="T13" fmla="*/ 1 h 45"/>
                <a:gd name="T14" fmla="*/ 0 w 114"/>
                <a:gd name="T15" fmla="*/ 0 h 45"/>
                <a:gd name="T16" fmla="*/ 0 w 114"/>
                <a:gd name="T17" fmla="*/ 0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4"/>
                <a:gd name="T28" fmla="*/ 0 h 45"/>
                <a:gd name="T29" fmla="*/ 114 w 114"/>
                <a:gd name="T30" fmla="*/ 45 h 4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4" h="45">
                  <a:moveTo>
                    <a:pt x="0" y="0"/>
                  </a:moveTo>
                  <a:lnTo>
                    <a:pt x="33" y="9"/>
                  </a:lnTo>
                  <a:lnTo>
                    <a:pt x="71" y="17"/>
                  </a:lnTo>
                  <a:lnTo>
                    <a:pt x="112" y="26"/>
                  </a:lnTo>
                  <a:lnTo>
                    <a:pt x="114" y="45"/>
                  </a:lnTo>
                  <a:lnTo>
                    <a:pt x="85" y="39"/>
                  </a:lnTo>
                  <a:lnTo>
                    <a:pt x="47" y="29"/>
                  </a:lnTo>
                  <a:lnTo>
                    <a:pt x="3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Oval 1298"/>
            <p:cNvSpPr>
              <a:spLocks noChangeArrowheads="1"/>
            </p:cNvSpPr>
            <p:nvPr/>
          </p:nvSpPr>
          <p:spPr bwMode="gray">
            <a:xfrm>
              <a:off x="4383" y="1827"/>
              <a:ext cx="191" cy="34"/>
            </a:xfrm>
            <a:prstGeom prst="ellipse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2" name="Rectangle 1299"/>
            <p:cNvSpPr>
              <a:spLocks noChangeArrowheads="1"/>
            </p:cNvSpPr>
            <p:nvPr/>
          </p:nvSpPr>
          <p:spPr bwMode="gray">
            <a:xfrm>
              <a:off x="4383" y="1580"/>
              <a:ext cx="191" cy="264"/>
            </a:xfrm>
            <a:prstGeom prst="rect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3" name="Oval 1300"/>
            <p:cNvSpPr>
              <a:spLocks noChangeArrowheads="1"/>
            </p:cNvSpPr>
            <p:nvPr/>
          </p:nvSpPr>
          <p:spPr bwMode="gray">
            <a:xfrm>
              <a:off x="4383" y="1565"/>
              <a:ext cx="191" cy="34"/>
            </a:xfrm>
            <a:prstGeom prst="ellipse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" name="Oval 1301"/>
            <p:cNvSpPr>
              <a:spLocks noChangeArrowheads="1"/>
            </p:cNvSpPr>
            <p:nvPr/>
          </p:nvSpPr>
          <p:spPr bwMode="gray">
            <a:xfrm>
              <a:off x="4383" y="1562"/>
              <a:ext cx="191" cy="34"/>
            </a:xfrm>
            <a:prstGeom prst="ellipse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" name="Oval 1302"/>
            <p:cNvSpPr>
              <a:spLocks noChangeArrowheads="1"/>
            </p:cNvSpPr>
            <p:nvPr/>
          </p:nvSpPr>
          <p:spPr bwMode="gray">
            <a:xfrm>
              <a:off x="4383" y="1559"/>
              <a:ext cx="190" cy="38"/>
            </a:xfrm>
            <a:prstGeom prst="ellipse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6" name="Oval 1303"/>
            <p:cNvSpPr>
              <a:spLocks noChangeArrowheads="1"/>
            </p:cNvSpPr>
            <p:nvPr/>
          </p:nvSpPr>
          <p:spPr bwMode="gray">
            <a:xfrm>
              <a:off x="4382" y="1549"/>
              <a:ext cx="191" cy="32"/>
            </a:xfrm>
            <a:prstGeom prst="ellipse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7" name="Rectangle 1304"/>
            <p:cNvSpPr>
              <a:spLocks noChangeArrowheads="1"/>
            </p:cNvSpPr>
            <p:nvPr/>
          </p:nvSpPr>
          <p:spPr bwMode="gray">
            <a:xfrm>
              <a:off x="4382" y="1557"/>
              <a:ext cx="191" cy="8"/>
            </a:xfrm>
            <a:prstGeom prst="rect">
              <a:avLst/>
            </a:pr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08" name="Group 1305"/>
            <p:cNvGrpSpPr>
              <a:grpSpLocks/>
            </p:cNvGrpSpPr>
            <p:nvPr/>
          </p:nvGrpSpPr>
          <p:grpSpPr bwMode="auto">
            <a:xfrm>
              <a:off x="4382" y="1543"/>
              <a:ext cx="191" cy="31"/>
              <a:chOff x="4956" y="1634"/>
              <a:chExt cx="256" cy="35"/>
            </a:xfrm>
          </p:grpSpPr>
          <p:sp>
            <p:nvSpPr>
              <p:cNvPr id="231" name="Oval 1306"/>
              <p:cNvSpPr>
                <a:spLocks noChangeArrowheads="1"/>
              </p:cNvSpPr>
              <p:nvPr/>
            </p:nvSpPr>
            <p:spPr bwMode="gray">
              <a:xfrm>
                <a:off x="4956" y="1634"/>
                <a:ext cx="255" cy="35"/>
              </a:xfrm>
              <a:prstGeom prst="ellipse">
                <a:avLst/>
              </a:prstGeom>
              <a:solidFill>
                <a:srgbClr val="F9AE00"/>
              </a:solidFill>
              <a:ln w="3175">
                <a:solidFill>
                  <a:srgbClr val="DFDFF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2" name="Oval 1307"/>
              <p:cNvSpPr>
                <a:spLocks noChangeArrowheads="1"/>
              </p:cNvSpPr>
              <p:nvPr/>
            </p:nvSpPr>
            <p:spPr bwMode="gray">
              <a:xfrm>
                <a:off x="4956" y="1637"/>
                <a:ext cx="256" cy="32"/>
              </a:xfrm>
              <a:prstGeom prst="ellipse">
                <a:avLst/>
              </a:pr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Font typeface="Wingdings 3" pitchFamily="18" charset="2"/>
                  <a:defRPr sz="22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09" name="Oval 1308"/>
            <p:cNvSpPr>
              <a:spLocks noChangeArrowheads="1"/>
            </p:cNvSpPr>
            <p:nvPr/>
          </p:nvSpPr>
          <p:spPr bwMode="gray">
            <a:xfrm>
              <a:off x="4382" y="1543"/>
              <a:ext cx="190" cy="31"/>
            </a:xfrm>
            <a:prstGeom prst="ellipse">
              <a:avLst/>
            </a:prstGeom>
            <a:solidFill>
              <a:srgbClr val="F9AE00"/>
            </a:solidFill>
            <a:ln w="3175">
              <a:solidFill>
                <a:srgbClr val="DFDF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0" name="Freeform 1309"/>
            <p:cNvSpPr>
              <a:spLocks/>
            </p:cNvSpPr>
            <p:nvPr/>
          </p:nvSpPr>
          <p:spPr bwMode="gray">
            <a:xfrm>
              <a:off x="4401" y="1570"/>
              <a:ext cx="21" cy="5"/>
            </a:xfrm>
            <a:custGeom>
              <a:avLst/>
              <a:gdLst>
                <a:gd name="T0" fmla="*/ 0 w 113"/>
                <a:gd name="T1" fmla="*/ 0 h 39"/>
                <a:gd name="T2" fmla="*/ 1 w 113"/>
                <a:gd name="T3" fmla="*/ 0 h 39"/>
                <a:gd name="T4" fmla="*/ 2 w 113"/>
                <a:gd name="T5" fmla="*/ 0 h 39"/>
                <a:gd name="T6" fmla="*/ 4 w 113"/>
                <a:gd name="T7" fmla="*/ 0 h 39"/>
                <a:gd name="T8" fmla="*/ 4 w 113"/>
                <a:gd name="T9" fmla="*/ 1 h 39"/>
                <a:gd name="T10" fmla="*/ 3 w 113"/>
                <a:gd name="T11" fmla="*/ 1 h 39"/>
                <a:gd name="T12" fmla="*/ 2 w 113"/>
                <a:gd name="T13" fmla="*/ 0 h 39"/>
                <a:gd name="T14" fmla="*/ 0 w 113"/>
                <a:gd name="T15" fmla="*/ 0 h 39"/>
                <a:gd name="T16" fmla="*/ 0 w 113"/>
                <a:gd name="T17" fmla="*/ 0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3"/>
                <a:gd name="T28" fmla="*/ 0 h 39"/>
                <a:gd name="T29" fmla="*/ 113 w 113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3" h="39">
                  <a:moveTo>
                    <a:pt x="0" y="0"/>
                  </a:moveTo>
                  <a:lnTo>
                    <a:pt x="33" y="6"/>
                  </a:lnTo>
                  <a:lnTo>
                    <a:pt x="71" y="15"/>
                  </a:lnTo>
                  <a:lnTo>
                    <a:pt x="112" y="22"/>
                  </a:lnTo>
                  <a:lnTo>
                    <a:pt x="113" y="39"/>
                  </a:lnTo>
                  <a:lnTo>
                    <a:pt x="84" y="36"/>
                  </a:lnTo>
                  <a:lnTo>
                    <a:pt x="46" y="26"/>
                  </a:lnTo>
                  <a:lnTo>
                    <a:pt x="3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1" name="Group 1310"/>
            <p:cNvGrpSpPr>
              <a:grpSpLocks/>
            </p:cNvGrpSpPr>
            <p:nvPr/>
          </p:nvGrpSpPr>
          <p:grpSpPr bwMode="auto">
            <a:xfrm>
              <a:off x="4459" y="1547"/>
              <a:ext cx="38" cy="27"/>
              <a:chOff x="5059" y="1638"/>
              <a:chExt cx="51" cy="31"/>
            </a:xfrm>
          </p:grpSpPr>
          <p:grpSp>
            <p:nvGrpSpPr>
              <p:cNvPr id="218" name="Group 1311"/>
              <p:cNvGrpSpPr>
                <a:grpSpLocks/>
              </p:cNvGrpSpPr>
              <p:nvPr/>
            </p:nvGrpSpPr>
            <p:grpSpPr bwMode="auto">
              <a:xfrm>
                <a:off x="5059" y="1638"/>
                <a:ext cx="51" cy="15"/>
                <a:chOff x="5059" y="1638"/>
                <a:chExt cx="51" cy="15"/>
              </a:xfrm>
            </p:grpSpPr>
            <p:sp>
              <p:nvSpPr>
                <p:cNvPr id="229" name="Oval 1312"/>
                <p:cNvSpPr>
                  <a:spLocks noChangeArrowheads="1"/>
                </p:cNvSpPr>
                <p:nvPr/>
              </p:nvSpPr>
              <p:spPr bwMode="gray">
                <a:xfrm>
                  <a:off x="5059" y="1638"/>
                  <a:ext cx="51" cy="15"/>
                </a:xfrm>
                <a:prstGeom prst="ellipse">
                  <a:avLst/>
                </a:prstGeom>
                <a:solidFill>
                  <a:srgbClr val="F9AE00"/>
                </a:solidFill>
                <a:ln w="3175">
                  <a:solidFill>
                    <a:srgbClr val="7F7F9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0" name="Oval 1313"/>
                <p:cNvSpPr>
                  <a:spLocks noChangeArrowheads="1"/>
                </p:cNvSpPr>
                <p:nvPr/>
              </p:nvSpPr>
              <p:spPr bwMode="gray">
                <a:xfrm>
                  <a:off x="5059" y="1638"/>
                  <a:ext cx="51" cy="14"/>
                </a:xfrm>
                <a:prstGeom prst="ellipse">
                  <a:avLst/>
                </a:prstGeom>
                <a:solidFill>
                  <a:srgbClr val="F9AE00"/>
                </a:solidFill>
                <a:ln w="3175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219" name="Freeform 1314"/>
              <p:cNvSpPr>
                <a:spLocks/>
              </p:cNvSpPr>
              <p:nvPr/>
            </p:nvSpPr>
            <p:spPr bwMode="gray">
              <a:xfrm>
                <a:off x="5064" y="1650"/>
                <a:ext cx="43" cy="19"/>
              </a:xfrm>
              <a:custGeom>
                <a:avLst/>
                <a:gdLst>
                  <a:gd name="T0" fmla="*/ 1 w 172"/>
                  <a:gd name="T1" fmla="*/ 0 h 111"/>
                  <a:gd name="T2" fmla="*/ 0 w 172"/>
                  <a:gd name="T3" fmla="*/ 3 h 111"/>
                  <a:gd name="T4" fmla="*/ 3 w 172"/>
                  <a:gd name="T5" fmla="*/ 3 h 111"/>
                  <a:gd name="T6" fmla="*/ 8 w 172"/>
                  <a:gd name="T7" fmla="*/ 3 h 111"/>
                  <a:gd name="T8" fmla="*/ 11 w 172"/>
                  <a:gd name="T9" fmla="*/ 3 h 111"/>
                  <a:gd name="T10" fmla="*/ 9 w 172"/>
                  <a:gd name="T11" fmla="*/ 0 h 111"/>
                  <a:gd name="T12" fmla="*/ 1 w 172"/>
                  <a:gd name="T13" fmla="*/ 0 h 1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2"/>
                  <a:gd name="T22" fmla="*/ 0 h 111"/>
                  <a:gd name="T23" fmla="*/ 172 w 172"/>
                  <a:gd name="T24" fmla="*/ 111 h 1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2" h="111">
                    <a:moveTo>
                      <a:pt x="20" y="1"/>
                    </a:moveTo>
                    <a:lnTo>
                      <a:pt x="0" y="92"/>
                    </a:lnTo>
                    <a:lnTo>
                      <a:pt x="46" y="111"/>
                    </a:lnTo>
                    <a:lnTo>
                      <a:pt x="131" y="111"/>
                    </a:lnTo>
                    <a:lnTo>
                      <a:pt x="172" y="89"/>
                    </a:lnTo>
                    <a:lnTo>
                      <a:pt x="149" y="0"/>
                    </a:lnTo>
                    <a:lnTo>
                      <a:pt x="20" y="1"/>
                    </a:lnTo>
                    <a:close/>
                  </a:path>
                </a:pathLst>
              </a:cu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Freeform 1315"/>
              <p:cNvSpPr>
                <a:spLocks/>
              </p:cNvSpPr>
              <p:nvPr/>
            </p:nvSpPr>
            <p:spPr bwMode="gray">
              <a:xfrm>
                <a:off x="5064" y="1650"/>
                <a:ext cx="43" cy="18"/>
              </a:xfrm>
              <a:custGeom>
                <a:avLst/>
                <a:gdLst>
                  <a:gd name="T0" fmla="*/ 1 w 170"/>
                  <a:gd name="T1" fmla="*/ 0 h 106"/>
                  <a:gd name="T2" fmla="*/ 0 w 170"/>
                  <a:gd name="T3" fmla="*/ 3 h 106"/>
                  <a:gd name="T4" fmla="*/ 3 w 170"/>
                  <a:gd name="T5" fmla="*/ 3 h 106"/>
                  <a:gd name="T6" fmla="*/ 8 w 170"/>
                  <a:gd name="T7" fmla="*/ 3 h 106"/>
                  <a:gd name="T8" fmla="*/ 11 w 170"/>
                  <a:gd name="T9" fmla="*/ 2 h 106"/>
                  <a:gd name="T10" fmla="*/ 9 w 170"/>
                  <a:gd name="T11" fmla="*/ 0 h 106"/>
                  <a:gd name="T12" fmla="*/ 1 w 170"/>
                  <a:gd name="T13" fmla="*/ 0 h 10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0"/>
                  <a:gd name="T22" fmla="*/ 0 h 106"/>
                  <a:gd name="T23" fmla="*/ 170 w 170"/>
                  <a:gd name="T24" fmla="*/ 106 h 10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0" h="106">
                    <a:moveTo>
                      <a:pt x="17" y="0"/>
                    </a:moveTo>
                    <a:lnTo>
                      <a:pt x="0" y="87"/>
                    </a:lnTo>
                    <a:lnTo>
                      <a:pt x="48" y="106"/>
                    </a:lnTo>
                    <a:lnTo>
                      <a:pt x="128" y="106"/>
                    </a:lnTo>
                    <a:lnTo>
                      <a:pt x="170" y="85"/>
                    </a:lnTo>
                    <a:lnTo>
                      <a:pt x="145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9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1" name="Group 1316"/>
              <p:cNvGrpSpPr>
                <a:grpSpLocks/>
              </p:cNvGrpSpPr>
              <p:nvPr/>
            </p:nvGrpSpPr>
            <p:grpSpPr bwMode="auto">
              <a:xfrm>
                <a:off x="5069" y="1650"/>
                <a:ext cx="31" cy="8"/>
                <a:chOff x="5069" y="1650"/>
                <a:chExt cx="31" cy="8"/>
              </a:xfrm>
            </p:grpSpPr>
            <p:sp>
              <p:nvSpPr>
                <p:cNvPr id="226" name="Oval 1317"/>
                <p:cNvSpPr>
                  <a:spLocks noChangeArrowheads="1"/>
                </p:cNvSpPr>
                <p:nvPr/>
              </p:nvSpPr>
              <p:spPr bwMode="gray">
                <a:xfrm>
                  <a:off x="5069" y="1650"/>
                  <a:ext cx="30" cy="8"/>
                </a:xfrm>
                <a:prstGeom prst="ellipse">
                  <a:avLst/>
                </a:prstGeom>
                <a:solidFill>
                  <a:srgbClr val="F9AE00"/>
                </a:solidFill>
                <a:ln w="3175">
                  <a:solidFill>
                    <a:srgbClr val="7F7F9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27" name="Oval 1318"/>
                <p:cNvSpPr>
                  <a:spLocks noChangeArrowheads="1"/>
                </p:cNvSpPr>
                <p:nvPr/>
              </p:nvSpPr>
              <p:spPr bwMode="gray">
                <a:xfrm>
                  <a:off x="5069" y="1650"/>
                  <a:ext cx="31" cy="8"/>
                </a:xfrm>
                <a:prstGeom prst="ellipse">
                  <a:avLst/>
                </a:prstGeom>
                <a:solidFill>
                  <a:srgbClr val="F9AE00"/>
                </a:solidFill>
                <a:ln w="3175">
                  <a:solidFill>
                    <a:srgbClr val="7F7F9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28" name="Oval 1319"/>
                <p:cNvSpPr>
                  <a:spLocks noChangeArrowheads="1"/>
                </p:cNvSpPr>
                <p:nvPr/>
              </p:nvSpPr>
              <p:spPr bwMode="gray">
                <a:xfrm>
                  <a:off x="5069" y="1650"/>
                  <a:ext cx="31" cy="7"/>
                </a:xfrm>
                <a:prstGeom prst="ellipse">
                  <a:avLst/>
                </a:prstGeom>
                <a:solidFill>
                  <a:srgbClr val="F9AE00"/>
                </a:solidFill>
                <a:ln w="3175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22" name="Group 1320"/>
              <p:cNvGrpSpPr>
                <a:grpSpLocks/>
              </p:cNvGrpSpPr>
              <p:nvPr/>
            </p:nvGrpSpPr>
            <p:grpSpPr bwMode="auto">
              <a:xfrm>
                <a:off x="5064" y="1658"/>
                <a:ext cx="41" cy="10"/>
                <a:chOff x="5064" y="1658"/>
                <a:chExt cx="41" cy="10"/>
              </a:xfrm>
            </p:grpSpPr>
            <p:sp>
              <p:nvSpPr>
                <p:cNvPr id="223" name="Oval 1321"/>
                <p:cNvSpPr>
                  <a:spLocks noChangeArrowheads="1"/>
                </p:cNvSpPr>
                <p:nvPr/>
              </p:nvSpPr>
              <p:spPr bwMode="gray">
                <a:xfrm>
                  <a:off x="5064" y="1659"/>
                  <a:ext cx="40" cy="9"/>
                </a:xfrm>
                <a:prstGeom prst="ellipse">
                  <a:avLst/>
                </a:prstGeom>
                <a:solidFill>
                  <a:srgbClr val="F9AE00"/>
                </a:solidFill>
                <a:ln w="3175">
                  <a:solidFill>
                    <a:srgbClr val="7F7F9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24" name="Oval 1322"/>
                <p:cNvSpPr>
                  <a:spLocks noChangeArrowheads="1"/>
                </p:cNvSpPr>
                <p:nvPr/>
              </p:nvSpPr>
              <p:spPr bwMode="gray">
                <a:xfrm>
                  <a:off x="5066" y="1659"/>
                  <a:ext cx="39" cy="9"/>
                </a:xfrm>
                <a:prstGeom prst="ellipse">
                  <a:avLst/>
                </a:prstGeom>
                <a:solidFill>
                  <a:srgbClr val="F9AE00"/>
                </a:solidFill>
                <a:ln w="3175">
                  <a:solidFill>
                    <a:srgbClr val="7F7F9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25" name="Oval 1323"/>
                <p:cNvSpPr>
                  <a:spLocks noChangeArrowheads="1"/>
                </p:cNvSpPr>
                <p:nvPr/>
              </p:nvSpPr>
              <p:spPr bwMode="gray">
                <a:xfrm>
                  <a:off x="5066" y="1658"/>
                  <a:ext cx="39" cy="10"/>
                </a:xfrm>
                <a:prstGeom prst="ellipse">
                  <a:avLst/>
                </a:prstGeom>
                <a:solidFill>
                  <a:srgbClr val="F9AE00"/>
                </a:solidFill>
                <a:ln w="3175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75000"/>
                    <a:buFont typeface="Wingdings 3" pitchFamily="18" charset="2"/>
                    <a:defRPr sz="2200"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212" name="Oval 1324"/>
            <p:cNvSpPr>
              <a:spLocks noChangeArrowheads="1"/>
            </p:cNvSpPr>
            <p:nvPr/>
          </p:nvSpPr>
          <p:spPr bwMode="gray">
            <a:xfrm>
              <a:off x="4473" y="1559"/>
              <a:ext cx="10" cy="3"/>
            </a:xfrm>
            <a:prstGeom prst="ellipse">
              <a:avLst/>
            </a:prstGeom>
            <a:solidFill>
              <a:srgbClr val="F9AE00"/>
            </a:solidFill>
            <a:ln w="3175">
              <a:solidFill>
                <a:srgbClr val="BFBFD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3" name="Rectangle 1325"/>
            <p:cNvSpPr>
              <a:spLocks noChangeArrowheads="1"/>
            </p:cNvSpPr>
            <p:nvPr/>
          </p:nvSpPr>
          <p:spPr bwMode="gray">
            <a:xfrm>
              <a:off x="4350" y="1591"/>
              <a:ext cx="2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</a:p>
          </p:txBody>
        </p:sp>
        <p:graphicFrame>
          <p:nvGraphicFramePr>
            <p:cNvPr id="214" name="Object 1326"/>
            <p:cNvGraphicFramePr>
              <a:graphicFrameLocks/>
            </p:cNvGraphicFramePr>
            <p:nvPr/>
          </p:nvGraphicFramePr>
          <p:xfrm>
            <a:off x="3639" y="1539"/>
            <a:ext cx="201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36" name="Clip" r:id="rId23" imgW="1898640" imgH="3657600" progId="MS_ClipArt_Gallery.2">
                    <p:embed/>
                  </p:oleObj>
                </mc:Choice>
                <mc:Fallback>
                  <p:oleObj name="Clip" r:id="rId23" imgW="1898640" imgH="3657600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gray">
                        <a:xfrm>
                          <a:off x="3639" y="1539"/>
                          <a:ext cx="201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" name="Rectangle 1327"/>
            <p:cNvSpPr>
              <a:spLocks noChangeArrowheads="1"/>
            </p:cNvSpPr>
            <p:nvPr/>
          </p:nvSpPr>
          <p:spPr bwMode="gray">
            <a:xfrm>
              <a:off x="3625" y="1566"/>
              <a:ext cx="20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P</a:t>
              </a:r>
            </a:p>
          </p:txBody>
        </p:sp>
        <p:graphicFrame>
          <p:nvGraphicFramePr>
            <p:cNvPr id="216" name="Object 1328"/>
            <p:cNvGraphicFramePr>
              <a:graphicFrameLocks/>
            </p:cNvGraphicFramePr>
            <p:nvPr/>
          </p:nvGraphicFramePr>
          <p:xfrm>
            <a:off x="4119" y="1543"/>
            <a:ext cx="201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37" name="Clip" r:id="rId25" imgW="1898640" imgH="3657600" progId="MS_ClipArt_Gallery.2">
                    <p:embed/>
                  </p:oleObj>
                </mc:Choice>
                <mc:Fallback>
                  <p:oleObj name="Clip" r:id="rId25" imgW="1898640" imgH="3657600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gray">
                        <a:xfrm>
                          <a:off x="4119" y="1543"/>
                          <a:ext cx="201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7" name="Rectangle 1329"/>
            <p:cNvSpPr>
              <a:spLocks noChangeArrowheads="1"/>
            </p:cNvSpPr>
            <p:nvPr/>
          </p:nvSpPr>
          <p:spPr bwMode="gray">
            <a:xfrm>
              <a:off x="4105" y="1570"/>
              <a:ext cx="20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Font typeface="Wingdings 3" pitchFamily="18" charset="2"/>
                <a:defRPr sz="22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P</a:t>
              </a:r>
            </a:p>
          </p:txBody>
        </p:sp>
      </p:grpSp>
      <p:sp>
        <p:nvSpPr>
          <p:cNvPr id="1331" name="Text Box 1330"/>
          <p:cNvSpPr txBox="1">
            <a:spLocks noChangeArrowheads="1"/>
          </p:cNvSpPr>
          <p:nvPr/>
        </p:nvSpPr>
        <p:spPr bwMode="gray">
          <a:xfrm>
            <a:off x="540666" y="5558974"/>
            <a:ext cx="176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Household 4 -</a:t>
            </a:r>
          </a:p>
        </p:txBody>
      </p:sp>
      <p:sp>
        <p:nvSpPr>
          <p:cNvPr id="1332" name="Text Box 1331"/>
          <p:cNvSpPr txBox="1">
            <a:spLocks noChangeArrowheads="1"/>
          </p:cNvSpPr>
          <p:nvPr/>
        </p:nvSpPr>
        <p:spPr bwMode="gray">
          <a:xfrm>
            <a:off x="540666" y="3298374"/>
            <a:ext cx="176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Household 1 -</a:t>
            </a:r>
          </a:p>
        </p:txBody>
      </p:sp>
      <p:sp>
        <p:nvSpPr>
          <p:cNvPr id="1333" name="Text Box 1332"/>
          <p:cNvSpPr txBox="1">
            <a:spLocks noChangeArrowheads="1"/>
          </p:cNvSpPr>
          <p:nvPr/>
        </p:nvSpPr>
        <p:spPr bwMode="gray">
          <a:xfrm>
            <a:off x="540666" y="4073074"/>
            <a:ext cx="176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Household 2 -</a:t>
            </a:r>
          </a:p>
        </p:txBody>
      </p:sp>
      <p:sp>
        <p:nvSpPr>
          <p:cNvPr id="1334" name="Text Box 1333"/>
          <p:cNvSpPr txBox="1">
            <a:spLocks noChangeArrowheads="1"/>
          </p:cNvSpPr>
          <p:nvPr/>
        </p:nvSpPr>
        <p:spPr bwMode="gray">
          <a:xfrm>
            <a:off x="540666" y="4758874"/>
            <a:ext cx="176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Household 3 -</a:t>
            </a:r>
          </a:p>
        </p:txBody>
      </p:sp>
      <p:sp>
        <p:nvSpPr>
          <p:cNvPr id="1335" name="Rectangle 1334"/>
          <p:cNvSpPr>
            <a:spLocks noChangeArrowheads="1"/>
          </p:cNvSpPr>
          <p:nvPr/>
        </p:nvSpPr>
        <p:spPr bwMode="gray">
          <a:xfrm>
            <a:off x="163290" y="1128492"/>
            <a:ext cx="8382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tabLst>
                <a:tab pos="228600" algn="l"/>
              </a:tabLst>
              <a:defRPr sz="22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28600" algn="l"/>
              </a:tabLst>
              <a:defRPr sz="22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28600" algn="l"/>
              </a:tabLst>
              <a:defRPr sz="22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28600" algn="l"/>
              </a:tabLst>
              <a:defRPr sz="22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28600" algn="l"/>
              </a:tabLst>
              <a:defRPr sz="22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tabLst>
                <a:tab pos="228600" algn="l"/>
              </a:tabLst>
              <a:defRPr sz="22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tabLst>
                <a:tab pos="228600" algn="l"/>
              </a:tabLst>
              <a:defRPr sz="22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tabLst>
                <a:tab pos="228600" algn="l"/>
              </a:tabLst>
              <a:defRPr sz="22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tabLst>
                <a:tab pos="228600" algn="l"/>
              </a:tabLst>
              <a:defRPr sz="22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1"/>
              </a:buClr>
              <a:buFont typeface="Wingdings 3" pitchFamily="18" charset="2"/>
              <a:buChar char=""/>
            </a:pPr>
            <a:r>
              <a:rPr lang="en-US" altLang="en-US" sz="2000" dirty="0">
                <a:solidFill>
                  <a:schemeClr val="tx1"/>
                </a:solidFill>
              </a:rPr>
              <a:t>Purchase pairs are calculated to measure affiliations among the items. Items which show high amount of switching will show a high level of affiliation.</a:t>
            </a:r>
          </a:p>
        </p:txBody>
      </p:sp>
      <p:sp>
        <p:nvSpPr>
          <p:cNvPr id="1336" name="Rectangle 1335"/>
          <p:cNvSpPr>
            <a:spLocks noGrp="1" noChangeArrowheads="1"/>
          </p:cNvSpPr>
          <p:nvPr>
            <p:ph type="title"/>
          </p:nvPr>
        </p:nvSpPr>
        <p:spPr>
          <a:xfrm>
            <a:off x="279400" y="239713"/>
            <a:ext cx="8407400" cy="955675"/>
          </a:xfrm>
          <a:noFill/>
        </p:spPr>
        <p:txBody>
          <a:bodyPr anchor="ctr"/>
          <a:lstStyle/>
          <a:p>
            <a:pPr eaLnBrk="1" hangingPunct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 1.  Calculate the Interaction from all purchases… (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cntd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.) </a:t>
            </a:r>
          </a:p>
        </p:txBody>
      </p:sp>
      <p:sp>
        <p:nvSpPr>
          <p:cNvPr id="1337" name="Text Box 1337"/>
          <p:cNvSpPr txBox="1">
            <a:spLocks noChangeArrowheads="1"/>
          </p:cNvSpPr>
          <p:nvPr/>
        </p:nvSpPr>
        <p:spPr bwMode="auto">
          <a:xfrm>
            <a:off x="394865" y="2139499"/>
            <a:ext cx="640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 i="1" dirty="0">
                <a:solidFill>
                  <a:schemeClr val="tx1"/>
                </a:solidFill>
              </a:rPr>
              <a:t>Category purchases over the past 52 or 104 weeks</a:t>
            </a:r>
          </a:p>
        </p:txBody>
      </p:sp>
      <p:sp>
        <p:nvSpPr>
          <p:cNvPr id="1338" name="Rectangle 1338"/>
          <p:cNvSpPr>
            <a:spLocks noChangeArrowheads="1"/>
          </p:cNvSpPr>
          <p:nvPr/>
        </p:nvSpPr>
        <p:spPr bwMode="auto">
          <a:xfrm>
            <a:off x="7551066" y="4751862"/>
            <a:ext cx="762000" cy="6096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9" name="Rectangle 1339"/>
          <p:cNvSpPr>
            <a:spLocks noChangeArrowheads="1"/>
          </p:cNvSpPr>
          <p:nvPr/>
        </p:nvSpPr>
        <p:spPr bwMode="auto">
          <a:xfrm>
            <a:off x="6636666" y="3907974"/>
            <a:ext cx="762000" cy="6096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40" name="Rectangle 1340"/>
          <p:cNvSpPr>
            <a:spLocks noChangeArrowheads="1"/>
          </p:cNvSpPr>
          <p:nvPr/>
        </p:nvSpPr>
        <p:spPr bwMode="auto">
          <a:xfrm>
            <a:off x="6255666" y="3222174"/>
            <a:ext cx="762000" cy="6096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41" name="Rectangle 1341"/>
          <p:cNvSpPr>
            <a:spLocks noChangeArrowheads="1"/>
          </p:cNvSpPr>
          <p:nvPr/>
        </p:nvSpPr>
        <p:spPr bwMode="auto">
          <a:xfrm>
            <a:off x="5493666" y="3222174"/>
            <a:ext cx="685800" cy="6096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42" name="Rectangle 1342"/>
          <p:cNvSpPr>
            <a:spLocks noChangeArrowheads="1"/>
          </p:cNvSpPr>
          <p:nvPr/>
        </p:nvSpPr>
        <p:spPr bwMode="auto">
          <a:xfrm>
            <a:off x="4655466" y="3222174"/>
            <a:ext cx="762000" cy="6096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43" name="Rectangle 1343"/>
          <p:cNvSpPr>
            <a:spLocks noChangeArrowheads="1"/>
          </p:cNvSpPr>
          <p:nvPr/>
        </p:nvSpPr>
        <p:spPr bwMode="auto">
          <a:xfrm>
            <a:off x="3817266" y="3222174"/>
            <a:ext cx="762000" cy="6096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44" name="Rectangle 1344"/>
          <p:cNvSpPr>
            <a:spLocks noChangeArrowheads="1"/>
          </p:cNvSpPr>
          <p:nvPr/>
        </p:nvSpPr>
        <p:spPr bwMode="auto">
          <a:xfrm>
            <a:off x="2979066" y="3222174"/>
            <a:ext cx="762000" cy="6096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45" name="Rectangle 1345"/>
          <p:cNvSpPr>
            <a:spLocks noChangeArrowheads="1"/>
          </p:cNvSpPr>
          <p:nvPr/>
        </p:nvSpPr>
        <p:spPr bwMode="auto">
          <a:xfrm>
            <a:off x="5798466" y="3907974"/>
            <a:ext cx="762000" cy="6096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46" name="Rectangle 1346"/>
          <p:cNvSpPr>
            <a:spLocks noChangeArrowheads="1"/>
          </p:cNvSpPr>
          <p:nvPr/>
        </p:nvSpPr>
        <p:spPr bwMode="auto">
          <a:xfrm>
            <a:off x="5036466" y="3907974"/>
            <a:ext cx="685800" cy="6096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47" name="Rectangle 1347"/>
          <p:cNvSpPr>
            <a:spLocks noChangeArrowheads="1"/>
          </p:cNvSpPr>
          <p:nvPr/>
        </p:nvSpPr>
        <p:spPr bwMode="auto">
          <a:xfrm>
            <a:off x="4198266" y="3907974"/>
            <a:ext cx="762000" cy="6096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48" name="Rectangle 1348"/>
          <p:cNvSpPr>
            <a:spLocks noChangeArrowheads="1"/>
          </p:cNvSpPr>
          <p:nvPr/>
        </p:nvSpPr>
        <p:spPr bwMode="auto">
          <a:xfrm>
            <a:off x="3360066" y="3899848"/>
            <a:ext cx="762000" cy="6096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49" name="Rectangle 1349"/>
          <p:cNvSpPr>
            <a:spLocks noChangeArrowheads="1"/>
          </p:cNvSpPr>
          <p:nvPr/>
        </p:nvSpPr>
        <p:spPr bwMode="auto">
          <a:xfrm>
            <a:off x="7551066" y="5431974"/>
            <a:ext cx="762000" cy="6096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50" name="Rectangle 1350"/>
          <p:cNvSpPr>
            <a:spLocks noChangeArrowheads="1"/>
          </p:cNvSpPr>
          <p:nvPr/>
        </p:nvSpPr>
        <p:spPr bwMode="auto">
          <a:xfrm>
            <a:off x="6636666" y="4751862"/>
            <a:ext cx="838200" cy="6096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51" name="Rectangle 1351"/>
          <p:cNvSpPr>
            <a:spLocks noChangeArrowheads="1"/>
          </p:cNvSpPr>
          <p:nvPr/>
        </p:nvSpPr>
        <p:spPr bwMode="auto">
          <a:xfrm>
            <a:off x="6636666" y="5431974"/>
            <a:ext cx="838200" cy="6096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52" name="Rectangle 1352"/>
          <p:cNvSpPr>
            <a:spLocks noChangeArrowheads="1"/>
          </p:cNvSpPr>
          <p:nvPr/>
        </p:nvSpPr>
        <p:spPr bwMode="auto">
          <a:xfrm>
            <a:off x="5798466" y="4746174"/>
            <a:ext cx="838200" cy="6096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53" name="Rectangle 1353"/>
          <p:cNvSpPr>
            <a:spLocks noChangeArrowheads="1"/>
          </p:cNvSpPr>
          <p:nvPr/>
        </p:nvSpPr>
        <p:spPr bwMode="auto">
          <a:xfrm>
            <a:off x="5798466" y="5431974"/>
            <a:ext cx="838200" cy="6096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54" name="Rectangle 1354"/>
          <p:cNvSpPr>
            <a:spLocks noChangeArrowheads="1"/>
          </p:cNvSpPr>
          <p:nvPr/>
        </p:nvSpPr>
        <p:spPr bwMode="auto">
          <a:xfrm>
            <a:off x="5036466" y="4746174"/>
            <a:ext cx="685800" cy="6096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55" name="Rectangle 1355"/>
          <p:cNvSpPr>
            <a:spLocks noChangeArrowheads="1"/>
          </p:cNvSpPr>
          <p:nvPr/>
        </p:nvSpPr>
        <p:spPr bwMode="auto">
          <a:xfrm>
            <a:off x="5036466" y="5431974"/>
            <a:ext cx="685800" cy="6096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56" name="Rectangle 1356"/>
          <p:cNvSpPr>
            <a:spLocks noChangeArrowheads="1"/>
          </p:cNvSpPr>
          <p:nvPr/>
        </p:nvSpPr>
        <p:spPr bwMode="auto">
          <a:xfrm>
            <a:off x="4198266" y="4746174"/>
            <a:ext cx="762000" cy="6096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57" name="Rectangle 1357"/>
          <p:cNvSpPr>
            <a:spLocks noChangeArrowheads="1"/>
          </p:cNvSpPr>
          <p:nvPr/>
        </p:nvSpPr>
        <p:spPr bwMode="auto">
          <a:xfrm>
            <a:off x="4198266" y="5431974"/>
            <a:ext cx="762000" cy="6096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58" name="Rectangle 1358"/>
          <p:cNvSpPr>
            <a:spLocks noChangeArrowheads="1"/>
          </p:cNvSpPr>
          <p:nvPr/>
        </p:nvSpPr>
        <p:spPr bwMode="auto">
          <a:xfrm>
            <a:off x="3360066" y="4751862"/>
            <a:ext cx="762000" cy="6096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59" name="Rectangle 1359"/>
          <p:cNvSpPr>
            <a:spLocks noChangeArrowheads="1"/>
          </p:cNvSpPr>
          <p:nvPr/>
        </p:nvSpPr>
        <p:spPr bwMode="auto">
          <a:xfrm>
            <a:off x="3360066" y="5431974"/>
            <a:ext cx="762000" cy="6096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Wingdings 3" pitchFamily="18" charset="2"/>
              <a:defRPr sz="22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60" name="TextBox 1359"/>
          <p:cNvSpPr txBox="1"/>
          <p:nvPr/>
        </p:nvSpPr>
        <p:spPr>
          <a:xfrm>
            <a:off x="7326705" y="2536374"/>
            <a:ext cx="1436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Most recent purchase</a:t>
            </a:r>
          </a:p>
        </p:txBody>
      </p:sp>
      <p:cxnSp>
        <p:nvCxnSpPr>
          <p:cNvPr id="1361" name="Straight Arrow Connector 1360"/>
          <p:cNvCxnSpPr>
            <a:stCxn id="1360" idx="1"/>
          </p:cNvCxnSpPr>
          <p:nvPr/>
        </p:nvCxnSpPr>
        <p:spPr>
          <a:xfrm flipH="1">
            <a:off x="3988086" y="2797984"/>
            <a:ext cx="3338619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2" name="TextBox 1361"/>
          <p:cNvSpPr txBox="1"/>
          <p:nvPr/>
        </p:nvSpPr>
        <p:spPr>
          <a:xfrm>
            <a:off x="2888320" y="2543634"/>
            <a:ext cx="128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Older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purchase</a:t>
            </a:r>
          </a:p>
        </p:txBody>
      </p:sp>
    </p:spTree>
    <p:extLst>
      <p:ext uri="{BB962C8B-B14F-4D97-AF65-F5344CB8AC3E}">
        <p14:creationId xmlns:p14="http://schemas.microsoft.com/office/powerpoint/2010/main" val="235667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23800" y="304800"/>
            <a:ext cx="8711130" cy="631818"/>
          </a:xfrm>
          <a:noFill/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Step 2 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Based on an affiliation index . . . Higher the affiliation, higher is the substitutability 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524000" y="2286000"/>
            <a:ext cx="4488416" cy="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75876" y="2058319"/>
            <a:ext cx="2435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tabLst>
                <a:tab pos="119063" algn="l"/>
              </a:tabLst>
            </a:pPr>
            <a:r>
              <a:rPr lang="en-US" sz="1100" b="1" dirty="0">
                <a:solidFill>
                  <a:schemeClr val="bg2">
                    <a:lumMod val="10000"/>
                  </a:schemeClr>
                </a:solidFill>
              </a:rPr>
              <a:t>Brand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56141" y="2721441"/>
            <a:ext cx="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6200000">
            <a:off x="-465355" y="3582449"/>
            <a:ext cx="2435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tabLst>
                <a:tab pos="119063" algn="l"/>
              </a:tabLst>
            </a:pPr>
            <a:r>
              <a:rPr lang="en-US" sz="1100" b="1" dirty="0">
                <a:solidFill>
                  <a:schemeClr val="bg2">
                    <a:lumMod val="10000"/>
                  </a:schemeClr>
                </a:solidFill>
              </a:rPr>
              <a:t>Brand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822787"/>
              </p:ext>
            </p:extLst>
          </p:nvPr>
        </p:nvGraphicFramePr>
        <p:xfrm>
          <a:off x="1143000" y="2530777"/>
          <a:ext cx="5486399" cy="2400463"/>
        </p:xfrm>
        <a:graphic>
          <a:graphicData uri="http://schemas.openxmlformats.org/drawingml/2006/table">
            <a:tbl>
              <a:tblPr/>
              <a:tblGrid>
                <a:gridCol w="1999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31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1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31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79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Pepsi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Coke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Mt.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up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Pepsi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Coke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Sprite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Mt. Dew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117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0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up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135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934200" y="5652776"/>
            <a:ext cx="485800" cy="2308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572400" y="5630840"/>
            <a:ext cx="1600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99% significance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1371600"/>
            <a:ext cx="814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Purchase pairs are then converted to Affiliation Index based on switching between items vs. the share of the item</a:t>
            </a:r>
          </a:p>
        </p:txBody>
      </p:sp>
    </p:spTree>
    <p:extLst>
      <p:ext uri="{BB962C8B-B14F-4D97-AF65-F5344CB8AC3E}">
        <p14:creationId xmlns:p14="http://schemas.microsoft.com/office/powerpoint/2010/main" val="2440823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23800" y="304800"/>
            <a:ext cx="8711130" cy="631818"/>
          </a:xfrm>
          <a:noFill/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Step 3 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Affiliation Indices are transformed into distances… smaller the distance , higher is the similarity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798948" y="1566271"/>
            <a:ext cx="2447769" cy="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50824" y="1338590"/>
            <a:ext cx="2435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tabLst>
                <a:tab pos="119063" algn="l"/>
              </a:tabLst>
            </a:pPr>
            <a:r>
              <a:rPr lang="en-US" sz="1100" b="1" dirty="0">
                <a:solidFill>
                  <a:schemeClr val="bg2">
                    <a:lumMod val="10000"/>
                  </a:schemeClr>
                </a:solidFill>
              </a:rPr>
              <a:t>Brand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24161" y="2421962"/>
            <a:ext cx="0" cy="930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6200000">
            <a:off x="-497926" y="2250527"/>
            <a:ext cx="1409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tabLst>
                <a:tab pos="119063" algn="l"/>
              </a:tabLst>
            </a:pPr>
            <a:r>
              <a:rPr lang="en-US" sz="1100" b="1" dirty="0">
                <a:solidFill>
                  <a:schemeClr val="bg2">
                    <a:lumMod val="10000"/>
                  </a:schemeClr>
                </a:solidFill>
              </a:rPr>
              <a:t>Brand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442231"/>
              </p:ext>
            </p:extLst>
          </p:nvPr>
        </p:nvGraphicFramePr>
        <p:xfrm>
          <a:off x="410228" y="1676401"/>
          <a:ext cx="4466571" cy="1828799"/>
        </p:xfrm>
        <a:graphic>
          <a:graphicData uri="http://schemas.openxmlformats.org/drawingml/2006/table">
            <a:tbl>
              <a:tblPr/>
              <a:tblGrid>
                <a:gridCol w="1627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9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Pepsi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Coke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Mt.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up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Pepsi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Coke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Sprite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0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Mt. Dew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117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up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E6E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135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Curved Down Arrow 6"/>
          <p:cNvSpPr/>
          <p:nvPr/>
        </p:nvSpPr>
        <p:spPr>
          <a:xfrm rot="5400000">
            <a:off x="4694519" y="3458881"/>
            <a:ext cx="1600200" cy="9308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723425"/>
              </p:ext>
            </p:extLst>
          </p:nvPr>
        </p:nvGraphicFramePr>
        <p:xfrm>
          <a:off x="410138" y="3886200"/>
          <a:ext cx="4501916" cy="1744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4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0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0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70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Description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Pepsi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Coke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Sprite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Mt. Dew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7 up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Pepsi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0.009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0.012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0.014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0.011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4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Coke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0.009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0.011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0.011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0.011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Sprite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0.012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0.011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0.009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0.0075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Mt. Dew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0.014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0.011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0.009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0.0072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74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7 up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0.011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0.011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0.0075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0.0072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94719" y="2773740"/>
            <a:ext cx="3077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Coke, Pepsi have the smallest distance with each other.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Similarly, Mt. Dew, Sprite and 7 Up have smallest distance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37483681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iUuDNPWRB.X2pZCc7a3u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Ip_JYBJTgaDATYVfY9MG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tPv_YeXQIuHH4Ot5gW9lQ"/>
</p:tagLst>
</file>

<file path=ppt/theme/theme1.xml><?xml version="1.0" encoding="utf-8"?>
<a:theme xmlns:a="http://schemas.openxmlformats.org/drawingml/2006/main" name="PowerPoint Template">
  <a:themeElements>
    <a:clrScheme name="IRi Documents">
      <a:dk1>
        <a:srgbClr val="616365"/>
      </a:dk1>
      <a:lt1>
        <a:sysClr val="window" lastClr="FFFFFF"/>
      </a:lt1>
      <a:dk2>
        <a:srgbClr val="616365"/>
      </a:dk2>
      <a:lt2>
        <a:srgbClr val="E0E1DD"/>
      </a:lt2>
      <a:accent1>
        <a:srgbClr val="002776"/>
      </a:accent1>
      <a:accent2>
        <a:srgbClr val="D2492A"/>
      </a:accent2>
      <a:accent3>
        <a:srgbClr val="009FDA"/>
      </a:accent3>
      <a:accent4>
        <a:srgbClr val="002776"/>
      </a:accent4>
      <a:accent5>
        <a:srgbClr val="D2492A"/>
      </a:accent5>
      <a:accent6>
        <a:srgbClr val="009FDA"/>
      </a:accent6>
      <a:hlink>
        <a:srgbClr val="009FDA"/>
      </a:hlink>
      <a:folHlink>
        <a:srgbClr val="002776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10796</TotalTime>
  <Words>1427</Words>
  <Application>Microsoft Office PowerPoint</Application>
  <PresentationFormat>On-screen Show (4:3)</PresentationFormat>
  <Paragraphs>329</Paragraphs>
  <Slides>15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Courier New</vt:lpstr>
      <vt:lpstr>Times New Roman</vt:lpstr>
      <vt:lpstr>Verdana</vt:lpstr>
      <vt:lpstr>Wingdings 3</vt:lpstr>
      <vt:lpstr>PowerPoint Template</vt:lpstr>
      <vt:lpstr>think-cell Slide</vt:lpstr>
      <vt:lpstr>Clip</vt:lpstr>
      <vt:lpstr>Dendrogram Overview</vt:lpstr>
      <vt:lpstr>What is a Dendrogram??</vt:lpstr>
      <vt:lpstr>Dendrogram Methodology</vt:lpstr>
      <vt:lpstr>Dendrogram Timing &amp; Best Practice Approach/Application</vt:lpstr>
      <vt:lpstr>The Item analysis (Dendrogram) is based on panelist buying behavior to determine items that should cluster together</vt:lpstr>
      <vt:lpstr>Step 1.  Construct the Input Database</vt:lpstr>
      <vt:lpstr>Step 1.  Calculate the Interaction from all purchases… (cntd.) </vt:lpstr>
      <vt:lpstr>Step 2 : Based on an affiliation index . . . Higher the affiliation, higher is the substitutability </vt:lpstr>
      <vt:lpstr>Step 3 : Affiliation Indices are transformed into distances… smaller the distance , higher is the similarity</vt:lpstr>
      <vt:lpstr>Step 4 : Use the distances to then cluster items based on smallest to largest distances</vt:lpstr>
      <vt:lpstr>Step-by-Step Example Dendrogram (Item Analysis): Candles OpStudy</vt:lpstr>
      <vt:lpstr>Use Case of a high-level decision tree:  Candles Evaluating and Exporting the product groupings…</vt:lpstr>
      <vt:lpstr>Use Case of a high-level decision tree:  Candles Chart view and Grid view</vt:lpstr>
      <vt:lpstr>PowerPoint Presentation</vt:lpstr>
      <vt:lpstr>Macro Customer Decision Tree in Unify = Item Analysis Reports Use Case high-level decision tree:  Candles</vt:lpstr>
    </vt:vector>
  </TitlesOfParts>
  <Company>IRI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Shopper Behavior to Optimize Forecasts and Business Plans</dc:title>
  <dc:creator>User</dc:creator>
  <cp:lastModifiedBy>Powar, Abhay</cp:lastModifiedBy>
  <cp:revision>292</cp:revision>
  <dcterms:created xsi:type="dcterms:W3CDTF">2015-02-18T15:26:48Z</dcterms:created>
  <dcterms:modified xsi:type="dcterms:W3CDTF">2019-02-25T06:18:46Z</dcterms:modified>
</cp:coreProperties>
</file>