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jxeOUFGY1L1zGMgK9C+i/q650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5"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6"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2332440" y="2881080"/>
            <a:ext cx="4856760" cy="1646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287760" cy="10058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>
            <p:ph type="title"/>
          </p:nvPr>
        </p:nvSpPr>
        <p:spPr>
          <a:xfrm>
            <a:off x="2332440" y="2881080"/>
            <a:ext cx="4856760" cy="3551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5739480" y="8610120"/>
            <a:ext cx="1029960" cy="55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2332440" y="8610120"/>
            <a:ext cx="3341880" cy="55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834600" y="8610120"/>
            <a:ext cx="3546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b="0" i="0" sz="8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635400" y="4772520"/>
            <a:ext cx="6501240" cy="4311720"/>
          </a:xfrm>
          <a:prstGeom prst="rect">
            <a:avLst/>
          </a:prstGeom>
          <a:gradFill>
            <a:gsLst>
              <a:gs pos="0">
                <a:srgbClr val="FF9400"/>
              </a:gs>
              <a:gs pos="32000">
                <a:srgbClr val="FF9400"/>
              </a:gs>
              <a:gs pos="58000">
                <a:srgbClr val="FF9400"/>
              </a:gs>
              <a:gs pos="100000">
                <a:srgbClr val="FFC000"/>
              </a:gs>
            </a:gsLst>
            <a:lin ang="5400000" scaled="0"/>
          </a:gradFill>
          <a:ln cap="flat" cmpd="sng" w="25400">
            <a:solidFill>
              <a:srgbClr val="A783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35400" y="4772875"/>
            <a:ext cx="65013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December 5 ○ 3:30 - 6:00 ○ MS 215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Free food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SIAM Memberships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b="1" i="0" sz="30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3:30 - 3:45 -- Coffee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3:45 - 4:00 -- Introduction to SIAM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4:00 - 4:45 -- Plenary talk: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Science of Nuclear Security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4:45 - 5:00 -- New Member Signup and Photo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5:00 - 6:00 -- Reception with food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details at: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https://siam-unr.github.io/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855" y="1526270"/>
            <a:ext cx="2004840" cy="30070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554040" y="1520280"/>
            <a:ext cx="4455720" cy="13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First Annual Meeting of University Nevada, Reno Student Chapter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41520" y="2867400"/>
            <a:ext cx="4168800" cy="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Featuring Plenary Speaker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54040" y="3270600"/>
            <a:ext cx="4343760" cy="13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Dr. Marylesa Howard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Applied Mathematician and Supervisor at Nevada National Security Site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439275" y="307075"/>
            <a:ext cx="5697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Society for Industrial and Applied</a:t>
            </a: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Mathematics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13300" l="30778" r="33672" t="2785"/>
          <a:stretch/>
        </p:blipFill>
        <p:spPr>
          <a:xfrm>
            <a:off x="-10" y="5"/>
            <a:ext cx="1036800" cy="1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