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5391-9CE2-4CD3-9267-11F9A3F29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31F738-2BFB-4236-9671-4A8099C6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D8CAE-18AC-4A39-AE0A-03A2245A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AAD8C-FB5D-4BD2-8609-FB0EABFB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9D7CC-15BD-43A2-8667-0836F374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44393-94D5-49B6-B711-B015F388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451AC-32AD-4260-9984-BF9C6F4D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5CD23-5416-4863-90FF-B7DCA092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8DE75-DDBC-4C39-9037-42243FF8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2D4E0-1C71-4E88-8D54-2F4DBB37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D0B84D-7DAA-4EBC-8F91-CB3C07E06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296AD-04BC-4D27-A731-FCF4B2626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EAFF6-C8B2-4C64-B5BD-2246C86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9AD3B-7876-4938-AAA1-12E84D51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EF6E3-2D50-4B41-BB48-806100F6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49B3A-CA00-465B-9644-8F68F159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931BE-C26A-401D-94CD-99DC7A95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7146-350D-4F92-B060-ADCB7E2E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6743-F0D0-4977-B93B-979F48E4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D4B52-2DDE-4CD2-80DB-0274136E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DC41C-5E13-40C0-AC1D-94C20F05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907A2-F0B4-49CA-A58A-20B38997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8FBC0-A13D-4475-A8D8-88D5A4F7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79CA0-9B66-466F-9369-CDE1A0EF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4027C-57D3-49FF-9D6B-AC68E3A0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CADE7-C83E-4B69-B405-2769E569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79C7D-D6A7-4870-B544-52207241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5ABA5-E7CF-4177-BC2F-FE29A6808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B4B46-DC0E-4A72-B421-684C685F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23D57-FACF-4289-B09B-14FCC524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87093-25AE-477E-AC68-C373AFBC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4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25D5-3870-4BBC-8E43-08B9F4F6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ED138-A118-44A7-BF55-FCA602DA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B3628-EA31-46B2-9E53-1708D3FFD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91246-6F5D-40BA-B9DF-8E2524882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709E1C-C9EE-450A-84FE-099C9687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AB4E06-AFE6-4776-945E-C0718B0A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F0CC8D-ECF6-4ED2-9383-B58D9424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D7CDC7-5B55-4502-A864-F6DED57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5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E096-4709-44C4-BCB8-F10D3123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105A6-02C0-4B26-A6B9-9C9FAB1A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C97B3-D26A-47CF-B151-37C18672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B9C86F-647F-4D8A-8B7F-9C6455F8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8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1DC126-B16B-487B-A49D-9664E01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580AE-5102-4082-8CEA-32F16F2C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DFB52-73DC-4013-878D-238AF158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80BD5-88F0-4F65-A1CF-4C36BE55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00AE4-6D3C-4AB6-AA92-B41CA0C0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819DB-C61D-41BA-830A-F1E838B18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FB3AF-6633-4668-BA27-2F6A91E6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7B60B-29A6-4E0F-898A-DC6268E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594D0-91A2-4D26-8257-A205293D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9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89164-3FBF-462F-92E7-EFCB965B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543DE-13A5-4A79-854E-2B0B2D023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42F4BF-AACA-4339-B961-DA6A2C13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A6028-18F5-453C-BB7D-614BEE2A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8BAB6-EC3B-4782-905E-8CCA0837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057E2-DE86-4580-A8FF-185569C0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2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B955C-D5EB-4782-9E8C-FFA3035B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7E64C-ABDF-4EBB-83A6-9F85BED9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E3C1A-918D-4464-9229-64F64E475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A0AE-6D05-4718-A2C7-EB774BFC651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37C94-97A9-4C2F-9B8C-F9F288F29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E2788-451A-40D7-ADEE-6E3C0C32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2C86-4A48-4EE3-A1DC-8D9505359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5B261-363B-4B24-8A12-5C62E34A0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novel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73ADA3-6D0D-42DB-B88A-2A0C48105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单人后端：陈家俊</a:t>
            </a:r>
            <a:r>
              <a:rPr lang="en-US" altLang="zh-CN" dirty="0"/>
              <a:t>832003328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E479B-A671-4A65-8380-8DFF9C2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使用框架：</a:t>
            </a:r>
            <a:r>
              <a:rPr lang="en-US" altLang="zh-CN" dirty="0" err="1"/>
              <a:t>springboot+mybatisplus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850526-2A30-4D00-98D4-172AF8147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365" y="1778491"/>
            <a:ext cx="286140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F2FA53-5C3F-4320-804C-6BE3984C28E6}"/>
              </a:ext>
            </a:extLst>
          </p:cNvPr>
          <p:cNvSpPr txBox="1"/>
          <p:nvPr/>
        </p:nvSpPr>
        <p:spPr>
          <a:xfrm>
            <a:off x="5514680" y="2933151"/>
            <a:ext cx="427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：持久层</a:t>
            </a:r>
            <a:endParaRPr lang="en-US" altLang="zh-CN" dirty="0"/>
          </a:p>
          <a:p>
            <a:r>
              <a:rPr lang="en-US" altLang="zh-CN" dirty="0"/>
              <a:t>Entity</a:t>
            </a:r>
            <a:r>
              <a:rPr lang="zh-CN" altLang="en-US" dirty="0"/>
              <a:t>：实体类，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-apple-system"/>
              </a:rPr>
              <a:t>实现持久层的数据存储</a:t>
            </a:r>
            <a:endParaRPr lang="en-US" altLang="zh-CN" dirty="0"/>
          </a:p>
          <a:p>
            <a:r>
              <a:rPr lang="en-US" altLang="zh-CN" dirty="0"/>
              <a:t>Service</a:t>
            </a:r>
            <a:r>
              <a:rPr lang="zh-CN" altLang="en-US" dirty="0"/>
              <a:t>：业务层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：表现层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528D1D-9EC7-40D8-B51A-4170A63746EE}"/>
              </a:ext>
            </a:extLst>
          </p:cNvPr>
          <p:cNvSpPr txBox="1"/>
          <p:nvPr/>
        </p:nvSpPr>
        <p:spPr>
          <a:xfrm>
            <a:off x="5514680" y="4590854"/>
            <a:ext cx="6014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Common</a:t>
            </a:r>
            <a:r>
              <a:rPr lang="zh-CN" altLang="en-US" dirty="0"/>
              <a:t>：自定义工具类和自定义异常类</a:t>
            </a:r>
            <a:endParaRPr lang="en-US" altLang="zh-CN" dirty="0"/>
          </a:p>
          <a:p>
            <a:r>
              <a:rPr lang="en-US" altLang="zh-CN" dirty="0"/>
              <a:t>Config</a:t>
            </a:r>
            <a:r>
              <a:rPr lang="zh-CN" altLang="en-US" dirty="0"/>
              <a:t>：</a:t>
            </a:r>
            <a:r>
              <a:rPr lang="en-US" altLang="zh-CN" dirty="0" err="1"/>
              <a:t>SpringSecurity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Handler</a:t>
            </a:r>
            <a:r>
              <a:rPr lang="zh-CN" altLang="en-US" dirty="0"/>
              <a:t>：全局异常处理器</a:t>
            </a:r>
            <a:endParaRPr lang="en-US" altLang="zh-CN" dirty="0"/>
          </a:p>
          <a:p>
            <a:r>
              <a:rPr lang="en-US" altLang="zh-CN" dirty="0"/>
              <a:t>Custom</a:t>
            </a:r>
            <a:r>
              <a:rPr lang="zh-CN" altLang="en-US" dirty="0"/>
              <a:t>：其他关于用户的处理器</a:t>
            </a:r>
            <a:endParaRPr lang="en-US" altLang="zh-CN" dirty="0"/>
          </a:p>
          <a:p>
            <a:r>
              <a:rPr lang="en-US" altLang="zh-CN" dirty="0"/>
              <a:t>VO:</a:t>
            </a:r>
            <a:r>
              <a:rPr lang="zh-CN" altLang="en-US" dirty="0"/>
              <a:t>用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-apple-system"/>
              </a:rPr>
              <a:t>于逻辑层和表示层之间书架的数据处理封装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4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67B7E-F97E-4CFB-86EE-902CB530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0E290C-2E0D-4E3D-8DE4-D5D584AB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3" y="1976454"/>
            <a:ext cx="4713293" cy="36513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F16711-331A-47D0-B625-F405E16176BF}"/>
              </a:ext>
            </a:extLst>
          </p:cNvPr>
          <p:cNvSpPr txBox="1"/>
          <p:nvPr/>
        </p:nvSpPr>
        <p:spPr>
          <a:xfrm>
            <a:off x="5769204" y="2243579"/>
            <a:ext cx="6422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自定义异常类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一些常量和枚举类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MD5</a:t>
            </a:r>
            <a:r>
              <a:rPr lang="zh-CN" altLang="en-US" dirty="0"/>
              <a:t>加密工具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page</a:t>
            </a:r>
            <a:r>
              <a:rPr lang="zh-CN" altLang="en-US" dirty="0"/>
              <a:t>的工具类</a:t>
            </a:r>
            <a:endParaRPr lang="en-US" altLang="zh-CN" dirty="0"/>
          </a:p>
          <a:p>
            <a:r>
              <a:rPr lang="zh-CN" altLang="en-US" dirty="0"/>
              <a:t>查询的分页和排序工具类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向前端返回统一数据，便于前端人员管理</a:t>
            </a:r>
            <a:endParaRPr lang="en-US" altLang="zh-CN" dirty="0"/>
          </a:p>
          <a:p>
            <a:r>
              <a:rPr lang="zh-CN" altLang="en-US" dirty="0"/>
              <a:t>防止</a:t>
            </a:r>
            <a:r>
              <a:rPr lang="en-US" altLang="zh-CN" dirty="0" err="1"/>
              <a:t>sql</a:t>
            </a:r>
            <a:r>
              <a:rPr lang="zh-CN" altLang="en-US" dirty="0"/>
              <a:t>注入的相关操作</a:t>
            </a:r>
          </a:p>
        </p:txBody>
      </p:sp>
    </p:spTree>
    <p:extLst>
      <p:ext uri="{BB962C8B-B14F-4D97-AF65-F5344CB8AC3E}">
        <p14:creationId xmlns:p14="http://schemas.microsoft.com/office/powerpoint/2010/main" val="24065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99841-F521-49FF-84BC-BF47B2EC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  handler </a:t>
            </a:r>
            <a:r>
              <a:rPr lang="en-US" altLang="zh-CN" dirty="0" err="1"/>
              <a:t>vo</a:t>
            </a:r>
            <a:r>
              <a:rPr lang="en-US" altLang="zh-CN" dirty="0"/>
              <a:t> </a:t>
            </a:r>
            <a:r>
              <a:rPr lang="en-US" altLang="zh-CN" dirty="0" err="1"/>
              <a:t>novelapplication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B89C2E-F56F-481F-81DC-81673D6C4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15" y="2090892"/>
            <a:ext cx="2568163" cy="46486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80E1AC-DF1A-4CA3-A128-FB79CF7C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0" y="2955956"/>
            <a:ext cx="3353091" cy="3276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121650-5A80-48F4-97A4-C6FB3F6C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1" y="3821020"/>
            <a:ext cx="2392887" cy="3962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B885C9-D4B4-4357-B5DD-E1BB0C138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6" y="4754670"/>
            <a:ext cx="2804403" cy="2286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C724C3-9593-4996-8C32-7DECD3017620}"/>
              </a:ext>
            </a:extLst>
          </p:cNvPr>
          <p:cNvSpPr txBox="1"/>
          <p:nvPr/>
        </p:nvSpPr>
        <p:spPr>
          <a:xfrm>
            <a:off x="4015819" y="2205872"/>
            <a:ext cx="4110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Springsecurity</a:t>
            </a:r>
            <a:r>
              <a:rPr lang="zh-CN" altLang="en-US" dirty="0"/>
              <a:t>安全框架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全局异常处理类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书架</a:t>
            </a:r>
            <a:r>
              <a:rPr lang="en-US" altLang="zh-CN" dirty="0" err="1"/>
              <a:t>vo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的启动类</a:t>
            </a:r>
          </a:p>
        </p:txBody>
      </p:sp>
    </p:spTree>
    <p:extLst>
      <p:ext uri="{BB962C8B-B14F-4D97-AF65-F5344CB8AC3E}">
        <p14:creationId xmlns:p14="http://schemas.microsoft.com/office/powerpoint/2010/main" val="410449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F63A-8E9F-4ED1-AF72-A8F9DAB2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CEC905-FB81-42D9-B877-A201CF206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12" y="2180827"/>
            <a:ext cx="4115170" cy="353181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D2DBF2-3D4C-4589-BA83-5429A74DDDCF}"/>
              </a:ext>
            </a:extLst>
          </p:cNvPr>
          <p:cNvSpPr txBox="1"/>
          <p:nvPr/>
        </p:nvSpPr>
        <p:spPr>
          <a:xfrm>
            <a:off x="5172173" y="2718155"/>
            <a:ext cx="4933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自定义权限不足处理器</a:t>
            </a:r>
            <a:endParaRPr lang="en-US" altLang="zh-CN" sz="2400" dirty="0"/>
          </a:p>
          <a:p>
            <a:r>
              <a:rPr lang="zh-CN" altLang="en-US" sz="2400" dirty="0"/>
              <a:t>自定义未登录处理器</a:t>
            </a:r>
            <a:endParaRPr lang="en-US" altLang="zh-CN" sz="2400" dirty="0"/>
          </a:p>
          <a:p>
            <a:r>
              <a:rPr lang="zh-CN" altLang="en-US" sz="2400" dirty="0"/>
              <a:t>自定义登录失败处理器</a:t>
            </a:r>
            <a:endParaRPr lang="en-US" altLang="zh-CN" sz="2400" dirty="0"/>
          </a:p>
          <a:p>
            <a:r>
              <a:rPr lang="zh-CN" altLang="en-US" sz="2400" dirty="0"/>
              <a:t>自定义登录成功处理器</a:t>
            </a:r>
            <a:endParaRPr lang="en-US" altLang="zh-CN" sz="2400" dirty="0"/>
          </a:p>
          <a:p>
            <a:r>
              <a:rPr lang="zh-CN" altLang="en-US" sz="2400" dirty="0"/>
              <a:t>自定义登出成功处理器</a:t>
            </a:r>
            <a:endParaRPr lang="en-US" altLang="zh-CN" sz="2400" dirty="0"/>
          </a:p>
          <a:p>
            <a:r>
              <a:rPr lang="zh-CN" altLang="en-US" sz="2400" dirty="0"/>
              <a:t>自定义密码加密类</a:t>
            </a:r>
            <a:endParaRPr lang="en-US" altLang="zh-CN" sz="2400" dirty="0"/>
          </a:p>
          <a:p>
            <a:r>
              <a:rPr lang="zh-CN" altLang="en-US" sz="2400" dirty="0"/>
              <a:t>自定义用户信息服务</a:t>
            </a:r>
          </a:p>
        </p:txBody>
      </p:sp>
    </p:spTree>
    <p:extLst>
      <p:ext uri="{BB962C8B-B14F-4D97-AF65-F5344CB8AC3E}">
        <p14:creationId xmlns:p14="http://schemas.microsoft.com/office/powerpoint/2010/main" val="7533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4A6AC-A7FA-4B9E-8E93-0CCCE6DD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实体类，持久层，业务层，表现层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F54074-CBF5-4899-8EC4-81955384C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902"/>
            <a:ext cx="2820203" cy="21300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2AE883-E661-48AA-8DA6-4CBFE181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6378"/>
            <a:ext cx="3351766" cy="1930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75184B-640A-4DC4-BFA5-48E39AE90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948" y="4376378"/>
            <a:ext cx="3374881" cy="19301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E7F1EB-AB85-49F9-BCC1-A53A8CFCF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000" y="1690688"/>
            <a:ext cx="2690093" cy="2766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1FC451-4851-43DA-A31D-8C68549A3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000" y="4590031"/>
            <a:ext cx="3476460" cy="18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80297-4260-4556-9F8E-84F8F61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业务层选择使用继承</a:t>
            </a:r>
            <a:r>
              <a:rPr lang="en-US" altLang="zh-CN" dirty="0" err="1"/>
              <a:t>baomidou</a:t>
            </a:r>
            <a:r>
              <a:rPr lang="en-US" altLang="zh-CN" dirty="0"/>
              <a:t> </a:t>
            </a:r>
            <a:r>
              <a:rPr lang="en-US" altLang="zh-CN" dirty="0" err="1"/>
              <a:t>Iservice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CF82AB-590A-4C4D-BA40-2EF5B0BD1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376"/>
            <a:ext cx="5867908" cy="1798476"/>
          </a:xfrm>
        </p:spPr>
      </p:pic>
    </p:spTree>
    <p:extLst>
      <p:ext uri="{BB962C8B-B14F-4D97-AF65-F5344CB8AC3E}">
        <p14:creationId xmlns:p14="http://schemas.microsoft.com/office/powerpoint/2010/main" val="246715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FB80-6304-43FC-A6B5-7D31C2A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持久层使用继承</a:t>
            </a:r>
            <a:r>
              <a:rPr lang="en-US" altLang="zh-CN" dirty="0" err="1"/>
              <a:t>baomidou</a:t>
            </a:r>
            <a:r>
              <a:rPr lang="en-US" altLang="zh-CN" dirty="0"/>
              <a:t> </a:t>
            </a:r>
            <a:r>
              <a:rPr lang="en-US" altLang="zh-CN" dirty="0" err="1"/>
              <a:t>BaseMapper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6A1762-AAA7-4E58-BF55-FFA67E48E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7359"/>
            <a:ext cx="9517744" cy="4162992"/>
          </a:xfrm>
        </p:spPr>
      </p:pic>
    </p:spTree>
    <p:extLst>
      <p:ext uri="{BB962C8B-B14F-4D97-AF65-F5344CB8AC3E}">
        <p14:creationId xmlns:p14="http://schemas.microsoft.com/office/powerpoint/2010/main" val="391760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4537-5AF1-49E5-AF24-C2DDE451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详细请看接口文档或</a:t>
            </a:r>
            <a:r>
              <a:rPr lang="en-US" altLang="zh-CN" dirty="0"/>
              <a:t>md</a:t>
            </a:r>
            <a:r>
              <a:rPr lang="zh-CN" altLang="en-US" dirty="0"/>
              <a:t>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939917-018D-411B-99CB-16DE91E36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13" y="2126793"/>
            <a:ext cx="3242894" cy="1012332"/>
          </a:xfrm>
        </p:spPr>
      </p:pic>
    </p:spTree>
    <p:extLst>
      <p:ext uri="{BB962C8B-B14F-4D97-AF65-F5344CB8AC3E}">
        <p14:creationId xmlns:p14="http://schemas.microsoft.com/office/powerpoint/2010/main" val="284815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193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novel</vt:lpstr>
      <vt:lpstr>使用框架：springboot+mybatisplus</vt:lpstr>
      <vt:lpstr>Common</vt:lpstr>
      <vt:lpstr>Config  handler vo novelapplication  </vt:lpstr>
      <vt:lpstr>custom</vt:lpstr>
      <vt:lpstr>实体类，持久层，业务层，表现层</vt:lpstr>
      <vt:lpstr>业务层选择使用继承baomidou Iservice</vt:lpstr>
      <vt:lpstr>持久层使用继承baomidou BaseMapper</vt:lpstr>
      <vt:lpstr>详细请看接口文档或md文件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</dc:title>
  <dc:creator>陈 家俊</dc:creator>
  <cp:lastModifiedBy>陈 家俊</cp:lastModifiedBy>
  <cp:revision>5</cp:revision>
  <dcterms:created xsi:type="dcterms:W3CDTF">2022-02-25T13:38:32Z</dcterms:created>
  <dcterms:modified xsi:type="dcterms:W3CDTF">2022-02-25T14:09:44Z</dcterms:modified>
</cp:coreProperties>
</file>