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181"/>
    <a:srgbClr val="8C8F95"/>
    <a:srgbClr val="333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23C24-71B0-592D-328D-42194A302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15106-EF0C-A9F3-0F93-FF8E22448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E7E08-3557-FE26-3159-2CD39E1AA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87CD-EC53-457B-817F-3842427AC8DE}" type="datetimeFigureOut">
              <a:rPr lang="en-CA" smtClean="0"/>
              <a:t>2024-07-08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1B1F9-7150-7E74-0F7A-A2B3C41BB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D2F3F-9732-7918-52CD-08BBC8679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05ED-F230-4662-95FE-AD24A97167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525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7A0F7-7DBF-4ED2-38C4-EB782F1E3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90B536-5D27-3D39-ADB5-B09440543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7AEC3-DAFE-4FCA-B704-1A8DAA6A0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87CD-EC53-457B-817F-3842427AC8DE}" type="datetimeFigureOut">
              <a:rPr lang="en-CA" smtClean="0"/>
              <a:t>2024-07-08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01380-A95B-11ED-50E3-745B08768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042BF-EDB5-4DC1-53D9-45F4E9265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05ED-F230-4662-95FE-AD24A97167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3471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34EDFF-F119-2EBD-5B45-B543E75670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ADCD1F-BA26-FFD7-B539-9C6CBCB8A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938DE-580D-74A9-4C51-A189A151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87CD-EC53-457B-817F-3842427AC8DE}" type="datetimeFigureOut">
              <a:rPr lang="en-CA" smtClean="0"/>
              <a:t>2024-07-08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BBA5A-4696-B34E-646C-F47E54A0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E9E5D-AF8D-886B-8B29-0FDB390D5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05ED-F230-4662-95FE-AD24A97167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0195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3B9E6-8354-2E1C-53DD-309DF1790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AAFE5-7152-8D37-FFE8-39A90F42C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F5ED7-097A-6AE0-1262-98A98C7F1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87CD-EC53-457B-817F-3842427AC8DE}" type="datetimeFigureOut">
              <a:rPr lang="en-CA" smtClean="0"/>
              <a:t>2024-07-08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D5435-0C80-7F41-8C4F-D59C2B0D0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4A922-8859-AC1E-A63B-AF1583804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05ED-F230-4662-95FE-AD24A97167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1258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8C2E-E1BB-4E1D-3927-5D8265289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E9C15-6668-73F1-D161-08430F01A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36D83-C07B-AFEE-31DC-ACF38CFC5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87CD-EC53-457B-817F-3842427AC8DE}" type="datetimeFigureOut">
              <a:rPr lang="en-CA" smtClean="0"/>
              <a:t>2024-07-08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DBD5F-E4A0-704E-E5CA-D0D635538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1346A-9E98-E563-D577-10AC33880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05ED-F230-4662-95FE-AD24A97167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5129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DB10D-80E3-A686-9BB6-7E14BC01A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53B36-774C-E9BE-7991-33A55588F1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5BE88-7782-F876-C42C-62E3D7B1B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8C904-96C2-5666-04C9-0F0686EF4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87CD-EC53-457B-817F-3842427AC8DE}" type="datetimeFigureOut">
              <a:rPr lang="en-CA" smtClean="0"/>
              <a:t>2024-07-08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3F96C-3365-A473-C9AD-64166E509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9C4E7-4B2E-A22C-4040-D51A82AD3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05ED-F230-4662-95FE-AD24A97167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4142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97028-8B2A-27D1-E6AF-11CF56E1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E52E-DB8C-B07E-847D-B29A7099B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A7A62-2948-ED27-09CF-12B347054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C82DD9-9E18-F342-1CDC-0F77FA8983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F4AA1A-9E3A-770A-D99E-F96296601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F6BD00-6351-F0C5-434E-36DE810EB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87CD-EC53-457B-817F-3842427AC8DE}" type="datetimeFigureOut">
              <a:rPr lang="en-CA" smtClean="0"/>
              <a:t>2024-07-08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B0050D-6750-015A-6FE5-3B481306D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B6D155-18DC-2480-BFF3-6BF2EC105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05ED-F230-4662-95FE-AD24A97167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9214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C409F-7374-667D-0BB8-12193AFF0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5E01F4-A869-22F7-A79A-698352CBB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87CD-EC53-457B-817F-3842427AC8DE}" type="datetimeFigureOut">
              <a:rPr lang="en-CA" smtClean="0"/>
              <a:t>2024-07-08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3B15FD-6F08-9CA0-848A-DBAE358C6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DE777C-DA3B-BADB-E181-E5057ABAE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05ED-F230-4662-95FE-AD24A97167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60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531BB7-CD9B-4703-DBC7-0EB8CDB6C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87CD-EC53-457B-817F-3842427AC8DE}" type="datetimeFigureOut">
              <a:rPr lang="en-CA" smtClean="0"/>
              <a:t>2024-07-08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76BBC5-676D-1155-35DE-92EC3B828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BB64-B0EC-53F4-F024-390736E22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05ED-F230-4662-95FE-AD24A97167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2257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B143-FA71-BE66-9BEF-CBAB55D8D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05C85-20B2-160D-5D0C-53D3DA9D1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4C72E2-E42F-A1B8-F088-6E0AA4C7D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318D2-410C-DDA6-2207-F8D539390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87CD-EC53-457B-817F-3842427AC8DE}" type="datetimeFigureOut">
              <a:rPr lang="en-CA" smtClean="0"/>
              <a:t>2024-07-08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D9020-6252-683B-683D-63F1FE516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8A91E-8521-AC92-0E73-F0154C08B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05ED-F230-4662-95FE-AD24A97167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4977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1D3F6-BACC-5E63-FBE0-6FBF719B7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52331-FA8E-7CDA-586E-E8E84895D6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03EFB-C86D-0A42-E65E-1E58EAE07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03CBA-15AB-45DE-7D3C-FEF84F4EF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87CD-EC53-457B-817F-3842427AC8DE}" type="datetimeFigureOut">
              <a:rPr lang="en-CA" smtClean="0"/>
              <a:t>2024-07-08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B86B4-433A-A03E-8C4E-1E4AEAEB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7E817-7287-DE4F-9F4F-B0AC8C3E2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05ED-F230-4662-95FE-AD24A97167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204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00D91F-7F4B-B461-66AB-344536089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945CF-24B2-94DE-02AD-F92C9748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12A4C-0411-2AB5-0557-93DD9DD2ED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187CD-EC53-457B-817F-3842427AC8DE}" type="datetimeFigureOut">
              <a:rPr lang="en-CA" smtClean="0"/>
              <a:t>2024-07-08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2CF4E-15E6-86B1-BF22-D1028C590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88E70-CE16-3CF7-9D44-7FED80E7C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05ED-F230-4662-95FE-AD24A97167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7466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hop.starlink.com/products/ca-consumer-ethernet-adapter-gen2" TargetMode="External"/><Relationship Id="rId7" Type="http://schemas.openxmlformats.org/officeDocument/2006/relationships/hyperlink" Target="https://a.co/d/0ez4KVjU" TargetMode="External"/><Relationship Id="rId2" Type="http://schemas.openxmlformats.org/officeDocument/2006/relationships/hyperlink" Target="https://www.starlink.com/orders/?processorToken=0bb26909-6e9c-42ab-ae53-2591a62161d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.co/d/01HjPZph" TargetMode="External"/><Relationship Id="rId5" Type="http://schemas.openxmlformats.org/officeDocument/2006/relationships/hyperlink" Target="https://a.co/d/0b8O9EgG" TargetMode="External"/><Relationship Id="rId4" Type="http://schemas.openxmlformats.org/officeDocument/2006/relationships/hyperlink" Target="https://a.co/d/04VbGYG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>
            <a:extLst>
              <a:ext uri="{FF2B5EF4-FFF2-40B4-BE49-F238E27FC236}">
                <a16:creationId xmlns:a16="http://schemas.microsoft.com/office/drawing/2014/main" id="{825F7C3C-5CDE-AE56-8A2B-CFD754F78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708" y="2792507"/>
            <a:ext cx="899668" cy="148701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25DD5B5-04AB-8E91-355D-FBE3369DE2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812"/>
          <a:stretch/>
        </p:blipFill>
        <p:spPr>
          <a:xfrm>
            <a:off x="3993491" y="5415242"/>
            <a:ext cx="781480" cy="10903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14013D-19A9-B978-E4D4-D1F4DFA91007}"/>
              </a:ext>
            </a:extLst>
          </p:cNvPr>
          <p:cNvSpPr txBox="1"/>
          <p:nvPr/>
        </p:nvSpPr>
        <p:spPr>
          <a:xfrm>
            <a:off x="1651379" y="232012"/>
            <a:ext cx="8966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Installation d’un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système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Starlink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avec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antenne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relais</a:t>
            </a:r>
            <a:endParaRPr lang="en-CA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9399B63-5CFB-6DB4-355B-918320F48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823" y="412376"/>
            <a:ext cx="588433" cy="373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A0FED7A-0CE7-6E17-9D99-2F381E0DF296}"/>
              </a:ext>
            </a:extLst>
          </p:cNvPr>
          <p:cNvCxnSpPr/>
          <p:nvPr/>
        </p:nvCxnSpPr>
        <p:spPr>
          <a:xfrm>
            <a:off x="2052357" y="2224367"/>
            <a:ext cx="2295525" cy="733425"/>
          </a:xfrm>
          <a:prstGeom prst="bentConnector3">
            <a:avLst>
              <a:gd name="adj1" fmla="val 99792"/>
            </a:avLst>
          </a:prstGeom>
          <a:ln w="38100">
            <a:solidFill>
              <a:srgbClr val="8C8F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489074E-4A18-8AF8-FA6D-25FD1D5C741D}"/>
              </a:ext>
            </a:extLst>
          </p:cNvPr>
          <p:cNvCxnSpPr>
            <a:cxnSpLocks/>
          </p:cNvCxnSpPr>
          <p:nvPr/>
        </p:nvCxnSpPr>
        <p:spPr>
          <a:xfrm rot="10800000" flipV="1">
            <a:off x="2028178" y="2798104"/>
            <a:ext cx="2285439" cy="1740838"/>
          </a:xfrm>
          <a:prstGeom prst="bentConnector3">
            <a:avLst>
              <a:gd name="adj1" fmla="val -113"/>
            </a:avLst>
          </a:prstGeom>
          <a:ln w="38100">
            <a:solidFill>
              <a:srgbClr val="8C8F9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64AF7D9-558A-EFD6-4B50-B9452BF51B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432" y="500902"/>
            <a:ext cx="2538132" cy="2538132"/>
          </a:xfrm>
          <a:prstGeom prst="rect">
            <a:avLst/>
          </a:prstGeom>
        </p:spPr>
      </p:pic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C6E578D-0810-CE97-5A2E-72732F0B459D}"/>
              </a:ext>
            </a:extLst>
          </p:cNvPr>
          <p:cNvCxnSpPr>
            <a:cxnSpLocks/>
          </p:cNvCxnSpPr>
          <p:nvPr/>
        </p:nvCxnSpPr>
        <p:spPr>
          <a:xfrm>
            <a:off x="4293675" y="3422972"/>
            <a:ext cx="1771759" cy="1115970"/>
          </a:xfrm>
          <a:prstGeom prst="bentConnector3">
            <a:avLst>
              <a:gd name="adj1" fmla="val 7261"/>
            </a:avLst>
          </a:prstGeom>
          <a:ln w="38100">
            <a:solidFill>
              <a:srgbClr val="8C8F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ECB04DE-B03F-0C48-D3D2-9EC5C2950F84}"/>
              </a:ext>
            </a:extLst>
          </p:cNvPr>
          <p:cNvCxnSpPr>
            <a:cxnSpLocks/>
          </p:cNvCxnSpPr>
          <p:nvPr/>
        </p:nvCxnSpPr>
        <p:spPr>
          <a:xfrm flipV="1">
            <a:off x="6043332" y="4105275"/>
            <a:ext cx="0" cy="443984"/>
          </a:xfrm>
          <a:prstGeom prst="line">
            <a:avLst/>
          </a:prstGeom>
          <a:ln w="38100">
            <a:solidFill>
              <a:srgbClr val="8C8F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64A9713-AE7C-2729-5D88-EC270A3ABF67}"/>
              </a:ext>
            </a:extLst>
          </p:cNvPr>
          <p:cNvCxnSpPr>
            <a:cxnSpLocks/>
          </p:cNvCxnSpPr>
          <p:nvPr/>
        </p:nvCxnSpPr>
        <p:spPr>
          <a:xfrm>
            <a:off x="8431838" y="3757891"/>
            <a:ext cx="1764309" cy="1657351"/>
          </a:xfrm>
          <a:prstGeom prst="bentConnector3">
            <a:avLst>
              <a:gd name="adj1" fmla="val -532"/>
            </a:avLst>
          </a:prstGeom>
          <a:ln w="38100">
            <a:solidFill>
              <a:srgbClr val="8C8F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377CB35-4E47-0923-D923-0048B1FAA1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7628" y="2843559"/>
            <a:ext cx="766606" cy="1137398"/>
          </a:xfrm>
          <a:prstGeom prst="rect">
            <a:avLst/>
          </a:prstGeom>
        </p:spPr>
      </p:pic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39CAE378-8114-F2DD-17B3-377CA21DB2E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004612" y="3482787"/>
            <a:ext cx="955676" cy="724836"/>
          </a:xfrm>
          <a:prstGeom prst="bentConnector3">
            <a:avLst>
              <a:gd name="adj1" fmla="val 66445"/>
            </a:avLst>
          </a:prstGeom>
          <a:ln w="38100">
            <a:solidFill>
              <a:srgbClr val="8C8F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C5E46ABF-5B41-AE2C-DC0A-E32F6A02383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153642" y="3513557"/>
            <a:ext cx="988639" cy="696261"/>
          </a:xfrm>
          <a:prstGeom prst="bentConnector3">
            <a:avLst>
              <a:gd name="adj1" fmla="val 50000"/>
            </a:avLst>
          </a:prstGeom>
          <a:ln w="38100">
            <a:solidFill>
              <a:srgbClr val="8C8F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>
            <a:extLst>
              <a:ext uri="{FF2B5EF4-FFF2-40B4-BE49-F238E27FC236}">
                <a16:creationId xmlns:a16="http://schemas.microsoft.com/office/drawing/2014/main" id="{3FB08875-A699-2817-4FA7-48AF042715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27"/>
          <a:stretch/>
        </p:blipFill>
        <p:spPr bwMode="auto">
          <a:xfrm>
            <a:off x="10079002" y="4288116"/>
            <a:ext cx="330872" cy="1296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5EF2F5-6800-38E1-A9FE-EC989F09144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36200" b="93000" l="69000" r="96400">
                        <a14:foregroundMark x1="94800" y1="76400" x2="94800" y2="76400"/>
                        <a14:foregroundMark x1="76400" y1="36200" x2="76400" y2="36200"/>
                        <a14:foregroundMark x1="71400" y1="43800" x2="71400" y2="43800"/>
                        <a14:foregroundMark x1="71600" y1="43800" x2="74200" y2="38400"/>
                        <a14:foregroundMark x1="74000" y1="45000" x2="93000" y2="74200"/>
                        <a14:foregroundMark x1="93000" y1="74200" x2="73000" y2="86000"/>
                        <a14:foregroundMark x1="94800" y1="77200" x2="94000" y2="71800"/>
                        <a14:foregroundMark x1="94000" y1="64200" x2="94000" y2="64200"/>
                        <a14:foregroundMark x1="94800" y1="66800" x2="95200" y2="54600"/>
                        <a14:foregroundMark x1="93400" y1="51200" x2="94000" y2="44000"/>
                        <a14:foregroundMark x1="83400" y1="36200" x2="77400" y2="36200"/>
                      </a14:backgroundRemoval>
                    </a14:imgEffect>
                  </a14:imgLayer>
                </a14:imgProps>
              </a:ext>
            </a:extLst>
          </a:blip>
          <a:srcRect l="65714" t="31660" r="-1"/>
          <a:stretch/>
        </p:blipFill>
        <p:spPr>
          <a:xfrm rot="10800000">
            <a:off x="4118161" y="2697252"/>
            <a:ext cx="532140" cy="1060639"/>
          </a:xfrm>
          <a:prstGeom prst="rect">
            <a:avLst/>
          </a:prstGeom>
        </p:spPr>
      </p:pic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65FAF17-BD5A-CC06-4830-AA2B82139AD7}"/>
              </a:ext>
            </a:extLst>
          </p:cNvPr>
          <p:cNvCxnSpPr>
            <a:cxnSpLocks/>
          </p:cNvCxnSpPr>
          <p:nvPr/>
        </p:nvCxnSpPr>
        <p:spPr>
          <a:xfrm>
            <a:off x="2028177" y="4610100"/>
            <a:ext cx="2063092" cy="1547813"/>
          </a:xfrm>
          <a:prstGeom prst="bentConnector3">
            <a:avLst>
              <a:gd name="adj1" fmla="val -1824"/>
            </a:avLst>
          </a:prstGeom>
          <a:ln w="38100">
            <a:solidFill>
              <a:srgbClr val="FF8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A1FAE8D-5C76-C8FB-35BE-9D6A164E0AF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2866" y="3227572"/>
            <a:ext cx="1747264" cy="1936376"/>
          </a:xfrm>
          <a:prstGeom prst="rect">
            <a:avLst/>
          </a:prstGeom>
        </p:spPr>
      </p:pic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E109AF03-3B8B-5017-D469-5B61E10BFC2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91702" y="4202154"/>
            <a:ext cx="1695472" cy="1501671"/>
          </a:xfrm>
          <a:prstGeom prst="bentConnector3">
            <a:avLst>
              <a:gd name="adj1" fmla="val 1265"/>
            </a:avLst>
          </a:prstGeom>
          <a:ln w="38100">
            <a:solidFill>
              <a:srgbClr val="FF8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" name="Connector: Elbow 2055">
            <a:extLst>
              <a:ext uri="{FF2B5EF4-FFF2-40B4-BE49-F238E27FC236}">
                <a16:creationId xmlns:a16="http://schemas.microsoft.com/office/drawing/2014/main" id="{ED1C8B88-5E08-EE18-C6F7-5B1426457516}"/>
              </a:ext>
            </a:extLst>
          </p:cNvPr>
          <p:cNvCxnSpPr>
            <a:cxnSpLocks/>
          </p:cNvCxnSpPr>
          <p:nvPr/>
        </p:nvCxnSpPr>
        <p:spPr>
          <a:xfrm>
            <a:off x="6326701" y="4124325"/>
            <a:ext cx="1875644" cy="414617"/>
          </a:xfrm>
          <a:prstGeom prst="bentConnector3">
            <a:avLst>
              <a:gd name="adj1" fmla="val 868"/>
            </a:avLst>
          </a:prstGeom>
          <a:ln w="38100">
            <a:solidFill>
              <a:srgbClr val="8C8F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8" name="Straight Connector 2067">
            <a:extLst>
              <a:ext uri="{FF2B5EF4-FFF2-40B4-BE49-F238E27FC236}">
                <a16:creationId xmlns:a16="http://schemas.microsoft.com/office/drawing/2014/main" id="{E4C5711A-E18A-022F-C253-EAF34B038AD8}"/>
              </a:ext>
            </a:extLst>
          </p:cNvPr>
          <p:cNvCxnSpPr>
            <a:cxnSpLocks/>
          </p:cNvCxnSpPr>
          <p:nvPr/>
        </p:nvCxnSpPr>
        <p:spPr>
          <a:xfrm flipV="1">
            <a:off x="8184076" y="3986817"/>
            <a:ext cx="0" cy="562442"/>
          </a:xfrm>
          <a:prstGeom prst="line">
            <a:avLst/>
          </a:prstGeom>
          <a:ln w="38100">
            <a:solidFill>
              <a:srgbClr val="8C8F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9" name="TextBox 2078">
            <a:extLst>
              <a:ext uri="{FF2B5EF4-FFF2-40B4-BE49-F238E27FC236}">
                <a16:creationId xmlns:a16="http://schemas.microsoft.com/office/drawing/2014/main" id="{566C2E64-9345-205C-04C4-F1FEEA9C044A}"/>
              </a:ext>
            </a:extLst>
          </p:cNvPr>
          <p:cNvSpPr txBox="1"/>
          <p:nvPr/>
        </p:nvSpPr>
        <p:spPr>
          <a:xfrm>
            <a:off x="2155487" y="1619943"/>
            <a:ext cx="1935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Antenne</a:t>
            </a:r>
            <a:r>
              <a:rPr lang="en-US" dirty="0"/>
              <a:t> </a:t>
            </a:r>
            <a:r>
              <a:rPr lang="en-US" dirty="0" err="1"/>
              <a:t>Starlink</a:t>
            </a:r>
            <a:endParaRPr lang="en-CA" dirty="0"/>
          </a:p>
        </p:txBody>
      </p:sp>
      <p:sp>
        <p:nvSpPr>
          <p:cNvPr id="2081" name="TextBox 2080">
            <a:extLst>
              <a:ext uri="{FF2B5EF4-FFF2-40B4-BE49-F238E27FC236}">
                <a16:creationId xmlns:a16="http://schemas.microsoft.com/office/drawing/2014/main" id="{110C9D09-259E-9F96-63FA-0B14CB98FB9E}"/>
              </a:ext>
            </a:extLst>
          </p:cNvPr>
          <p:cNvSpPr txBox="1"/>
          <p:nvPr/>
        </p:nvSpPr>
        <p:spPr>
          <a:xfrm>
            <a:off x="1167613" y="3085442"/>
            <a:ext cx="17981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Router </a:t>
            </a:r>
            <a:r>
              <a:rPr lang="en-US" dirty="0" err="1"/>
              <a:t>Starlink</a:t>
            </a:r>
            <a:endParaRPr lang="en-CA" dirty="0"/>
          </a:p>
        </p:txBody>
      </p:sp>
      <p:sp>
        <p:nvSpPr>
          <p:cNvPr id="2083" name="TextBox 2082">
            <a:extLst>
              <a:ext uri="{FF2B5EF4-FFF2-40B4-BE49-F238E27FC236}">
                <a16:creationId xmlns:a16="http://schemas.microsoft.com/office/drawing/2014/main" id="{BBFA1C52-E3AE-7627-5F33-CC9AE92DBE55}"/>
              </a:ext>
            </a:extLst>
          </p:cNvPr>
          <p:cNvSpPr txBox="1"/>
          <p:nvPr/>
        </p:nvSpPr>
        <p:spPr>
          <a:xfrm>
            <a:off x="4337797" y="2206388"/>
            <a:ext cx="26691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Adapteur</a:t>
            </a:r>
            <a:r>
              <a:rPr lang="en-US" dirty="0"/>
              <a:t> Ethernet</a:t>
            </a:r>
          </a:p>
          <a:p>
            <a:r>
              <a:rPr lang="en-US" dirty="0" err="1"/>
              <a:t>Starlink</a:t>
            </a:r>
            <a:endParaRPr lang="en-CA" dirty="0"/>
          </a:p>
        </p:txBody>
      </p:sp>
      <p:sp>
        <p:nvSpPr>
          <p:cNvPr id="2090" name="TextBox 2089">
            <a:extLst>
              <a:ext uri="{FF2B5EF4-FFF2-40B4-BE49-F238E27FC236}">
                <a16:creationId xmlns:a16="http://schemas.microsoft.com/office/drawing/2014/main" id="{03309692-D569-B5DF-E194-0150ED2DE0E1}"/>
              </a:ext>
            </a:extLst>
          </p:cNvPr>
          <p:cNvSpPr txBox="1"/>
          <p:nvPr/>
        </p:nvSpPr>
        <p:spPr>
          <a:xfrm>
            <a:off x="8121194" y="987245"/>
            <a:ext cx="26691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CA" dirty="0" err="1"/>
              <a:t>Antenne</a:t>
            </a:r>
            <a:endParaRPr lang="en-CA" dirty="0"/>
          </a:p>
          <a:p>
            <a:pPr algn="r"/>
            <a:r>
              <a:rPr lang="en-CA" dirty="0" err="1"/>
              <a:t>Omnidirectionnel</a:t>
            </a:r>
            <a:endParaRPr lang="en-CA" dirty="0"/>
          </a:p>
        </p:txBody>
      </p:sp>
      <p:sp>
        <p:nvSpPr>
          <p:cNvPr id="2094" name="TextBox 2093">
            <a:extLst>
              <a:ext uri="{FF2B5EF4-FFF2-40B4-BE49-F238E27FC236}">
                <a16:creationId xmlns:a16="http://schemas.microsoft.com/office/drawing/2014/main" id="{77751ACB-3EF2-E818-219C-B276410F39B2}"/>
              </a:ext>
            </a:extLst>
          </p:cNvPr>
          <p:cNvSpPr txBox="1"/>
          <p:nvPr/>
        </p:nvSpPr>
        <p:spPr>
          <a:xfrm>
            <a:off x="10412158" y="5060840"/>
            <a:ext cx="23461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Point </a:t>
            </a:r>
            <a:r>
              <a:rPr lang="en-CA" dirty="0" err="1"/>
              <a:t>d’accès</a:t>
            </a:r>
            <a:endParaRPr lang="en-CA" dirty="0"/>
          </a:p>
          <a:p>
            <a:r>
              <a:rPr lang="en-CA" dirty="0" err="1"/>
              <a:t>extérieur</a:t>
            </a:r>
            <a:endParaRPr lang="en-CA" dirty="0"/>
          </a:p>
        </p:txBody>
      </p:sp>
      <p:sp>
        <p:nvSpPr>
          <p:cNvPr id="2096" name="TextBox 2095">
            <a:extLst>
              <a:ext uri="{FF2B5EF4-FFF2-40B4-BE49-F238E27FC236}">
                <a16:creationId xmlns:a16="http://schemas.microsoft.com/office/drawing/2014/main" id="{BD85CA79-584B-0643-4D65-EC7C846E1527}"/>
              </a:ext>
            </a:extLst>
          </p:cNvPr>
          <p:cNvSpPr txBox="1"/>
          <p:nvPr/>
        </p:nvSpPr>
        <p:spPr>
          <a:xfrm>
            <a:off x="8664234" y="2950593"/>
            <a:ext cx="25281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 err="1"/>
              <a:t>Protecteur</a:t>
            </a:r>
            <a:r>
              <a:rPr lang="en-CA" dirty="0"/>
              <a:t> </a:t>
            </a:r>
          </a:p>
          <a:p>
            <a:r>
              <a:rPr lang="en-CA" dirty="0"/>
              <a:t>de </a:t>
            </a:r>
          </a:p>
          <a:p>
            <a:r>
              <a:rPr lang="en-CA" dirty="0" err="1"/>
              <a:t>surtension</a:t>
            </a:r>
            <a:endParaRPr lang="en-CA" dirty="0"/>
          </a:p>
        </p:txBody>
      </p:sp>
      <p:sp>
        <p:nvSpPr>
          <p:cNvPr id="2097" name="TextBox 2096">
            <a:extLst>
              <a:ext uri="{FF2B5EF4-FFF2-40B4-BE49-F238E27FC236}">
                <a16:creationId xmlns:a16="http://schemas.microsoft.com/office/drawing/2014/main" id="{0AF03BB1-454A-DEAC-96B9-4F9B3AD2CB6D}"/>
              </a:ext>
            </a:extLst>
          </p:cNvPr>
          <p:cNvSpPr txBox="1"/>
          <p:nvPr/>
        </p:nvSpPr>
        <p:spPr>
          <a:xfrm>
            <a:off x="6486687" y="2943144"/>
            <a:ext cx="25281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 err="1"/>
              <a:t>Adaptateur</a:t>
            </a:r>
            <a:endParaRPr lang="en-CA" dirty="0"/>
          </a:p>
          <a:p>
            <a:r>
              <a:rPr lang="en-CA" dirty="0"/>
              <a:t>PoE</a:t>
            </a:r>
          </a:p>
          <a:p>
            <a:r>
              <a:rPr lang="en-CA" sz="1100" dirty="0"/>
              <a:t>*</a:t>
            </a:r>
            <a:r>
              <a:rPr lang="en-CA" sz="1100" dirty="0" err="1"/>
              <a:t>Inclu</a:t>
            </a:r>
            <a:r>
              <a:rPr lang="en-CA" sz="1100" dirty="0"/>
              <a:t> avec</a:t>
            </a:r>
          </a:p>
          <a:p>
            <a:r>
              <a:rPr lang="en-CA" sz="1100" dirty="0"/>
              <a:t> le point </a:t>
            </a:r>
            <a:r>
              <a:rPr lang="en-CA" sz="1100" dirty="0" err="1"/>
              <a:t>d’accès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2184002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>
            <a:extLst>
              <a:ext uri="{FF2B5EF4-FFF2-40B4-BE49-F238E27FC236}">
                <a16:creationId xmlns:a16="http://schemas.microsoft.com/office/drawing/2014/main" id="{825F7C3C-5CDE-AE56-8A2B-CFD754F78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708" y="2792507"/>
            <a:ext cx="899668" cy="148701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25DD5B5-04AB-8E91-355D-FBE3369DE2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812"/>
          <a:stretch/>
        </p:blipFill>
        <p:spPr>
          <a:xfrm>
            <a:off x="3993491" y="5415242"/>
            <a:ext cx="781480" cy="10903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14013D-19A9-B978-E4D4-D1F4DFA91007}"/>
              </a:ext>
            </a:extLst>
          </p:cNvPr>
          <p:cNvSpPr txBox="1"/>
          <p:nvPr/>
        </p:nvSpPr>
        <p:spPr>
          <a:xfrm>
            <a:off x="1651379" y="232012"/>
            <a:ext cx="8966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Starlink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system installation with booster antenna</a:t>
            </a:r>
            <a:endParaRPr lang="en-CA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9399B63-5CFB-6DB4-355B-918320F48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823" y="412376"/>
            <a:ext cx="588433" cy="373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A0FED7A-0CE7-6E17-9D99-2F381E0DF296}"/>
              </a:ext>
            </a:extLst>
          </p:cNvPr>
          <p:cNvCxnSpPr/>
          <p:nvPr/>
        </p:nvCxnSpPr>
        <p:spPr>
          <a:xfrm>
            <a:off x="2052357" y="2224367"/>
            <a:ext cx="2295525" cy="733425"/>
          </a:xfrm>
          <a:prstGeom prst="bentConnector3">
            <a:avLst>
              <a:gd name="adj1" fmla="val 99792"/>
            </a:avLst>
          </a:prstGeom>
          <a:ln w="38100">
            <a:solidFill>
              <a:srgbClr val="8C8F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489074E-4A18-8AF8-FA6D-25FD1D5C741D}"/>
              </a:ext>
            </a:extLst>
          </p:cNvPr>
          <p:cNvCxnSpPr>
            <a:cxnSpLocks/>
          </p:cNvCxnSpPr>
          <p:nvPr/>
        </p:nvCxnSpPr>
        <p:spPr>
          <a:xfrm rot="10800000" flipV="1">
            <a:off x="2028178" y="2798104"/>
            <a:ext cx="2285439" cy="1740838"/>
          </a:xfrm>
          <a:prstGeom prst="bentConnector3">
            <a:avLst>
              <a:gd name="adj1" fmla="val -113"/>
            </a:avLst>
          </a:prstGeom>
          <a:ln w="38100">
            <a:solidFill>
              <a:srgbClr val="8C8F9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64AF7D9-558A-EFD6-4B50-B9452BF51B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432" y="500902"/>
            <a:ext cx="2538132" cy="2538132"/>
          </a:xfrm>
          <a:prstGeom prst="rect">
            <a:avLst/>
          </a:prstGeom>
        </p:spPr>
      </p:pic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C6E578D-0810-CE97-5A2E-72732F0B459D}"/>
              </a:ext>
            </a:extLst>
          </p:cNvPr>
          <p:cNvCxnSpPr>
            <a:cxnSpLocks/>
          </p:cNvCxnSpPr>
          <p:nvPr/>
        </p:nvCxnSpPr>
        <p:spPr>
          <a:xfrm>
            <a:off x="4293675" y="3422972"/>
            <a:ext cx="1771759" cy="1115970"/>
          </a:xfrm>
          <a:prstGeom prst="bentConnector3">
            <a:avLst>
              <a:gd name="adj1" fmla="val 7261"/>
            </a:avLst>
          </a:prstGeom>
          <a:ln w="38100">
            <a:solidFill>
              <a:srgbClr val="8C8F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ECB04DE-B03F-0C48-D3D2-9EC5C2950F84}"/>
              </a:ext>
            </a:extLst>
          </p:cNvPr>
          <p:cNvCxnSpPr>
            <a:cxnSpLocks/>
          </p:cNvCxnSpPr>
          <p:nvPr/>
        </p:nvCxnSpPr>
        <p:spPr>
          <a:xfrm flipV="1">
            <a:off x="6043332" y="4105275"/>
            <a:ext cx="0" cy="443984"/>
          </a:xfrm>
          <a:prstGeom prst="line">
            <a:avLst/>
          </a:prstGeom>
          <a:ln w="38100">
            <a:solidFill>
              <a:srgbClr val="8C8F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64A9713-AE7C-2729-5D88-EC270A3ABF67}"/>
              </a:ext>
            </a:extLst>
          </p:cNvPr>
          <p:cNvCxnSpPr>
            <a:cxnSpLocks/>
          </p:cNvCxnSpPr>
          <p:nvPr/>
        </p:nvCxnSpPr>
        <p:spPr>
          <a:xfrm>
            <a:off x="8431838" y="3757891"/>
            <a:ext cx="1764309" cy="1657351"/>
          </a:xfrm>
          <a:prstGeom prst="bentConnector3">
            <a:avLst>
              <a:gd name="adj1" fmla="val -532"/>
            </a:avLst>
          </a:prstGeom>
          <a:ln w="38100">
            <a:solidFill>
              <a:srgbClr val="8C8F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377CB35-4E47-0923-D923-0048B1FAA1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7628" y="2843559"/>
            <a:ext cx="766606" cy="1137398"/>
          </a:xfrm>
          <a:prstGeom prst="rect">
            <a:avLst/>
          </a:prstGeom>
        </p:spPr>
      </p:pic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39CAE378-8114-F2DD-17B3-377CA21DB2E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004612" y="3482787"/>
            <a:ext cx="955676" cy="724836"/>
          </a:xfrm>
          <a:prstGeom prst="bentConnector3">
            <a:avLst>
              <a:gd name="adj1" fmla="val 66445"/>
            </a:avLst>
          </a:prstGeom>
          <a:ln w="38100">
            <a:solidFill>
              <a:srgbClr val="8C8F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C5E46ABF-5B41-AE2C-DC0A-E32F6A02383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153642" y="3513557"/>
            <a:ext cx="988639" cy="696261"/>
          </a:xfrm>
          <a:prstGeom prst="bentConnector3">
            <a:avLst>
              <a:gd name="adj1" fmla="val 50000"/>
            </a:avLst>
          </a:prstGeom>
          <a:ln w="38100">
            <a:solidFill>
              <a:srgbClr val="8C8F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>
            <a:extLst>
              <a:ext uri="{FF2B5EF4-FFF2-40B4-BE49-F238E27FC236}">
                <a16:creationId xmlns:a16="http://schemas.microsoft.com/office/drawing/2014/main" id="{3FB08875-A699-2817-4FA7-48AF042715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27"/>
          <a:stretch/>
        </p:blipFill>
        <p:spPr bwMode="auto">
          <a:xfrm>
            <a:off x="10079002" y="4288116"/>
            <a:ext cx="330872" cy="1296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5EF2F5-6800-38E1-A9FE-EC989F09144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36200" b="93000" l="69000" r="96400">
                        <a14:foregroundMark x1="94800" y1="76400" x2="94800" y2="76400"/>
                        <a14:foregroundMark x1="76400" y1="36200" x2="76400" y2="36200"/>
                        <a14:foregroundMark x1="71400" y1="43800" x2="71400" y2="43800"/>
                        <a14:foregroundMark x1="71600" y1="43800" x2="74200" y2="38400"/>
                        <a14:foregroundMark x1="74000" y1="45000" x2="93000" y2="74200"/>
                        <a14:foregroundMark x1="93000" y1="74200" x2="73000" y2="86000"/>
                        <a14:foregroundMark x1="94800" y1="77200" x2="94000" y2="71800"/>
                        <a14:foregroundMark x1="94000" y1="64200" x2="94000" y2="64200"/>
                        <a14:foregroundMark x1="94800" y1="66800" x2="95200" y2="54600"/>
                        <a14:foregroundMark x1="93400" y1="51200" x2="94000" y2="44000"/>
                        <a14:foregroundMark x1="83400" y1="36200" x2="77400" y2="36200"/>
                      </a14:backgroundRemoval>
                    </a14:imgEffect>
                  </a14:imgLayer>
                </a14:imgProps>
              </a:ext>
            </a:extLst>
          </a:blip>
          <a:srcRect l="65714" t="31660" r="-1"/>
          <a:stretch/>
        </p:blipFill>
        <p:spPr>
          <a:xfrm rot="10800000">
            <a:off x="4118161" y="2697252"/>
            <a:ext cx="532140" cy="1060639"/>
          </a:xfrm>
          <a:prstGeom prst="rect">
            <a:avLst/>
          </a:prstGeom>
        </p:spPr>
      </p:pic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65FAF17-BD5A-CC06-4830-AA2B82139AD7}"/>
              </a:ext>
            </a:extLst>
          </p:cNvPr>
          <p:cNvCxnSpPr>
            <a:cxnSpLocks/>
          </p:cNvCxnSpPr>
          <p:nvPr/>
        </p:nvCxnSpPr>
        <p:spPr>
          <a:xfrm>
            <a:off x="2028177" y="4610100"/>
            <a:ext cx="2063092" cy="1547813"/>
          </a:xfrm>
          <a:prstGeom prst="bentConnector3">
            <a:avLst>
              <a:gd name="adj1" fmla="val -1824"/>
            </a:avLst>
          </a:prstGeom>
          <a:ln w="38100">
            <a:solidFill>
              <a:srgbClr val="FF8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A1FAE8D-5C76-C8FB-35BE-9D6A164E0AF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2866" y="3227572"/>
            <a:ext cx="1747264" cy="1936376"/>
          </a:xfrm>
          <a:prstGeom prst="rect">
            <a:avLst/>
          </a:prstGeom>
        </p:spPr>
      </p:pic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E109AF03-3B8B-5017-D469-5B61E10BFC2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91702" y="4202154"/>
            <a:ext cx="1695472" cy="1501671"/>
          </a:xfrm>
          <a:prstGeom prst="bentConnector3">
            <a:avLst>
              <a:gd name="adj1" fmla="val 1265"/>
            </a:avLst>
          </a:prstGeom>
          <a:ln w="38100">
            <a:solidFill>
              <a:srgbClr val="FF8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" name="Connector: Elbow 2055">
            <a:extLst>
              <a:ext uri="{FF2B5EF4-FFF2-40B4-BE49-F238E27FC236}">
                <a16:creationId xmlns:a16="http://schemas.microsoft.com/office/drawing/2014/main" id="{ED1C8B88-5E08-EE18-C6F7-5B1426457516}"/>
              </a:ext>
            </a:extLst>
          </p:cNvPr>
          <p:cNvCxnSpPr>
            <a:cxnSpLocks/>
          </p:cNvCxnSpPr>
          <p:nvPr/>
        </p:nvCxnSpPr>
        <p:spPr>
          <a:xfrm>
            <a:off x="6326701" y="4124325"/>
            <a:ext cx="1875644" cy="414617"/>
          </a:xfrm>
          <a:prstGeom prst="bentConnector3">
            <a:avLst>
              <a:gd name="adj1" fmla="val 868"/>
            </a:avLst>
          </a:prstGeom>
          <a:ln w="38100">
            <a:solidFill>
              <a:srgbClr val="8C8F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8" name="Straight Connector 2067">
            <a:extLst>
              <a:ext uri="{FF2B5EF4-FFF2-40B4-BE49-F238E27FC236}">
                <a16:creationId xmlns:a16="http://schemas.microsoft.com/office/drawing/2014/main" id="{E4C5711A-E18A-022F-C253-EAF34B038AD8}"/>
              </a:ext>
            </a:extLst>
          </p:cNvPr>
          <p:cNvCxnSpPr>
            <a:cxnSpLocks/>
          </p:cNvCxnSpPr>
          <p:nvPr/>
        </p:nvCxnSpPr>
        <p:spPr>
          <a:xfrm flipV="1">
            <a:off x="8184076" y="3986817"/>
            <a:ext cx="0" cy="562442"/>
          </a:xfrm>
          <a:prstGeom prst="line">
            <a:avLst/>
          </a:prstGeom>
          <a:ln w="38100">
            <a:solidFill>
              <a:srgbClr val="8C8F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9" name="TextBox 2078">
            <a:extLst>
              <a:ext uri="{FF2B5EF4-FFF2-40B4-BE49-F238E27FC236}">
                <a16:creationId xmlns:a16="http://schemas.microsoft.com/office/drawing/2014/main" id="{566C2E64-9345-205C-04C4-F1FEEA9C044A}"/>
              </a:ext>
            </a:extLst>
          </p:cNvPr>
          <p:cNvSpPr txBox="1"/>
          <p:nvPr/>
        </p:nvSpPr>
        <p:spPr>
          <a:xfrm>
            <a:off x="2155487" y="1619943"/>
            <a:ext cx="1935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Starlink</a:t>
            </a:r>
            <a:r>
              <a:rPr lang="en-US" dirty="0"/>
              <a:t> antenna</a:t>
            </a:r>
            <a:endParaRPr lang="en-CA" dirty="0"/>
          </a:p>
        </p:txBody>
      </p:sp>
      <p:sp>
        <p:nvSpPr>
          <p:cNvPr id="2081" name="TextBox 2080">
            <a:extLst>
              <a:ext uri="{FF2B5EF4-FFF2-40B4-BE49-F238E27FC236}">
                <a16:creationId xmlns:a16="http://schemas.microsoft.com/office/drawing/2014/main" id="{110C9D09-259E-9F96-63FA-0B14CB98FB9E}"/>
              </a:ext>
            </a:extLst>
          </p:cNvPr>
          <p:cNvSpPr txBox="1"/>
          <p:nvPr/>
        </p:nvSpPr>
        <p:spPr>
          <a:xfrm>
            <a:off x="1255583" y="3085442"/>
            <a:ext cx="1577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Starlink</a:t>
            </a:r>
            <a:r>
              <a:rPr lang="en-US" dirty="0"/>
              <a:t> router</a:t>
            </a:r>
            <a:endParaRPr lang="en-CA" dirty="0"/>
          </a:p>
        </p:txBody>
      </p:sp>
      <p:sp>
        <p:nvSpPr>
          <p:cNvPr id="2083" name="TextBox 2082">
            <a:extLst>
              <a:ext uri="{FF2B5EF4-FFF2-40B4-BE49-F238E27FC236}">
                <a16:creationId xmlns:a16="http://schemas.microsoft.com/office/drawing/2014/main" id="{BBFA1C52-E3AE-7627-5F33-CC9AE92DBE55}"/>
              </a:ext>
            </a:extLst>
          </p:cNvPr>
          <p:cNvSpPr txBox="1"/>
          <p:nvPr/>
        </p:nvSpPr>
        <p:spPr>
          <a:xfrm>
            <a:off x="4337797" y="2206388"/>
            <a:ext cx="26691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Starlink</a:t>
            </a:r>
            <a:br>
              <a:rPr lang="en-US" dirty="0"/>
            </a:br>
            <a:r>
              <a:rPr lang="en-US" dirty="0"/>
              <a:t>Ethernet adapter</a:t>
            </a:r>
          </a:p>
        </p:txBody>
      </p:sp>
      <p:sp>
        <p:nvSpPr>
          <p:cNvPr id="2090" name="TextBox 2089">
            <a:extLst>
              <a:ext uri="{FF2B5EF4-FFF2-40B4-BE49-F238E27FC236}">
                <a16:creationId xmlns:a16="http://schemas.microsoft.com/office/drawing/2014/main" id="{03309692-D569-B5DF-E194-0150ED2DE0E1}"/>
              </a:ext>
            </a:extLst>
          </p:cNvPr>
          <p:cNvSpPr txBox="1"/>
          <p:nvPr/>
        </p:nvSpPr>
        <p:spPr>
          <a:xfrm>
            <a:off x="8121194" y="987245"/>
            <a:ext cx="26691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CA" dirty="0"/>
              <a:t>Omnidirectional</a:t>
            </a:r>
            <a:br>
              <a:rPr lang="en-CA" dirty="0"/>
            </a:br>
            <a:r>
              <a:rPr lang="en-CA" dirty="0"/>
              <a:t>antenna</a:t>
            </a:r>
          </a:p>
        </p:txBody>
      </p:sp>
      <p:sp>
        <p:nvSpPr>
          <p:cNvPr id="2094" name="TextBox 2093">
            <a:extLst>
              <a:ext uri="{FF2B5EF4-FFF2-40B4-BE49-F238E27FC236}">
                <a16:creationId xmlns:a16="http://schemas.microsoft.com/office/drawing/2014/main" id="{77751ACB-3EF2-E818-219C-B276410F39B2}"/>
              </a:ext>
            </a:extLst>
          </p:cNvPr>
          <p:cNvSpPr txBox="1"/>
          <p:nvPr/>
        </p:nvSpPr>
        <p:spPr>
          <a:xfrm>
            <a:off x="10412158" y="5060840"/>
            <a:ext cx="23461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Outdoor</a:t>
            </a:r>
            <a:br>
              <a:rPr lang="en-CA" dirty="0"/>
            </a:br>
            <a:r>
              <a:rPr lang="en-CA" dirty="0"/>
              <a:t>Access point</a:t>
            </a:r>
          </a:p>
        </p:txBody>
      </p:sp>
      <p:sp>
        <p:nvSpPr>
          <p:cNvPr id="2096" name="TextBox 2095">
            <a:extLst>
              <a:ext uri="{FF2B5EF4-FFF2-40B4-BE49-F238E27FC236}">
                <a16:creationId xmlns:a16="http://schemas.microsoft.com/office/drawing/2014/main" id="{BD85CA79-584B-0643-4D65-EC7C846E1527}"/>
              </a:ext>
            </a:extLst>
          </p:cNvPr>
          <p:cNvSpPr txBox="1"/>
          <p:nvPr/>
        </p:nvSpPr>
        <p:spPr>
          <a:xfrm>
            <a:off x="8664234" y="2950593"/>
            <a:ext cx="25281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i="0" dirty="0">
                <a:solidFill>
                  <a:srgbClr val="0F1111"/>
                </a:solidFill>
                <a:effectLst/>
                <a:highlight>
                  <a:srgbClr val="FFFFFF"/>
                </a:highlight>
                <a:latin typeface="Amazon Ember"/>
              </a:rPr>
              <a:t>External Surge Suppressor</a:t>
            </a:r>
          </a:p>
        </p:txBody>
      </p:sp>
      <p:sp>
        <p:nvSpPr>
          <p:cNvPr id="2097" name="TextBox 2096">
            <a:extLst>
              <a:ext uri="{FF2B5EF4-FFF2-40B4-BE49-F238E27FC236}">
                <a16:creationId xmlns:a16="http://schemas.microsoft.com/office/drawing/2014/main" id="{0AF03BB1-454A-DEAC-96B9-4F9B3AD2CB6D}"/>
              </a:ext>
            </a:extLst>
          </p:cNvPr>
          <p:cNvSpPr txBox="1"/>
          <p:nvPr/>
        </p:nvSpPr>
        <p:spPr>
          <a:xfrm>
            <a:off x="6486687" y="2943144"/>
            <a:ext cx="2528192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PoE</a:t>
            </a:r>
          </a:p>
          <a:p>
            <a:r>
              <a:rPr lang="en-CA" dirty="0"/>
              <a:t>adapter</a:t>
            </a:r>
          </a:p>
          <a:p>
            <a:r>
              <a:rPr lang="en-CA" sz="1100" dirty="0"/>
              <a:t>*Include with </a:t>
            </a:r>
            <a:br>
              <a:rPr lang="en-CA" sz="1100" dirty="0"/>
            </a:br>
            <a:r>
              <a:rPr lang="en-CA" sz="1100" dirty="0"/>
              <a:t>access point</a:t>
            </a:r>
          </a:p>
        </p:txBody>
      </p:sp>
    </p:spTree>
    <p:extLst>
      <p:ext uri="{BB962C8B-B14F-4D97-AF65-F5344CB8AC3E}">
        <p14:creationId xmlns:p14="http://schemas.microsoft.com/office/powerpoint/2010/main" val="1561468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33CED-2380-A45C-D415-54862314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Matériel</a:t>
            </a:r>
            <a:endParaRPr lang="en-CA" b="1" u="sn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19012-219C-0C7B-0B7D-62B77F606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5035"/>
            <a:ext cx="10515600" cy="466192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Starlink</a:t>
            </a:r>
            <a:r>
              <a:rPr lang="en-US" dirty="0"/>
              <a:t> (</a:t>
            </a:r>
            <a:r>
              <a:rPr lang="en-US" dirty="0" err="1"/>
              <a:t>Modèle</a:t>
            </a:r>
            <a:r>
              <a:rPr lang="en-US" dirty="0"/>
              <a:t> </a:t>
            </a:r>
            <a:r>
              <a:rPr lang="en-US" dirty="0" err="1"/>
              <a:t>Itinérance</a:t>
            </a:r>
            <a:r>
              <a:rPr lang="en-US" dirty="0"/>
              <a:t>)</a:t>
            </a:r>
          </a:p>
          <a:p>
            <a:pPr lvl="1"/>
            <a:r>
              <a:rPr lang="en-CA" sz="1800" dirty="0">
                <a:hlinkClick r:id="rId2"/>
              </a:rPr>
              <a:t>https://www.</a:t>
            </a:r>
            <a:r>
              <a:rPr lang="en-CA" sz="1700" dirty="0">
                <a:hlinkClick r:id="rId2"/>
              </a:rPr>
              <a:t>starlink</a:t>
            </a:r>
            <a:r>
              <a:rPr lang="en-CA" sz="1800" dirty="0">
                <a:hlinkClick r:id="rId2"/>
              </a:rPr>
              <a:t>.com/orders/?processorToken=0bb26909-6e9c-42ab-ae53-2591a62161d1</a:t>
            </a:r>
            <a:endParaRPr lang="en-CA" sz="1800" dirty="0"/>
          </a:p>
          <a:p>
            <a:r>
              <a:rPr lang="en-CA" dirty="0" err="1"/>
              <a:t>Adapteur</a:t>
            </a:r>
            <a:r>
              <a:rPr lang="en-CA" dirty="0"/>
              <a:t> Ethernet</a:t>
            </a:r>
          </a:p>
          <a:p>
            <a:pPr lvl="1"/>
            <a:r>
              <a:rPr lang="en-CA" sz="2200" dirty="0">
                <a:hlinkClick r:id="rId3"/>
              </a:rPr>
              <a:t>https://</a:t>
            </a:r>
            <a:r>
              <a:rPr lang="en-CA" sz="1700" dirty="0">
                <a:hlinkClick r:id="rId3"/>
              </a:rPr>
              <a:t>shop</a:t>
            </a:r>
            <a:r>
              <a:rPr lang="en-CA" sz="2200" dirty="0">
                <a:hlinkClick r:id="rId3"/>
              </a:rPr>
              <a:t>.starlink.com/products/ca-consumer-ethernet-adapter-gen2</a:t>
            </a:r>
            <a:endParaRPr lang="en-CA" sz="2200" dirty="0"/>
          </a:p>
          <a:p>
            <a:r>
              <a:rPr lang="en-CA" dirty="0" err="1"/>
              <a:t>Antenne</a:t>
            </a:r>
            <a:r>
              <a:rPr lang="en-CA" dirty="0"/>
              <a:t> </a:t>
            </a:r>
            <a:r>
              <a:rPr lang="en-CA" dirty="0" err="1"/>
              <a:t>Omnidirectionnel</a:t>
            </a:r>
            <a:endParaRPr lang="en-CA" dirty="0"/>
          </a:p>
          <a:p>
            <a:pPr lvl="1"/>
            <a:r>
              <a:rPr lang="en-CA" sz="1700" dirty="0">
                <a:hlinkClick r:id="rId4"/>
              </a:rPr>
              <a:t>https://a.co/d/04VbGYG1</a:t>
            </a:r>
            <a:endParaRPr lang="en-CA" sz="1700" dirty="0"/>
          </a:p>
          <a:p>
            <a:r>
              <a:rPr lang="en-CA" dirty="0" err="1"/>
              <a:t>Protecteur</a:t>
            </a:r>
            <a:r>
              <a:rPr lang="en-CA" dirty="0"/>
              <a:t> de </a:t>
            </a:r>
            <a:r>
              <a:rPr lang="en-CA" dirty="0" err="1"/>
              <a:t>surtension</a:t>
            </a:r>
            <a:endParaRPr lang="en-CA" dirty="0"/>
          </a:p>
          <a:p>
            <a:pPr lvl="1"/>
            <a:r>
              <a:rPr lang="en-CA" sz="1700" dirty="0">
                <a:hlinkClick r:id="rId5"/>
              </a:rPr>
              <a:t>https://a.co/d/0b8O9EgG</a:t>
            </a:r>
            <a:endParaRPr lang="en-CA" sz="1700" dirty="0"/>
          </a:p>
          <a:p>
            <a:r>
              <a:rPr lang="en-CA" dirty="0"/>
              <a:t>Point </a:t>
            </a:r>
            <a:r>
              <a:rPr lang="en-CA" dirty="0" err="1"/>
              <a:t>d’accès</a:t>
            </a:r>
            <a:r>
              <a:rPr lang="en-CA" dirty="0"/>
              <a:t> </a:t>
            </a:r>
            <a:r>
              <a:rPr lang="en-CA" dirty="0" err="1"/>
              <a:t>extérieur</a:t>
            </a:r>
            <a:endParaRPr lang="en-CA" dirty="0"/>
          </a:p>
          <a:p>
            <a:pPr lvl="1"/>
            <a:r>
              <a:rPr lang="en-CA" sz="1700" dirty="0">
                <a:hlinkClick r:id="rId6"/>
              </a:rPr>
              <a:t>https://a.co/d/01HjPZph</a:t>
            </a:r>
            <a:endParaRPr lang="en-CA" sz="1700" dirty="0"/>
          </a:p>
          <a:p>
            <a:r>
              <a:rPr lang="en-CA" dirty="0"/>
              <a:t>2 </a:t>
            </a:r>
            <a:r>
              <a:rPr lang="en-CA" dirty="0" err="1"/>
              <a:t>Câbles</a:t>
            </a:r>
            <a:r>
              <a:rPr lang="en-CA" dirty="0"/>
              <a:t> Ethernet (Cat 6 </a:t>
            </a:r>
            <a:r>
              <a:rPr lang="en-CA" dirty="0" err="1"/>
              <a:t>ou</a:t>
            </a:r>
            <a:r>
              <a:rPr lang="en-CA" dirty="0"/>
              <a:t> plus)</a:t>
            </a:r>
          </a:p>
          <a:p>
            <a:pPr lvl="1"/>
            <a:r>
              <a:rPr lang="en-CA" sz="1700" dirty="0">
                <a:hlinkClick r:id="rId7"/>
              </a:rPr>
              <a:t>https://a.co/d/0ez4KVjU</a:t>
            </a:r>
            <a:r>
              <a:rPr lang="en-CA" sz="1700" dirty="0"/>
              <a:t> </a:t>
            </a:r>
          </a:p>
          <a:p>
            <a:pPr lvl="1"/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61387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148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Matériel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Simon Bourgault</dc:creator>
  <cp:lastModifiedBy>Simon Bourgault</cp:lastModifiedBy>
  <cp:revision>5</cp:revision>
  <dcterms:created xsi:type="dcterms:W3CDTF">2024-07-08T12:22:46Z</dcterms:created>
  <dcterms:modified xsi:type="dcterms:W3CDTF">2024-07-08T13:19:22Z</dcterms:modified>
</cp:coreProperties>
</file>