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62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BFB86-F64E-5EFF-A9A4-4EB8CFD2A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BC86EC-8204-260B-CC26-A4E191E5D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48EA56-91BF-1E79-4B60-119A7798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8576-82B4-43BC-A1C4-23989C7FE23D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C55A24-809C-10D3-1F78-0F0FCAC9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E87F73-F194-0366-50B5-F8F66A7D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9B66-2224-4432-954F-323BDDD7D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60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9F0DD-7016-3F0C-23F2-B724C06C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5EEF87-08EF-AE38-B1AA-19ACBF0A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F6A2A8-75CA-3657-8C57-5D913DF7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8576-82B4-43BC-A1C4-23989C7FE23D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19F95D-B647-0E67-3BC3-6793430D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4CC6FB-CAA2-E224-FAE5-44E25919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9B66-2224-4432-954F-323BDDD7D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32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C27400-3912-89E4-D347-D09A3B095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A67123-AD04-784E-1180-E873DFBF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243FD-DDEA-5092-FCF2-D0BF985F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8576-82B4-43BC-A1C4-23989C7FE23D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170C6B-3234-A939-7263-94875957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F2E959-0035-2E66-9C3D-29FF5497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9B66-2224-4432-954F-323BDDD7D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0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66ABE-8866-F025-6150-BD2D9B16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DEA049-E543-0C7E-3173-DE0ED8E7D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AA2390-491C-0483-3421-BEEBBA97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8576-82B4-43BC-A1C4-23989C7FE23D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DD1162-55AF-5CD4-19C3-8DEB899D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655382-9496-4074-3876-0036BE5A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9B66-2224-4432-954F-323BDDD7D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40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F610D-A049-F8D2-D9BC-B8E5F8FD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D4DCFF-438D-86DE-A02D-EC6D829D1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1A786F-59AB-E971-8E0A-9A2DF22D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8576-82B4-43BC-A1C4-23989C7FE23D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51452E-CA60-6616-C906-6E13701F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51C363-E6DB-4DDE-8E88-24037BD2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9B66-2224-4432-954F-323BDDD7D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07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DFCEE-C64B-1B79-0ED1-C4D0220E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3824A1-0514-9276-FFD9-EB0F8CDD9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33844C-22F0-4D96-C891-6A007322E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138560-B196-96E3-2C95-807F24FA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8576-82B4-43BC-A1C4-23989C7FE23D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4E3624-FFB0-A3A2-9116-FC842178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1EEE14-7743-EA06-38B3-73DF5624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9B66-2224-4432-954F-323BDDD7D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21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C0126-C2F9-7665-4871-40772A7B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C8EA0B-9C60-A59E-31FF-075708F5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775018-7D2B-FFCE-BB03-A3114414B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44F17D-4FBD-7293-BAF3-2224CFEB9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B61DD3-BDE2-69B8-5A98-A082DBB7A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240194-9078-76E8-AECF-E83C3E1B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8576-82B4-43BC-A1C4-23989C7FE23D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15DFB4-24B6-E086-51B9-8EC398DF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0EFE8C-AD1E-7FBF-443B-563302D3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9B66-2224-4432-954F-323BDDD7D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85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06497-8666-947E-E1F9-4A61FE78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A5C016-C8D1-947A-228A-4ADC6502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8576-82B4-43BC-A1C4-23989C7FE23D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BA408B-D0C2-9300-C3E2-9A1E79FA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822F16-BDF6-5093-2DFE-8732ABDB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9B66-2224-4432-954F-323BDDD7D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96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2C7B3E-63FE-427A-EE7B-C4A2E551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8576-82B4-43BC-A1C4-23989C7FE23D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93F850-1229-C498-9512-AB985314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709378-E557-2FD6-8DA6-9904350A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9B66-2224-4432-954F-323BDDD7D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25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58FF1-A4C6-0B2A-11DD-5D5707620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0762E-B97C-8FFE-FF72-3E4A1393F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FDCC43-4862-2F72-5808-4520CBA75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8FDFDF-158B-D0EF-DECD-3FEEBC4C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8576-82B4-43BC-A1C4-23989C7FE23D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BAE726-AABA-B089-BE41-88E71E44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02A216-6DED-5AEF-1327-77C1C4D9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9B66-2224-4432-954F-323BDDD7D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09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D0954-5BC4-0D16-EE72-0BBA2B89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933042-318F-5875-107C-7EBA6184F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247496-D59C-EFF2-90C1-1C53F317B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6FDE65-ED65-F49E-577F-0F8012EF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8576-82B4-43BC-A1C4-23989C7FE23D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6ADA06-9AC3-54A9-AF66-45F096A4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9A4CE7-ADEE-8B4E-F4DA-88DE62CF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9B66-2224-4432-954F-323BDDD7D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2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01ACEE-8EE1-835E-7B6D-1CB58986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7E8E53-1505-DB61-6813-6E52AE4D4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12BCF-38F3-46E3-9153-F9BEAC529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C8576-82B4-43BC-A1C4-23989C7FE23D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449D9A-A1CF-0086-92DD-049709F7A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14F105-7F73-FA90-42F1-0F6A82361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F99B66-2224-4432-954F-323BDDD7D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91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arvalhooak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59D0A9-0553-2910-A97F-9F569B81849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01969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SOT – Cadastro de produto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C4CF5C7-7C9A-EA7B-0FF9-CB2C819061DD}"/>
              </a:ext>
            </a:extLst>
          </p:cNvPr>
          <p:cNvSpPr txBox="1">
            <a:spLocks/>
          </p:cNvSpPr>
          <p:nvPr/>
        </p:nvSpPr>
        <p:spPr>
          <a:xfrm>
            <a:off x="0" y="1101968"/>
            <a:ext cx="12191999" cy="5756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pt-B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Tecnology </a:t>
            </a:r>
          </a:p>
          <a:p>
            <a:pPr algn="ctr"/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pPr algn="ctr"/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Sistemas Integrados de Controle e Administração de Empresas e Franquias</a:t>
            </a:r>
          </a:p>
          <a:p>
            <a:pPr algn="ctr"/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Mr.J.Oak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79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61FFEC71-460D-FF3C-A40B-377282E11700}"/>
              </a:ext>
            </a:extLst>
          </p:cNvPr>
          <p:cNvSpPr txBox="1">
            <a:spLocks/>
          </p:cNvSpPr>
          <p:nvPr/>
        </p:nvSpPr>
        <p:spPr>
          <a:xfrm>
            <a:off x="8318483" y="0"/>
            <a:ext cx="3873517" cy="1101969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445DBFA-9F02-3925-F93C-C794F4688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395" y="0"/>
            <a:ext cx="3085088" cy="6858000"/>
          </a:xfrm>
          <a:prstGeom prst="rect">
            <a:avLst/>
          </a:prstGeom>
        </p:spPr>
      </p:pic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B311CA65-9047-B14E-6C58-2572C18A9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424" y="0"/>
            <a:ext cx="3085088" cy="685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F06C674-8BA6-71F2-94C0-B0797AD4A398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233395" cy="1101969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SOT – Cadastro de produto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AAAE429-149A-F60F-D918-B0850332AD6B}"/>
              </a:ext>
            </a:extLst>
          </p:cNvPr>
          <p:cNvSpPr txBox="1">
            <a:spLocks/>
          </p:cNvSpPr>
          <p:nvPr/>
        </p:nvSpPr>
        <p:spPr>
          <a:xfrm>
            <a:off x="0" y="738554"/>
            <a:ext cx="4642338" cy="4466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cadastrar um novo produto, solicite acesso ao seu gestor.</a:t>
            </a:r>
            <a:b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 em </a:t>
            </a:r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Produtos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</a:p>
          <a:p>
            <a:pPr algn="ctr"/>
            <a:r>
              <a:rPr lang="pt-B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F11E3A9-3D20-7BD5-85C2-480325837E43}"/>
              </a:ext>
            </a:extLst>
          </p:cNvPr>
          <p:cNvSpPr/>
          <p:nvPr/>
        </p:nvSpPr>
        <p:spPr>
          <a:xfrm>
            <a:off x="5233395" y="4466492"/>
            <a:ext cx="1390143" cy="33997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2CD209B-2CBB-86AB-064A-D5B10383D804}"/>
              </a:ext>
            </a:extLst>
          </p:cNvPr>
          <p:cNvCxnSpPr>
            <a:cxnSpLocks/>
          </p:cNvCxnSpPr>
          <p:nvPr/>
        </p:nvCxnSpPr>
        <p:spPr>
          <a:xfrm flipV="1">
            <a:off x="6623538" y="2637692"/>
            <a:ext cx="2286002" cy="199878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E9D0E71-64C5-34DA-BED2-73C927974DED}"/>
              </a:ext>
            </a:extLst>
          </p:cNvPr>
          <p:cNvSpPr/>
          <p:nvPr/>
        </p:nvSpPr>
        <p:spPr>
          <a:xfrm>
            <a:off x="8909540" y="2192215"/>
            <a:ext cx="2696306" cy="445477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0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76005361-33E6-CB8F-064C-197B604AFE91}"/>
              </a:ext>
            </a:extLst>
          </p:cNvPr>
          <p:cNvSpPr txBox="1">
            <a:spLocks/>
          </p:cNvSpPr>
          <p:nvPr/>
        </p:nvSpPr>
        <p:spPr>
          <a:xfrm>
            <a:off x="19557" y="-9444"/>
            <a:ext cx="12172443" cy="1101969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m 6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B4752F49-EB85-0FE1-D510-E86FF35AF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51" y="0"/>
            <a:ext cx="3085088" cy="685800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E7862574-ECBF-C1DD-87B9-6FF7EE79DD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642338" cy="1101969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SOT – Cadastro de produto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1338B72-8856-FE04-56D2-42114B17466C}"/>
              </a:ext>
            </a:extLst>
          </p:cNvPr>
          <p:cNvSpPr txBox="1">
            <a:spLocks/>
          </p:cNvSpPr>
          <p:nvPr/>
        </p:nvSpPr>
        <p:spPr>
          <a:xfrm>
            <a:off x="19557" y="2498484"/>
            <a:ext cx="4642338" cy="1673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 GERAR NOVO CÓDIGO</a:t>
            </a: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campo gerará um novo código / QR-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reservado para novos produtos que não possuem código prévio.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3759E6B-B1A4-053B-EED1-C88A80C56D57}"/>
              </a:ext>
            </a:extLst>
          </p:cNvPr>
          <p:cNvSpPr/>
          <p:nvPr/>
        </p:nvSpPr>
        <p:spPr>
          <a:xfrm>
            <a:off x="4841630" y="656493"/>
            <a:ext cx="328247" cy="33997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21C244A-0960-7BC5-A545-562DE7C3A6F4}"/>
              </a:ext>
            </a:extLst>
          </p:cNvPr>
          <p:cNvCxnSpPr>
            <a:cxnSpLocks/>
          </p:cNvCxnSpPr>
          <p:nvPr/>
        </p:nvCxnSpPr>
        <p:spPr>
          <a:xfrm flipV="1">
            <a:off x="2719754" y="996463"/>
            <a:ext cx="2121876" cy="18053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696394E-8D7C-5BE0-1A70-B2358DE5D812}"/>
              </a:ext>
            </a:extLst>
          </p:cNvPr>
          <p:cNvSpPr/>
          <p:nvPr/>
        </p:nvSpPr>
        <p:spPr>
          <a:xfrm>
            <a:off x="5333042" y="589086"/>
            <a:ext cx="1781906" cy="49237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EFEC3AE-47C8-9C51-8596-735F5F260900}"/>
              </a:ext>
            </a:extLst>
          </p:cNvPr>
          <p:cNvSpPr/>
          <p:nvPr/>
        </p:nvSpPr>
        <p:spPr>
          <a:xfrm>
            <a:off x="7260533" y="656493"/>
            <a:ext cx="328247" cy="33997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C4588E6-DFBD-FE7E-82D2-F527674603F8}"/>
              </a:ext>
            </a:extLst>
          </p:cNvPr>
          <p:cNvCxnSpPr>
            <a:cxnSpLocks/>
          </p:cNvCxnSpPr>
          <p:nvPr/>
        </p:nvCxnSpPr>
        <p:spPr>
          <a:xfrm flipH="1" flipV="1">
            <a:off x="7588780" y="835271"/>
            <a:ext cx="1086297" cy="62482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D4E5532-80BF-AFBB-69DA-785640FB1432}"/>
              </a:ext>
            </a:extLst>
          </p:cNvPr>
          <p:cNvCxnSpPr>
            <a:cxnSpLocks/>
          </p:cNvCxnSpPr>
          <p:nvPr/>
        </p:nvCxnSpPr>
        <p:spPr>
          <a:xfrm flipH="1" flipV="1">
            <a:off x="7017280" y="1101969"/>
            <a:ext cx="1403332" cy="183083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ítulo 1">
            <a:extLst>
              <a:ext uri="{FF2B5EF4-FFF2-40B4-BE49-F238E27FC236}">
                <a16:creationId xmlns:a16="http://schemas.microsoft.com/office/drawing/2014/main" id="{AE0650AE-C5AD-F8CE-F815-CE7E90B3D93C}"/>
              </a:ext>
            </a:extLst>
          </p:cNvPr>
          <p:cNvSpPr txBox="1">
            <a:spLocks/>
          </p:cNvSpPr>
          <p:nvPr/>
        </p:nvSpPr>
        <p:spPr>
          <a:xfrm>
            <a:off x="7453708" y="2606840"/>
            <a:ext cx="4642338" cy="1673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 INSERIR NOVO CÓDIGO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campo poderá ser utilizado para editar um código manualmente, ou será preenchido automaticamente, após a leitura de um código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existente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DA989BDA-3475-FA91-98FA-DE306EB1DAF0}"/>
              </a:ext>
            </a:extLst>
          </p:cNvPr>
          <p:cNvSpPr txBox="1">
            <a:spLocks/>
          </p:cNvSpPr>
          <p:nvPr/>
        </p:nvSpPr>
        <p:spPr>
          <a:xfrm>
            <a:off x="7613887" y="1096356"/>
            <a:ext cx="4642338" cy="1673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 LER NOVO CÓDIGO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campo fará a leitura </a:t>
            </a: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um Código de Barras/ QR-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 produto a ser cadastrado</a:t>
            </a:r>
          </a:p>
        </p:txBody>
      </p:sp>
      <p:pic>
        <p:nvPicPr>
          <p:cNvPr id="26" name="Imagem 25" descr="Texto&#10;&#10;Descrição gerada automaticamente">
            <a:extLst>
              <a:ext uri="{FF2B5EF4-FFF2-40B4-BE49-F238E27FC236}">
                <a16:creationId xmlns:a16="http://schemas.microsoft.com/office/drawing/2014/main" id="{6D9880DB-5941-FFB2-AEC5-0226BEBC6C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15" b="39380"/>
          <a:stretch/>
        </p:blipFill>
        <p:spPr>
          <a:xfrm>
            <a:off x="8768862" y="149637"/>
            <a:ext cx="2505308" cy="1231055"/>
          </a:xfrm>
          <a:prstGeom prst="rect">
            <a:avLst/>
          </a:prstGeom>
        </p:spPr>
      </p:pic>
      <p:pic>
        <p:nvPicPr>
          <p:cNvPr id="28" name="Imagem 27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6F41F27A-7870-29A2-EB01-9767180812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3" b="68034"/>
          <a:stretch/>
        </p:blipFill>
        <p:spPr>
          <a:xfrm>
            <a:off x="8232333" y="3990443"/>
            <a:ext cx="3085088" cy="15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2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76005361-33E6-CB8F-064C-197B604AFE91}"/>
              </a:ext>
            </a:extLst>
          </p:cNvPr>
          <p:cNvSpPr txBox="1">
            <a:spLocks/>
          </p:cNvSpPr>
          <p:nvPr/>
        </p:nvSpPr>
        <p:spPr>
          <a:xfrm>
            <a:off x="19557" y="-9444"/>
            <a:ext cx="12172443" cy="1101969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m 6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B4752F49-EB85-0FE1-D510-E86FF35AF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9" t="8709" b="72146"/>
          <a:stretch/>
        </p:blipFill>
        <p:spPr>
          <a:xfrm>
            <a:off x="690700" y="1673100"/>
            <a:ext cx="3117754" cy="1312985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E7862574-ECBF-C1DD-87B9-6FF7EE79DD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642338" cy="1101969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SOT – Cadastro de produto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3759E6B-B1A4-053B-EED1-C88A80C56D57}"/>
              </a:ext>
            </a:extLst>
          </p:cNvPr>
          <p:cNvSpPr/>
          <p:nvPr/>
        </p:nvSpPr>
        <p:spPr>
          <a:xfrm>
            <a:off x="3362165" y="1742890"/>
            <a:ext cx="328247" cy="33997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C4588E6-DFBD-FE7E-82D2-F527674603F8}"/>
              </a:ext>
            </a:extLst>
          </p:cNvPr>
          <p:cNvCxnSpPr>
            <a:cxnSpLocks/>
          </p:cNvCxnSpPr>
          <p:nvPr/>
        </p:nvCxnSpPr>
        <p:spPr>
          <a:xfrm>
            <a:off x="3638661" y="1904349"/>
            <a:ext cx="569518" cy="852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Imagem 26" descr="Caixa de som preta em fundo branco&#10;&#10;Descrição gerada automaticamente com confiança média">
            <a:extLst>
              <a:ext uri="{FF2B5EF4-FFF2-40B4-BE49-F238E27FC236}">
                <a16:creationId xmlns:a16="http://schemas.microsoft.com/office/drawing/2014/main" id="{B6B54FED-30EE-EBFE-A5C6-A2F466430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04" y="-18888"/>
            <a:ext cx="3085088" cy="6858000"/>
          </a:xfrm>
          <a:prstGeom prst="rect">
            <a:avLst/>
          </a:prstGeom>
        </p:spPr>
      </p:pic>
      <p:pic>
        <p:nvPicPr>
          <p:cNvPr id="28" name="Imagem 27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6F41F27A-7870-29A2-EB01-9767180812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3" b="68034"/>
          <a:stretch/>
        </p:blipFill>
        <p:spPr>
          <a:xfrm>
            <a:off x="8690782" y="1296866"/>
            <a:ext cx="3085088" cy="153572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EC6E20-95DD-7807-82A9-043002C3C424}"/>
              </a:ext>
            </a:extLst>
          </p:cNvPr>
          <p:cNvSpPr txBox="1">
            <a:spLocks/>
          </p:cNvSpPr>
          <p:nvPr/>
        </p:nvSpPr>
        <p:spPr>
          <a:xfrm>
            <a:off x="0" y="2832589"/>
            <a:ext cx="4095750" cy="1673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 LER NOVO CÓDIGO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campo fará a leitura </a:t>
            </a: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um Código de Barras/ QR-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 produto a ser cadastrado, fotografe o código do produto e verifique se foi preenchido corretamente no campo indicado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696394E-8D7C-5BE0-1A70-B2358DE5D812}"/>
              </a:ext>
            </a:extLst>
          </p:cNvPr>
          <p:cNvSpPr/>
          <p:nvPr/>
        </p:nvSpPr>
        <p:spPr>
          <a:xfrm>
            <a:off x="4427525" y="1296355"/>
            <a:ext cx="3499147" cy="3568922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D4E5532-80BF-AFBB-69DA-785640FB1432}"/>
              </a:ext>
            </a:extLst>
          </p:cNvPr>
          <p:cNvCxnSpPr>
            <a:cxnSpLocks/>
          </p:cNvCxnSpPr>
          <p:nvPr/>
        </p:nvCxnSpPr>
        <p:spPr>
          <a:xfrm flipV="1">
            <a:off x="7926672" y="1742890"/>
            <a:ext cx="1615043" cy="153572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EFEC3AE-47C8-9C51-8596-735F5F260900}"/>
              </a:ext>
            </a:extLst>
          </p:cNvPr>
          <p:cNvSpPr/>
          <p:nvPr/>
        </p:nvSpPr>
        <p:spPr>
          <a:xfrm>
            <a:off x="9230685" y="1312447"/>
            <a:ext cx="1958273" cy="1535723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, Carta&#10;&#10;Descrição gerada automaticamente com confiança média">
            <a:extLst>
              <a:ext uri="{FF2B5EF4-FFF2-40B4-BE49-F238E27FC236}">
                <a16:creationId xmlns:a16="http://schemas.microsoft.com/office/drawing/2014/main" id="{60C997C5-451C-45B8-DB4A-E36B64F377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39" b="40830"/>
          <a:stretch/>
        </p:blipFill>
        <p:spPr>
          <a:xfrm>
            <a:off x="8545715" y="4132568"/>
            <a:ext cx="3085088" cy="1428566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BFEC7C8-F25C-14CF-9CE6-05483374FF3A}"/>
              </a:ext>
            </a:extLst>
          </p:cNvPr>
          <p:cNvSpPr txBox="1">
            <a:spLocks/>
          </p:cNvSpPr>
          <p:nvPr/>
        </p:nvSpPr>
        <p:spPr>
          <a:xfrm>
            <a:off x="7658558" y="5015460"/>
            <a:ext cx="4642338" cy="1673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CASO DE CÓDIGO JÁ CADASTRADO NA BASE O SISTEMA ACUSARÁ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7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B4752F49-EB85-0FE1-D510-E86FF35AF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2"/>
          <a:stretch/>
        </p:blipFill>
        <p:spPr>
          <a:xfrm>
            <a:off x="4053814" y="1415280"/>
            <a:ext cx="3085088" cy="475314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E7862574-ECBF-C1DD-87B9-6FF7EE79DD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01969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SOT – Cadastro de produto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D4E5532-80BF-AFBB-69DA-785640FB1432}"/>
              </a:ext>
            </a:extLst>
          </p:cNvPr>
          <p:cNvCxnSpPr>
            <a:cxnSpLocks/>
          </p:cNvCxnSpPr>
          <p:nvPr/>
        </p:nvCxnSpPr>
        <p:spPr>
          <a:xfrm flipH="1">
            <a:off x="6270760" y="1393745"/>
            <a:ext cx="1637160" cy="56726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ítulo 1">
            <a:extLst>
              <a:ext uri="{FF2B5EF4-FFF2-40B4-BE49-F238E27FC236}">
                <a16:creationId xmlns:a16="http://schemas.microsoft.com/office/drawing/2014/main" id="{DA989BDA-3475-FA91-98FA-DE306EB1DAF0}"/>
              </a:ext>
            </a:extLst>
          </p:cNvPr>
          <p:cNvSpPr txBox="1">
            <a:spLocks/>
          </p:cNvSpPr>
          <p:nvPr/>
        </p:nvSpPr>
        <p:spPr>
          <a:xfrm>
            <a:off x="7119352" y="1233163"/>
            <a:ext cx="4535336" cy="899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 CAPTURAR IMAGES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campo fará o Upload de até seis imagens ou fotos retiradas pela câmera e registrará no Novo produto.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45A0A3B-BAD3-4E3C-E523-5306DC8E7565}"/>
              </a:ext>
            </a:extLst>
          </p:cNvPr>
          <p:cNvCxnSpPr>
            <a:cxnSpLocks/>
          </p:cNvCxnSpPr>
          <p:nvPr/>
        </p:nvCxnSpPr>
        <p:spPr>
          <a:xfrm flipH="1">
            <a:off x="6786576" y="2816532"/>
            <a:ext cx="821701" cy="68366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D1954A9-A00C-1680-1EF4-1C83BFC8FF50}"/>
              </a:ext>
            </a:extLst>
          </p:cNvPr>
          <p:cNvCxnSpPr>
            <a:cxnSpLocks/>
          </p:cNvCxnSpPr>
          <p:nvPr/>
        </p:nvCxnSpPr>
        <p:spPr>
          <a:xfrm flipH="1">
            <a:off x="7086219" y="3350235"/>
            <a:ext cx="1221427" cy="44161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52F03C6-217C-DED1-8D5B-BF00A46E963F}"/>
              </a:ext>
            </a:extLst>
          </p:cNvPr>
          <p:cNvCxnSpPr>
            <a:cxnSpLocks/>
          </p:cNvCxnSpPr>
          <p:nvPr/>
        </p:nvCxnSpPr>
        <p:spPr>
          <a:xfrm flipH="1">
            <a:off x="7086219" y="3926116"/>
            <a:ext cx="821701" cy="20401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97D9739-50D7-667E-C130-9ADFA8E6C31C}"/>
              </a:ext>
            </a:extLst>
          </p:cNvPr>
          <p:cNvCxnSpPr>
            <a:cxnSpLocks/>
          </p:cNvCxnSpPr>
          <p:nvPr/>
        </p:nvCxnSpPr>
        <p:spPr>
          <a:xfrm flipH="1">
            <a:off x="7119352" y="4413526"/>
            <a:ext cx="884687" cy="8001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2C083C9-0A05-3A09-E85A-3435A76E5E65}"/>
              </a:ext>
            </a:extLst>
          </p:cNvPr>
          <p:cNvCxnSpPr>
            <a:cxnSpLocks/>
          </p:cNvCxnSpPr>
          <p:nvPr/>
        </p:nvCxnSpPr>
        <p:spPr>
          <a:xfrm flipH="1" flipV="1">
            <a:off x="7138901" y="4857413"/>
            <a:ext cx="1594791" cy="2877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8B6004C-B765-BFBD-3033-7C143DE45D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502735" y="5841695"/>
            <a:ext cx="1459475" cy="42026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FA3265E-AF16-0D88-4202-9A8DFABC3000}"/>
              </a:ext>
            </a:extLst>
          </p:cNvPr>
          <p:cNvCxnSpPr>
            <a:cxnSpLocks/>
          </p:cNvCxnSpPr>
          <p:nvPr/>
        </p:nvCxnSpPr>
        <p:spPr>
          <a:xfrm flipH="1" flipV="1">
            <a:off x="7069338" y="5173480"/>
            <a:ext cx="1173867" cy="31292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CB905900-F711-C622-7BB9-570AA3F19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210" y="5955414"/>
            <a:ext cx="561990" cy="613081"/>
          </a:xfrm>
          <a:prstGeom prst="rect">
            <a:avLst/>
          </a:prstGeom>
        </p:spPr>
      </p:pic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6DA2BB80-0B0C-0710-2BFD-529FFCA80C91}"/>
              </a:ext>
            </a:extLst>
          </p:cNvPr>
          <p:cNvCxnSpPr>
            <a:cxnSpLocks/>
          </p:cNvCxnSpPr>
          <p:nvPr/>
        </p:nvCxnSpPr>
        <p:spPr>
          <a:xfrm>
            <a:off x="3188677" y="3429000"/>
            <a:ext cx="865137" cy="70472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0E149A34-C8F5-43D9-0038-8EFEB6A62BEC}"/>
              </a:ext>
            </a:extLst>
          </p:cNvPr>
          <p:cNvCxnSpPr>
            <a:cxnSpLocks/>
          </p:cNvCxnSpPr>
          <p:nvPr/>
        </p:nvCxnSpPr>
        <p:spPr>
          <a:xfrm>
            <a:off x="3064944" y="4219064"/>
            <a:ext cx="1068109" cy="27447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CE2E8910-9153-B788-A4F0-F2868E3DCB0B}"/>
              </a:ext>
            </a:extLst>
          </p:cNvPr>
          <p:cNvCxnSpPr>
            <a:cxnSpLocks/>
          </p:cNvCxnSpPr>
          <p:nvPr/>
        </p:nvCxnSpPr>
        <p:spPr>
          <a:xfrm>
            <a:off x="3188677" y="4846524"/>
            <a:ext cx="1500554" cy="1088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27B06F5-D91B-0E1C-8084-5E55579E8AC6}"/>
              </a:ext>
            </a:extLst>
          </p:cNvPr>
          <p:cNvCxnSpPr>
            <a:cxnSpLocks/>
          </p:cNvCxnSpPr>
          <p:nvPr/>
        </p:nvCxnSpPr>
        <p:spPr>
          <a:xfrm flipV="1">
            <a:off x="2851305" y="5173251"/>
            <a:ext cx="1242129" cy="39420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ítulo 1">
            <a:extLst>
              <a:ext uri="{FF2B5EF4-FFF2-40B4-BE49-F238E27FC236}">
                <a16:creationId xmlns:a16="http://schemas.microsoft.com/office/drawing/2014/main" id="{0C8CDB5A-E4EE-1FCA-4E32-F383A1D96F48}"/>
              </a:ext>
            </a:extLst>
          </p:cNvPr>
          <p:cNvSpPr txBox="1">
            <a:spLocks/>
          </p:cNvSpPr>
          <p:nvPr/>
        </p:nvSpPr>
        <p:spPr>
          <a:xfrm>
            <a:off x="6797213" y="2442670"/>
            <a:ext cx="4281048" cy="45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 SELEÇÃO DE LOJAS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 que seleciona as lojas que o usuário possuí acesso, está vinculado ao estoque (Quantidade de produtos cadastrados na loja selecionada).</a:t>
            </a:r>
          </a:p>
        </p:txBody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3CE1B97A-0988-739D-4427-15841FC87B7C}"/>
              </a:ext>
            </a:extLst>
          </p:cNvPr>
          <p:cNvSpPr txBox="1">
            <a:spLocks/>
          </p:cNvSpPr>
          <p:nvPr/>
        </p:nvSpPr>
        <p:spPr>
          <a:xfrm>
            <a:off x="7559642" y="3089533"/>
            <a:ext cx="4281048" cy="45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 DESCRIÇÃO DO PRODUTO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campo, deverá estar descrito as principais </a:t>
            </a: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/ nome do produto.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02B0686A-F4C5-83A0-05E0-BAFE10508D02}"/>
              </a:ext>
            </a:extLst>
          </p:cNvPr>
          <p:cNvSpPr txBox="1">
            <a:spLocks/>
          </p:cNvSpPr>
          <p:nvPr/>
        </p:nvSpPr>
        <p:spPr>
          <a:xfrm>
            <a:off x="7373640" y="3698142"/>
            <a:ext cx="4281048" cy="45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 MODELO DO PRODUTO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Insira o modelo do produto.</a:t>
            </a:r>
          </a:p>
        </p:txBody>
      </p:sp>
      <p:sp>
        <p:nvSpPr>
          <p:cNvPr id="49" name="Título 1">
            <a:extLst>
              <a:ext uri="{FF2B5EF4-FFF2-40B4-BE49-F238E27FC236}">
                <a16:creationId xmlns:a16="http://schemas.microsoft.com/office/drawing/2014/main" id="{7BDFA833-0F10-9085-9D3D-73AC64A2A426}"/>
              </a:ext>
            </a:extLst>
          </p:cNvPr>
          <p:cNvSpPr txBox="1">
            <a:spLocks/>
          </p:cNvSpPr>
          <p:nvPr/>
        </p:nvSpPr>
        <p:spPr>
          <a:xfrm>
            <a:off x="7497069" y="4235643"/>
            <a:ext cx="4281048" cy="45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 VALOR ATACADO/ LOJISTA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Insira o valor de venda para lojistas e venda à atacado.</a:t>
            </a: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E80B93F5-4C2A-EFB0-956B-DE9BC02F4F37}"/>
              </a:ext>
            </a:extLst>
          </p:cNvPr>
          <p:cNvSpPr txBox="1">
            <a:spLocks/>
          </p:cNvSpPr>
          <p:nvPr/>
        </p:nvSpPr>
        <p:spPr>
          <a:xfrm>
            <a:off x="7829479" y="4778181"/>
            <a:ext cx="4281048" cy="45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 ESTOQUE DO PRODUTO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campo conterá a quantidade do Produto cadastrado, para a loja selecionada</a:t>
            </a:r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2207852D-266D-A4F9-0C54-44840DA7323C}"/>
              </a:ext>
            </a:extLst>
          </p:cNvPr>
          <p:cNvSpPr txBox="1">
            <a:spLocks/>
          </p:cNvSpPr>
          <p:nvPr/>
        </p:nvSpPr>
        <p:spPr>
          <a:xfrm>
            <a:off x="7700520" y="5278997"/>
            <a:ext cx="4281048" cy="45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 AVALIAÇÃO DO PRODUTO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avaliação será mostrada em estrelas.</a:t>
            </a:r>
          </a:p>
        </p:txBody>
      </p:sp>
      <p:sp>
        <p:nvSpPr>
          <p:cNvPr id="55" name="Título 1">
            <a:extLst>
              <a:ext uri="{FF2B5EF4-FFF2-40B4-BE49-F238E27FC236}">
                <a16:creationId xmlns:a16="http://schemas.microsoft.com/office/drawing/2014/main" id="{48C57104-BB78-8059-242B-46E751907B38}"/>
              </a:ext>
            </a:extLst>
          </p:cNvPr>
          <p:cNvSpPr txBox="1">
            <a:spLocks/>
          </p:cNvSpPr>
          <p:nvPr/>
        </p:nvSpPr>
        <p:spPr>
          <a:xfrm>
            <a:off x="8456160" y="6228437"/>
            <a:ext cx="2769768" cy="24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 SALVAR NOVO PRODUTO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583D40D0-744F-EAC7-DBBF-F88B71E59467}"/>
              </a:ext>
            </a:extLst>
          </p:cNvPr>
          <p:cNvSpPr txBox="1">
            <a:spLocks/>
          </p:cNvSpPr>
          <p:nvPr/>
        </p:nvSpPr>
        <p:spPr>
          <a:xfrm>
            <a:off x="-227234" y="2989455"/>
            <a:ext cx="4281048" cy="45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 MARCA DO PRODUTO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Insira o nome do fabricante do produto.</a:t>
            </a:r>
          </a:p>
        </p:txBody>
      </p:sp>
      <p:sp>
        <p:nvSpPr>
          <p:cNvPr id="58" name="Título 1">
            <a:extLst>
              <a:ext uri="{FF2B5EF4-FFF2-40B4-BE49-F238E27FC236}">
                <a16:creationId xmlns:a16="http://schemas.microsoft.com/office/drawing/2014/main" id="{E5EA81A2-1FCC-618C-00C2-92FC719351CC}"/>
              </a:ext>
            </a:extLst>
          </p:cNvPr>
          <p:cNvSpPr txBox="1">
            <a:spLocks/>
          </p:cNvSpPr>
          <p:nvPr/>
        </p:nvSpPr>
        <p:spPr>
          <a:xfrm>
            <a:off x="-227234" y="3852053"/>
            <a:ext cx="4281048" cy="45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 VALOR DE CUSTO DO PRODUTO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Insira o valor de custo.</a:t>
            </a:r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F54EED49-473C-6EB1-D52B-00BD7227FBDB}"/>
              </a:ext>
            </a:extLst>
          </p:cNvPr>
          <p:cNvSpPr txBox="1">
            <a:spLocks/>
          </p:cNvSpPr>
          <p:nvPr/>
        </p:nvSpPr>
        <p:spPr>
          <a:xfrm>
            <a:off x="-200018" y="4717302"/>
            <a:ext cx="4281048" cy="45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 VALOR DO PRODUTO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Insira o valor de venda final.</a:t>
            </a:r>
          </a:p>
        </p:txBody>
      </p:sp>
      <p:sp>
        <p:nvSpPr>
          <p:cNvPr id="64" name="Título 1">
            <a:extLst>
              <a:ext uri="{FF2B5EF4-FFF2-40B4-BE49-F238E27FC236}">
                <a16:creationId xmlns:a16="http://schemas.microsoft.com/office/drawing/2014/main" id="{BAE40CDD-EC02-DAFF-B5E7-C16D6818AA09}"/>
              </a:ext>
            </a:extLst>
          </p:cNvPr>
          <p:cNvSpPr txBox="1">
            <a:spLocks/>
          </p:cNvSpPr>
          <p:nvPr/>
        </p:nvSpPr>
        <p:spPr>
          <a:xfrm>
            <a:off x="0" y="5526234"/>
            <a:ext cx="4005211" cy="758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 ESPECIFICAÇÃO e OBSERVAÇÃO DO PRODUTO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Estes campos devem conter características técnicas e importantes sobre o produto.</a:t>
            </a:r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D2F973DF-6A60-C2E4-231A-2DD00BD74948}"/>
              </a:ext>
            </a:extLst>
          </p:cNvPr>
          <p:cNvCxnSpPr>
            <a:cxnSpLocks/>
          </p:cNvCxnSpPr>
          <p:nvPr/>
        </p:nvCxnSpPr>
        <p:spPr>
          <a:xfrm flipV="1">
            <a:off x="2851305" y="5486400"/>
            <a:ext cx="1386932" cy="8105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Linha do tempo&#10;&#10;Descrição gerada automaticamente com confiança média">
            <a:extLst>
              <a:ext uri="{FF2B5EF4-FFF2-40B4-BE49-F238E27FC236}">
                <a16:creationId xmlns:a16="http://schemas.microsoft.com/office/drawing/2014/main" id="{5E1BE6D9-D53B-154F-498B-31ED7F5686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4" t="45268" r="12887" b="51495"/>
          <a:stretch/>
        </p:blipFill>
        <p:spPr>
          <a:xfrm>
            <a:off x="9215401" y="5646179"/>
            <a:ext cx="1066800" cy="2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E7862574-ECBF-C1DD-87B9-6FF7EE79DD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01969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SOT – Cadastro de produto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1338B72-8856-FE04-56D2-42114B17466C}"/>
              </a:ext>
            </a:extLst>
          </p:cNvPr>
          <p:cNvSpPr txBox="1">
            <a:spLocks/>
          </p:cNvSpPr>
          <p:nvPr/>
        </p:nvSpPr>
        <p:spPr>
          <a:xfrm>
            <a:off x="732679" y="1509347"/>
            <a:ext cx="4642338" cy="1673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DE PRODUTOS</a:t>
            </a: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Após cadastrar o Produto ele estará disponível na lista de Produtos.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3759E6B-B1A4-053B-EED1-C88A80C56D57}"/>
              </a:ext>
            </a:extLst>
          </p:cNvPr>
          <p:cNvSpPr/>
          <p:nvPr/>
        </p:nvSpPr>
        <p:spPr>
          <a:xfrm>
            <a:off x="8229549" y="4876801"/>
            <a:ext cx="328247" cy="33997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Linha do tempo&#10;&#10;Descrição gerada automaticamente com confiança média">
            <a:extLst>
              <a:ext uri="{FF2B5EF4-FFF2-40B4-BE49-F238E27FC236}">
                <a16:creationId xmlns:a16="http://schemas.microsoft.com/office/drawing/2014/main" id="{05366876-B3C5-692A-B6BD-8FEF38E99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36"/>
          <a:stretch/>
        </p:blipFill>
        <p:spPr>
          <a:xfrm>
            <a:off x="5987563" y="1248794"/>
            <a:ext cx="3085088" cy="4119196"/>
          </a:xfrm>
          <a:prstGeom prst="rect">
            <a:avLst/>
          </a:prstGeom>
        </p:spPr>
      </p:pic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ED27098C-B799-980B-DE1C-04908A352A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0" b="48205"/>
          <a:stretch/>
        </p:blipFill>
        <p:spPr>
          <a:xfrm>
            <a:off x="1576807" y="2932235"/>
            <a:ext cx="3085088" cy="3305907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696394E-8D7C-5BE0-1A70-B2358DE5D812}"/>
              </a:ext>
            </a:extLst>
          </p:cNvPr>
          <p:cNvSpPr/>
          <p:nvPr/>
        </p:nvSpPr>
        <p:spPr>
          <a:xfrm>
            <a:off x="1804346" y="4384431"/>
            <a:ext cx="2697316" cy="49237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C4588E6-DFBD-FE7E-82D2-F527674603F8}"/>
              </a:ext>
            </a:extLst>
          </p:cNvPr>
          <p:cNvCxnSpPr>
            <a:cxnSpLocks/>
          </p:cNvCxnSpPr>
          <p:nvPr/>
        </p:nvCxnSpPr>
        <p:spPr>
          <a:xfrm flipV="1">
            <a:off x="4481630" y="4384431"/>
            <a:ext cx="1345700" cy="24618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EFEC3AE-47C8-9C51-8596-735F5F260900}"/>
              </a:ext>
            </a:extLst>
          </p:cNvPr>
          <p:cNvSpPr/>
          <p:nvPr/>
        </p:nvSpPr>
        <p:spPr>
          <a:xfrm>
            <a:off x="5579199" y="1981199"/>
            <a:ext cx="3775816" cy="3235572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69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1D024-54FF-32CD-4FE7-A6D14E136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4586"/>
            <a:ext cx="12192000" cy="1254368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SOT – Cadastro de produto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2B9968D-5DF7-2DEF-A93E-8859100475D0}"/>
              </a:ext>
            </a:extLst>
          </p:cNvPr>
          <p:cNvSpPr/>
          <p:nvPr/>
        </p:nvSpPr>
        <p:spPr>
          <a:xfrm>
            <a:off x="0" y="0"/>
            <a:ext cx="12192000" cy="280181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F47CB6C-3C1A-54C6-5A4C-CCE71BF4FB7E}"/>
              </a:ext>
            </a:extLst>
          </p:cNvPr>
          <p:cNvSpPr/>
          <p:nvPr/>
        </p:nvSpPr>
        <p:spPr>
          <a:xfrm>
            <a:off x="0" y="4056184"/>
            <a:ext cx="12192000" cy="280181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80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393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SOT – Cadastro de produto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Jurandi Carvalho</dc:creator>
  <cp:lastModifiedBy>Jurandi Carvalho</cp:lastModifiedBy>
  <cp:revision>9</cp:revision>
  <dcterms:created xsi:type="dcterms:W3CDTF">2024-06-10T20:19:18Z</dcterms:created>
  <dcterms:modified xsi:type="dcterms:W3CDTF">2024-06-12T20:31:55Z</dcterms:modified>
</cp:coreProperties>
</file>