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OpenAI Gym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CartPole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7805"/>
            <a:ext cx="7886700" cy="4689475"/>
          </a:xfrm>
        </p:spPr>
        <p:txBody>
          <a:bodyPr>
            <a:normAutofit fontScale="60000"/>
          </a:bodyPr>
          <a:p>
            <a:r>
              <a:rPr lang="zh-CN" altLang="en-US" b="1"/>
              <a:t>问题描述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操纵小车左右移动，使它上面的木棒能够保持平衡。杆开始直立，目标是通过增加和减少手推车的速度来防止它翻倒。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 b="1"/>
              <a:t> 目标</a:t>
            </a:r>
            <a:r>
              <a:rPr lang="zh-CN" altLang="en-US"/>
              <a:t>是坚持尽量长的时间，对于任意一个action，只要不导致任务失败，reward +1</a:t>
            </a:r>
            <a:endParaRPr lang="zh-CN" altLang="en-US"/>
          </a:p>
          <a:p>
            <a:r>
              <a:rPr lang="zh-CN" altLang="en-US"/>
              <a:t>问题定义：</a:t>
            </a:r>
            <a:endParaRPr lang="zh-CN" altLang="en-US"/>
          </a:p>
          <a:p>
            <a:r>
              <a:rPr lang="zh-CN" altLang="en-US" b="1"/>
              <a:t>Observation</a:t>
            </a:r>
            <a:r>
              <a:rPr lang="zh-CN" altLang="en-US"/>
              <a:t>: Cart Position、Cart Velocity 、Pole Angle、Pole Velocity At Tip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observation_space=box</a:t>
            </a:r>
            <a:endParaRPr lang="zh-CN" altLang="en-US"/>
          </a:p>
          <a:p>
            <a:r>
              <a:rPr lang="zh-CN" altLang="en-US" b="1"/>
              <a:t>actions:</a:t>
            </a:r>
            <a:r>
              <a:rPr lang="zh-CN" altLang="en-US"/>
              <a:t> 0、1（左、右） action_space=discrete</a:t>
            </a:r>
            <a:endParaRPr lang="zh-CN" altLang="en-US"/>
          </a:p>
          <a:p>
            <a:r>
              <a:rPr lang="zh-CN" altLang="en-US" b="1"/>
              <a:t>Reward: </a:t>
            </a:r>
            <a:r>
              <a:rPr lang="zh-CN" altLang="en-US"/>
              <a:t>每一个step,reward+1</a:t>
            </a:r>
            <a:endParaRPr lang="zh-CN" altLang="en-US"/>
          </a:p>
          <a:p>
            <a:r>
              <a:rPr lang="zh-CN" altLang="en-US" b="1"/>
              <a:t>Starting State: </a:t>
            </a:r>
            <a:r>
              <a:rPr lang="zh-CN" altLang="en-US"/>
              <a:t> observation所有随机赋值，范围 [-0.05，0.05]</a:t>
            </a:r>
            <a:endParaRPr lang="zh-CN" altLang="en-US"/>
          </a:p>
          <a:p>
            <a:r>
              <a:rPr lang="zh-CN" altLang="en-US" b="1"/>
              <a:t>Episode Termination：</a:t>
            </a:r>
            <a:r>
              <a:rPr lang="zh-CN" altLang="en-US"/>
              <a:t>Pole Angle超过12度；车位置距中点超过2.4单位长度；超过200个episode;</a:t>
            </a:r>
            <a:endParaRPr lang="zh-CN" altLang="en-US"/>
          </a:p>
          <a:p>
            <a:r>
              <a:rPr lang="zh-CN" altLang="en-US" b="1"/>
              <a:t>Solved Requirements：</a:t>
            </a:r>
            <a:r>
              <a:rPr lang="zh-CN" altLang="en-US"/>
              <a:t>当平均奖励大于或等于195.0时，视为解决。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390" y="181610"/>
            <a:ext cx="3743960" cy="169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是什么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33195"/>
            <a:ext cx="7886700" cy="4351338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OpenAI Gym是一个用于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开发和比较强化学习算法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的工具包。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强化学习需要提供一个环境给Agent运行，才能评测Agent的策略的优劣。OpenAI Gym 是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提供各种环境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的开源工具包。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安装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（1）pip install gym（需要python3.5以上）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（2）使用git：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 clone https://github.com/openai/gymcd gym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pip install -e .        # minimal install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pip install -e .[all]   # full install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3670"/>
            <a:ext cx="7886700" cy="1325563"/>
          </a:xfrm>
        </p:spPr>
        <p:txBody>
          <a:bodyPr/>
          <a:p>
            <a:r>
              <a:rPr lang="zh-CN" altLang="en-US" sz="3600"/>
              <a:t>组成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53490"/>
            <a:ext cx="7886700" cy="4351338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1.gym开源库：强化学习环境的集合。这些环境有一个公共的接口，允许用户设计通用的算法。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2.OpenAI Gym服务：提供一个站点和api，允许用户对他们的测试结果进行比较。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3044825"/>
            <a:ext cx="8578850" cy="315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4155"/>
            <a:ext cx="7886700" cy="1325563"/>
          </a:xfrm>
        </p:spPr>
        <p:txBody>
          <a:bodyPr/>
          <a:p>
            <a:r>
              <a:rPr lang="zh-CN" altLang="en-US" sz="3600"/>
              <a:t>结构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6500"/>
            <a:ext cx="7886700" cy="4929505"/>
          </a:xfrm>
        </p:spPr>
        <p:txBody>
          <a:bodyPr>
            <a:norm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envs包括各种仿真环境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spaces包括各种空间数据结构的定义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wrappers用于将环境进行打包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可使用该模块来记录自己的算法在环境中的表现，并拍摄自己算法学习的视频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vectors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提供了可同步或异步观测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向量环境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core.py是核心程序，定义了一些基类：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goal_env...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error.py是错误管理程序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logger.py控制打印信息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version.py记录当前版本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1"/>
          <a:srcRect r="38174"/>
          <a:stretch>
            <a:fillRect/>
          </a:stretch>
        </p:blipFill>
        <p:spPr>
          <a:xfrm>
            <a:off x="6038850" y="3398520"/>
            <a:ext cx="2673985" cy="309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73455"/>
          </a:xfrm>
        </p:spPr>
        <p:txBody>
          <a:bodyPr/>
          <a:p>
            <a:r>
              <a:rPr lang="en-US" altLang="zh-CN" sz="3600"/>
              <a:t>env</a:t>
            </a:r>
            <a:r>
              <a:rPr lang="zh-CN" altLang="en-US" sz="3600"/>
              <a:t>类型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8580"/>
            <a:ext cx="7886700" cy="4838700"/>
          </a:xfrm>
        </p:spPr>
        <p:txBody>
          <a:bodyPr>
            <a:normAutofit lnSpcReduction="10000"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经典控制：经典的强化学习示例，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CartPole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copy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reverse a tape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雅达利游戏：利用强化学习来玩雅达利的游戏。目标是实现分数最大化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2D 和 3D 的机器人：在 Gym 中控制机器人进行仿</a:t>
            </a:r>
            <a:r>
              <a:rPr lang="zh-CN" altLang="en-US"/>
              <a:t>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265" y="3571240"/>
            <a:ext cx="4848225" cy="488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65" y="4370705"/>
            <a:ext cx="5915025" cy="5991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30" y="4919980"/>
            <a:ext cx="57340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2030"/>
          </a:xfrm>
        </p:spPr>
        <p:txBody>
          <a:bodyPr/>
          <a:p>
            <a:r>
              <a:rPr lang="zh-CN" altLang="en-US" sz="3600"/>
              <a:t>强化学习原理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1320"/>
            <a:ext cx="7886700" cy="4068445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每一个时间步长，agent选择一个action执行,environment返回相应的observation和reward。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3212465"/>
            <a:ext cx="4511040" cy="2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0670"/>
            <a:ext cx="7886700" cy="1325563"/>
          </a:xfrm>
        </p:spPr>
        <p:txBody>
          <a:bodyPr/>
          <a:p>
            <a:r>
              <a:rPr lang="en-US" altLang="zh-CN" sz="3600"/>
              <a:t>env</a:t>
            </a:r>
            <a:r>
              <a:rPr lang="zh-CN" altLang="en-US" sz="3600"/>
              <a:t>核心方法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" y="1359535"/>
            <a:ext cx="7886700" cy="5071110"/>
          </a:xfrm>
        </p:spPr>
        <p:txBody>
          <a:bodyPr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reset():重置环境的状态，返回一个初始observation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step(self,action):推进一个时间步长，返回observation，reward，done，info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Observation(object):返回一个特定环境的对象对环境的观察。比如，棋盘游戏中的棋盘状态。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Reward(float)：返回之前动作收获回报之和。总体的目标是增加总奖励。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Done(boolean)：返回是否应该重新设置（reset）环境。done=true，表示当前episode结束。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Info(dict)：用于调试的诊断信息。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render():重绘环境的一帧。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64835" y="4419600"/>
            <a:ext cx="46863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485640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含action space和observation space（描述有效的运动和观测的格式和范围)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855" y="2835910"/>
            <a:ext cx="3533140" cy="288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99441580"/>
  <p:tag name="KSO_WM_UNIT_PLACING_PICTURE_USER_VIEWPORT" val="{&quot;height&quot;:3915,&quot;width&quot;:73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OpenAI Gym</vt:lpstr>
      <vt:lpstr>是什么</vt:lpstr>
      <vt:lpstr>安装</vt:lpstr>
      <vt:lpstr>组成</vt:lpstr>
      <vt:lpstr>结构</vt:lpstr>
      <vt:lpstr>env类型</vt:lpstr>
      <vt:lpstr>强化学习原理</vt:lpstr>
      <vt:lpstr>env核心方法</vt:lpstr>
      <vt:lpstr>space</vt:lpstr>
      <vt:lpstr>CartPole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殷楠</cp:lastModifiedBy>
  <cp:revision>6</cp:revision>
  <dcterms:created xsi:type="dcterms:W3CDTF">2019-12-04T07:30:00Z</dcterms:created>
  <dcterms:modified xsi:type="dcterms:W3CDTF">2019-12-06T05:05:23Z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