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6BD"/>
    <a:srgbClr val="4472C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7" autoAdjust="0"/>
  </p:normalViewPr>
  <p:slideViewPr>
    <p:cSldViewPr snapToGrid="0">
      <p:cViewPr>
        <p:scale>
          <a:sx n="100" d="100"/>
          <a:sy n="100" d="100"/>
        </p:scale>
        <p:origin x="-331" y="-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09824-3BBB-3C16-832F-E371D033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17BF63-5B6B-0429-5D8D-B9AB12D64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1F122-C21B-147C-F5DB-176D3217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723F19-AB3B-DC69-E3CD-75E15EC8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5088F-3D29-D210-8DC2-984815EF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2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410768-C473-CC11-88F8-599E22D0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C6773-3323-6D43-5DFB-38265253F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EE84BD-343D-67D1-0A33-EDAC5514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9F3BF1-89D4-10A0-6217-D772E03F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50C4CB-76CF-0089-3335-A594C77A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61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727CBBA-5F59-C596-4192-9350B3C25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973608-E91E-E95A-4B82-7E9B795BC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C6189-52AE-BD82-BB4D-719E8CDB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0D80BC-3738-5A50-DF91-E9E4B634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034FE-1922-EB0E-B6D8-A11920C5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34267-3C3E-A1DC-AE28-1C885F841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32F44-542B-E85F-E8BC-27BE20C2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F9DC9-4FD9-B2CD-CBFD-518DFDE6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D722A-A564-4FC5-9EEC-B622E199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C80CF0-539C-0918-A9D7-07CCDB6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2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B2D33-A771-ED4E-5B71-052D8471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41AFAC-225E-6F93-003E-E64E15C3B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1AD76-C367-2C7D-6FF0-C74697F2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BC23C-0DFA-815F-A911-992662D8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24AC80-A013-452E-FF87-8D351A173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05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70676-5489-3988-8121-61EE996B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761AB-4C84-91F5-6CE2-FA072B914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6D4B7A-5835-12D7-98BE-7301FDA87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4BC29B-9B6C-8047-0357-5B52A528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049BD9-3AB4-6535-204B-8B8C6E56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F61358-6CA9-B479-7DD7-E8F048E0D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71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FF7E9-1DD1-036A-EB18-117B7365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F26CA-68AD-334C-E3A0-9FA98BE7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6296A-C6B9-3299-1381-14767BF5E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14D73A-66BC-DFD1-A070-F1671C40B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92CEDF-18F9-DFC2-73F7-E475DAE1D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FDFC78-36EE-7A0B-7C24-95243056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600C5F-2EA7-6EFF-32D3-E1A2C731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85640F-91CF-6B9F-8145-2A0568AFF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73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A42C2-6B83-9ED4-8D41-FB298D4C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BA83DD0-0D49-5F4D-FB72-602B38CE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E8935D-6419-FEE0-0681-8452F0BA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73AA4-A91F-F9F8-A010-2A481418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18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D26933-12AB-2EFB-1228-44EF8D121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CAF6F-DEC8-466A-10FD-E13F14CB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7D3571-BEE8-EEEB-B3ED-15C81033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3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49B75-49B7-AC99-DCED-04C47FFA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5511C9-0F06-9222-54AD-15101A04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9A83C-8BF4-7922-9596-B7FF91308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A9E91-AFB1-92C1-3462-ADF5F198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EC125A-B63A-7BEA-2C4B-C7181FFA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D7881E-0D71-61B9-D194-2910B1A7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5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AE830-EE54-DABD-6941-F62F2286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4C4AD3-3042-873A-5FAC-6EFC3B719F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16F1D-7082-1447-CE2E-2983CFF9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699A20-A062-B405-27E8-B6CCD1BDC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2FA6A-CC66-3603-D5F1-14C3906E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3F9917-BC1D-9DD6-EDE8-7DD9F4E7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32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A49740-1668-D2BB-C0D5-D4397EB3F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461EB5-E4DC-66F0-537B-4A170093D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BB6A63-A8F9-9310-02AA-728817C70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1292-6E0F-4FA9-9D36-A15D4AD21653}" type="datetimeFigureOut">
              <a:rPr lang="zh-CN" altLang="en-US" smtClean="0"/>
              <a:t>2023/7/20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97194-227F-92E8-A7AC-BDD3E25F6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3E3B4-4E0F-59C9-D680-DF75338B6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DAC05-2EB8-4CE3-B245-166463D86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85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317EBD-8DDD-CCEC-C0EC-A471AFB59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670" y="2259857"/>
            <a:ext cx="2109399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1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833 L -0.00013 -0.00833 C -0.00039 -0.01342 -0.00013 -0.01898 -0.00091 -0.02384 C -0.00182 -0.02893 -0.00364 -0.03333 -0.00494 -0.03819 C -0.00664 -0.04467 -0.00833 -0.05115 -0.00976 -0.05787 C -0.01992 -0.10902 -0.00573 -0.05162 -0.02096 -0.12037 C -0.02382 -0.13356 -0.02578 -0.14768 -0.02968 -0.16018 C -0.03112 -0.16458 -0.03567 -0.17986 -0.03763 -0.18426 C -0.03932 -0.18796 -0.0414 -0.19074 -0.04323 -0.19421 C -0.04492 -0.19722 -0.04635 -0.20092 -0.04804 -0.20393 C -0.05065 -0.20902 -0.05351 -0.21319 -0.05599 -0.21828 C -0.05768 -0.22176 -0.06224 -0.23125 -0.06484 -0.23518 C -0.06731 -0.23912 -0.06953 -0.24514 -0.07278 -0.24652 L -0.07916 -0.24953 C -0.09049 -0.25949 -0.07695 -0.24814 -0.08958 -0.25648 C -0.09192 -0.2581 -0.09427 -0.26064 -0.09674 -0.26227 C -0.09882 -0.26342 -0.10104 -0.26389 -0.10312 -0.26504 C -0.11953 -0.27361 -0.09895 -0.26527 -0.12382 -0.27361 C -0.12656 -0.27453 -0.12916 -0.27523 -0.13177 -0.27639 C -0.13398 -0.27731 -0.13606 -0.27847 -0.13815 -0.27916 C -0.14492 -0.28171 -0.15299 -0.28333 -0.15976 -0.28495 C -0.16315 -0.2868 -0.16653 -0.28912 -0.17018 -0.29051 C -0.17356 -0.29189 -0.17708 -0.29259 -0.18047 -0.29352 C -0.19687 -0.29699 -0.19817 -0.29629 -0.21562 -0.29768 C -0.24101 -0.29699 -0.26953 -0.30023 -0.29466 -0.28634 C -0.29661 -0.28518 -0.29661 -0.27939 -0.29778 -0.27639 C -0.29974 -0.27152 -0.30195 -0.26666 -0.30416 -0.26227 C -0.30846 -0.25393 -0.31601 -0.24236 -0.32018 -0.2324 C -0.32135 -0.22939 -0.32239 -0.22592 -0.3233 -0.22245 C -0.325 -0.21689 -0.33047 -0.19791 -0.33216 -0.18981 C -0.33672 -0.16805 -0.33528 -0.17245 -0.33854 -0.15301 C -0.34817 -0.09467 -0.33658 -0.16828 -0.34648 -0.10486 C -0.34674 -0.09768 -0.34674 -0.09051 -0.34726 -0.08356 C -0.34765 -0.0787 -0.34843 -0.07407 -0.34882 -0.06921 C -0.34922 -0.06551 -0.34935 -0.0618 -0.34961 -0.05787 C -0.34856 -0.03055 -0.34869 -0.00301 -0.34648 0.02431 C -0.3457 0.03334 -0.33385 0.08334 -0.33294 0.0882 C -0.33164 0.09491 -0.3276 0.11968 -0.325 0.13079 C -0.32343 0.13681 -0.32213 0.14329 -0.32018 0.14908 C -0.31705 0.15764 -0.31315 0.16505 -0.30976 0.17315 C -0.30599 0.18218 -0.2983 0.20255 -0.29388 0.2088 C -0.2914 0.21204 -0.28893 0.21505 -0.28658 0.21852 C -0.28359 0.22315 -0.28138 0.2294 -0.27786 0.23287 C -0.26757 0.24236 -0.25651 0.24885 -0.24596 0.25695 C -0.24062 0.26111 -0.23489 0.26412 -0.22994 0.26968 C -0.21875 0.28264 -0.21823 0.28357 -0.20599 0.29514 C -0.20234 0.29861 -0.19843 0.30139 -0.19492 0.3051 C -0.18281 0.31806 -0.17864 0.32616 -0.16692 0.33635 C -0.16198 0.34051 -0.15677 0.34352 -0.15182 0.34769 C -0.14713 0.35162 -0.14283 0.35648 -0.13815 0.36042 C -0.12578 0.37084 -0.1125 0.37778 -0.10065 0.39028 C -0.09375 0.39769 -0.08567 0.40579 -0.07916 0.41436 C -0.06888 0.42778 -0.07838 0.42014 -0.06315 0.43426 C -0.06119 0.43611 -0.05885 0.43681 -0.05677 0.43843 C -0.05533 0.43959 -0.05416 0.44144 -0.05286 0.44283 C -0.04948 0.44584 -0.04583 0.44815 -0.04244 0.45116 C -0.03645 0.45672 -0.0302 0.46111 -0.02487 0.46829 C -0.02382 0.46968 -0.02291 0.47176 -0.02174 0.47246 C -0.0194 0.47408 -0.01692 0.47431 -0.01445 0.47523 C -0.00455 0.48611 -0.0164 0.47408 0.00547 0.48959 C 0.00677 0.49051 0.00808 0.49167 0.00938 0.49236 C 0.01042 0.49306 0.01159 0.49329 0.01263 0.49375 C 0.02071 0.49769 0.0155 0.49561 0.02214 0.49815 C 0.02487 0.49561 0.02761 0.49352 0.03021 0.49098 C 0.03099 0.49005 0.0319 0.48936 0.03256 0.4882 C 0.03464 0.48403 0.0362 0.47963 0.03815 0.47523 C 0.03946 0.47246 0.04089 0.46968 0.04219 0.4669 C 0.04297 0.46505 0.04362 0.46297 0.04453 0.46111 C 0.04636 0.45741 0.05039 0.45093 0.05248 0.44838 C 0.05352 0.44723 0.05469 0.44653 0.05573 0.44561 C 0.05899 0.44236 0.06224 0.43936 0.06524 0.43565 C 0.0694 0.43033 0.07722 0.41852 0.07722 0.41852 C 0.08177 0.40533 0.08542 0.39098 0.09076 0.37894 C 0.09193 0.37662 0.09284 0.37385 0.09401 0.37176 C 0.09597 0.36829 0.09792 0.36436 0.10039 0.36181 C 0.10625 0.35579 0.11263 0.35162 0.11875 0.3463 C 0.12084 0.34445 0.12305 0.3426 0.12513 0.34051 C 0.12774 0.3382 0.1306 0.33635 0.13308 0.33357 C 0.13659 0.32963 0.14011 0.32616 0.14349 0.32223 C 0.15026 0.31412 0.14493 0.31736 0.15391 0.30949 C 0.15586 0.30764 0.15821 0.30695 0.16029 0.3051 C 0.16355 0.30255 0.16589 0.29838 0.16901 0.29514 C 0.17266 0.29167 0.17631 0.28773 0.18021 0.28519 C 0.18308 0.28334 0.18607 0.28195 0.18894 0.27963 C 0.19284 0.27662 0.19623 0.27223 0.20013 0.26968 C 0.20664 0.26551 0.22045 0.25787 0.22722 0.25116 C 0.24037 0.23866 0.25052 0.22732 0.26159 0.21019 C 0.26524 0.2044 0.26875 0.19838 0.27201 0.19167 C 0.27683 0.18172 0.28034 0.16991 0.28555 0.16042 C 0.29844 0.13704 0.31576 0.12084 0.32618 0.09375 C 0.3392 0.06019 0.36276 0.00278 0.36849 -0.0324 C 0.37526 -0.07384 0.37292 -0.05486 0.37657 -0.08912 C 0.37487 -0.10393 0.37422 -0.11898 0.37175 -0.1331 C 0.3655 -0.16828 0.35795 -0.2037 0.34701 -0.23518 C 0.34401 -0.24352 0.34102 -0.25185 0.33737 -0.25926 C 0.3336 -0.26713 0.32904 -0.27384 0.32461 -0.28055 C 0.31563 -0.29444 0.30873 -0.30301 0.29753 -0.3118 C 0.28815 -0.31921 0.27878 -0.32777 0.26875 -0.33171 C 0.25743 -0.33611 0.24961 -0.33889 0.23763 -0.34444 C 0.23125 -0.34745 0.225 -0.35139 0.21849 -0.35439 C 0.20977 -0.35833 0.2073 -0.35856 0.19935 -0.35995 C 0.17995 -0.35949 0.16055 -0.35995 0.14115 -0.35856 C 0.13842 -0.35856 0.13581 -0.35671 0.13308 -0.35578 C 0.1194 -0.35069 0.13269 -0.35578 0.11719 -0.34722 C 0.11237 -0.34467 0.10756 -0.34282 0.10274 -0.34027 C 0.09271 -0.33449 0.07305 -0.31481 0.06849 -0.31041 C 0.0642 -0.30625 0.05964 -0.30277 0.05573 -0.29768 C 0.04453 -0.2831 0.03802 -0.27523 0.02696 -0.25787 C 0.00274 -0.22014 0.05235 -0.29166 0.02058 -0.24652 C 0.01758 -0.2375 0.01446 -0.22963 0.01263 -0.21967 C 0.01198 -0.21597 0.01172 -0.21203 0.01107 -0.20833 C 0.01029 -0.20439 0.00938 -0.20069 0.0086 -0.19699 C 0.00834 -0.19213 0.00821 -0.1875 0.00782 -0.18287 C 0.00703 -0.175 0.00521 -0.1662 0.00378 -0.15856 C 0.00352 -0.15254 0.00352 -0.14629 0.003 -0.14027 C 0.00274 -0.1368 0.00183 -0.13356 0.00144 -0.13032 C -0.00013 -0.11713 -0.00026 -0.1118 -0.00091 -0.09907 C -0.00065 -0.07361 -0.00065 -0.04791 -0.00013 -0.02245 C 0.00092 0.03311 -0.00013 -0.01064 -0.00013 -0.00833 Z " pathEditMode="relative" ptsTypes="AAAAAAAAAAAAAAAAAAAAAAAAAAAAAAAAAAAAAAAAAAAAAAAAAAAAAAAAAAAAAAAAAAAAAAAAAAAAAAAAAAAAAAAAAAAAAAAAAAAAAAAAAAAAAAAAAAAAAAA">
                                      <p:cBhvr>
                                        <p:cTn id="14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6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38246604-93B6-2F51-2233-AE5340052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02" y="2319389"/>
            <a:ext cx="2109399" cy="21093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5E036F-0E1A-CF86-1DB6-CC2D2347A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02" y="2319389"/>
            <a:ext cx="2109399" cy="21093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AAC3E5-81F4-55CC-7BC1-736A5C10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02" y="2319389"/>
            <a:ext cx="2109399" cy="21093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935C135-305C-6E5B-FD74-F5A44A00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02" y="2319389"/>
            <a:ext cx="2109399" cy="21093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77B17F7-53C0-81C5-BF99-BB133E02C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7302" y="2319389"/>
            <a:ext cx="2109399" cy="21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3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3444 -0.33195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7" y="-16597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-0.32526 0.3076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263" y="1537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3307 0.3347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54" y="167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85185E-6 L 0.31224 -0.32894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12" y="-1645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5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1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7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C0A0D68D-62AC-F93F-6F5B-8958207106D1}"/>
              </a:ext>
            </a:extLst>
          </p:cNvPr>
          <p:cNvSpPr/>
          <p:nvPr/>
        </p:nvSpPr>
        <p:spPr>
          <a:xfrm>
            <a:off x="-904240" y="2235200"/>
            <a:ext cx="3261360" cy="2387600"/>
          </a:xfrm>
          <a:prstGeom prst="ellipse">
            <a:avLst/>
          </a:prstGeom>
          <a:solidFill>
            <a:srgbClr val="FFFF00">
              <a:alpha val="85000"/>
            </a:srgbClr>
          </a:solidFill>
          <a:effectLst>
            <a:glow rad="15113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C312153-359D-D178-F7FB-2ECE0CBC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176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中华人民共和国</a:t>
            </a:r>
          </a:p>
        </p:txBody>
      </p:sp>
    </p:spTree>
    <p:extLst>
      <p:ext uri="{BB962C8B-B14F-4D97-AF65-F5344CB8AC3E}">
        <p14:creationId xmlns:p14="http://schemas.microsoft.com/office/powerpoint/2010/main" val="34331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95716 0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85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4E387E9-43DD-EB73-4FC2-ECE26532CBB5}"/>
              </a:ext>
            </a:extLst>
          </p:cNvPr>
          <p:cNvGrpSpPr/>
          <p:nvPr/>
        </p:nvGrpSpPr>
        <p:grpSpPr>
          <a:xfrm rot="18600000">
            <a:off x="2876804" y="-2016504"/>
            <a:ext cx="1180591" cy="8972296"/>
            <a:chOff x="4399281" y="-633476"/>
            <a:chExt cx="1180591" cy="897229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95CA1CC-44F8-82C2-552E-AD13237A8130}"/>
                </a:ext>
              </a:extLst>
            </p:cNvPr>
            <p:cNvGrpSpPr/>
            <p:nvPr/>
          </p:nvGrpSpPr>
          <p:grpSpPr>
            <a:xfrm>
              <a:off x="4411472" y="3852672"/>
              <a:ext cx="1168400" cy="4486148"/>
              <a:chOff x="2540000" y="-307848"/>
              <a:chExt cx="1168400" cy="4486148"/>
            </a:xfrm>
          </p:grpSpPr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16BC4F7F-37C3-33E2-4FFE-A5C5DE835A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008" y="-307848"/>
                <a:ext cx="0" cy="367157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心形 3">
                <a:extLst>
                  <a:ext uri="{FF2B5EF4-FFF2-40B4-BE49-F238E27FC236}">
                    <a16:creationId xmlns:a16="http://schemas.microsoft.com/office/drawing/2014/main" id="{32BA7B14-4043-930B-CF96-88DBE4703D4A}"/>
                  </a:ext>
                </a:extLst>
              </p:cNvPr>
              <p:cNvSpPr/>
              <p:nvPr/>
            </p:nvSpPr>
            <p:spPr>
              <a:xfrm>
                <a:off x="2540000" y="2832100"/>
                <a:ext cx="1168400" cy="1346200"/>
              </a:xfrm>
              <a:prstGeom prst="heart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1639995-451F-8E3D-9975-47416F777669}"/>
                </a:ext>
              </a:extLst>
            </p:cNvPr>
            <p:cNvGrpSpPr/>
            <p:nvPr/>
          </p:nvGrpSpPr>
          <p:grpSpPr>
            <a:xfrm rot="10800000">
              <a:off x="4399281" y="-633476"/>
              <a:ext cx="1168400" cy="4486148"/>
              <a:chOff x="2540000" y="-307848"/>
              <a:chExt cx="1168400" cy="4486148"/>
            </a:xfrm>
          </p:grpSpPr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2954DD24-AA73-8414-1E00-8E6A90B232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008" y="-307848"/>
                <a:ext cx="0" cy="3671570"/>
              </a:xfrm>
              <a:prstGeom prst="line">
                <a:avLst/>
              </a:prstGeom>
              <a:ln w="76200"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心形 10">
                <a:extLst>
                  <a:ext uri="{FF2B5EF4-FFF2-40B4-BE49-F238E27FC236}">
                    <a16:creationId xmlns:a16="http://schemas.microsoft.com/office/drawing/2014/main" id="{23B6CA67-2E1A-B23E-E8FA-F23E584FA87F}"/>
                  </a:ext>
                </a:extLst>
              </p:cNvPr>
              <p:cNvSpPr/>
              <p:nvPr/>
            </p:nvSpPr>
            <p:spPr>
              <a:xfrm>
                <a:off x="2540000" y="2832100"/>
                <a:ext cx="1168400" cy="1346200"/>
              </a:xfrm>
              <a:prstGeom prst="hear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D1B4448-84D0-1F1E-AD90-53EF9EC836C9}"/>
              </a:ext>
            </a:extLst>
          </p:cNvPr>
          <p:cNvGrpSpPr/>
          <p:nvPr/>
        </p:nvGrpSpPr>
        <p:grpSpPr>
          <a:xfrm rot="18600000">
            <a:off x="6458206" y="-2349878"/>
            <a:ext cx="1180591" cy="8972296"/>
            <a:chOff x="4399281" y="-633476"/>
            <a:chExt cx="1180591" cy="8972296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477F4DF8-E516-17AF-D561-7D396A70ACB0}"/>
                </a:ext>
              </a:extLst>
            </p:cNvPr>
            <p:cNvGrpSpPr/>
            <p:nvPr/>
          </p:nvGrpSpPr>
          <p:grpSpPr>
            <a:xfrm>
              <a:off x="4411472" y="3852672"/>
              <a:ext cx="1168400" cy="4486148"/>
              <a:chOff x="2540000" y="-307848"/>
              <a:chExt cx="1168400" cy="4486148"/>
            </a:xfrm>
          </p:grpSpPr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2592A0FD-4CE0-23FE-BAF4-074DECDC8E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008" y="-307848"/>
                <a:ext cx="0" cy="3671570"/>
              </a:xfrm>
              <a:prstGeom prst="line">
                <a:avLst/>
              </a:prstGeom>
              <a:ln w="76200"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心形 14">
                <a:extLst>
                  <a:ext uri="{FF2B5EF4-FFF2-40B4-BE49-F238E27FC236}">
                    <a16:creationId xmlns:a16="http://schemas.microsoft.com/office/drawing/2014/main" id="{54439CBA-DDF3-E1C9-F312-D4E5EBFE1D83}"/>
                  </a:ext>
                </a:extLst>
              </p:cNvPr>
              <p:cNvSpPr/>
              <p:nvPr/>
            </p:nvSpPr>
            <p:spPr>
              <a:xfrm>
                <a:off x="2540000" y="2832100"/>
                <a:ext cx="1168400" cy="1346200"/>
              </a:xfrm>
              <a:prstGeom prst="heart">
                <a:avLst/>
              </a:prstGeom>
              <a:solidFill>
                <a:srgbClr val="FF0000"/>
              </a:solidFill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09AE08F-1353-54A8-FD47-4E1A3C946B8A}"/>
                </a:ext>
              </a:extLst>
            </p:cNvPr>
            <p:cNvGrpSpPr/>
            <p:nvPr/>
          </p:nvGrpSpPr>
          <p:grpSpPr>
            <a:xfrm rot="10800000">
              <a:off x="4399281" y="-633476"/>
              <a:ext cx="1168400" cy="4486148"/>
              <a:chOff x="2540000" y="-307848"/>
              <a:chExt cx="1168400" cy="4486148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770284B1-7D37-28C1-BC96-221AAEEB17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2008" y="-307848"/>
                <a:ext cx="0" cy="3671570"/>
              </a:xfrm>
              <a:prstGeom prst="line">
                <a:avLst/>
              </a:prstGeom>
              <a:ln w="76200"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心形 12">
                <a:extLst>
                  <a:ext uri="{FF2B5EF4-FFF2-40B4-BE49-F238E27FC236}">
                    <a16:creationId xmlns:a16="http://schemas.microsoft.com/office/drawing/2014/main" id="{A321C583-5364-5586-6AB3-2C8E376B6967}"/>
                  </a:ext>
                </a:extLst>
              </p:cNvPr>
              <p:cNvSpPr/>
              <p:nvPr/>
            </p:nvSpPr>
            <p:spPr>
              <a:xfrm>
                <a:off x="2540000" y="2832100"/>
                <a:ext cx="1168400" cy="1346200"/>
              </a:xfrm>
              <a:prstGeom prst="heart">
                <a:avLst/>
              </a:prstGeom>
              <a:noFill/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01600" prst="riblet"/>
              </a:sp3d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36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000000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B8E5CA7-25EF-FE57-9EC7-A21FCBBED4ED}"/>
              </a:ext>
            </a:extLst>
          </p:cNvPr>
          <p:cNvGrpSpPr/>
          <p:nvPr/>
        </p:nvGrpSpPr>
        <p:grpSpPr>
          <a:xfrm rot="18940158">
            <a:off x="-315160" y="-6582774"/>
            <a:ext cx="69918" cy="4600047"/>
            <a:chOff x="5038724" y="-401427"/>
            <a:chExt cx="69918" cy="4600047"/>
          </a:xfrm>
          <a:solidFill>
            <a:srgbClr val="FFFF00"/>
          </a:solidFill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B7F5BA25-54C0-59DE-2164-00C071B158DE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56EAA13-C050-5DA2-8C9D-5B091437B3B8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A1AC8406-26BC-2295-4CF4-20B288C0E363}"/>
              </a:ext>
            </a:extLst>
          </p:cNvPr>
          <p:cNvGrpSpPr/>
          <p:nvPr/>
        </p:nvGrpSpPr>
        <p:grpSpPr>
          <a:xfrm rot="18940158">
            <a:off x="-769703" y="-5951491"/>
            <a:ext cx="69918" cy="4600047"/>
            <a:chOff x="5038724" y="-401427"/>
            <a:chExt cx="69918" cy="4600047"/>
          </a:xfrm>
          <a:solidFill>
            <a:srgbClr val="92D050"/>
          </a:solidFill>
        </p:grpSpPr>
        <p:sp>
          <p:nvSpPr>
            <p:cNvPr id="103" name="等腰三角形 102">
              <a:extLst>
                <a:ext uri="{FF2B5EF4-FFF2-40B4-BE49-F238E27FC236}">
                  <a16:creationId xmlns:a16="http://schemas.microsoft.com/office/drawing/2014/main" id="{251B4BE2-DC8D-0162-9285-C2CA8F8C3514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76CEE737-A47F-710D-2438-2B47ACF140B8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FE5556B7-89C1-E810-5A4F-BC0A4C8384BC}"/>
              </a:ext>
            </a:extLst>
          </p:cNvPr>
          <p:cNvGrpSpPr/>
          <p:nvPr/>
        </p:nvGrpSpPr>
        <p:grpSpPr>
          <a:xfrm rot="18940158">
            <a:off x="-911955" y="-5591100"/>
            <a:ext cx="69918" cy="4600047"/>
            <a:chOff x="5038724" y="-401427"/>
            <a:chExt cx="69918" cy="4600047"/>
          </a:xfrm>
          <a:solidFill>
            <a:srgbClr val="FF0000"/>
          </a:solidFill>
        </p:grpSpPr>
        <p:sp>
          <p:nvSpPr>
            <p:cNvPr id="106" name="等腰三角形 105">
              <a:extLst>
                <a:ext uri="{FF2B5EF4-FFF2-40B4-BE49-F238E27FC236}">
                  <a16:creationId xmlns:a16="http://schemas.microsoft.com/office/drawing/2014/main" id="{B82F6C12-F758-6AB0-B742-39EF08CFC642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E6E4BA11-7046-61B5-651F-8643825C50BF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77679024-832E-3FD6-DD64-7AA87F703C90}"/>
              </a:ext>
            </a:extLst>
          </p:cNvPr>
          <p:cNvGrpSpPr/>
          <p:nvPr/>
        </p:nvGrpSpPr>
        <p:grpSpPr>
          <a:xfrm rot="18940158">
            <a:off x="-1314148" y="-5356639"/>
            <a:ext cx="69918" cy="4600047"/>
            <a:chOff x="5038724" y="-401427"/>
            <a:chExt cx="69918" cy="4600047"/>
          </a:xfrm>
          <a:solidFill>
            <a:srgbClr val="7030A0"/>
          </a:solidFill>
        </p:grpSpPr>
        <p:sp>
          <p:nvSpPr>
            <p:cNvPr id="109" name="等腰三角形 108">
              <a:extLst>
                <a:ext uri="{FF2B5EF4-FFF2-40B4-BE49-F238E27FC236}">
                  <a16:creationId xmlns:a16="http://schemas.microsoft.com/office/drawing/2014/main" id="{24325077-87A0-B264-8E9B-E0AD2E70D504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87ABC2B9-52CC-C29A-A20F-ABAF4B092F0F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A61842A8-3676-6CAE-983E-9499A814A65E}"/>
              </a:ext>
            </a:extLst>
          </p:cNvPr>
          <p:cNvGrpSpPr/>
          <p:nvPr/>
        </p:nvGrpSpPr>
        <p:grpSpPr>
          <a:xfrm rot="18940158">
            <a:off x="-1394646" y="-4997942"/>
            <a:ext cx="69918" cy="4600047"/>
            <a:chOff x="5038724" y="-401427"/>
            <a:chExt cx="69918" cy="4600047"/>
          </a:xfrm>
          <a:solidFill>
            <a:schemeClr val="accent1">
              <a:lumMod val="75000"/>
            </a:schemeClr>
          </a:solidFill>
        </p:grpSpPr>
        <p:sp>
          <p:nvSpPr>
            <p:cNvPr id="112" name="等腰三角形 111">
              <a:extLst>
                <a:ext uri="{FF2B5EF4-FFF2-40B4-BE49-F238E27FC236}">
                  <a16:creationId xmlns:a16="http://schemas.microsoft.com/office/drawing/2014/main" id="{62966B81-2FE7-08D2-C2AF-287A69FD6926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814A7045-FC6D-C19B-A6BD-4C6ECE932F92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>
            <a:extLst>
              <a:ext uri="{FF2B5EF4-FFF2-40B4-BE49-F238E27FC236}">
                <a16:creationId xmlns:a16="http://schemas.microsoft.com/office/drawing/2014/main" id="{92420CCB-9EFD-AA34-58D7-6D3364346993}"/>
              </a:ext>
            </a:extLst>
          </p:cNvPr>
          <p:cNvGrpSpPr/>
          <p:nvPr/>
        </p:nvGrpSpPr>
        <p:grpSpPr>
          <a:xfrm rot="18940158">
            <a:off x="-1534817" y="-4716589"/>
            <a:ext cx="69918" cy="4600047"/>
            <a:chOff x="5038724" y="-401427"/>
            <a:chExt cx="69918" cy="4600047"/>
          </a:xfrm>
          <a:solidFill>
            <a:schemeClr val="accent4"/>
          </a:solidFill>
        </p:grpSpPr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FDA57F10-4290-B8F6-BA9E-3090D7CF1FEA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08365996-3D74-DF73-2CED-1BCAACDC49A6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38A628CE-687C-137D-5347-947957E8E0D2}"/>
              </a:ext>
            </a:extLst>
          </p:cNvPr>
          <p:cNvGrpSpPr/>
          <p:nvPr/>
        </p:nvGrpSpPr>
        <p:grpSpPr>
          <a:xfrm rot="18940158">
            <a:off x="-1816170" y="-4297067"/>
            <a:ext cx="69918" cy="4600047"/>
            <a:chOff x="5038724" y="-401427"/>
            <a:chExt cx="69918" cy="4600047"/>
          </a:xfrm>
          <a:solidFill>
            <a:srgbClr val="99CCFF"/>
          </a:solidFill>
        </p:grpSpPr>
        <p:sp>
          <p:nvSpPr>
            <p:cNvPr id="118" name="等腰三角形 117">
              <a:extLst>
                <a:ext uri="{FF2B5EF4-FFF2-40B4-BE49-F238E27FC236}">
                  <a16:creationId xmlns:a16="http://schemas.microsoft.com/office/drawing/2014/main" id="{CCD5888E-EDAD-91F3-BF19-1F3BABB36E82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9F6C7CD4-C51F-6940-3052-03653A0D27CE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7755AB58-E1F3-F191-A46E-25E9830C13AA}"/>
              </a:ext>
            </a:extLst>
          </p:cNvPr>
          <p:cNvGrpSpPr/>
          <p:nvPr/>
        </p:nvGrpSpPr>
        <p:grpSpPr>
          <a:xfrm rot="18940158">
            <a:off x="-2015546" y="-3873350"/>
            <a:ext cx="69918" cy="4600047"/>
            <a:chOff x="5038724" y="-401427"/>
            <a:chExt cx="69918" cy="4600047"/>
          </a:xfrm>
          <a:solidFill>
            <a:srgbClr val="00B050"/>
          </a:solidFill>
        </p:grpSpPr>
        <p:sp>
          <p:nvSpPr>
            <p:cNvPr id="121" name="等腰三角形 120">
              <a:extLst>
                <a:ext uri="{FF2B5EF4-FFF2-40B4-BE49-F238E27FC236}">
                  <a16:creationId xmlns:a16="http://schemas.microsoft.com/office/drawing/2014/main" id="{D5CFDAA9-1980-BA94-8949-7C1BCE128DEE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FBCA90E-98FE-B673-1717-FD7219BC10F0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FEF393AB-887C-278A-315D-D0E5A7F371CB}"/>
              </a:ext>
            </a:extLst>
          </p:cNvPr>
          <p:cNvGrpSpPr/>
          <p:nvPr/>
        </p:nvGrpSpPr>
        <p:grpSpPr>
          <a:xfrm rot="18940158">
            <a:off x="-2176363" y="-3579587"/>
            <a:ext cx="69918" cy="4600047"/>
            <a:chOff x="5038724" y="-401427"/>
            <a:chExt cx="69918" cy="4600047"/>
          </a:xfrm>
          <a:solidFill>
            <a:srgbClr val="4472C4"/>
          </a:solidFill>
        </p:grpSpPr>
        <p:sp>
          <p:nvSpPr>
            <p:cNvPr id="124" name="等腰三角形 123">
              <a:extLst>
                <a:ext uri="{FF2B5EF4-FFF2-40B4-BE49-F238E27FC236}">
                  <a16:creationId xmlns:a16="http://schemas.microsoft.com/office/drawing/2014/main" id="{ABE275D9-BD67-6DEF-083C-9669D0E55944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7A580436-6211-CF07-6641-B5FFB9620594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14B1900D-4A83-CB35-CFDA-005461C97615}"/>
              </a:ext>
            </a:extLst>
          </p:cNvPr>
          <p:cNvGrpSpPr/>
          <p:nvPr/>
        </p:nvGrpSpPr>
        <p:grpSpPr>
          <a:xfrm rot="18940158">
            <a:off x="-2578556" y="-3345126"/>
            <a:ext cx="69918" cy="4600047"/>
            <a:chOff x="5038724" y="-401427"/>
            <a:chExt cx="69918" cy="4600047"/>
          </a:xfrm>
          <a:solidFill>
            <a:srgbClr val="4D76BD"/>
          </a:solidFill>
        </p:grpSpPr>
        <p:sp>
          <p:nvSpPr>
            <p:cNvPr id="127" name="等腰三角形 126">
              <a:extLst>
                <a:ext uri="{FF2B5EF4-FFF2-40B4-BE49-F238E27FC236}">
                  <a16:creationId xmlns:a16="http://schemas.microsoft.com/office/drawing/2014/main" id="{C3BD6C76-1B3E-639F-C256-5A263BFAE38F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9A1229E4-D503-74AA-4FA0-79C241C95F5B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32A7E9D-8F90-3E94-B489-B82676420FF2}"/>
              </a:ext>
            </a:extLst>
          </p:cNvPr>
          <p:cNvGrpSpPr/>
          <p:nvPr/>
        </p:nvGrpSpPr>
        <p:grpSpPr>
          <a:xfrm rot="18940158">
            <a:off x="-2659054" y="-2986429"/>
            <a:ext cx="69918" cy="4600047"/>
            <a:chOff x="5038724" y="-401427"/>
            <a:chExt cx="69918" cy="4600047"/>
          </a:xfrm>
          <a:solidFill>
            <a:schemeClr val="accent2">
              <a:lumMod val="50000"/>
            </a:schemeClr>
          </a:solidFill>
        </p:grpSpPr>
        <p:sp>
          <p:nvSpPr>
            <p:cNvPr id="130" name="等腰三角形 129">
              <a:extLst>
                <a:ext uri="{FF2B5EF4-FFF2-40B4-BE49-F238E27FC236}">
                  <a16:creationId xmlns:a16="http://schemas.microsoft.com/office/drawing/2014/main" id="{593ABE3B-7A6B-805A-AEFB-29AF098A5AB5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114B93E-7501-36DD-89F4-6A335F2DB524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6DD6817-3EFD-EEC1-B088-D388F29A0A8E}"/>
              </a:ext>
            </a:extLst>
          </p:cNvPr>
          <p:cNvGrpSpPr/>
          <p:nvPr/>
        </p:nvGrpSpPr>
        <p:grpSpPr>
          <a:xfrm rot="18940158">
            <a:off x="-2799225" y="-2705076"/>
            <a:ext cx="69918" cy="4600047"/>
            <a:chOff x="5038724" y="-401427"/>
            <a:chExt cx="69918" cy="4600047"/>
          </a:xfrm>
          <a:solidFill>
            <a:srgbClr val="FFFF00"/>
          </a:solidFill>
        </p:grpSpPr>
        <p:sp>
          <p:nvSpPr>
            <p:cNvPr id="133" name="等腰三角形 132">
              <a:extLst>
                <a:ext uri="{FF2B5EF4-FFF2-40B4-BE49-F238E27FC236}">
                  <a16:creationId xmlns:a16="http://schemas.microsoft.com/office/drawing/2014/main" id="{E2BF77CE-4EC3-8A8F-B7F8-108DE2FA10DE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610A4133-1CDB-E7DD-D60F-4657AB6AE4A4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C2638F7D-3735-8F77-CB9C-2BB19D9A514F}"/>
              </a:ext>
            </a:extLst>
          </p:cNvPr>
          <p:cNvGrpSpPr/>
          <p:nvPr/>
        </p:nvGrpSpPr>
        <p:grpSpPr>
          <a:xfrm rot="18940158">
            <a:off x="-3080578" y="-2285554"/>
            <a:ext cx="69918" cy="4600047"/>
            <a:chOff x="5038724" y="-401427"/>
            <a:chExt cx="69918" cy="4600047"/>
          </a:xfrm>
          <a:solidFill>
            <a:schemeClr val="accent2"/>
          </a:solidFill>
        </p:grpSpPr>
        <p:sp>
          <p:nvSpPr>
            <p:cNvPr id="136" name="等腰三角形 135">
              <a:extLst>
                <a:ext uri="{FF2B5EF4-FFF2-40B4-BE49-F238E27FC236}">
                  <a16:creationId xmlns:a16="http://schemas.microsoft.com/office/drawing/2014/main" id="{1C47DF88-2434-3A40-D70C-2ECDB0F09A6E}"/>
                </a:ext>
              </a:extLst>
            </p:cNvPr>
            <p:cNvSpPr/>
            <p:nvPr/>
          </p:nvSpPr>
          <p:spPr>
            <a:xfrm>
              <a:off x="5038724" y="-401427"/>
              <a:ext cx="69918" cy="4392402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97DB03E8-EB1A-E2E5-43A8-8ECE811D29AE}"/>
                </a:ext>
              </a:extLst>
            </p:cNvPr>
            <p:cNvSpPr/>
            <p:nvPr/>
          </p:nvSpPr>
          <p:spPr>
            <a:xfrm>
              <a:off x="5038724" y="3581400"/>
              <a:ext cx="69917" cy="6172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3120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960"/>
                                  </p:stCondLst>
                                  <p:childTnLst>
                                    <p:animMotion origin="layout" path="M -0.13398 0.47871 L 0.93412 2.41852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8" y="96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3.54167E-6 -2.59259E-6 L 1.0681 1.9497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98" y="9747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860"/>
                                  </p:stCondLst>
                                  <p:childTnLst>
                                    <p:animMotion origin="layout" path="M -0.0754 0.18796 L 0.98998 2.13102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2.08333E-6 1.85185E-6 L 1.06537 1.94305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Motion origin="layout" path="M -1.66667E-6 -2.96296E-6 L 1.06537 1.9430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3.125E-6 4.81481E-6 L 1.06537 1.94305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130"/>
                                  </p:stCondLst>
                                  <p:childTnLst>
                                    <p:animMotion origin="layout" path="M 3.75E-6 3.7037E-6 L 1.06536 1.9430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580"/>
                                  </p:stCondLst>
                                  <p:childTnLst>
                                    <p:animMotion origin="layout" path="M -2.77556E-17 -1.85185E-6 L 1.06536 1.9430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04167E-6 4.07407E-6 L 1.06536 1.94305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75E-6 4.81481E-6 L 1.06536 1.9430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4.375E-6 0 L 1.06536 1.9430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1.06536 1.9430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16667E-7 -3.33333E-6 L 1.06537 1.9430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268" y="9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1</Words>
  <Application>Microsoft Office PowerPoint</Application>
  <PresentationFormat>宽屏</PresentationFormat>
  <Paragraphs>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中华人民共和国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 li</dc:creator>
  <cp:lastModifiedBy>yu li</cp:lastModifiedBy>
  <cp:revision>3</cp:revision>
  <dcterms:created xsi:type="dcterms:W3CDTF">2023-07-20T09:27:26Z</dcterms:created>
  <dcterms:modified xsi:type="dcterms:W3CDTF">2023-07-20T16:07:24Z</dcterms:modified>
</cp:coreProperties>
</file>