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4"/>
  </p:notesMasterIdLst>
  <p:sldIdLst>
    <p:sldId id="256" r:id="rId3"/>
    <p:sldId id="271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20" autoAdjust="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1-03-19T12:28:04.11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9084 13970 0,'0'-18'0,"-18"1"16,1 17-1,-36-18-15,0 0 16,-35 1 0,-18-1-16,18 1 15,-71-1-15,35 0 16,1-35-16,-36 18 15,18 17-15,-53-17 16,53 17-16,18 1 16,-36-1-16,18-17 15,17 17-15,-35 1 16,1-1-16,34 0 16,1-17-16,-18 17 15,17 1-15,1 17 16,-18 0-16,-18 0 15,-18 0-15,36 0 16,-17 0-16,16 0 16,19 0-16,0 0 15,34 0-15,1 0 16,0 0-16,0 0 16,17 0-16,-17 0 15,17 0-15,19 0 16,-19 0-16,0 0 15,1 0-15,-18 0 16,35 0-16,-35 17 16,70-17-16,-53 18 15,36 0 1,-18-1-16,36 1 16,-19 0-16,1-18 15,17 17-15,-17 1 16,17 0-16,1-1 15,-1 18 1,0 1-16,1-19 16,-1 19-16,18-1 15,-17 18 1,17-35-16,0 17 16,0 0-16,-18 18 15,0 0-15,18-35 16,0 34-16,0-16 15,0-19-15,0 19 16,0 17-16,0-36 16,0 18-16,0 1 15,18-1-15,-18-17 16,0-1-16,18 54 16,-18-36-16,17 0 15,1-17-15,17 17 16,-17 1-16,-1-1 15,19 0 1,-1-17 0,-17 17-16,17-17 15,18-1-15,-18 19 16,18-1-16,-18 0 16,18 0-16,0 1 15,0-19-15,0 19 16,-18-1-16,18-17 15,0 17-15,0 0 16,0 0-16,-18 1 16,18-36-16,0 17 15,0 19-15,0-19 16,17 1-16,1 0 16,-18 17-16,17-18 15,1 1-15,0 0 16,17-1-16,-35 1 15,17 0-15,-17-1 16,18 1-16,-18-18 16,35 18-16,-18-1 15,1 1-15,17-1 16,-17 1-16,34 0 16,-52-18-16,71 17 15,-36 1 1,-17-18-16,17 0 15,0 0-15,0 0 16,0 0-16,36 0 16,-36 0-16,36 0 15,17 0-15,-18 0 16,36 0-16,-18 0 16,71 0-16,-54-35 15,19 17-15,-36 0 16,53-34-16,-53 16 15,-18 19-15,1-1 16,-18-17-16,0-1 16,-36 1-16,-35 18 15,1-19-15,-1 36 16,0-35-16,-17 0 16,-18-1-16,18 19 15,-1-18-15,1-18 16,-1 35-16,1-17 15,-18 17-15,18-17 16,-18-18-16,0 35 16,0 1-1,0-1-15,0-17 16,0 17-16,0-17 16,0 17-16,0-35 15,0 18 1,0-18-1,-18 53-15,0-53 16,1 18-16,-1 17 16,18-17-16,-17-18 15,-1 35-15,0-35 16,-17 18-16,0 17 16,35 1-16,-18-18 15,-17 17-15,17-17 16,1 17-16,-1-17 15,0-1-15,1 1 16,-1 35-16,0-17 16,18-1-1,-17 0 1,-19 1 0,19-1 15,-18 0-31,17 18 15,18-17 1,-18-1-16,1 18 16,-1-18-16,0 18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6CA1A-94EF-4AFC-A1B6-F7F234AF7BD3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6666A-6E90-4E45-BFB5-FE1F2F3708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58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A6666A-6E90-4E45-BFB5-FE1F2F3708A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3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4483" y="802298"/>
            <a:ext cx="10123035" cy="2541431"/>
          </a:xfrm>
        </p:spPr>
        <p:txBody>
          <a:bodyPr bIns="0" anchor="b">
            <a:normAutofit/>
          </a:bodyPr>
          <a:lstStyle>
            <a:lvl1pPr algn="l">
              <a:defRPr sz="6600" b="1" spc="15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4483" y="3531204"/>
            <a:ext cx="10123035" cy="1580727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3600" b="0" cap="all" spc="150" baseline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F00F-0C5E-4EF8-9BD0-15E7D3062BD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97460" y="330370"/>
            <a:ext cx="6092956" cy="30813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802298"/>
            <a:ext cx="811019" cy="503578"/>
          </a:xfrm>
        </p:spPr>
        <p:txBody>
          <a:bodyPr/>
          <a:lstStyle/>
          <a:p>
            <a:fld id="{74B98082-4A72-4214-A30B-16FE0C55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34483" y="3531204"/>
            <a:ext cx="101230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869" y="0"/>
            <a:ext cx="1962131" cy="105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8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F00F-0C5E-4EF8-9BD0-15E7D3062BD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8082-4A72-4214-A30B-16FE0C55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053737" y="1847088"/>
            <a:ext cx="10007681" cy="6666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52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737" y="798973"/>
            <a:ext cx="8219765" cy="465988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F00F-0C5E-4EF8-9BD0-15E7D3062BD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8082-4A72-4214-A30B-16FE0C55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99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C933-12B5-46F8-A771-3DB079FA22E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05EC-FC87-4AE8-8F7D-6536400F9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295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C933-12B5-46F8-A771-3DB079FA22E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05EC-FC87-4AE8-8F7D-6536400F9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900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C933-12B5-46F8-A771-3DB079FA22E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05EC-FC87-4AE8-8F7D-6536400F9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581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C933-12B5-46F8-A771-3DB079FA22E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05EC-FC87-4AE8-8F7D-6536400F9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4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C933-12B5-46F8-A771-3DB079FA22E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05EC-FC87-4AE8-8F7D-6536400F9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6430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C933-12B5-46F8-A771-3DB079FA22E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05EC-FC87-4AE8-8F7D-6536400F9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86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C933-12B5-46F8-A771-3DB079FA22E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05EC-FC87-4AE8-8F7D-6536400F9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455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C933-12B5-46F8-A771-3DB079FA22E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05EC-FC87-4AE8-8F7D-6536400F9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74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737" y="638509"/>
            <a:ext cx="10001117" cy="10466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737" y="1806716"/>
            <a:ext cx="10001117" cy="4297994"/>
          </a:xfrm>
        </p:spPr>
        <p:txBody>
          <a:bodyPr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F00F-0C5E-4EF8-9BD0-15E7D3062BD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8082-4A72-4214-A30B-16FE0C55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3" name="Straight Connector 32"/>
          <p:cNvCxnSpPr/>
          <p:nvPr/>
        </p:nvCxnSpPr>
        <p:spPr>
          <a:xfrm flipV="1">
            <a:off x="1053737" y="1742580"/>
            <a:ext cx="10007681" cy="6666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0839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C933-12B5-46F8-A771-3DB079FA22E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05EC-FC87-4AE8-8F7D-6536400F9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1542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C933-12B5-46F8-A771-3DB079FA22E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05EC-FC87-4AE8-8F7D-6536400F9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455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6C933-12B5-46F8-A771-3DB079FA22E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B05EC-FC87-4AE8-8F7D-6536400F9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1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737" y="1756130"/>
            <a:ext cx="981456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3737" y="3806195"/>
            <a:ext cx="9814560" cy="1218651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F00F-0C5E-4EF8-9BD0-15E7D3062BD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8082-4A72-4214-A30B-16FE0C55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53737" y="3806195"/>
            <a:ext cx="981456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5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737" y="804889"/>
            <a:ext cx="10001115" cy="105930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737" y="2010878"/>
            <a:ext cx="5038746" cy="344859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F00F-0C5E-4EF8-9BD0-15E7D3062BD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8082-4A72-4214-A30B-16FE0C55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1053737" y="1847088"/>
            <a:ext cx="10007681" cy="17106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148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757" y="804163"/>
            <a:ext cx="10128095" cy="10563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6757" y="2019549"/>
            <a:ext cx="516558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6757" y="2824269"/>
            <a:ext cx="5165586" cy="264445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F00F-0C5E-4EF8-9BD0-15E7D3062BD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8082-4A72-4214-A30B-16FE0C55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926757" y="1847088"/>
            <a:ext cx="10134661" cy="13394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38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F00F-0C5E-4EF8-9BD0-15E7D3062BD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8082-4A72-4214-A30B-16FE0C55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1053737" y="1847088"/>
            <a:ext cx="10007681" cy="6666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97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F00F-0C5E-4EF8-9BD0-15E7D3062BD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8082-4A72-4214-A30B-16FE0C55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4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737" y="798973"/>
            <a:ext cx="3664033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53509" y="3205491"/>
            <a:ext cx="3666176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3F00F-0C5E-4EF8-9BD0-15E7D3062BD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8082-4A72-4214-A30B-16FE0C55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53509" y="3205491"/>
            <a:ext cx="366426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36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6603" y="1129513"/>
            <a:ext cx="5946931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6320" y="3145992"/>
            <a:ext cx="5938413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163F00F-0C5E-4EF8-9BD0-15E7D3062BD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98082-4A72-4214-A30B-16FE0C55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1036320" y="3143605"/>
            <a:ext cx="5938413" cy="238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04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3737" y="705395"/>
            <a:ext cx="10001117" cy="9927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3737" y="1828800"/>
            <a:ext cx="10001117" cy="4296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3F00F-0C5E-4EF8-9BD0-15E7D3062BDD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53737" y="329307"/>
            <a:ext cx="633667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4B98082-4A72-4214-A30B-16FE0C55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598607" y="6036929"/>
            <a:ext cx="4994787" cy="805413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600" b="1" dirty="0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微信公众号：</a:t>
            </a:r>
            <a:r>
              <a:rPr lang="zh-CN" altLang="en-US" sz="3600" b="1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兴</a:t>
            </a:r>
            <a:r>
              <a:rPr lang="zh-CN" altLang="en-US" sz="3600" b="1" smtClean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知教育</a:t>
            </a:r>
            <a:endParaRPr lang="en-US" altLang="zh-CN" sz="3600" b="1" smtClean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257" y="0"/>
            <a:ext cx="1487743" cy="79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4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25000"/>
        </a:lnSpc>
        <a:spcBef>
          <a:spcPct val="0"/>
        </a:spcBef>
        <a:buNone/>
        <a:defRPr sz="3200" b="1" i="0" kern="1200" cap="none" baseline="0">
          <a:solidFill>
            <a:schemeClr val="tx1"/>
          </a:solidFill>
          <a:effectLst/>
          <a:latin typeface="华文中宋" panose="02010600040101010101" pitchFamily="2" charset="-122"/>
          <a:ea typeface="华文中宋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Wingdings" panose="05000000000000000000" pitchFamily="2" charset="2"/>
        <a:buChar char="p"/>
        <a:defRPr sz="2000" kern="1200">
          <a:solidFill>
            <a:schemeClr val="tx1"/>
          </a:solidFill>
          <a:effectLst/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anose="05000000000000000000" pitchFamily="2" charset="2"/>
        <a:buChar char="n"/>
        <a:defRPr sz="1800" kern="1200" cap="none" baseline="0">
          <a:solidFill>
            <a:schemeClr val="tx1"/>
          </a:solidFill>
          <a:effectLst/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Wingdings" panose="05000000000000000000" pitchFamily="2" charset="2"/>
        <a:buChar char="u"/>
        <a:defRPr sz="1600" kern="1200">
          <a:solidFill>
            <a:schemeClr val="tx1"/>
          </a:solidFill>
          <a:effectLst/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6C933-12B5-46F8-A771-3DB079FA22E0}" type="datetimeFigureOut">
              <a:rPr lang="zh-CN" altLang="en-US" smtClean="0"/>
              <a:t>2023/2/10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B05EC-FC87-4AE8-8F7D-6536400F9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36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PPT</a:t>
            </a:r>
            <a:r>
              <a:rPr lang="zh-CN" altLang="en-US" dirty="0" smtClean="0"/>
              <a:t>知识点讲解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PPT2016</a:t>
            </a:r>
            <a:r>
              <a:rPr lang="zh-CN" altLang="en-US" dirty="0" smtClean="0"/>
              <a:t>界面认识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433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审阅选项卡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简繁转换</a:t>
            </a:r>
            <a:endParaRPr lang="en-US" altLang="zh-CN" dirty="0" smtClean="0"/>
          </a:p>
          <a:p>
            <a:r>
              <a:rPr lang="zh-CN" altLang="en-US" dirty="0" smtClean="0"/>
              <a:t>批注</a:t>
            </a:r>
            <a:endParaRPr lang="en-US" altLang="zh-CN" dirty="0" smtClean="0"/>
          </a:p>
          <a:p>
            <a:r>
              <a:rPr lang="zh-CN" altLang="en-US" dirty="0" smtClean="0"/>
              <a:t>比较</a:t>
            </a:r>
            <a:endParaRPr lang="en-US" altLang="zh-CN" dirty="0" smtClean="0"/>
          </a:p>
          <a:p>
            <a:r>
              <a:rPr lang="zh-CN" altLang="en-US" dirty="0" smtClean="0"/>
              <a:t>墨迹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711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视图选项卡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3">
            <a:normAutofit/>
          </a:bodyPr>
          <a:lstStyle/>
          <a:p>
            <a:r>
              <a:rPr lang="zh-CN" altLang="en-US" dirty="0" smtClean="0"/>
              <a:t>五种演示文稿视图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普通视图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大纲视图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幻灯片视图</a:t>
            </a:r>
            <a:endParaRPr lang="en-US" altLang="zh-CN" dirty="0" smtClean="0"/>
          </a:p>
          <a:p>
            <a:pPr lvl="1"/>
            <a:r>
              <a:rPr lang="zh-CN" altLang="en-US" dirty="0"/>
              <a:t>备注</a:t>
            </a:r>
            <a:r>
              <a:rPr lang="zh-CN" altLang="en-US" dirty="0" smtClean="0"/>
              <a:t>页视图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阅读视图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三种母版视图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幻灯片母版视图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讲义母版视图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备注母版视图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r>
              <a:rPr lang="zh-CN" altLang="en-US" dirty="0" smtClean="0"/>
              <a:t>黑白模式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黑白打印时不显示图片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黑</a:t>
            </a:r>
            <a:r>
              <a:rPr lang="zh-CN" altLang="en-US" dirty="0" smtClean="0">
                <a:solidFill>
                  <a:srgbClr val="FF0000"/>
                </a:solidFill>
              </a:rPr>
              <a:t>中带灰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7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8" y="650848"/>
            <a:ext cx="10980394" cy="590768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706048" y="896017"/>
            <a:ext cx="10980394" cy="828000"/>
            <a:chOff x="706048" y="896017"/>
            <a:chExt cx="10980394" cy="828000"/>
          </a:xfrm>
        </p:grpSpPr>
        <p:sp>
          <p:nvSpPr>
            <p:cNvPr id="18" name="文本框 17"/>
            <p:cNvSpPr txBox="1"/>
            <p:nvPr/>
          </p:nvSpPr>
          <p:spPr>
            <a:xfrm>
              <a:off x="706048" y="896017"/>
              <a:ext cx="10980394" cy="8280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100"/>
            </a:p>
          </p:txBody>
        </p:sp>
        <p:sp>
          <p:nvSpPr>
            <p:cNvPr id="11" name="圆角矩形标注 10"/>
            <p:cNvSpPr/>
            <p:nvPr/>
          </p:nvSpPr>
          <p:spPr>
            <a:xfrm>
              <a:off x="2930768" y="1163516"/>
              <a:ext cx="2171701" cy="369277"/>
            </a:xfrm>
            <a:prstGeom prst="wedgeRoundRectCallout">
              <a:avLst>
                <a:gd name="adj1" fmla="val -47846"/>
                <a:gd name="adj2" fmla="val -101380"/>
                <a:gd name="adj3" fmla="val 16667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4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、功能区和选项卡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0658" y="114299"/>
            <a:ext cx="2235914" cy="729763"/>
            <a:chOff x="310658" y="114299"/>
            <a:chExt cx="2235914" cy="729763"/>
          </a:xfrm>
        </p:grpSpPr>
        <p:sp>
          <p:nvSpPr>
            <p:cNvPr id="4" name="文本框 3"/>
            <p:cNvSpPr txBox="1"/>
            <p:nvPr/>
          </p:nvSpPr>
          <p:spPr>
            <a:xfrm>
              <a:off x="706048" y="650848"/>
              <a:ext cx="1840524" cy="19321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000"/>
            </a:p>
          </p:txBody>
        </p:sp>
        <p:sp>
          <p:nvSpPr>
            <p:cNvPr id="8" name="圆角矩形标注 7"/>
            <p:cNvSpPr/>
            <p:nvPr/>
          </p:nvSpPr>
          <p:spPr>
            <a:xfrm>
              <a:off x="310658" y="114299"/>
              <a:ext cx="2171701" cy="369277"/>
            </a:xfrm>
            <a:prstGeom prst="wedgeRoundRectCallout">
              <a:avLst>
                <a:gd name="adj1" fmla="val 39199"/>
                <a:gd name="adj2" fmla="val 103382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、快速访问工具栏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493600" y="114299"/>
            <a:ext cx="3152045" cy="729763"/>
            <a:chOff x="4493600" y="114299"/>
            <a:chExt cx="3152045" cy="798159"/>
          </a:xfrm>
        </p:grpSpPr>
        <p:sp>
          <p:nvSpPr>
            <p:cNvPr id="6" name="文本框 5"/>
            <p:cNvSpPr txBox="1"/>
            <p:nvPr/>
          </p:nvSpPr>
          <p:spPr>
            <a:xfrm>
              <a:off x="4856883" y="650848"/>
              <a:ext cx="2259623" cy="26161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050"/>
            </a:p>
          </p:txBody>
        </p:sp>
        <p:sp>
          <p:nvSpPr>
            <p:cNvPr id="9" name="圆角矩形标注 8"/>
            <p:cNvSpPr/>
            <p:nvPr/>
          </p:nvSpPr>
          <p:spPr>
            <a:xfrm>
              <a:off x="4493600" y="114299"/>
              <a:ext cx="3152045" cy="369277"/>
            </a:xfrm>
            <a:prstGeom prst="wedgeRoundRectCallout">
              <a:avLst>
                <a:gd name="adj1" fmla="val 2387"/>
                <a:gd name="adj2" fmla="val 96240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、标题、后缀名、软件窗格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223129" y="-9784"/>
            <a:ext cx="2968871" cy="931962"/>
            <a:chOff x="9223129" y="-9784"/>
            <a:chExt cx="2968871" cy="931962"/>
          </a:xfrm>
        </p:grpSpPr>
        <p:sp>
          <p:nvSpPr>
            <p:cNvPr id="10" name="圆角矩形标注 9"/>
            <p:cNvSpPr/>
            <p:nvPr/>
          </p:nvSpPr>
          <p:spPr>
            <a:xfrm>
              <a:off x="9223129" y="-9784"/>
              <a:ext cx="2968871" cy="517952"/>
            </a:xfrm>
            <a:prstGeom prst="wedgeRoundRectCallout">
              <a:avLst>
                <a:gd name="adj1" fmla="val 4587"/>
                <a:gd name="adj2" fmla="val 89802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>
                  <a:latin typeface="宋体" panose="02010600030101010101" pitchFamily="2" charset="-122"/>
                  <a:ea typeface="宋体" panose="02010600030101010101" pitchFamily="2" charset="-122"/>
                </a:rPr>
                <a:t>3</a:t>
              </a:r>
              <a:r>
                <a:rPr lang="zh-CN" altLang="en-US" smtClean="0">
                  <a:latin typeface="宋体" panose="02010600030101010101" pitchFamily="2" charset="-122"/>
                  <a:ea typeface="宋体" panose="02010600030101010101" pitchFamily="2" charset="-122"/>
                </a:rPr>
                <a:t>、显示</a:t>
              </a:r>
              <a:r>
                <a:rPr lang="en-US" altLang="zh-CN" smtClean="0">
                  <a:latin typeface="宋体" panose="02010600030101010101" pitchFamily="2" charset="-122"/>
                  <a:ea typeface="宋体" panose="02010600030101010101" pitchFamily="2" charset="-122"/>
                </a:rPr>
                <a:t>/</a:t>
              </a:r>
              <a:r>
                <a:rPr lang="zh-CN" altLang="en-US" smtClean="0">
                  <a:latin typeface="宋体" panose="02010600030101010101" pitchFamily="2" charset="-122"/>
                  <a:ea typeface="宋体" panose="02010600030101010101" pitchFamily="2" charset="-122"/>
                </a:rPr>
                <a:t>隐藏功能区</a:t>
              </a:r>
              <a:endParaRPr lang="en-US" altLang="zh-CN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smtClean="0">
                  <a:latin typeface="宋体" panose="02010600030101010101" pitchFamily="2" charset="-122"/>
                  <a:ea typeface="宋体" panose="02010600030101010101" pitchFamily="2" charset="-122"/>
                </a:rPr>
                <a:t>最小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化、最大化、关闭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320926" y="660568"/>
              <a:ext cx="1345223" cy="26161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10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05502" y="1780842"/>
            <a:ext cx="2273771" cy="4142508"/>
            <a:chOff x="105502" y="1780842"/>
            <a:chExt cx="2273771" cy="4142508"/>
          </a:xfrm>
        </p:grpSpPr>
        <p:sp>
          <p:nvSpPr>
            <p:cNvPr id="12" name="圆角矩形标注 11"/>
            <p:cNvSpPr/>
            <p:nvPr/>
          </p:nvSpPr>
          <p:spPr>
            <a:xfrm>
              <a:off x="105502" y="2458781"/>
              <a:ext cx="410312" cy="2070590"/>
            </a:xfrm>
            <a:prstGeom prst="wedgeRoundRectCallout">
              <a:avLst>
                <a:gd name="adj1" fmla="val 160325"/>
                <a:gd name="adj2" fmla="val -53852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5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、幻灯片缩略图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72143" y="1780842"/>
              <a:ext cx="1707130" cy="4142508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10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06048" y="5871662"/>
            <a:ext cx="2389111" cy="686866"/>
            <a:chOff x="706048" y="5871662"/>
            <a:chExt cx="2389111" cy="686866"/>
          </a:xfrm>
        </p:grpSpPr>
        <p:sp>
          <p:nvSpPr>
            <p:cNvPr id="13" name="圆角矩形标注 12"/>
            <p:cNvSpPr/>
            <p:nvPr/>
          </p:nvSpPr>
          <p:spPr>
            <a:xfrm>
              <a:off x="1701574" y="5871662"/>
              <a:ext cx="1393585" cy="369277"/>
            </a:xfrm>
            <a:prstGeom prst="wedgeRoundRectCallout">
              <a:avLst>
                <a:gd name="adj1" fmla="val -44202"/>
                <a:gd name="adj2" fmla="val 108144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6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、状态栏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06048" y="6334104"/>
              <a:ext cx="1984398" cy="224424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10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022575" y="1748632"/>
            <a:ext cx="8882210" cy="4536000"/>
            <a:chOff x="3022575" y="1748632"/>
            <a:chExt cx="8882210" cy="4536000"/>
          </a:xfrm>
        </p:grpSpPr>
        <p:sp>
          <p:nvSpPr>
            <p:cNvPr id="15" name="圆角矩形标注 14"/>
            <p:cNvSpPr/>
            <p:nvPr/>
          </p:nvSpPr>
          <p:spPr>
            <a:xfrm>
              <a:off x="11468100" y="2754188"/>
              <a:ext cx="436685" cy="2354143"/>
            </a:xfrm>
            <a:prstGeom prst="wedgeRoundRectCallout">
              <a:avLst>
                <a:gd name="adj1" fmla="val -389866"/>
                <a:gd name="adj2" fmla="val -1940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8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、幻灯片编辑区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022575" y="1748632"/>
              <a:ext cx="7959750" cy="45360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10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8490439" y="5871662"/>
            <a:ext cx="3229908" cy="732844"/>
            <a:chOff x="8490439" y="5871662"/>
            <a:chExt cx="3229908" cy="732844"/>
          </a:xfrm>
        </p:grpSpPr>
        <p:sp>
          <p:nvSpPr>
            <p:cNvPr id="14" name="圆角矩形标注 13"/>
            <p:cNvSpPr/>
            <p:nvPr/>
          </p:nvSpPr>
          <p:spPr>
            <a:xfrm>
              <a:off x="8723657" y="5871662"/>
              <a:ext cx="2171701" cy="369277"/>
            </a:xfrm>
            <a:prstGeom prst="wedgeRoundRectCallout">
              <a:avLst>
                <a:gd name="adj1" fmla="val 737"/>
                <a:gd name="adj2" fmla="val 103382"/>
                <a:gd name="adj3" fmla="val 16667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7</a:t>
              </a:r>
              <a:r>
                <a:rPr lang="zh-CN" altLang="en-US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、视图和显示比例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490439" y="6309050"/>
              <a:ext cx="3229908" cy="295456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318568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文件选项卡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 spcCol="360000">
            <a:normAutofit/>
          </a:bodyPr>
          <a:lstStyle/>
          <a:p>
            <a:r>
              <a:rPr lang="zh-CN" altLang="en-US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兼容</a:t>
            </a:r>
            <a:r>
              <a:rPr lang="zh-CN" altLang="en-US" dirty="0" smtClean="0">
                <a:solidFill>
                  <a:srgbClr val="FF0000"/>
                </a:solidFill>
              </a:rPr>
              <a:t>模式转换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文件属性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检查文档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检查辅助功能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新建演示文稿</a:t>
            </a:r>
            <a:endParaRPr lang="en-US" altLang="zh-CN" dirty="0"/>
          </a:p>
          <a:p>
            <a:r>
              <a:rPr lang="zh-CN" altLang="en-US" dirty="0" smtClean="0"/>
              <a:t>打开演示文稿</a:t>
            </a:r>
            <a:endParaRPr lang="en-US" altLang="zh-CN" dirty="0" smtClean="0"/>
          </a:p>
          <a:p>
            <a:r>
              <a:rPr lang="zh-CN" altLang="en-US" b="1" dirty="0" smtClean="0">
                <a:solidFill>
                  <a:srgbClr val="FF0000"/>
                </a:solidFill>
              </a:rPr>
              <a:t>保存、另存为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打印</a:t>
            </a:r>
            <a:endParaRPr lang="en-US" altLang="zh-CN" smtClean="0"/>
          </a:p>
          <a:p>
            <a:r>
              <a:rPr lang="zh-CN" altLang="en-US" smtClean="0"/>
              <a:t>选项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保存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快速访问工具栏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471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开始选项卡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9" y="2015732"/>
            <a:ext cx="10312529" cy="3450613"/>
          </a:xfrm>
        </p:spPr>
        <p:txBody>
          <a:bodyPr numCol="3">
            <a:noAutofit/>
          </a:bodyPr>
          <a:lstStyle/>
          <a:p>
            <a:r>
              <a:rPr lang="zh-CN" altLang="en-US" dirty="0" smtClean="0"/>
              <a:t>剪贴板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格式刷</a:t>
            </a:r>
            <a:endParaRPr lang="en-US" altLang="zh-CN" dirty="0" smtClean="0"/>
          </a:p>
          <a:p>
            <a:r>
              <a:rPr lang="zh-CN" altLang="en-US" dirty="0" smtClean="0"/>
              <a:t>幻灯片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移动、复制、删除幻灯片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新建幻灯片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幻灯片（从大纲）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重置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00B050"/>
                </a:solidFill>
              </a:rPr>
              <a:t>节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 lvl="1"/>
            <a:endParaRPr lang="en-US" altLang="zh-CN" dirty="0" smtClean="0">
              <a:solidFill>
                <a:srgbClr val="00B050"/>
              </a:solidFill>
            </a:endParaRPr>
          </a:p>
          <a:p>
            <a:r>
              <a:rPr lang="zh-CN" altLang="en-US" dirty="0" smtClean="0"/>
              <a:t>字体</a:t>
            </a:r>
            <a:endParaRPr lang="en-US" altLang="zh-CN" dirty="0" smtClean="0"/>
          </a:p>
          <a:p>
            <a:r>
              <a:rPr lang="zh-CN" altLang="en-US" dirty="0" smtClean="0"/>
              <a:t>段落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行距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分栏（分列）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文字方向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对齐方式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转换为</a:t>
            </a:r>
            <a:r>
              <a:rPr lang="en-US" altLang="zh-CN" sz="2000" dirty="0" smtClean="0">
                <a:solidFill>
                  <a:srgbClr val="FF0000"/>
                </a:solidFill>
              </a:rPr>
              <a:t>Smartart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绘图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快速样式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形状填充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形状轮廓</a:t>
            </a:r>
            <a:endParaRPr lang="en-US" altLang="zh-CN" dirty="0" smtClean="0"/>
          </a:p>
          <a:p>
            <a:r>
              <a:rPr lang="zh-CN" altLang="en-US" dirty="0" smtClean="0"/>
              <a:t>编辑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替换字体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选择窗格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52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</a:t>
            </a:r>
            <a:r>
              <a:rPr lang="zh-CN" altLang="en-US" smtClean="0"/>
              <a:t>选项</a:t>
            </a:r>
            <a:r>
              <a:rPr lang="zh-CN" altLang="en-US" smtClean="0"/>
              <a:t>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2662" y="2015732"/>
            <a:ext cx="10902461" cy="4138883"/>
          </a:xfrm>
        </p:spPr>
        <p:txBody>
          <a:bodyPr numCol="3">
            <a:noAutofit/>
          </a:bodyPr>
          <a:lstStyle/>
          <a:p>
            <a:r>
              <a:rPr lang="zh-CN" altLang="en-US" dirty="0" smtClean="0"/>
              <a:t>表格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PPT</a:t>
            </a:r>
            <a:r>
              <a:rPr lang="zh-CN" altLang="en-US" dirty="0" smtClean="0"/>
              <a:t>文本无法直接转换成表格</a:t>
            </a:r>
            <a:endParaRPr lang="en-US" altLang="zh-CN" dirty="0" smtClean="0"/>
          </a:p>
          <a:p>
            <a:r>
              <a:rPr lang="zh-CN" altLang="en-US" dirty="0" smtClean="0"/>
              <a:t>图像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相册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像素（</a:t>
            </a:r>
            <a:r>
              <a:rPr lang="en-US" altLang="zh-CN" dirty="0" err="1" smtClean="0"/>
              <a:t>px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en-US" altLang="zh-CN" sz="1800" dirty="0" smtClean="0"/>
              <a:t>25px=1</a:t>
            </a:r>
            <a:r>
              <a:rPr lang="zh-CN" altLang="en-US" sz="1800" dirty="0" smtClean="0"/>
              <a:t>厘米</a:t>
            </a:r>
            <a:endParaRPr lang="en-US" altLang="zh-CN" sz="1800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插图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形状</a:t>
            </a:r>
            <a:endParaRPr lang="en-US" altLang="zh-CN" dirty="0" smtClean="0"/>
          </a:p>
          <a:p>
            <a:pPr lvl="2"/>
            <a:r>
              <a:rPr lang="zh-CN" altLang="en-US" sz="1800" dirty="0" smtClean="0">
                <a:solidFill>
                  <a:srgbClr val="FF0000"/>
                </a:solidFill>
              </a:rPr>
              <a:t>动作按钮</a:t>
            </a:r>
            <a:endParaRPr lang="en-US" altLang="zh-CN" sz="18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Smartart</a:t>
            </a:r>
          </a:p>
          <a:p>
            <a:pPr lvl="1"/>
            <a:r>
              <a:rPr lang="zh-CN" altLang="en-US" dirty="0" smtClean="0"/>
              <a:t>图表</a:t>
            </a:r>
            <a:endParaRPr lang="en-US" altLang="zh-CN" dirty="0" smtClean="0"/>
          </a:p>
          <a:p>
            <a:r>
              <a:rPr lang="zh-CN" altLang="en-US" dirty="0" smtClean="0"/>
              <a:t>链接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超</a:t>
            </a:r>
            <a:r>
              <a:rPr lang="zh-CN" altLang="en-US" dirty="0" smtClean="0">
                <a:solidFill>
                  <a:srgbClr val="FF0000"/>
                </a:solidFill>
              </a:rPr>
              <a:t>链接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动作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文本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文本框</a:t>
            </a:r>
            <a:endParaRPr lang="en-US" altLang="zh-CN" dirty="0" smtClean="0"/>
          </a:p>
          <a:p>
            <a:pPr lvl="1"/>
            <a:r>
              <a:rPr lang="zh-CN" altLang="en-US" dirty="0"/>
              <a:t>页眉</a:t>
            </a:r>
            <a:r>
              <a:rPr lang="zh-CN" altLang="en-US" dirty="0" smtClean="0"/>
              <a:t>页脚</a:t>
            </a:r>
            <a:endParaRPr lang="en-US" altLang="zh-CN" dirty="0" smtClean="0"/>
          </a:p>
          <a:p>
            <a:pPr lvl="1"/>
            <a:r>
              <a:rPr lang="zh-CN" altLang="en-US" dirty="0"/>
              <a:t>艺术</a:t>
            </a:r>
            <a:r>
              <a:rPr lang="zh-CN" altLang="en-US" dirty="0" smtClean="0"/>
              <a:t>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日期和时间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幻灯片编号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 smtClean="0"/>
              <a:t>媒体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视频</a:t>
            </a:r>
            <a:endParaRPr lang="en-US" altLang="zh-CN" dirty="0" smtClean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音频</a:t>
            </a:r>
            <a:endParaRPr lang="en-US" altLang="zh-CN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10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设计选项卡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zh-CN" altLang="en-US" dirty="0" smtClean="0"/>
              <a:t>主题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应用主题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浏览主题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变体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主题颜色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主题字体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主题效果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主题背景</a:t>
            </a:r>
            <a:endParaRPr lang="en-US" altLang="zh-CN" dirty="0" smtClean="0"/>
          </a:p>
          <a:p>
            <a:endParaRPr lang="en-US" altLang="zh-CN" smtClean="0"/>
          </a:p>
          <a:p>
            <a:endParaRPr lang="en-US" altLang="zh-CN"/>
          </a:p>
          <a:p>
            <a:r>
              <a:rPr lang="zh-CN" altLang="en-US" smtClean="0"/>
              <a:t>自定义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幻灯片大小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幻灯片大小</a:t>
            </a:r>
            <a:endParaRPr lang="en-US" altLang="zh-CN" dirty="0" smtClean="0"/>
          </a:p>
          <a:p>
            <a:pPr lvl="2"/>
            <a:r>
              <a:rPr lang="zh-CN" altLang="en-US" dirty="0" smtClean="0">
                <a:solidFill>
                  <a:srgbClr val="FF0000"/>
                </a:solidFill>
              </a:rPr>
              <a:t>编号起始值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设置背景格式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单</a:t>
            </a:r>
            <a:r>
              <a:rPr lang="zh-CN" altLang="en-US" dirty="0" smtClean="0"/>
              <a:t>张幻灯片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全部背景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5039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切换选项卡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切换方式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效果选项</a:t>
            </a:r>
            <a:endParaRPr lang="en-US" altLang="zh-CN" dirty="0" smtClean="0"/>
          </a:p>
          <a:p>
            <a:r>
              <a:rPr lang="zh-CN" altLang="en-US" dirty="0" smtClean="0"/>
              <a:t>切换计时组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全部应用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只应用某一张</a:t>
            </a:r>
            <a:r>
              <a:rPr lang="en-US" altLang="zh-CN" dirty="0" smtClean="0"/>
              <a:t>/</a:t>
            </a:r>
            <a:r>
              <a:rPr lang="zh-CN" altLang="en-US" dirty="0" smtClean="0"/>
              <a:t>某几张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设置不同的切换方式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持续时间、切换时声音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切换时间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67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动画选项卡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1578" y="2015732"/>
            <a:ext cx="10740421" cy="3450613"/>
          </a:xfrm>
        </p:spPr>
        <p:txBody>
          <a:bodyPr numCol="2">
            <a:normAutofit/>
          </a:bodyPr>
          <a:lstStyle/>
          <a:p>
            <a:r>
              <a:rPr lang="zh-CN" altLang="en-US" dirty="0" smtClean="0"/>
              <a:t>动画</a:t>
            </a:r>
            <a:endParaRPr lang="en-US" altLang="zh-CN" dirty="0" smtClean="0"/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效果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选项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效果对话框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/>
            <a:r>
              <a:rPr lang="zh-CN" altLang="en-US" dirty="0" smtClean="0"/>
              <a:t>效果（按字词</a:t>
            </a:r>
            <a:r>
              <a:rPr lang="en-US" altLang="zh-CN" dirty="0" smtClean="0"/>
              <a:t>/</a:t>
            </a:r>
            <a:r>
              <a:rPr lang="zh-CN" altLang="en-US" dirty="0" smtClean="0"/>
              <a:t>按字母）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计时（中速</a:t>
            </a:r>
            <a:r>
              <a:rPr lang="en-US" altLang="zh-CN" dirty="0" smtClean="0"/>
              <a:t>2</a:t>
            </a:r>
            <a:r>
              <a:rPr lang="zh-CN" altLang="en-US" dirty="0" smtClean="0"/>
              <a:t>秒）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正文文本动画（按第一级段落</a:t>
            </a:r>
            <a:r>
              <a:rPr lang="en-US" altLang="zh-CN" dirty="0" smtClean="0"/>
              <a:t>/</a:t>
            </a:r>
            <a:r>
              <a:rPr lang="zh-CN" altLang="en-US" dirty="0" smtClean="0"/>
              <a:t>逐个按分支）</a:t>
            </a:r>
            <a:endParaRPr lang="en-US" altLang="zh-CN" dirty="0" smtClean="0"/>
          </a:p>
          <a:p>
            <a:pPr lvl="2"/>
            <a:endParaRPr lang="en-US" altLang="zh-CN" dirty="0"/>
          </a:p>
          <a:p>
            <a:pPr lvl="2"/>
            <a:endParaRPr lang="en-US" altLang="zh-CN" dirty="0" smtClean="0"/>
          </a:p>
          <a:p>
            <a:r>
              <a:rPr lang="zh-CN" altLang="en-US" dirty="0" smtClean="0"/>
              <a:t>高级动画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添加动画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动画窗格</a:t>
            </a:r>
            <a:endParaRPr lang="en-US" altLang="zh-CN" dirty="0" smtClean="0"/>
          </a:p>
          <a:p>
            <a:r>
              <a:rPr lang="zh-CN" altLang="en-US" dirty="0" smtClean="0"/>
              <a:t>计时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动画开始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持续时间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延迟时间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24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幻灯片放映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幻灯片放映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从头开始</a:t>
            </a:r>
            <a:r>
              <a:rPr lang="en-US" altLang="zh-CN" dirty="0" smtClean="0"/>
              <a:t>/</a:t>
            </a:r>
            <a:r>
              <a:rPr lang="zh-CN" altLang="en-US" dirty="0" smtClean="0"/>
              <a:t>当前幻灯片放映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自定义放映方案</a:t>
            </a:r>
            <a:endParaRPr lang="en-US" altLang="zh-CN" dirty="0" smtClean="0"/>
          </a:p>
          <a:p>
            <a:r>
              <a:rPr lang="zh-CN" altLang="en-US" dirty="0" smtClean="0"/>
              <a:t>设置幻灯片放映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观众自行浏览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在展台浏览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循环放映，按</a:t>
            </a:r>
            <a:r>
              <a:rPr lang="en-US" altLang="zh-CN" dirty="0" smtClean="0"/>
              <a:t>ESC</a:t>
            </a:r>
            <a:r>
              <a:rPr lang="zh-CN" altLang="en-US" dirty="0" smtClean="0"/>
              <a:t>终止</a:t>
            </a:r>
            <a:endParaRPr lang="en-US" altLang="zh-CN" dirty="0" smtClean="0"/>
          </a:p>
          <a:p>
            <a:r>
              <a:rPr lang="zh-CN" altLang="en-US" dirty="0" smtClean="0"/>
              <a:t>使用演示者视图</a:t>
            </a:r>
            <a:endParaRPr lang="en-US" altLang="zh-CN" dirty="0" smtClean="0"/>
          </a:p>
          <a:p>
            <a:r>
              <a:rPr lang="zh-CN" altLang="en-US" dirty="0" smtClean="0"/>
              <a:t>荧光笔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保留墨迹注释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/>
              <p14:cNvContentPartPr/>
              <p14:nvPr/>
            </p14:nvContentPartPr>
            <p14:xfrm>
              <a:off x="1053737" y="5216829"/>
              <a:ext cx="2102400" cy="787680"/>
            </p14:xfrm>
          </p:contentPart>
        </mc:Choice>
        <mc:Fallback xmlns="">
          <p:pic>
            <p:nvPicPr>
              <p:cNvPr id="4" name="墨迹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7897" y="5153469"/>
                <a:ext cx="2134080" cy="91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58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兴知教育PPT模板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兴知教育PPT模板" id="{7396DB02-BEE3-4C72-9C70-F80BF40B489F}" vid="{2B39B43E-3D87-4D57-B0B2-F0372C09EC00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兴知教育PPT模板</Template>
  <TotalTime>470</TotalTime>
  <Words>389</Words>
  <Application>Microsoft Office PowerPoint</Application>
  <PresentationFormat>宽屏</PresentationFormat>
  <Paragraphs>164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华文中宋</vt:lpstr>
      <vt:lpstr>宋体</vt:lpstr>
      <vt:lpstr>Arial</vt:lpstr>
      <vt:lpstr>Gill Sans MT</vt:lpstr>
      <vt:lpstr>Times New Roman</vt:lpstr>
      <vt:lpstr>Wingdings</vt:lpstr>
      <vt:lpstr>兴知教育PPT模板</vt:lpstr>
      <vt:lpstr>自定义设计方案</vt:lpstr>
      <vt:lpstr>PPT知识点讲解</vt:lpstr>
      <vt:lpstr>PowerPoint 演示文稿</vt:lpstr>
      <vt:lpstr>文件选项卡</vt:lpstr>
      <vt:lpstr>开始选项卡</vt:lpstr>
      <vt:lpstr>插入选项卡</vt:lpstr>
      <vt:lpstr>设计选项卡</vt:lpstr>
      <vt:lpstr>切换选项卡</vt:lpstr>
      <vt:lpstr>动画选项卡</vt:lpstr>
      <vt:lpstr>幻灯片放映</vt:lpstr>
      <vt:lpstr>审阅选项卡</vt:lpstr>
      <vt:lpstr>视图选项卡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王明升</dc:creator>
  <cp:lastModifiedBy>Sheng</cp:lastModifiedBy>
  <cp:revision>33</cp:revision>
  <dcterms:created xsi:type="dcterms:W3CDTF">2021-04-20T06:59:21Z</dcterms:created>
  <dcterms:modified xsi:type="dcterms:W3CDTF">2023-02-10T11:49:22Z</dcterms:modified>
</cp:coreProperties>
</file>