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4"/>
  </p:notesMasterIdLst>
  <p:sldIdLst>
    <p:sldId id="265" r:id="rId2"/>
    <p:sldId id="266" r:id="rId3"/>
    <p:sldId id="267" r:id="rId4"/>
    <p:sldId id="259" r:id="rId5"/>
    <p:sldId id="260" r:id="rId6"/>
    <p:sldId id="261" r:id="rId7"/>
    <p:sldId id="268" r:id="rId8"/>
    <p:sldId id="269" r:id="rId9"/>
    <p:sldId id="270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吉燕" initials="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746" autoAdjust="0"/>
  </p:normalViewPr>
  <p:slideViewPr>
    <p:cSldViewPr>
      <p:cViewPr varScale="1">
        <p:scale>
          <a:sx n="66" d="100"/>
          <a:sy n="66" d="100"/>
        </p:scale>
        <p:origin x="57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90" y="47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0316B3-6AC6-499B-96EA-35DA23285B13}" type="doc">
      <dgm:prSet loTypeId="urn:microsoft.com/office/officeart/2005/8/layout/hierarchy4" loCatId="hierarchy" qsTypeId="urn:microsoft.com/office/officeart/2005/8/quickstyle/simple3" qsCatId="simple" csTypeId="urn:microsoft.com/office/officeart/2005/8/colors/colorful2" csCatId="colorful"/>
      <dgm:spPr/>
      <dgm:t>
        <a:bodyPr/>
        <a:lstStyle/>
        <a:p>
          <a:endParaRPr lang="zh-CN" altLang="en-US"/>
        </a:p>
      </dgm:t>
    </dgm:pt>
    <dgm:pt modelId="{9BFB2562-4C85-4063-A265-CCB7B3F540D6}">
      <dgm:prSet/>
      <dgm:spPr/>
      <dgm:t>
        <a:bodyPr/>
        <a:lstStyle/>
        <a:p>
          <a:pPr rtl="0"/>
          <a:r>
            <a:rPr lang="en-US" smtClean="0"/>
            <a:t>1.</a:t>
          </a:r>
          <a:r>
            <a:rPr lang="zh-CN" smtClean="0"/>
            <a:t> 训练干预方法</a:t>
          </a:r>
          <a:endParaRPr lang="zh-CN"/>
        </a:p>
      </dgm:t>
    </dgm:pt>
    <dgm:pt modelId="{A66C11F8-5F1B-4FBD-BFBB-43214D876370}" type="parTrans" cxnId="{438E0C6E-9137-4807-B226-B2586FCA24F9}">
      <dgm:prSet/>
      <dgm:spPr/>
      <dgm:t>
        <a:bodyPr/>
        <a:lstStyle/>
        <a:p>
          <a:endParaRPr lang="zh-CN" altLang="en-US"/>
        </a:p>
      </dgm:t>
    </dgm:pt>
    <dgm:pt modelId="{EF61A56E-B92B-4F8C-A6AB-57CDCA696E62}" type="sibTrans" cxnId="{438E0C6E-9137-4807-B226-B2586FCA24F9}">
      <dgm:prSet/>
      <dgm:spPr/>
      <dgm:t>
        <a:bodyPr/>
        <a:lstStyle/>
        <a:p>
          <a:endParaRPr lang="zh-CN" altLang="en-US"/>
        </a:p>
      </dgm:t>
    </dgm:pt>
    <dgm:pt modelId="{C89CEE8B-42E6-4D79-B74C-D26A9AA842D6}">
      <dgm:prSet/>
      <dgm:spPr/>
      <dgm:t>
        <a:bodyPr vert="eaVert"/>
        <a:lstStyle/>
        <a:p>
          <a:pPr rtl="0"/>
          <a:r>
            <a:rPr lang="zh-CN" smtClean="0"/>
            <a:t>⑴ 应用行为分析疗法</a:t>
          </a:r>
          <a:endParaRPr lang="zh-CN"/>
        </a:p>
      </dgm:t>
    </dgm:pt>
    <dgm:pt modelId="{2EA0EB9E-E74C-446B-9F14-79834D199BC3}" type="parTrans" cxnId="{EE388B23-98E3-4289-AECC-01B2815360E8}">
      <dgm:prSet/>
      <dgm:spPr/>
      <dgm:t>
        <a:bodyPr/>
        <a:lstStyle/>
        <a:p>
          <a:endParaRPr lang="zh-CN" altLang="en-US"/>
        </a:p>
      </dgm:t>
    </dgm:pt>
    <dgm:pt modelId="{20E4E114-2C9F-4550-80C6-026979403715}" type="sibTrans" cxnId="{EE388B23-98E3-4289-AECC-01B2815360E8}">
      <dgm:prSet/>
      <dgm:spPr/>
      <dgm:t>
        <a:bodyPr/>
        <a:lstStyle/>
        <a:p>
          <a:endParaRPr lang="zh-CN" altLang="en-US"/>
        </a:p>
      </dgm:t>
    </dgm:pt>
    <dgm:pt modelId="{227657B3-57C4-4026-B9CA-AC2E25051B9F}">
      <dgm:prSet/>
      <dgm:spPr/>
      <dgm:t>
        <a:bodyPr vert="eaVert"/>
        <a:lstStyle/>
        <a:p>
          <a:pPr rtl="0"/>
          <a:r>
            <a:rPr lang="zh-CN" dirty="0" smtClean="0"/>
            <a:t>⑵ 孤独症教育课程训练</a:t>
          </a:r>
          <a:endParaRPr lang="zh-CN" dirty="0"/>
        </a:p>
      </dgm:t>
    </dgm:pt>
    <dgm:pt modelId="{307AB983-54B0-4889-83B7-6C7FA2565ED3}" type="parTrans" cxnId="{F616C589-6D55-4181-8AB6-67AC318A0A5D}">
      <dgm:prSet/>
      <dgm:spPr/>
      <dgm:t>
        <a:bodyPr/>
        <a:lstStyle/>
        <a:p>
          <a:endParaRPr lang="zh-CN" altLang="en-US"/>
        </a:p>
      </dgm:t>
    </dgm:pt>
    <dgm:pt modelId="{C94B43D8-76F6-4D18-AFC4-CEC0AD447224}" type="sibTrans" cxnId="{F616C589-6D55-4181-8AB6-67AC318A0A5D}">
      <dgm:prSet/>
      <dgm:spPr/>
      <dgm:t>
        <a:bodyPr/>
        <a:lstStyle/>
        <a:p>
          <a:endParaRPr lang="zh-CN" altLang="en-US"/>
        </a:p>
      </dgm:t>
    </dgm:pt>
    <dgm:pt modelId="{9A11A892-8925-4BA6-962F-F2E5CCB6AEC0}">
      <dgm:prSet/>
      <dgm:spPr/>
      <dgm:t>
        <a:bodyPr vert="eaVert"/>
        <a:lstStyle/>
        <a:p>
          <a:pPr rtl="0"/>
          <a:r>
            <a:rPr lang="zh-CN" smtClean="0"/>
            <a:t>⑶ 人际关系训练法</a:t>
          </a:r>
          <a:endParaRPr lang="zh-CN"/>
        </a:p>
      </dgm:t>
    </dgm:pt>
    <dgm:pt modelId="{8D9EAFD5-24E9-4C9D-B9A4-B2AA317BC534}" type="parTrans" cxnId="{F25509EE-CCC1-4D6E-9540-7AF6B4B30945}">
      <dgm:prSet/>
      <dgm:spPr/>
      <dgm:t>
        <a:bodyPr/>
        <a:lstStyle/>
        <a:p>
          <a:endParaRPr lang="zh-CN" altLang="en-US"/>
        </a:p>
      </dgm:t>
    </dgm:pt>
    <dgm:pt modelId="{892AA8A7-778F-4276-A621-AC2BFCA7C98B}" type="sibTrans" cxnId="{F25509EE-CCC1-4D6E-9540-7AF6B4B30945}">
      <dgm:prSet/>
      <dgm:spPr/>
      <dgm:t>
        <a:bodyPr/>
        <a:lstStyle/>
        <a:p>
          <a:endParaRPr lang="zh-CN" altLang="en-US"/>
        </a:p>
      </dgm:t>
    </dgm:pt>
    <dgm:pt modelId="{BFBF8520-27A5-44D4-B08B-6A7BD9BD7F65}">
      <dgm:prSet/>
      <dgm:spPr/>
      <dgm:t>
        <a:bodyPr/>
        <a:lstStyle/>
        <a:p>
          <a:pPr rtl="0"/>
          <a:r>
            <a:rPr lang="en-US" smtClean="0"/>
            <a:t>2.</a:t>
          </a:r>
          <a:r>
            <a:rPr lang="zh-CN" smtClean="0"/>
            <a:t> 药物治疗</a:t>
          </a:r>
          <a:endParaRPr lang="zh-CN"/>
        </a:p>
      </dgm:t>
    </dgm:pt>
    <dgm:pt modelId="{CCEF4F2B-04A2-465D-9B30-0D07401ABC2C}" type="parTrans" cxnId="{37BCC46C-E9CF-42ED-ABCA-147F3E42285A}">
      <dgm:prSet/>
      <dgm:spPr/>
      <dgm:t>
        <a:bodyPr/>
        <a:lstStyle/>
        <a:p>
          <a:endParaRPr lang="zh-CN" altLang="en-US"/>
        </a:p>
      </dgm:t>
    </dgm:pt>
    <dgm:pt modelId="{F062B642-1F2F-4824-AA80-7FE694CD3405}" type="sibTrans" cxnId="{37BCC46C-E9CF-42ED-ABCA-147F3E42285A}">
      <dgm:prSet/>
      <dgm:spPr/>
      <dgm:t>
        <a:bodyPr/>
        <a:lstStyle/>
        <a:p>
          <a:endParaRPr lang="zh-CN" altLang="en-US"/>
        </a:p>
      </dgm:t>
    </dgm:pt>
    <dgm:pt modelId="{930C71A4-044A-47DD-9B2D-B27C6AD27857}">
      <dgm:prSet/>
      <dgm:spPr/>
      <dgm:t>
        <a:bodyPr vert="eaVert"/>
        <a:lstStyle/>
        <a:p>
          <a:pPr rtl="0"/>
          <a:r>
            <a:rPr lang="zh-CN" smtClean="0"/>
            <a:t>⑴ 中枢兴奋药物</a:t>
          </a:r>
          <a:endParaRPr lang="zh-CN"/>
        </a:p>
      </dgm:t>
    </dgm:pt>
    <dgm:pt modelId="{858D5B58-7B77-4507-993B-3BE5E4FC35B9}" type="parTrans" cxnId="{619E947C-A741-439D-9E9D-3D55E7CCE41E}">
      <dgm:prSet/>
      <dgm:spPr/>
      <dgm:t>
        <a:bodyPr/>
        <a:lstStyle/>
        <a:p>
          <a:endParaRPr lang="zh-CN" altLang="en-US"/>
        </a:p>
      </dgm:t>
    </dgm:pt>
    <dgm:pt modelId="{BC16DA0E-0EB2-42CE-AE89-F7611AD53BAD}" type="sibTrans" cxnId="{619E947C-A741-439D-9E9D-3D55E7CCE41E}">
      <dgm:prSet/>
      <dgm:spPr/>
      <dgm:t>
        <a:bodyPr/>
        <a:lstStyle/>
        <a:p>
          <a:endParaRPr lang="zh-CN" altLang="en-US"/>
        </a:p>
      </dgm:t>
    </dgm:pt>
    <dgm:pt modelId="{0F690CF2-94C9-49C4-9CD7-13618B445C53}">
      <dgm:prSet/>
      <dgm:spPr/>
      <dgm:t>
        <a:bodyPr vert="eaVert"/>
        <a:lstStyle/>
        <a:p>
          <a:pPr rtl="0"/>
          <a:r>
            <a:rPr lang="zh-CN" smtClean="0"/>
            <a:t>哌醋甲酯</a:t>
          </a:r>
          <a:endParaRPr lang="zh-CN"/>
        </a:p>
      </dgm:t>
    </dgm:pt>
    <dgm:pt modelId="{3572711A-A936-43B8-A1FB-E178B821FB0A}" type="parTrans" cxnId="{FF937AD7-A981-4F21-AA0D-40427A60619B}">
      <dgm:prSet/>
      <dgm:spPr/>
      <dgm:t>
        <a:bodyPr/>
        <a:lstStyle/>
        <a:p>
          <a:endParaRPr lang="zh-CN" altLang="en-US"/>
        </a:p>
      </dgm:t>
    </dgm:pt>
    <dgm:pt modelId="{9AE4D13B-0AC2-41EF-B3DA-CF25A14FC359}" type="sibTrans" cxnId="{FF937AD7-A981-4F21-AA0D-40427A60619B}">
      <dgm:prSet/>
      <dgm:spPr/>
      <dgm:t>
        <a:bodyPr/>
        <a:lstStyle/>
        <a:p>
          <a:endParaRPr lang="zh-CN" altLang="en-US"/>
        </a:p>
      </dgm:t>
    </dgm:pt>
    <dgm:pt modelId="{3F8F26E3-879C-4D84-9CEC-B6873CB42E1F}">
      <dgm:prSet/>
      <dgm:spPr/>
      <dgm:t>
        <a:bodyPr/>
        <a:lstStyle/>
        <a:p>
          <a:pPr rtl="0"/>
          <a:r>
            <a:rPr lang="zh-CN" smtClean="0"/>
            <a:t>⑵ 抗精神病药物</a:t>
          </a:r>
          <a:endParaRPr lang="zh-CN"/>
        </a:p>
      </dgm:t>
    </dgm:pt>
    <dgm:pt modelId="{7700E617-184B-4BF9-B944-288471BCC6D4}" type="parTrans" cxnId="{AE44C936-B71F-4FF0-8FEE-3B6820CDCF63}">
      <dgm:prSet/>
      <dgm:spPr/>
      <dgm:t>
        <a:bodyPr/>
        <a:lstStyle/>
        <a:p>
          <a:endParaRPr lang="zh-CN" altLang="en-US"/>
        </a:p>
      </dgm:t>
    </dgm:pt>
    <dgm:pt modelId="{9868CB62-688B-41D5-AEBA-B1F63677F849}" type="sibTrans" cxnId="{AE44C936-B71F-4FF0-8FEE-3B6820CDCF63}">
      <dgm:prSet/>
      <dgm:spPr/>
      <dgm:t>
        <a:bodyPr/>
        <a:lstStyle/>
        <a:p>
          <a:endParaRPr lang="zh-CN" altLang="en-US"/>
        </a:p>
      </dgm:t>
    </dgm:pt>
    <dgm:pt modelId="{ACAC1C9C-B37E-4EA6-80CD-94F1BA4FBFC6}">
      <dgm:prSet/>
      <dgm:spPr/>
      <dgm:t>
        <a:bodyPr vert="eaVert"/>
        <a:lstStyle/>
        <a:p>
          <a:pPr rtl="0"/>
          <a:r>
            <a:rPr lang="zh-CN" smtClean="0"/>
            <a:t>①利培酮</a:t>
          </a:r>
          <a:endParaRPr lang="zh-CN"/>
        </a:p>
      </dgm:t>
    </dgm:pt>
    <dgm:pt modelId="{2F33322D-4808-46BA-8B56-2858563D7729}" type="parTrans" cxnId="{88B844D5-D260-4731-9C42-133B3DA0DD05}">
      <dgm:prSet/>
      <dgm:spPr/>
      <dgm:t>
        <a:bodyPr/>
        <a:lstStyle/>
        <a:p>
          <a:endParaRPr lang="zh-CN" altLang="en-US"/>
        </a:p>
      </dgm:t>
    </dgm:pt>
    <dgm:pt modelId="{FF4821C7-9EA3-49A6-85E8-EC56DE709FA7}" type="sibTrans" cxnId="{88B844D5-D260-4731-9C42-133B3DA0DD05}">
      <dgm:prSet/>
      <dgm:spPr/>
      <dgm:t>
        <a:bodyPr/>
        <a:lstStyle/>
        <a:p>
          <a:endParaRPr lang="zh-CN" altLang="en-US"/>
        </a:p>
      </dgm:t>
    </dgm:pt>
    <dgm:pt modelId="{ECCCD111-7DAC-403D-8529-70318D201116}">
      <dgm:prSet/>
      <dgm:spPr/>
      <dgm:t>
        <a:bodyPr vert="eaVert"/>
        <a:lstStyle/>
        <a:p>
          <a:pPr rtl="0"/>
          <a:r>
            <a:rPr lang="zh-CN" smtClean="0"/>
            <a:t>②氟哌啶醇</a:t>
          </a:r>
          <a:endParaRPr lang="zh-CN"/>
        </a:p>
      </dgm:t>
    </dgm:pt>
    <dgm:pt modelId="{9057A3E6-2962-49F7-A321-5C0AF08E4381}" type="parTrans" cxnId="{960701C9-7F80-4DD7-B1EE-47AD57C2DD76}">
      <dgm:prSet/>
      <dgm:spPr/>
      <dgm:t>
        <a:bodyPr/>
        <a:lstStyle/>
        <a:p>
          <a:endParaRPr lang="zh-CN" altLang="en-US"/>
        </a:p>
      </dgm:t>
    </dgm:pt>
    <dgm:pt modelId="{6CBB64CF-B1FD-4B57-8081-5E869146FE54}" type="sibTrans" cxnId="{960701C9-7F80-4DD7-B1EE-47AD57C2DD76}">
      <dgm:prSet/>
      <dgm:spPr/>
      <dgm:t>
        <a:bodyPr/>
        <a:lstStyle/>
        <a:p>
          <a:endParaRPr lang="zh-CN" altLang="en-US"/>
        </a:p>
      </dgm:t>
    </dgm:pt>
    <dgm:pt modelId="{96DECFA1-1C02-494A-AE7A-090B861C29B2}">
      <dgm:prSet/>
      <dgm:spPr/>
      <dgm:t>
        <a:bodyPr vert="eaVert"/>
        <a:lstStyle/>
        <a:p>
          <a:pPr rtl="0"/>
          <a:r>
            <a:rPr lang="zh-CN" smtClean="0"/>
            <a:t>③氯氮平</a:t>
          </a:r>
          <a:endParaRPr lang="zh-CN"/>
        </a:p>
      </dgm:t>
    </dgm:pt>
    <dgm:pt modelId="{C408171A-AD0C-443E-85B8-F0ADA2A91F7D}" type="parTrans" cxnId="{FD7BE3D1-F969-475B-AA91-2D50E566314C}">
      <dgm:prSet/>
      <dgm:spPr/>
      <dgm:t>
        <a:bodyPr/>
        <a:lstStyle/>
        <a:p>
          <a:endParaRPr lang="zh-CN" altLang="en-US"/>
        </a:p>
      </dgm:t>
    </dgm:pt>
    <dgm:pt modelId="{63689F30-3793-4753-A13C-A013513C6199}" type="sibTrans" cxnId="{FD7BE3D1-F969-475B-AA91-2D50E566314C}">
      <dgm:prSet/>
      <dgm:spPr/>
      <dgm:t>
        <a:bodyPr/>
        <a:lstStyle/>
        <a:p>
          <a:endParaRPr lang="zh-CN" altLang="en-US"/>
        </a:p>
      </dgm:t>
    </dgm:pt>
    <dgm:pt modelId="{8BA48245-7855-4356-A48C-65FC3FCDC769}">
      <dgm:prSet/>
      <dgm:spPr/>
      <dgm:t>
        <a:bodyPr/>
        <a:lstStyle/>
        <a:p>
          <a:pPr rtl="0"/>
          <a:r>
            <a:rPr lang="zh-CN" smtClean="0"/>
            <a:t>⑶ 抗抑郁药物</a:t>
          </a:r>
          <a:endParaRPr lang="zh-CN"/>
        </a:p>
      </dgm:t>
    </dgm:pt>
    <dgm:pt modelId="{11C7C4C5-6DC3-4AAF-B825-B2DC0A8D0F8A}" type="parTrans" cxnId="{604CFF49-0692-42DE-A016-3CA9C6052D39}">
      <dgm:prSet/>
      <dgm:spPr/>
      <dgm:t>
        <a:bodyPr/>
        <a:lstStyle/>
        <a:p>
          <a:endParaRPr lang="zh-CN" altLang="en-US"/>
        </a:p>
      </dgm:t>
    </dgm:pt>
    <dgm:pt modelId="{AE249EC5-88B1-436B-AEC9-95DFF427098C}" type="sibTrans" cxnId="{604CFF49-0692-42DE-A016-3CA9C6052D39}">
      <dgm:prSet/>
      <dgm:spPr/>
      <dgm:t>
        <a:bodyPr/>
        <a:lstStyle/>
        <a:p>
          <a:endParaRPr lang="zh-CN" altLang="en-US"/>
        </a:p>
      </dgm:t>
    </dgm:pt>
    <dgm:pt modelId="{CA80C28C-3F80-4FD3-BF52-8FD1F6A213D4}">
      <dgm:prSet/>
      <dgm:spPr/>
      <dgm:t>
        <a:bodyPr vert="eaVert"/>
        <a:lstStyle/>
        <a:p>
          <a:pPr rtl="0"/>
          <a:r>
            <a:rPr lang="zh-CN" smtClean="0"/>
            <a:t>①氯米帕明</a:t>
          </a:r>
          <a:endParaRPr lang="zh-CN"/>
        </a:p>
      </dgm:t>
    </dgm:pt>
    <dgm:pt modelId="{15ED4C65-7D21-4AAE-AB01-D13C572DDFA1}" type="parTrans" cxnId="{F3B16FE5-91AB-45FE-A931-E0D768F1F690}">
      <dgm:prSet/>
      <dgm:spPr/>
      <dgm:t>
        <a:bodyPr/>
        <a:lstStyle/>
        <a:p>
          <a:endParaRPr lang="zh-CN" altLang="en-US"/>
        </a:p>
      </dgm:t>
    </dgm:pt>
    <dgm:pt modelId="{BC102CDA-134F-4902-A105-CF053F04A821}" type="sibTrans" cxnId="{F3B16FE5-91AB-45FE-A931-E0D768F1F690}">
      <dgm:prSet/>
      <dgm:spPr/>
      <dgm:t>
        <a:bodyPr/>
        <a:lstStyle/>
        <a:p>
          <a:endParaRPr lang="zh-CN" altLang="en-US"/>
        </a:p>
      </dgm:t>
    </dgm:pt>
    <dgm:pt modelId="{833D3364-0694-4515-8F19-A13D854571B9}">
      <dgm:prSet/>
      <dgm:spPr/>
      <dgm:t>
        <a:bodyPr vert="eaVert"/>
        <a:lstStyle/>
        <a:p>
          <a:pPr rtl="0"/>
          <a:r>
            <a:rPr lang="zh-CN" smtClean="0"/>
            <a:t>②</a:t>
          </a:r>
          <a:r>
            <a:rPr lang="en-US" smtClean="0"/>
            <a:t>SSRI</a:t>
          </a:r>
          <a:r>
            <a:rPr lang="zh-CN" smtClean="0"/>
            <a:t>类药物</a:t>
          </a:r>
          <a:endParaRPr lang="zh-CN"/>
        </a:p>
      </dgm:t>
    </dgm:pt>
    <dgm:pt modelId="{94DE889E-FAF0-4B43-8986-0C8E91F6D44A}" type="parTrans" cxnId="{C14490D9-626C-4EBD-A09B-7A308B8517BD}">
      <dgm:prSet/>
      <dgm:spPr/>
      <dgm:t>
        <a:bodyPr/>
        <a:lstStyle/>
        <a:p>
          <a:endParaRPr lang="zh-CN" altLang="en-US"/>
        </a:p>
      </dgm:t>
    </dgm:pt>
    <dgm:pt modelId="{F26B59DF-019C-4D19-88FE-BF921B061297}" type="sibTrans" cxnId="{C14490D9-626C-4EBD-A09B-7A308B8517BD}">
      <dgm:prSet/>
      <dgm:spPr/>
      <dgm:t>
        <a:bodyPr/>
        <a:lstStyle/>
        <a:p>
          <a:endParaRPr lang="zh-CN" altLang="en-US"/>
        </a:p>
      </dgm:t>
    </dgm:pt>
    <dgm:pt modelId="{B3A65F51-D6E6-450D-9878-A128598BA5CA}" type="pres">
      <dgm:prSet presAssocID="{1B0316B3-6AC6-499B-96EA-35DA23285B1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F4364B5-48C9-44E4-95D4-8EF484C4E88B}" type="pres">
      <dgm:prSet presAssocID="{9BFB2562-4C85-4063-A265-CCB7B3F540D6}" presName="vertOne" presStyleCnt="0"/>
      <dgm:spPr/>
    </dgm:pt>
    <dgm:pt modelId="{9F130796-A055-4C56-B685-6AA5AAAAC861}" type="pres">
      <dgm:prSet presAssocID="{9BFB2562-4C85-4063-A265-CCB7B3F540D6}" presName="txOne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67B02E-9E14-4AF9-A518-668967ACC5A1}" type="pres">
      <dgm:prSet presAssocID="{9BFB2562-4C85-4063-A265-CCB7B3F540D6}" presName="parTransOne" presStyleCnt="0"/>
      <dgm:spPr/>
    </dgm:pt>
    <dgm:pt modelId="{B9CB05EF-D132-424E-89F8-C8EE5DCBDE23}" type="pres">
      <dgm:prSet presAssocID="{9BFB2562-4C85-4063-A265-CCB7B3F540D6}" presName="horzOne" presStyleCnt="0"/>
      <dgm:spPr/>
    </dgm:pt>
    <dgm:pt modelId="{F93D5376-817E-41EE-9045-1A467A7AE9B2}" type="pres">
      <dgm:prSet presAssocID="{C89CEE8B-42E6-4D79-B74C-D26A9AA842D6}" presName="vertTwo" presStyleCnt="0"/>
      <dgm:spPr/>
    </dgm:pt>
    <dgm:pt modelId="{8A018514-ECC0-4FDA-8255-2F22FB9E6F20}" type="pres">
      <dgm:prSet presAssocID="{C89CEE8B-42E6-4D79-B74C-D26A9AA842D6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B7465C-C1AB-4855-A6C7-A413A782ECE9}" type="pres">
      <dgm:prSet presAssocID="{C89CEE8B-42E6-4D79-B74C-D26A9AA842D6}" presName="horzTwo" presStyleCnt="0"/>
      <dgm:spPr/>
    </dgm:pt>
    <dgm:pt modelId="{5686960E-A9A9-4A54-82A0-B016DF975FD1}" type="pres">
      <dgm:prSet presAssocID="{20E4E114-2C9F-4550-80C6-026979403715}" presName="sibSpaceTwo" presStyleCnt="0"/>
      <dgm:spPr/>
    </dgm:pt>
    <dgm:pt modelId="{96D809AE-63AD-4A07-B16E-C81B8CDF4BC5}" type="pres">
      <dgm:prSet presAssocID="{227657B3-57C4-4026-B9CA-AC2E25051B9F}" presName="vertTwo" presStyleCnt="0"/>
      <dgm:spPr/>
    </dgm:pt>
    <dgm:pt modelId="{DDA4A5D3-E878-4647-88A3-AD88A303B4CB}" type="pres">
      <dgm:prSet presAssocID="{227657B3-57C4-4026-B9CA-AC2E25051B9F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EA6C03E-EF3E-4514-889E-6CE042A98194}" type="pres">
      <dgm:prSet presAssocID="{227657B3-57C4-4026-B9CA-AC2E25051B9F}" presName="horzTwo" presStyleCnt="0"/>
      <dgm:spPr/>
    </dgm:pt>
    <dgm:pt modelId="{478D129A-98C2-4BFC-BFFC-D8BE3E46FA14}" type="pres">
      <dgm:prSet presAssocID="{C94B43D8-76F6-4D18-AFC4-CEC0AD447224}" presName="sibSpaceTwo" presStyleCnt="0"/>
      <dgm:spPr/>
    </dgm:pt>
    <dgm:pt modelId="{357769ED-650F-4F76-BC75-F0B584EF99B7}" type="pres">
      <dgm:prSet presAssocID="{9A11A892-8925-4BA6-962F-F2E5CCB6AEC0}" presName="vertTwo" presStyleCnt="0"/>
      <dgm:spPr/>
    </dgm:pt>
    <dgm:pt modelId="{8468350D-38D5-44B4-A089-B32CD638F0E6}" type="pres">
      <dgm:prSet presAssocID="{9A11A892-8925-4BA6-962F-F2E5CCB6AEC0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8BE635D-B5E8-4B65-9D3B-09844AD28798}" type="pres">
      <dgm:prSet presAssocID="{9A11A892-8925-4BA6-962F-F2E5CCB6AEC0}" presName="horzTwo" presStyleCnt="0"/>
      <dgm:spPr/>
    </dgm:pt>
    <dgm:pt modelId="{3203B957-643D-41A9-B100-C97F0F41049F}" type="pres">
      <dgm:prSet presAssocID="{EF61A56E-B92B-4F8C-A6AB-57CDCA696E62}" presName="sibSpaceOne" presStyleCnt="0"/>
      <dgm:spPr/>
    </dgm:pt>
    <dgm:pt modelId="{49DC50CE-ADF6-498A-B382-51B3721A9EFD}" type="pres">
      <dgm:prSet presAssocID="{BFBF8520-27A5-44D4-B08B-6A7BD9BD7F65}" presName="vertOne" presStyleCnt="0"/>
      <dgm:spPr/>
    </dgm:pt>
    <dgm:pt modelId="{D9A3FEC6-B504-476E-A406-A9F8953D4764}" type="pres">
      <dgm:prSet presAssocID="{BFBF8520-27A5-44D4-B08B-6A7BD9BD7F65}" presName="txOne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A4970E7-E6F6-4877-A060-BBE4CE007934}" type="pres">
      <dgm:prSet presAssocID="{BFBF8520-27A5-44D4-B08B-6A7BD9BD7F65}" presName="parTransOne" presStyleCnt="0"/>
      <dgm:spPr/>
    </dgm:pt>
    <dgm:pt modelId="{5F45EE3B-67A0-4EF3-9B89-70CE287FF426}" type="pres">
      <dgm:prSet presAssocID="{BFBF8520-27A5-44D4-B08B-6A7BD9BD7F65}" presName="horzOne" presStyleCnt="0"/>
      <dgm:spPr/>
    </dgm:pt>
    <dgm:pt modelId="{4C0140F1-C84B-47B8-8AAB-AFE09EC6969B}" type="pres">
      <dgm:prSet presAssocID="{930C71A4-044A-47DD-9B2D-B27C6AD27857}" presName="vertTwo" presStyleCnt="0"/>
      <dgm:spPr/>
    </dgm:pt>
    <dgm:pt modelId="{27C9A95F-BEE9-473B-856F-8D8EF576608F}" type="pres">
      <dgm:prSet presAssocID="{930C71A4-044A-47DD-9B2D-B27C6AD27857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FEEF0B-5A1C-4619-B94E-60EBE03EC5E7}" type="pres">
      <dgm:prSet presAssocID="{930C71A4-044A-47DD-9B2D-B27C6AD27857}" presName="parTransTwo" presStyleCnt="0"/>
      <dgm:spPr/>
    </dgm:pt>
    <dgm:pt modelId="{A955CF96-D036-42A6-A4BD-DBAAD3D55501}" type="pres">
      <dgm:prSet presAssocID="{930C71A4-044A-47DD-9B2D-B27C6AD27857}" presName="horzTwo" presStyleCnt="0"/>
      <dgm:spPr/>
    </dgm:pt>
    <dgm:pt modelId="{A44BAB93-3C87-4336-A988-F85EA011A564}" type="pres">
      <dgm:prSet presAssocID="{0F690CF2-94C9-49C4-9CD7-13618B445C53}" presName="vertThree" presStyleCnt="0"/>
      <dgm:spPr/>
    </dgm:pt>
    <dgm:pt modelId="{90DD009E-326B-4636-B56C-53F96B589D94}" type="pres">
      <dgm:prSet presAssocID="{0F690CF2-94C9-49C4-9CD7-13618B445C53}" presName="txThre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83FEBCD-3D59-4599-ABED-92DE151390A9}" type="pres">
      <dgm:prSet presAssocID="{0F690CF2-94C9-49C4-9CD7-13618B445C53}" presName="horzThree" presStyleCnt="0"/>
      <dgm:spPr/>
    </dgm:pt>
    <dgm:pt modelId="{F5EE79AB-E19D-4D53-90E9-F511F95F4682}" type="pres">
      <dgm:prSet presAssocID="{BC16DA0E-0EB2-42CE-AE89-F7611AD53BAD}" presName="sibSpaceTwo" presStyleCnt="0"/>
      <dgm:spPr/>
    </dgm:pt>
    <dgm:pt modelId="{D914DC04-0283-4D9F-96BB-58A5DE68CF4B}" type="pres">
      <dgm:prSet presAssocID="{3F8F26E3-879C-4D84-9CEC-B6873CB42E1F}" presName="vertTwo" presStyleCnt="0"/>
      <dgm:spPr/>
    </dgm:pt>
    <dgm:pt modelId="{6E4FE3A0-49A5-48EE-A521-C733448D6BFD}" type="pres">
      <dgm:prSet presAssocID="{3F8F26E3-879C-4D84-9CEC-B6873CB42E1F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166603F-31AE-49A2-9AD1-5078C174BCEE}" type="pres">
      <dgm:prSet presAssocID="{3F8F26E3-879C-4D84-9CEC-B6873CB42E1F}" presName="parTransTwo" presStyleCnt="0"/>
      <dgm:spPr/>
    </dgm:pt>
    <dgm:pt modelId="{A5115E6A-FF19-4640-9571-D672A83FA61B}" type="pres">
      <dgm:prSet presAssocID="{3F8F26E3-879C-4D84-9CEC-B6873CB42E1F}" presName="horzTwo" presStyleCnt="0"/>
      <dgm:spPr/>
    </dgm:pt>
    <dgm:pt modelId="{0C941356-97C0-45D8-9FD5-CBDC0A9F0668}" type="pres">
      <dgm:prSet presAssocID="{ACAC1C9C-B37E-4EA6-80CD-94F1BA4FBFC6}" presName="vertThree" presStyleCnt="0"/>
      <dgm:spPr/>
    </dgm:pt>
    <dgm:pt modelId="{3405C49B-46CC-4A15-B2B2-99AB8D9C43A4}" type="pres">
      <dgm:prSet presAssocID="{ACAC1C9C-B37E-4EA6-80CD-94F1BA4FBFC6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593FB3-5450-4DEB-8134-C8645413FA04}" type="pres">
      <dgm:prSet presAssocID="{ACAC1C9C-B37E-4EA6-80CD-94F1BA4FBFC6}" presName="horzThree" presStyleCnt="0"/>
      <dgm:spPr/>
    </dgm:pt>
    <dgm:pt modelId="{2B2FAC7B-1168-4C7D-97B8-73DB48B39637}" type="pres">
      <dgm:prSet presAssocID="{FF4821C7-9EA3-49A6-85E8-EC56DE709FA7}" presName="sibSpaceThree" presStyleCnt="0"/>
      <dgm:spPr/>
    </dgm:pt>
    <dgm:pt modelId="{734695E1-7A24-423B-B3E2-6A391E94F50A}" type="pres">
      <dgm:prSet presAssocID="{ECCCD111-7DAC-403D-8529-70318D201116}" presName="vertThree" presStyleCnt="0"/>
      <dgm:spPr/>
    </dgm:pt>
    <dgm:pt modelId="{6F3CA250-9241-415B-A051-A4B401924984}" type="pres">
      <dgm:prSet presAssocID="{ECCCD111-7DAC-403D-8529-70318D201116}" presName="txThre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7E5F663-61A2-4BA3-B680-791643FACE67}" type="pres">
      <dgm:prSet presAssocID="{ECCCD111-7DAC-403D-8529-70318D201116}" presName="horzThree" presStyleCnt="0"/>
      <dgm:spPr/>
    </dgm:pt>
    <dgm:pt modelId="{692BC7FF-7ADB-4BDD-802E-62B69F614180}" type="pres">
      <dgm:prSet presAssocID="{6CBB64CF-B1FD-4B57-8081-5E869146FE54}" presName="sibSpaceThree" presStyleCnt="0"/>
      <dgm:spPr/>
    </dgm:pt>
    <dgm:pt modelId="{87D3111B-29D6-4F6E-9F2F-327F0659A15D}" type="pres">
      <dgm:prSet presAssocID="{96DECFA1-1C02-494A-AE7A-090B861C29B2}" presName="vertThree" presStyleCnt="0"/>
      <dgm:spPr/>
    </dgm:pt>
    <dgm:pt modelId="{CE6E3FEE-E96C-4405-BDD0-05D2A8A719AD}" type="pres">
      <dgm:prSet presAssocID="{96DECFA1-1C02-494A-AE7A-090B861C29B2}" presName="txThre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D47E3CA-033A-418A-BFA2-2DC40ADC0D4E}" type="pres">
      <dgm:prSet presAssocID="{96DECFA1-1C02-494A-AE7A-090B861C29B2}" presName="horzThree" presStyleCnt="0"/>
      <dgm:spPr/>
    </dgm:pt>
    <dgm:pt modelId="{57D588DE-D697-4829-9F46-7158785958F8}" type="pres">
      <dgm:prSet presAssocID="{9868CB62-688B-41D5-AEBA-B1F63677F849}" presName="sibSpaceTwo" presStyleCnt="0"/>
      <dgm:spPr/>
    </dgm:pt>
    <dgm:pt modelId="{9F7736F9-0C87-4C47-9299-EB747F3595E8}" type="pres">
      <dgm:prSet presAssocID="{8BA48245-7855-4356-A48C-65FC3FCDC769}" presName="vertTwo" presStyleCnt="0"/>
      <dgm:spPr/>
    </dgm:pt>
    <dgm:pt modelId="{55C2C5C0-68E2-4182-9A0C-C0B9579EB41F}" type="pres">
      <dgm:prSet presAssocID="{8BA48245-7855-4356-A48C-65FC3FCDC769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739A849-D9AB-4316-90EC-2CC893876B54}" type="pres">
      <dgm:prSet presAssocID="{8BA48245-7855-4356-A48C-65FC3FCDC769}" presName="parTransTwo" presStyleCnt="0"/>
      <dgm:spPr/>
    </dgm:pt>
    <dgm:pt modelId="{2A718B5E-5B88-498F-AC3D-600C3CC74281}" type="pres">
      <dgm:prSet presAssocID="{8BA48245-7855-4356-A48C-65FC3FCDC769}" presName="horzTwo" presStyleCnt="0"/>
      <dgm:spPr/>
    </dgm:pt>
    <dgm:pt modelId="{770B0D55-31BC-4F96-AE21-D2672432126E}" type="pres">
      <dgm:prSet presAssocID="{CA80C28C-3F80-4FD3-BF52-8FD1F6A213D4}" presName="vertThree" presStyleCnt="0"/>
      <dgm:spPr/>
    </dgm:pt>
    <dgm:pt modelId="{7DC2311D-1960-49B6-8157-E9659D609490}" type="pres">
      <dgm:prSet presAssocID="{CA80C28C-3F80-4FD3-BF52-8FD1F6A213D4}" presName="txThre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83B4CAF-7F99-4CFF-A285-4B8AB291B3ED}" type="pres">
      <dgm:prSet presAssocID="{CA80C28C-3F80-4FD3-BF52-8FD1F6A213D4}" presName="horzThree" presStyleCnt="0"/>
      <dgm:spPr/>
    </dgm:pt>
    <dgm:pt modelId="{FA04D9E5-6A00-4DE7-82B8-6D7C7C979686}" type="pres">
      <dgm:prSet presAssocID="{BC102CDA-134F-4902-A105-CF053F04A821}" presName="sibSpaceThree" presStyleCnt="0"/>
      <dgm:spPr/>
    </dgm:pt>
    <dgm:pt modelId="{C1CF89D0-EFAB-4ABD-92D6-21B1428C8913}" type="pres">
      <dgm:prSet presAssocID="{833D3364-0694-4515-8F19-A13D854571B9}" presName="vertThree" presStyleCnt="0"/>
      <dgm:spPr/>
    </dgm:pt>
    <dgm:pt modelId="{692180CB-A052-48A9-8A50-85257C784C31}" type="pres">
      <dgm:prSet presAssocID="{833D3364-0694-4515-8F19-A13D854571B9}" presName="txThre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B6B1B7-B670-4559-9005-1516BB75733D}" type="pres">
      <dgm:prSet presAssocID="{833D3364-0694-4515-8F19-A13D854571B9}" presName="horzThree" presStyleCnt="0"/>
      <dgm:spPr/>
    </dgm:pt>
  </dgm:ptLst>
  <dgm:cxnLst>
    <dgm:cxn modelId="{88B844D5-D260-4731-9C42-133B3DA0DD05}" srcId="{3F8F26E3-879C-4D84-9CEC-B6873CB42E1F}" destId="{ACAC1C9C-B37E-4EA6-80CD-94F1BA4FBFC6}" srcOrd="0" destOrd="0" parTransId="{2F33322D-4808-46BA-8B56-2858563D7729}" sibTransId="{FF4821C7-9EA3-49A6-85E8-EC56DE709FA7}"/>
    <dgm:cxn modelId="{EF660118-C194-4E42-8FBD-FA461F7CCA35}" type="presOf" srcId="{930C71A4-044A-47DD-9B2D-B27C6AD27857}" destId="{27C9A95F-BEE9-473B-856F-8D8EF576608F}" srcOrd="0" destOrd="0" presId="urn:microsoft.com/office/officeart/2005/8/layout/hierarchy4"/>
    <dgm:cxn modelId="{FD7BE3D1-F969-475B-AA91-2D50E566314C}" srcId="{3F8F26E3-879C-4D84-9CEC-B6873CB42E1F}" destId="{96DECFA1-1C02-494A-AE7A-090B861C29B2}" srcOrd="2" destOrd="0" parTransId="{C408171A-AD0C-443E-85B8-F0ADA2A91F7D}" sibTransId="{63689F30-3793-4753-A13C-A013513C6199}"/>
    <dgm:cxn modelId="{3AC369C3-63D3-4588-A360-3D49E7D2510D}" type="presOf" srcId="{9A11A892-8925-4BA6-962F-F2E5CCB6AEC0}" destId="{8468350D-38D5-44B4-A089-B32CD638F0E6}" srcOrd="0" destOrd="0" presId="urn:microsoft.com/office/officeart/2005/8/layout/hierarchy4"/>
    <dgm:cxn modelId="{E24479A0-4BDE-4506-935C-7C99D74236D4}" type="presOf" srcId="{833D3364-0694-4515-8F19-A13D854571B9}" destId="{692180CB-A052-48A9-8A50-85257C784C31}" srcOrd="0" destOrd="0" presId="urn:microsoft.com/office/officeart/2005/8/layout/hierarchy4"/>
    <dgm:cxn modelId="{F3B16FE5-91AB-45FE-A931-E0D768F1F690}" srcId="{8BA48245-7855-4356-A48C-65FC3FCDC769}" destId="{CA80C28C-3F80-4FD3-BF52-8FD1F6A213D4}" srcOrd="0" destOrd="0" parTransId="{15ED4C65-7D21-4AAE-AB01-D13C572DDFA1}" sibTransId="{BC102CDA-134F-4902-A105-CF053F04A821}"/>
    <dgm:cxn modelId="{645F3785-1A0A-4C45-A93D-92267D43717B}" type="presOf" srcId="{3F8F26E3-879C-4D84-9CEC-B6873CB42E1F}" destId="{6E4FE3A0-49A5-48EE-A521-C733448D6BFD}" srcOrd="0" destOrd="0" presId="urn:microsoft.com/office/officeart/2005/8/layout/hierarchy4"/>
    <dgm:cxn modelId="{CDDCE3A5-1153-4BC9-B93B-F83C379AC5D9}" type="presOf" srcId="{CA80C28C-3F80-4FD3-BF52-8FD1F6A213D4}" destId="{7DC2311D-1960-49B6-8157-E9659D609490}" srcOrd="0" destOrd="0" presId="urn:microsoft.com/office/officeart/2005/8/layout/hierarchy4"/>
    <dgm:cxn modelId="{FF937AD7-A981-4F21-AA0D-40427A60619B}" srcId="{930C71A4-044A-47DD-9B2D-B27C6AD27857}" destId="{0F690CF2-94C9-49C4-9CD7-13618B445C53}" srcOrd="0" destOrd="0" parTransId="{3572711A-A936-43B8-A1FB-E178B821FB0A}" sibTransId="{9AE4D13B-0AC2-41EF-B3DA-CF25A14FC359}"/>
    <dgm:cxn modelId="{CB3B0E8C-7611-4D09-B72D-C5375AC4E30A}" type="presOf" srcId="{227657B3-57C4-4026-B9CA-AC2E25051B9F}" destId="{DDA4A5D3-E878-4647-88A3-AD88A303B4CB}" srcOrd="0" destOrd="0" presId="urn:microsoft.com/office/officeart/2005/8/layout/hierarchy4"/>
    <dgm:cxn modelId="{2826628E-159C-4F12-BCF3-02AB7A8E5BC1}" type="presOf" srcId="{8BA48245-7855-4356-A48C-65FC3FCDC769}" destId="{55C2C5C0-68E2-4182-9A0C-C0B9579EB41F}" srcOrd="0" destOrd="0" presId="urn:microsoft.com/office/officeart/2005/8/layout/hierarchy4"/>
    <dgm:cxn modelId="{EE388B23-98E3-4289-AECC-01B2815360E8}" srcId="{9BFB2562-4C85-4063-A265-CCB7B3F540D6}" destId="{C89CEE8B-42E6-4D79-B74C-D26A9AA842D6}" srcOrd="0" destOrd="0" parTransId="{2EA0EB9E-E74C-446B-9F14-79834D199BC3}" sibTransId="{20E4E114-2C9F-4550-80C6-026979403715}"/>
    <dgm:cxn modelId="{F616C589-6D55-4181-8AB6-67AC318A0A5D}" srcId="{9BFB2562-4C85-4063-A265-CCB7B3F540D6}" destId="{227657B3-57C4-4026-B9CA-AC2E25051B9F}" srcOrd="1" destOrd="0" parTransId="{307AB983-54B0-4889-83B7-6C7FA2565ED3}" sibTransId="{C94B43D8-76F6-4D18-AFC4-CEC0AD447224}"/>
    <dgm:cxn modelId="{F25509EE-CCC1-4D6E-9540-7AF6B4B30945}" srcId="{9BFB2562-4C85-4063-A265-CCB7B3F540D6}" destId="{9A11A892-8925-4BA6-962F-F2E5CCB6AEC0}" srcOrd="2" destOrd="0" parTransId="{8D9EAFD5-24E9-4C9D-B9A4-B2AA317BC534}" sibTransId="{892AA8A7-778F-4276-A621-AC2BFCA7C98B}"/>
    <dgm:cxn modelId="{960701C9-7F80-4DD7-B1EE-47AD57C2DD76}" srcId="{3F8F26E3-879C-4D84-9CEC-B6873CB42E1F}" destId="{ECCCD111-7DAC-403D-8529-70318D201116}" srcOrd="1" destOrd="0" parTransId="{9057A3E6-2962-49F7-A321-5C0AF08E4381}" sibTransId="{6CBB64CF-B1FD-4B57-8081-5E869146FE54}"/>
    <dgm:cxn modelId="{6F22330A-B625-4ED1-BA63-1EC8BF288DD6}" type="presOf" srcId="{ECCCD111-7DAC-403D-8529-70318D201116}" destId="{6F3CA250-9241-415B-A051-A4B401924984}" srcOrd="0" destOrd="0" presId="urn:microsoft.com/office/officeart/2005/8/layout/hierarchy4"/>
    <dgm:cxn modelId="{10847830-155C-4036-86C2-704F3E9D206C}" type="presOf" srcId="{0F690CF2-94C9-49C4-9CD7-13618B445C53}" destId="{90DD009E-326B-4636-B56C-53F96B589D94}" srcOrd="0" destOrd="0" presId="urn:microsoft.com/office/officeart/2005/8/layout/hierarchy4"/>
    <dgm:cxn modelId="{6C75D95F-6809-4B0B-833D-E2427D73A697}" type="presOf" srcId="{1B0316B3-6AC6-499B-96EA-35DA23285B13}" destId="{B3A65F51-D6E6-450D-9878-A128598BA5CA}" srcOrd="0" destOrd="0" presId="urn:microsoft.com/office/officeart/2005/8/layout/hierarchy4"/>
    <dgm:cxn modelId="{AE44C936-B71F-4FF0-8FEE-3B6820CDCF63}" srcId="{BFBF8520-27A5-44D4-B08B-6A7BD9BD7F65}" destId="{3F8F26E3-879C-4D84-9CEC-B6873CB42E1F}" srcOrd="1" destOrd="0" parTransId="{7700E617-184B-4BF9-B944-288471BCC6D4}" sibTransId="{9868CB62-688B-41D5-AEBA-B1F63677F849}"/>
    <dgm:cxn modelId="{604CFF49-0692-42DE-A016-3CA9C6052D39}" srcId="{BFBF8520-27A5-44D4-B08B-6A7BD9BD7F65}" destId="{8BA48245-7855-4356-A48C-65FC3FCDC769}" srcOrd="2" destOrd="0" parTransId="{11C7C4C5-6DC3-4AAF-B825-B2DC0A8D0F8A}" sibTransId="{AE249EC5-88B1-436B-AEC9-95DFF427098C}"/>
    <dgm:cxn modelId="{A500D0C2-704B-4C92-9F86-8DE70E41E745}" type="presOf" srcId="{96DECFA1-1C02-494A-AE7A-090B861C29B2}" destId="{CE6E3FEE-E96C-4405-BDD0-05D2A8A719AD}" srcOrd="0" destOrd="0" presId="urn:microsoft.com/office/officeart/2005/8/layout/hierarchy4"/>
    <dgm:cxn modelId="{C5995081-2651-4EF0-AC9E-293EAD27B3DD}" type="presOf" srcId="{9BFB2562-4C85-4063-A265-CCB7B3F540D6}" destId="{9F130796-A055-4C56-B685-6AA5AAAAC861}" srcOrd="0" destOrd="0" presId="urn:microsoft.com/office/officeart/2005/8/layout/hierarchy4"/>
    <dgm:cxn modelId="{CFEBF563-1F45-4615-BE0A-D8D73EEA395A}" type="presOf" srcId="{ACAC1C9C-B37E-4EA6-80CD-94F1BA4FBFC6}" destId="{3405C49B-46CC-4A15-B2B2-99AB8D9C43A4}" srcOrd="0" destOrd="0" presId="urn:microsoft.com/office/officeart/2005/8/layout/hierarchy4"/>
    <dgm:cxn modelId="{C14490D9-626C-4EBD-A09B-7A308B8517BD}" srcId="{8BA48245-7855-4356-A48C-65FC3FCDC769}" destId="{833D3364-0694-4515-8F19-A13D854571B9}" srcOrd="1" destOrd="0" parTransId="{94DE889E-FAF0-4B43-8986-0C8E91F6D44A}" sibTransId="{F26B59DF-019C-4D19-88FE-BF921B061297}"/>
    <dgm:cxn modelId="{619E947C-A741-439D-9E9D-3D55E7CCE41E}" srcId="{BFBF8520-27A5-44D4-B08B-6A7BD9BD7F65}" destId="{930C71A4-044A-47DD-9B2D-B27C6AD27857}" srcOrd="0" destOrd="0" parTransId="{858D5B58-7B77-4507-993B-3BE5E4FC35B9}" sibTransId="{BC16DA0E-0EB2-42CE-AE89-F7611AD53BAD}"/>
    <dgm:cxn modelId="{765B383D-1FF5-495E-81D3-160BD400839F}" type="presOf" srcId="{C89CEE8B-42E6-4D79-B74C-D26A9AA842D6}" destId="{8A018514-ECC0-4FDA-8255-2F22FB9E6F20}" srcOrd="0" destOrd="0" presId="urn:microsoft.com/office/officeart/2005/8/layout/hierarchy4"/>
    <dgm:cxn modelId="{1CDFB28F-C20B-4586-BA9D-6D941F534A21}" type="presOf" srcId="{BFBF8520-27A5-44D4-B08B-6A7BD9BD7F65}" destId="{D9A3FEC6-B504-476E-A406-A9F8953D4764}" srcOrd="0" destOrd="0" presId="urn:microsoft.com/office/officeart/2005/8/layout/hierarchy4"/>
    <dgm:cxn modelId="{37BCC46C-E9CF-42ED-ABCA-147F3E42285A}" srcId="{1B0316B3-6AC6-499B-96EA-35DA23285B13}" destId="{BFBF8520-27A5-44D4-B08B-6A7BD9BD7F65}" srcOrd="1" destOrd="0" parTransId="{CCEF4F2B-04A2-465D-9B30-0D07401ABC2C}" sibTransId="{F062B642-1F2F-4824-AA80-7FE694CD3405}"/>
    <dgm:cxn modelId="{438E0C6E-9137-4807-B226-B2586FCA24F9}" srcId="{1B0316B3-6AC6-499B-96EA-35DA23285B13}" destId="{9BFB2562-4C85-4063-A265-CCB7B3F540D6}" srcOrd="0" destOrd="0" parTransId="{A66C11F8-5F1B-4FBD-BFBB-43214D876370}" sibTransId="{EF61A56E-B92B-4F8C-A6AB-57CDCA696E62}"/>
    <dgm:cxn modelId="{5495BA8C-E1C8-4028-9605-9118B9A9C277}" type="presParOf" srcId="{B3A65F51-D6E6-450D-9878-A128598BA5CA}" destId="{FF4364B5-48C9-44E4-95D4-8EF484C4E88B}" srcOrd="0" destOrd="0" presId="urn:microsoft.com/office/officeart/2005/8/layout/hierarchy4"/>
    <dgm:cxn modelId="{D1FDFF67-0067-4682-8AE0-8D156200BD33}" type="presParOf" srcId="{FF4364B5-48C9-44E4-95D4-8EF484C4E88B}" destId="{9F130796-A055-4C56-B685-6AA5AAAAC861}" srcOrd="0" destOrd="0" presId="urn:microsoft.com/office/officeart/2005/8/layout/hierarchy4"/>
    <dgm:cxn modelId="{30013D2B-6801-4405-8863-F8EDDC911610}" type="presParOf" srcId="{FF4364B5-48C9-44E4-95D4-8EF484C4E88B}" destId="{C167B02E-9E14-4AF9-A518-668967ACC5A1}" srcOrd="1" destOrd="0" presId="urn:microsoft.com/office/officeart/2005/8/layout/hierarchy4"/>
    <dgm:cxn modelId="{D9AB24BC-AD0C-4C46-9CEB-61440313DAF4}" type="presParOf" srcId="{FF4364B5-48C9-44E4-95D4-8EF484C4E88B}" destId="{B9CB05EF-D132-424E-89F8-C8EE5DCBDE23}" srcOrd="2" destOrd="0" presId="urn:microsoft.com/office/officeart/2005/8/layout/hierarchy4"/>
    <dgm:cxn modelId="{2EB5A8EB-6EEF-432D-99B8-FE0F37A7A15C}" type="presParOf" srcId="{B9CB05EF-D132-424E-89F8-C8EE5DCBDE23}" destId="{F93D5376-817E-41EE-9045-1A467A7AE9B2}" srcOrd="0" destOrd="0" presId="urn:microsoft.com/office/officeart/2005/8/layout/hierarchy4"/>
    <dgm:cxn modelId="{6F4BE93A-FDB9-4075-94B1-F3ACE07985FD}" type="presParOf" srcId="{F93D5376-817E-41EE-9045-1A467A7AE9B2}" destId="{8A018514-ECC0-4FDA-8255-2F22FB9E6F20}" srcOrd="0" destOrd="0" presId="urn:microsoft.com/office/officeart/2005/8/layout/hierarchy4"/>
    <dgm:cxn modelId="{B43AAED3-7172-4396-BEC7-C2598988FD44}" type="presParOf" srcId="{F93D5376-817E-41EE-9045-1A467A7AE9B2}" destId="{33B7465C-C1AB-4855-A6C7-A413A782ECE9}" srcOrd="1" destOrd="0" presId="urn:microsoft.com/office/officeart/2005/8/layout/hierarchy4"/>
    <dgm:cxn modelId="{1D78F4D7-D8BC-44A0-A441-42A42805EC91}" type="presParOf" srcId="{B9CB05EF-D132-424E-89F8-C8EE5DCBDE23}" destId="{5686960E-A9A9-4A54-82A0-B016DF975FD1}" srcOrd="1" destOrd="0" presId="urn:microsoft.com/office/officeart/2005/8/layout/hierarchy4"/>
    <dgm:cxn modelId="{42CAEBC2-26FD-4CD5-94EF-6BA74B8A05F7}" type="presParOf" srcId="{B9CB05EF-D132-424E-89F8-C8EE5DCBDE23}" destId="{96D809AE-63AD-4A07-B16E-C81B8CDF4BC5}" srcOrd="2" destOrd="0" presId="urn:microsoft.com/office/officeart/2005/8/layout/hierarchy4"/>
    <dgm:cxn modelId="{6F2BD8F7-7C4B-4080-A970-93CB58863D4D}" type="presParOf" srcId="{96D809AE-63AD-4A07-B16E-C81B8CDF4BC5}" destId="{DDA4A5D3-E878-4647-88A3-AD88A303B4CB}" srcOrd="0" destOrd="0" presId="urn:microsoft.com/office/officeart/2005/8/layout/hierarchy4"/>
    <dgm:cxn modelId="{2728F600-C575-4DF2-AE4B-21130809EACE}" type="presParOf" srcId="{96D809AE-63AD-4A07-B16E-C81B8CDF4BC5}" destId="{7EA6C03E-EF3E-4514-889E-6CE042A98194}" srcOrd="1" destOrd="0" presId="urn:microsoft.com/office/officeart/2005/8/layout/hierarchy4"/>
    <dgm:cxn modelId="{1FB2FC88-8FAE-4C83-9F2E-1D996E9DEFDD}" type="presParOf" srcId="{B9CB05EF-D132-424E-89F8-C8EE5DCBDE23}" destId="{478D129A-98C2-4BFC-BFFC-D8BE3E46FA14}" srcOrd="3" destOrd="0" presId="urn:microsoft.com/office/officeart/2005/8/layout/hierarchy4"/>
    <dgm:cxn modelId="{4FB67A73-B126-482C-9A67-48A520D4728A}" type="presParOf" srcId="{B9CB05EF-D132-424E-89F8-C8EE5DCBDE23}" destId="{357769ED-650F-4F76-BC75-F0B584EF99B7}" srcOrd="4" destOrd="0" presId="urn:microsoft.com/office/officeart/2005/8/layout/hierarchy4"/>
    <dgm:cxn modelId="{195F75E9-0085-47CE-AB6B-8DCED85DFC47}" type="presParOf" srcId="{357769ED-650F-4F76-BC75-F0B584EF99B7}" destId="{8468350D-38D5-44B4-A089-B32CD638F0E6}" srcOrd="0" destOrd="0" presId="urn:microsoft.com/office/officeart/2005/8/layout/hierarchy4"/>
    <dgm:cxn modelId="{037EA99D-B375-4B04-9626-2C44724F9013}" type="presParOf" srcId="{357769ED-650F-4F76-BC75-F0B584EF99B7}" destId="{E8BE635D-B5E8-4B65-9D3B-09844AD28798}" srcOrd="1" destOrd="0" presId="urn:microsoft.com/office/officeart/2005/8/layout/hierarchy4"/>
    <dgm:cxn modelId="{480AA889-B8DC-4FF7-8C9B-273EB5BCED11}" type="presParOf" srcId="{B3A65F51-D6E6-450D-9878-A128598BA5CA}" destId="{3203B957-643D-41A9-B100-C97F0F41049F}" srcOrd="1" destOrd="0" presId="urn:microsoft.com/office/officeart/2005/8/layout/hierarchy4"/>
    <dgm:cxn modelId="{FD7F7F78-A1B9-4DB0-AA20-206D6367CEDD}" type="presParOf" srcId="{B3A65F51-D6E6-450D-9878-A128598BA5CA}" destId="{49DC50CE-ADF6-498A-B382-51B3721A9EFD}" srcOrd="2" destOrd="0" presId="urn:microsoft.com/office/officeart/2005/8/layout/hierarchy4"/>
    <dgm:cxn modelId="{360E26AD-D027-46D0-ADF4-8A484AE101DB}" type="presParOf" srcId="{49DC50CE-ADF6-498A-B382-51B3721A9EFD}" destId="{D9A3FEC6-B504-476E-A406-A9F8953D4764}" srcOrd="0" destOrd="0" presId="urn:microsoft.com/office/officeart/2005/8/layout/hierarchy4"/>
    <dgm:cxn modelId="{439D20DF-E3BE-4259-984F-3617F5A20F13}" type="presParOf" srcId="{49DC50CE-ADF6-498A-B382-51B3721A9EFD}" destId="{9A4970E7-E6F6-4877-A060-BBE4CE007934}" srcOrd="1" destOrd="0" presId="urn:microsoft.com/office/officeart/2005/8/layout/hierarchy4"/>
    <dgm:cxn modelId="{A08B2BC2-C49D-48FF-BA91-4E2BB25ABEBF}" type="presParOf" srcId="{49DC50CE-ADF6-498A-B382-51B3721A9EFD}" destId="{5F45EE3B-67A0-4EF3-9B89-70CE287FF426}" srcOrd="2" destOrd="0" presId="urn:microsoft.com/office/officeart/2005/8/layout/hierarchy4"/>
    <dgm:cxn modelId="{9B731D90-3BF1-49D4-AC2F-DD9F6AFBD2FE}" type="presParOf" srcId="{5F45EE3B-67A0-4EF3-9B89-70CE287FF426}" destId="{4C0140F1-C84B-47B8-8AAB-AFE09EC6969B}" srcOrd="0" destOrd="0" presId="urn:microsoft.com/office/officeart/2005/8/layout/hierarchy4"/>
    <dgm:cxn modelId="{EA931302-67D4-49F2-9CA0-2BB9AD6C037E}" type="presParOf" srcId="{4C0140F1-C84B-47B8-8AAB-AFE09EC6969B}" destId="{27C9A95F-BEE9-473B-856F-8D8EF576608F}" srcOrd="0" destOrd="0" presId="urn:microsoft.com/office/officeart/2005/8/layout/hierarchy4"/>
    <dgm:cxn modelId="{DE8483F8-3FCE-4692-8460-8ABE354EB9FE}" type="presParOf" srcId="{4C0140F1-C84B-47B8-8AAB-AFE09EC6969B}" destId="{F9FEEF0B-5A1C-4619-B94E-60EBE03EC5E7}" srcOrd="1" destOrd="0" presId="urn:microsoft.com/office/officeart/2005/8/layout/hierarchy4"/>
    <dgm:cxn modelId="{47AE83A4-0605-43C3-8915-697C56FCD4DC}" type="presParOf" srcId="{4C0140F1-C84B-47B8-8AAB-AFE09EC6969B}" destId="{A955CF96-D036-42A6-A4BD-DBAAD3D55501}" srcOrd="2" destOrd="0" presId="urn:microsoft.com/office/officeart/2005/8/layout/hierarchy4"/>
    <dgm:cxn modelId="{765CE231-38B0-4654-BEA3-9197BAB45D0A}" type="presParOf" srcId="{A955CF96-D036-42A6-A4BD-DBAAD3D55501}" destId="{A44BAB93-3C87-4336-A988-F85EA011A564}" srcOrd="0" destOrd="0" presId="urn:microsoft.com/office/officeart/2005/8/layout/hierarchy4"/>
    <dgm:cxn modelId="{76E0E172-465A-4629-8160-30C0B7547BB4}" type="presParOf" srcId="{A44BAB93-3C87-4336-A988-F85EA011A564}" destId="{90DD009E-326B-4636-B56C-53F96B589D94}" srcOrd="0" destOrd="0" presId="urn:microsoft.com/office/officeart/2005/8/layout/hierarchy4"/>
    <dgm:cxn modelId="{D41F0EF7-83E0-4C32-BAED-4F5D6F898B0F}" type="presParOf" srcId="{A44BAB93-3C87-4336-A988-F85EA011A564}" destId="{183FEBCD-3D59-4599-ABED-92DE151390A9}" srcOrd="1" destOrd="0" presId="urn:microsoft.com/office/officeart/2005/8/layout/hierarchy4"/>
    <dgm:cxn modelId="{5BA163E7-67D3-4113-9639-A71F164FBC27}" type="presParOf" srcId="{5F45EE3B-67A0-4EF3-9B89-70CE287FF426}" destId="{F5EE79AB-E19D-4D53-90E9-F511F95F4682}" srcOrd="1" destOrd="0" presId="urn:microsoft.com/office/officeart/2005/8/layout/hierarchy4"/>
    <dgm:cxn modelId="{D9063C2E-5F43-4313-99E3-1DBD77A8119B}" type="presParOf" srcId="{5F45EE3B-67A0-4EF3-9B89-70CE287FF426}" destId="{D914DC04-0283-4D9F-96BB-58A5DE68CF4B}" srcOrd="2" destOrd="0" presId="urn:microsoft.com/office/officeart/2005/8/layout/hierarchy4"/>
    <dgm:cxn modelId="{88BFB7F2-A9D3-40F3-8C80-7353EEEAFA14}" type="presParOf" srcId="{D914DC04-0283-4D9F-96BB-58A5DE68CF4B}" destId="{6E4FE3A0-49A5-48EE-A521-C733448D6BFD}" srcOrd="0" destOrd="0" presId="urn:microsoft.com/office/officeart/2005/8/layout/hierarchy4"/>
    <dgm:cxn modelId="{D4AE6246-9800-4E12-838F-D5E262EEC33B}" type="presParOf" srcId="{D914DC04-0283-4D9F-96BB-58A5DE68CF4B}" destId="{0166603F-31AE-49A2-9AD1-5078C174BCEE}" srcOrd="1" destOrd="0" presId="urn:microsoft.com/office/officeart/2005/8/layout/hierarchy4"/>
    <dgm:cxn modelId="{F11567E2-FCE9-40B0-AF21-EC4B01529ADB}" type="presParOf" srcId="{D914DC04-0283-4D9F-96BB-58A5DE68CF4B}" destId="{A5115E6A-FF19-4640-9571-D672A83FA61B}" srcOrd="2" destOrd="0" presId="urn:microsoft.com/office/officeart/2005/8/layout/hierarchy4"/>
    <dgm:cxn modelId="{A8797D1F-1EC8-4E0B-AF9E-2CE8943A4899}" type="presParOf" srcId="{A5115E6A-FF19-4640-9571-D672A83FA61B}" destId="{0C941356-97C0-45D8-9FD5-CBDC0A9F0668}" srcOrd="0" destOrd="0" presId="urn:microsoft.com/office/officeart/2005/8/layout/hierarchy4"/>
    <dgm:cxn modelId="{B35C4A42-28A7-4683-9ADD-0AB6BBD79A9B}" type="presParOf" srcId="{0C941356-97C0-45D8-9FD5-CBDC0A9F0668}" destId="{3405C49B-46CC-4A15-B2B2-99AB8D9C43A4}" srcOrd="0" destOrd="0" presId="urn:microsoft.com/office/officeart/2005/8/layout/hierarchy4"/>
    <dgm:cxn modelId="{283A3F96-8195-4059-8094-005765B4CB55}" type="presParOf" srcId="{0C941356-97C0-45D8-9FD5-CBDC0A9F0668}" destId="{B7593FB3-5450-4DEB-8134-C8645413FA04}" srcOrd="1" destOrd="0" presId="urn:microsoft.com/office/officeart/2005/8/layout/hierarchy4"/>
    <dgm:cxn modelId="{BFF43EFC-FB1E-4D05-BB90-5E129E511002}" type="presParOf" srcId="{A5115E6A-FF19-4640-9571-D672A83FA61B}" destId="{2B2FAC7B-1168-4C7D-97B8-73DB48B39637}" srcOrd="1" destOrd="0" presId="urn:microsoft.com/office/officeart/2005/8/layout/hierarchy4"/>
    <dgm:cxn modelId="{31586B88-0440-4C87-A5D3-73064FE931A9}" type="presParOf" srcId="{A5115E6A-FF19-4640-9571-D672A83FA61B}" destId="{734695E1-7A24-423B-B3E2-6A391E94F50A}" srcOrd="2" destOrd="0" presId="urn:microsoft.com/office/officeart/2005/8/layout/hierarchy4"/>
    <dgm:cxn modelId="{D39C06CE-8528-476E-AEDD-0C47D5FEEBEB}" type="presParOf" srcId="{734695E1-7A24-423B-B3E2-6A391E94F50A}" destId="{6F3CA250-9241-415B-A051-A4B401924984}" srcOrd="0" destOrd="0" presId="urn:microsoft.com/office/officeart/2005/8/layout/hierarchy4"/>
    <dgm:cxn modelId="{80015C8F-5495-4785-BA75-950038468435}" type="presParOf" srcId="{734695E1-7A24-423B-B3E2-6A391E94F50A}" destId="{A7E5F663-61A2-4BA3-B680-791643FACE67}" srcOrd="1" destOrd="0" presId="urn:microsoft.com/office/officeart/2005/8/layout/hierarchy4"/>
    <dgm:cxn modelId="{66A52483-9164-4EBE-9685-0EAE39C0388F}" type="presParOf" srcId="{A5115E6A-FF19-4640-9571-D672A83FA61B}" destId="{692BC7FF-7ADB-4BDD-802E-62B69F614180}" srcOrd="3" destOrd="0" presId="urn:microsoft.com/office/officeart/2005/8/layout/hierarchy4"/>
    <dgm:cxn modelId="{D9794035-472C-48E0-B998-A17E7A4CB0F6}" type="presParOf" srcId="{A5115E6A-FF19-4640-9571-D672A83FA61B}" destId="{87D3111B-29D6-4F6E-9F2F-327F0659A15D}" srcOrd="4" destOrd="0" presId="urn:microsoft.com/office/officeart/2005/8/layout/hierarchy4"/>
    <dgm:cxn modelId="{9BFF711E-72CF-43E3-B6EF-EDFC44F6C02E}" type="presParOf" srcId="{87D3111B-29D6-4F6E-9F2F-327F0659A15D}" destId="{CE6E3FEE-E96C-4405-BDD0-05D2A8A719AD}" srcOrd="0" destOrd="0" presId="urn:microsoft.com/office/officeart/2005/8/layout/hierarchy4"/>
    <dgm:cxn modelId="{C1C2B9EB-4933-4468-8B55-3B46EA4F38B2}" type="presParOf" srcId="{87D3111B-29D6-4F6E-9F2F-327F0659A15D}" destId="{9D47E3CA-033A-418A-BFA2-2DC40ADC0D4E}" srcOrd="1" destOrd="0" presId="urn:microsoft.com/office/officeart/2005/8/layout/hierarchy4"/>
    <dgm:cxn modelId="{7EDDF998-EBF6-4E3F-866F-DB1FA006B9BC}" type="presParOf" srcId="{5F45EE3B-67A0-4EF3-9B89-70CE287FF426}" destId="{57D588DE-D697-4829-9F46-7158785958F8}" srcOrd="3" destOrd="0" presId="urn:microsoft.com/office/officeart/2005/8/layout/hierarchy4"/>
    <dgm:cxn modelId="{34B6E8D5-3F2D-4F56-B4E7-125593971753}" type="presParOf" srcId="{5F45EE3B-67A0-4EF3-9B89-70CE287FF426}" destId="{9F7736F9-0C87-4C47-9299-EB747F3595E8}" srcOrd="4" destOrd="0" presId="urn:microsoft.com/office/officeart/2005/8/layout/hierarchy4"/>
    <dgm:cxn modelId="{E6ABD195-04E6-4245-B151-4BA665E4F036}" type="presParOf" srcId="{9F7736F9-0C87-4C47-9299-EB747F3595E8}" destId="{55C2C5C0-68E2-4182-9A0C-C0B9579EB41F}" srcOrd="0" destOrd="0" presId="urn:microsoft.com/office/officeart/2005/8/layout/hierarchy4"/>
    <dgm:cxn modelId="{87038423-C6E6-40A9-A39E-5082E69C4316}" type="presParOf" srcId="{9F7736F9-0C87-4C47-9299-EB747F3595E8}" destId="{2739A849-D9AB-4316-90EC-2CC893876B54}" srcOrd="1" destOrd="0" presId="urn:microsoft.com/office/officeart/2005/8/layout/hierarchy4"/>
    <dgm:cxn modelId="{3BAFBB39-E41F-4F5E-9D29-09DA2B8F6BF7}" type="presParOf" srcId="{9F7736F9-0C87-4C47-9299-EB747F3595E8}" destId="{2A718B5E-5B88-498F-AC3D-600C3CC74281}" srcOrd="2" destOrd="0" presId="urn:microsoft.com/office/officeart/2005/8/layout/hierarchy4"/>
    <dgm:cxn modelId="{7E39EE59-31C9-4047-B2B0-17E9B04E3AA3}" type="presParOf" srcId="{2A718B5E-5B88-498F-AC3D-600C3CC74281}" destId="{770B0D55-31BC-4F96-AE21-D2672432126E}" srcOrd="0" destOrd="0" presId="urn:microsoft.com/office/officeart/2005/8/layout/hierarchy4"/>
    <dgm:cxn modelId="{143EA0E7-4B9F-42DC-9A7A-5AA19B0B89A3}" type="presParOf" srcId="{770B0D55-31BC-4F96-AE21-D2672432126E}" destId="{7DC2311D-1960-49B6-8157-E9659D609490}" srcOrd="0" destOrd="0" presId="urn:microsoft.com/office/officeart/2005/8/layout/hierarchy4"/>
    <dgm:cxn modelId="{70DC19A1-17AB-48E6-8AB6-25A6EC1D7EB3}" type="presParOf" srcId="{770B0D55-31BC-4F96-AE21-D2672432126E}" destId="{383B4CAF-7F99-4CFF-A285-4B8AB291B3ED}" srcOrd="1" destOrd="0" presId="urn:microsoft.com/office/officeart/2005/8/layout/hierarchy4"/>
    <dgm:cxn modelId="{D857A6A8-5514-4FA5-B7C8-48EEC68C6F74}" type="presParOf" srcId="{2A718B5E-5B88-498F-AC3D-600C3CC74281}" destId="{FA04D9E5-6A00-4DE7-82B8-6D7C7C979686}" srcOrd="1" destOrd="0" presId="urn:microsoft.com/office/officeart/2005/8/layout/hierarchy4"/>
    <dgm:cxn modelId="{BECCFF85-FACA-4435-876F-F9FE306718FB}" type="presParOf" srcId="{2A718B5E-5B88-498F-AC3D-600C3CC74281}" destId="{C1CF89D0-EFAB-4ABD-92D6-21B1428C8913}" srcOrd="2" destOrd="0" presId="urn:microsoft.com/office/officeart/2005/8/layout/hierarchy4"/>
    <dgm:cxn modelId="{9664C6F6-8CF8-4153-A1F1-005EDEC55D55}" type="presParOf" srcId="{C1CF89D0-EFAB-4ABD-92D6-21B1428C8913}" destId="{692180CB-A052-48A9-8A50-85257C784C31}" srcOrd="0" destOrd="0" presId="urn:microsoft.com/office/officeart/2005/8/layout/hierarchy4"/>
    <dgm:cxn modelId="{9C1D6085-DF35-4D34-A139-41C4A59FC9CE}" type="presParOf" srcId="{C1CF89D0-EFAB-4ABD-92D6-21B1428C8913}" destId="{1DB6B1B7-B670-4559-9005-1516BB75733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30796-A055-4C56-B685-6AA5AAAAC861}">
      <dsp:nvSpPr>
        <dsp:cNvPr id="0" name=""/>
        <dsp:cNvSpPr/>
      </dsp:nvSpPr>
      <dsp:spPr>
        <a:xfrm>
          <a:off x="3264" y="294"/>
          <a:ext cx="2705159" cy="1412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1.</a:t>
          </a:r>
          <a:r>
            <a:rPr lang="zh-CN" sz="3000" kern="1200" smtClean="0"/>
            <a:t> 训练干预方法</a:t>
          </a:r>
          <a:endParaRPr lang="zh-CN" sz="3000" kern="1200"/>
        </a:p>
      </dsp:txBody>
      <dsp:txXfrm>
        <a:off x="44637" y="41667"/>
        <a:ext cx="2622413" cy="1329821"/>
      </dsp:txXfrm>
    </dsp:sp>
    <dsp:sp modelId="{8A018514-ECC0-4FDA-8255-2F22FB9E6F20}">
      <dsp:nvSpPr>
        <dsp:cNvPr id="0" name=""/>
        <dsp:cNvSpPr/>
      </dsp:nvSpPr>
      <dsp:spPr>
        <a:xfrm>
          <a:off x="3264" y="1556697"/>
          <a:ext cx="853901" cy="1412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eaVert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⑴ 应用行为分析疗法</a:t>
          </a:r>
          <a:endParaRPr lang="zh-CN" altLang="en-US" sz="1800" kern="1200"/>
        </a:p>
      </dsp:txBody>
      <dsp:txXfrm>
        <a:off x="28274" y="1581707"/>
        <a:ext cx="803881" cy="1362547"/>
      </dsp:txXfrm>
    </dsp:sp>
    <dsp:sp modelId="{DDA4A5D3-E878-4647-88A3-AD88A303B4CB}">
      <dsp:nvSpPr>
        <dsp:cNvPr id="0" name=""/>
        <dsp:cNvSpPr/>
      </dsp:nvSpPr>
      <dsp:spPr>
        <a:xfrm>
          <a:off x="928893" y="1556697"/>
          <a:ext cx="853901" cy="1412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eaVert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⑵ 孤独症教育课程训练</a:t>
          </a:r>
          <a:endParaRPr lang="zh-CN" altLang="en-US" sz="1800" kern="1200" dirty="0"/>
        </a:p>
      </dsp:txBody>
      <dsp:txXfrm>
        <a:off x="953903" y="1581707"/>
        <a:ext cx="803881" cy="1362547"/>
      </dsp:txXfrm>
    </dsp:sp>
    <dsp:sp modelId="{8468350D-38D5-44B4-A089-B32CD638F0E6}">
      <dsp:nvSpPr>
        <dsp:cNvPr id="0" name=""/>
        <dsp:cNvSpPr/>
      </dsp:nvSpPr>
      <dsp:spPr>
        <a:xfrm>
          <a:off x="1854523" y="1556697"/>
          <a:ext cx="853901" cy="1412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eaVert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⑶ 人际关系训练法</a:t>
          </a:r>
          <a:endParaRPr lang="zh-CN" altLang="en-US" sz="1800" kern="1200"/>
        </a:p>
      </dsp:txBody>
      <dsp:txXfrm>
        <a:off x="1879533" y="1581707"/>
        <a:ext cx="803881" cy="1362547"/>
      </dsp:txXfrm>
    </dsp:sp>
    <dsp:sp modelId="{D9A3FEC6-B504-476E-A406-A9F8953D4764}">
      <dsp:nvSpPr>
        <dsp:cNvPr id="0" name=""/>
        <dsp:cNvSpPr/>
      </dsp:nvSpPr>
      <dsp:spPr>
        <a:xfrm>
          <a:off x="2851879" y="294"/>
          <a:ext cx="5374455" cy="1412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1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smtClean="0"/>
            <a:t>2.</a:t>
          </a:r>
          <a:r>
            <a:rPr lang="zh-CN" sz="3000" kern="1200" smtClean="0"/>
            <a:t> 药物治疗</a:t>
          </a:r>
          <a:endParaRPr lang="zh-CN" sz="3000" kern="1200"/>
        </a:p>
      </dsp:txBody>
      <dsp:txXfrm>
        <a:off x="2893252" y="41667"/>
        <a:ext cx="5291709" cy="1329821"/>
      </dsp:txXfrm>
    </dsp:sp>
    <dsp:sp modelId="{27C9A95F-BEE9-473B-856F-8D8EF576608F}">
      <dsp:nvSpPr>
        <dsp:cNvPr id="0" name=""/>
        <dsp:cNvSpPr/>
      </dsp:nvSpPr>
      <dsp:spPr>
        <a:xfrm>
          <a:off x="2851879" y="1556697"/>
          <a:ext cx="853901" cy="1412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eaVert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⑴ 中枢兴奋药物</a:t>
          </a:r>
          <a:endParaRPr lang="zh-CN" altLang="en-US" sz="1800" kern="1200"/>
        </a:p>
      </dsp:txBody>
      <dsp:txXfrm>
        <a:off x="2876889" y="1581707"/>
        <a:ext cx="803881" cy="1362547"/>
      </dsp:txXfrm>
    </dsp:sp>
    <dsp:sp modelId="{90DD009E-326B-4636-B56C-53F96B589D94}">
      <dsp:nvSpPr>
        <dsp:cNvPr id="0" name=""/>
        <dsp:cNvSpPr/>
      </dsp:nvSpPr>
      <dsp:spPr>
        <a:xfrm>
          <a:off x="2851879" y="3113100"/>
          <a:ext cx="853901" cy="1412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eaVert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哌醋甲酯</a:t>
          </a:r>
          <a:endParaRPr lang="zh-CN" altLang="en-US" sz="1800" kern="1200"/>
        </a:p>
      </dsp:txBody>
      <dsp:txXfrm>
        <a:off x="2876889" y="3138110"/>
        <a:ext cx="803881" cy="1362547"/>
      </dsp:txXfrm>
    </dsp:sp>
    <dsp:sp modelId="{6E4FE3A0-49A5-48EE-A521-C733448D6BFD}">
      <dsp:nvSpPr>
        <dsp:cNvPr id="0" name=""/>
        <dsp:cNvSpPr/>
      </dsp:nvSpPr>
      <dsp:spPr>
        <a:xfrm>
          <a:off x="3777508" y="1556697"/>
          <a:ext cx="2633431" cy="1412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⑵ 抗精神病药物</a:t>
          </a:r>
          <a:endParaRPr lang="zh-CN" altLang="en-US" sz="1800" kern="1200"/>
        </a:p>
      </dsp:txBody>
      <dsp:txXfrm>
        <a:off x="3818881" y="1598070"/>
        <a:ext cx="2550685" cy="1329821"/>
      </dsp:txXfrm>
    </dsp:sp>
    <dsp:sp modelId="{3405C49B-46CC-4A15-B2B2-99AB8D9C43A4}">
      <dsp:nvSpPr>
        <dsp:cNvPr id="0" name=""/>
        <dsp:cNvSpPr/>
      </dsp:nvSpPr>
      <dsp:spPr>
        <a:xfrm>
          <a:off x="3777508" y="3113100"/>
          <a:ext cx="853901" cy="1412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eaVert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①利培酮</a:t>
          </a:r>
          <a:endParaRPr lang="zh-CN" altLang="en-US" sz="1800" kern="1200"/>
        </a:p>
      </dsp:txBody>
      <dsp:txXfrm>
        <a:off x="3802518" y="3138110"/>
        <a:ext cx="803881" cy="1362547"/>
      </dsp:txXfrm>
    </dsp:sp>
    <dsp:sp modelId="{6F3CA250-9241-415B-A051-A4B401924984}">
      <dsp:nvSpPr>
        <dsp:cNvPr id="0" name=""/>
        <dsp:cNvSpPr/>
      </dsp:nvSpPr>
      <dsp:spPr>
        <a:xfrm>
          <a:off x="4667274" y="3113100"/>
          <a:ext cx="853901" cy="1412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eaVert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②氟哌啶醇</a:t>
          </a:r>
          <a:endParaRPr lang="zh-CN" altLang="en-US" sz="1800" kern="1200"/>
        </a:p>
      </dsp:txBody>
      <dsp:txXfrm>
        <a:off x="4692284" y="3138110"/>
        <a:ext cx="803881" cy="1362547"/>
      </dsp:txXfrm>
    </dsp:sp>
    <dsp:sp modelId="{CE6E3FEE-E96C-4405-BDD0-05D2A8A719AD}">
      <dsp:nvSpPr>
        <dsp:cNvPr id="0" name=""/>
        <dsp:cNvSpPr/>
      </dsp:nvSpPr>
      <dsp:spPr>
        <a:xfrm>
          <a:off x="5557039" y="3113100"/>
          <a:ext cx="853901" cy="1412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eaVert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③氯氮平</a:t>
          </a:r>
          <a:endParaRPr lang="zh-CN" altLang="en-US" sz="1800" kern="1200"/>
        </a:p>
      </dsp:txBody>
      <dsp:txXfrm>
        <a:off x="5582049" y="3138110"/>
        <a:ext cx="803881" cy="1362547"/>
      </dsp:txXfrm>
    </dsp:sp>
    <dsp:sp modelId="{55C2C5C0-68E2-4182-9A0C-C0B9579EB41F}">
      <dsp:nvSpPr>
        <dsp:cNvPr id="0" name=""/>
        <dsp:cNvSpPr/>
      </dsp:nvSpPr>
      <dsp:spPr>
        <a:xfrm>
          <a:off x="6482668" y="1556697"/>
          <a:ext cx="1743666" cy="1412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3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⑶ 抗抑郁药物</a:t>
          </a:r>
          <a:endParaRPr lang="zh-CN" altLang="en-US" sz="1800" kern="1200"/>
        </a:p>
      </dsp:txBody>
      <dsp:txXfrm>
        <a:off x="6524041" y="1598070"/>
        <a:ext cx="1660920" cy="1329821"/>
      </dsp:txXfrm>
    </dsp:sp>
    <dsp:sp modelId="{7DC2311D-1960-49B6-8157-E9659D609490}">
      <dsp:nvSpPr>
        <dsp:cNvPr id="0" name=""/>
        <dsp:cNvSpPr/>
      </dsp:nvSpPr>
      <dsp:spPr>
        <a:xfrm>
          <a:off x="6482668" y="3113100"/>
          <a:ext cx="853901" cy="1412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eaVert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/>
            <a:t>①氯米帕明</a:t>
          </a:r>
          <a:endParaRPr lang="zh-CN" altLang="en-US" sz="1800" kern="1200"/>
        </a:p>
      </dsp:txBody>
      <dsp:txXfrm>
        <a:off x="6507678" y="3138110"/>
        <a:ext cx="803881" cy="1362547"/>
      </dsp:txXfrm>
    </dsp:sp>
    <dsp:sp modelId="{692180CB-A052-48A9-8A50-85257C784C31}">
      <dsp:nvSpPr>
        <dsp:cNvPr id="0" name=""/>
        <dsp:cNvSpPr/>
      </dsp:nvSpPr>
      <dsp:spPr>
        <a:xfrm>
          <a:off x="7372433" y="3113100"/>
          <a:ext cx="853901" cy="14125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2000"/>
                <a:satMod val="180000"/>
              </a:schemeClr>
            </a:gs>
            <a:gs pos="65000">
              <a:schemeClr val="accent4">
                <a:hueOff val="0"/>
                <a:satOff val="0"/>
                <a:lumOff val="0"/>
                <a:alphaOff val="0"/>
                <a:tint val="32000"/>
                <a:satMod val="25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23000"/>
                <a:satMod val="300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eaVert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smtClean="0"/>
            <a:t>②</a:t>
          </a:r>
          <a:r>
            <a:rPr lang="en-US" sz="1800" kern="1200" smtClean="0"/>
            <a:t>SSRI</a:t>
          </a:r>
          <a:r>
            <a:rPr lang="zh-CN" sz="1800" kern="1200" smtClean="0"/>
            <a:t>类药物</a:t>
          </a:r>
          <a:endParaRPr lang="zh-CN" sz="1800" kern="1200"/>
        </a:p>
      </dsp:txBody>
      <dsp:txXfrm>
        <a:off x="7397443" y="3138110"/>
        <a:ext cx="803881" cy="1362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2C877-3407-4C50-AB05-4922EF39A58B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4A3C0-51E1-416A-B515-E1CB41303D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566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dirty="0" smtClean="0">
                <a:solidFill>
                  <a:srgbClr val="FF0000"/>
                </a:solidFill>
                <a:ea typeface="微软雅黑" pitchFamily="34" charset="-122"/>
              </a:rPr>
              <a:t>虽然目前孤独症的干预方法很多，但是大多缺乏循证医学的证据。尚无最优治疗方案，最佳的治疗方法应该是个体化的治疗。其中，教育和训练是最有效、最主要的治疗方法。目标是促进患者语言发育，提高社会交往能力，掌握基本生活技能和学习技能。</a:t>
            </a:r>
            <a:endParaRPr lang="en-US" altLang="zh-CN" sz="1200" dirty="0" smtClean="0">
              <a:solidFill>
                <a:srgbClr val="FF0000"/>
              </a:solidFill>
              <a:ea typeface="微软雅黑" pitchFamily="34" charset="-122"/>
            </a:endParaRPr>
          </a:p>
          <a:p>
            <a:r>
              <a:rPr lang="zh-CN" altLang="zh-CN" sz="1200" dirty="0" smtClean="0">
                <a:solidFill>
                  <a:srgbClr val="FF0000"/>
                </a:solidFill>
                <a:ea typeface="微软雅黑" pitchFamily="34" charset="-122"/>
              </a:rPr>
              <a:t>孤独症患者在学龄前一般因不能适应普通幼儿园生活，而在家庭、特殊教育学校、医疗机构中接受教育和训练。学龄期以后患者的语言能力和社交能力会有所提高，部分患者可以到普通小学与同龄儿童一起接受教育，还有部分患者可能仍然留在特殊教育学校。</a:t>
            </a:r>
          </a:p>
          <a:p>
            <a:r>
              <a:rPr lang="zh-CN" altLang="zh-CN" sz="1200" dirty="0" smtClean="0">
                <a:solidFill>
                  <a:srgbClr val="FF0000"/>
                </a:solidFill>
                <a:ea typeface="微软雅黑" pitchFamily="34" charset="-122"/>
              </a:rPr>
              <a:t>这些治疗方法在国内一些孤独症康复机构已开展，获取了较好的治疗效果，但还需要进一步研究论证。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4A3C0-51E1-416A-B515-E1CB41303D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39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:\Program Files\Microsoft Office\MEDIA\CAGCAT10\j0216724.wmf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259" y="116632"/>
            <a:ext cx="1450238" cy="182331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4DB8ED-A0A7-45BA-B044-EC51CC2F6651}" type="datetime1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zh-CN" altLang="en-US" smtClean="0"/>
              <a:t>儿童孤独症的干预与治疗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7F50-78A7-4C31-8BA2-9C966441D94B}" type="datetime1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儿童孤独症的干预与治疗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F6F-D9B4-4D8B-AD7C-52E38C99002E}" type="datetime1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儿童孤独症的干预与治疗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C2C4-19C7-4184-9E7C-FA6AD0051743}" type="datetime1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儿童孤独症的干预与治疗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66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5DD8F-A53C-4B42-B204-F99AF8EA855D}" type="datetime1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儿童孤独症的干预与治疗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F452B-67B3-4C79-A855-9224A41C9CF3}" type="datetime1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儿童孤独症的干预与治疗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E5B0-F121-41D7-A237-885A36E4C0DA}" type="datetime1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儿童孤独症的干预与治疗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Program Files\Microsoft Office\MEDIA\CAGCAT10\j0216724.wmf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259" y="116632"/>
            <a:ext cx="1450238" cy="182331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3C5E-E573-4E36-BBAA-D9F8FB1C2DD7}" type="datetime1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儿童孤独症的干预与治疗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AA5B-262F-4467-B804-C290EC7409E5}" type="datetime1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儿童孤独症的干预与治疗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3428-A129-40C6-9AAC-698D47869592}" type="datetime1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儿童孤独症的干预与治疗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Program Files\Microsoft Office\MEDIA\CAGCAT10\j0216724.wmf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259" y="116632"/>
            <a:ext cx="1450238" cy="182331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950112A-EACA-40A1-805F-6D656DA0B1AF}" type="datetime1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儿童孤独症的干预与治疗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C:\Program Files\Microsoft Office\MEDIA\CAGCAT10\j0216724.wmf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259" y="116632"/>
            <a:ext cx="1450238" cy="182331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4E5AE90-9E08-4CC9-AF39-CB5C123CE106}" type="datetime1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zh-CN" altLang="en-US" smtClean="0"/>
              <a:t>儿童孤独症的干预与治疗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Program Files\Microsoft Office\MEDIA\CAGCAT10\j0216724.wmf"/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259" y="116632"/>
            <a:ext cx="1450238" cy="182331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ea typeface="微软雅黑" pitchFamily="34" charset="-122"/>
              </a:defRPr>
            </a:lvl1pPr>
            <a:extLst/>
          </a:lstStyle>
          <a:p>
            <a:fld id="{BAFA78E5-13B7-4422-AAE3-083490C8228B}" type="datetime1">
              <a:rPr lang="zh-CN" altLang="en-US" smtClean="0"/>
              <a:t>2021/03/24</a:t>
            </a:fld>
            <a:endParaRPr lang="zh-CN" alt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ea typeface="微软雅黑" pitchFamily="34" charset="-122"/>
              </a:defRPr>
            </a:lvl1pPr>
            <a:extLst/>
          </a:lstStyle>
          <a:p>
            <a:r>
              <a:rPr lang="zh-CN" altLang="en-US" smtClean="0"/>
              <a:t>儿童孤独症的干预与治疗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  <a:ea typeface="微软雅黑" pitchFamily="34" charset="-122"/>
              </a:defRPr>
            </a:lvl1pPr>
            <a:extLst/>
          </a:lstStyle>
          <a:p>
            <a:fld id="{3FF60783-07F9-42A7-B901-A20D7969AC7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微软雅黑" pitchFamily="34" charset="-122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0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儿童孤独症的干预与治疗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518507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" presetClass="exit" presetSubtype="4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9" presetID="10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疾病诊断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mtClean="0"/>
              <a:t>通过采集全面详细的生长发育史、病史和精神检查，若发现患者在</a:t>
            </a:r>
            <a:r>
              <a:rPr lang="en-US" altLang="zh-CN" smtClean="0"/>
              <a:t>3</a:t>
            </a:r>
            <a:r>
              <a:rPr lang="zh-CN" altLang="en-US" smtClean="0"/>
              <a:t>岁以前逐渐出现言语发育与社会交往障碍、兴趣范围狭窄和刻板重复的行为方式等典型临床表现，排除儿童精神分裂症、精神发育迟滞、</a:t>
            </a:r>
            <a:r>
              <a:rPr lang="en-US" altLang="zh-CN" smtClean="0"/>
              <a:t>Asperger </a:t>
            </a:r>
            <a:r>
              <a:rPr lang="zh-CN" altLang="en-US" smtClean="0"/>
              <a:t>综合征、</a:t>
            </a:r>
            <a:r>
              <a:rPr lang="en-US" altLang="zh-CN" smtClean="0"/>
              <a:t>Heller </a:t>
            </a:r>
            <a:r>
              <a:rPr lang="zh-CN" altLang="en-US" smtClean="0"/>
              <a:t>综合征和</a:t>
            </a:r>
            <a:r>
              <a:rPr lang="en-US" altLang="zh-CN" smtClean="0"/>
              <a:t>Rett </a:t>
            </a:r>
            <a:r>
              <a:rPr lang="zh-CN" altLang="en-US" smtClean="0"/>
              <a:t>综合征等其他广泛性发育障碍，可做出儿童孤独症的诊断。</a:t>
            </a:r>
          </a:p>
          <a:p>
            <a:pPr lvl="0"/>
            <a:r>
              <a:rPr lang="zh-CN" altLang="en-US" smtClean="0"/>
              <a:t>少数患者的临床表现不典型，只能部分满足孤独症症状标准，或发病年龄不典型，例如在</a:t>
            </a:r>
            <a:r>
              <a:rPr lang="en-US" altLang="zh-CN" smtClean="0"/>
              <a:t>3</a:t>
            </a:r>
            <a:r>
              <a:rPr lang="zh-CN" altLang="en-US" smtClean="0"/>
              <a:t>岁后才出现症状。可将这些患者诊断为非典型孤独症。应当对这类患者继续观察随访，最终做出正确诊断。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儿童孤独症的干预与治疗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949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疾病治疗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285911014"/>
              </p:ext>
            </p:extLst>
          </p:nvPr>
        </p:nvGraphicFramePr>
        <p:xfrm>
          <a:off x="457200" y="1481328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儿童孤独症的干预与治疗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939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130796-A055-4C56-B685-6AA5AAAAC8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130796-A055-4C56-B685-6AA5AAAAC8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130796-A055-4C56-B685-6AA5AAAAC8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130796-A055-4C56-B685-6AA5AAAAC8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130796-A055-4C56-B685-6AA5AAAAC8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130796-A055-4C56-B685-6AA5AAAAC8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130796-A055-4C56-B685-6AA5AAAAC8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130796-A055-4C56-B685-6AA5AAAAC86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130796-A055-4C56-B685-6AA5AAAAC86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130796-A055-4C56-B685-6AA5AAAAC86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130796-A055-4C56-B685-6AA5AAAAC86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130796-A055-4C56-B685-6AA5AAAAC86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130796-A055-4C56-B685-6AA5AAAAC86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130796-A055-4C56-B685-6AA5AAAAC86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130796-A055-4C56-B685-6AA5AAAAC86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018514-ECC0-4FDA-8255-2F22FB9E6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018514-ECC0-4FDA-8255-2F22FB9E6F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018514-ECC0-4FDA-8255-2F22FB9E6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018514-ECC0-4FDA-8255-2F22FB9E6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018514-ECC0-4FDA-8255-2F22FB9E6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018514-ECC0-4FDA-8255-2F22FB9E6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018514-ECC0-4FDA-8255-2F22FB9E6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018514-ECC0-4FDA-8255-2F22FB9E6F20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018514-ECC0-4FDA-8255-2F22FB9E6F2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018514-ECC0-4FDA-8255-2F22FB9E6F20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018514-ECC0-4FDA-8255-2F22FB9E6F2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018514-ECC0-4FDA-8255-2F22FB9E6F20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018514-ECC0-4FDA-8255-2F22FB9E6F2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018514-ECC0-4FDA-8255-2F22FB9E6F20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A018514-ECC0-4FDA-8255-2F22FB9E6F2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A4A5D3-E878-4647-88A3-AD88A303B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A4A5D3-E878-4647-88A3-AD88A303B4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A4A5D3-E878-4647-88A3-AD88A303B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A4A5D3-E878-4647-88A3-AD88A303B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A4A5D3-E878-4647-88A3-AD88A303B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A4A5D3-E878-4647-88A3-AD88A303B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A4A5D3-E878-4647-88A3-AD88A303B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A4A5D3-E878-4647-88A3-AD88A303B4C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A4A5D3-E878-4647-88A3-AD88A303B4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A4A5D3-E878-4647-88A3-AD88A303B4C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A4A5D3-E878-4647-88A3-AD88A303B4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A4A5D3-E878-4647-88A3-AD88A303B4C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A4A5D3-E878-4647-88A3-AD88A303B4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A4A5D3-E878-4647-88A3-AD88A303B4C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A4A5D3-E878-4647-88A3-AD88A303B4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68350D-38D5-44B4-A089-B32CD638F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68350D-38D5-44B4-A089-B32CD638F0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68350D-38D5-44B4-A089-B32CD638F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68350D-38D5-44B4-A089-B32CD638F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68350D-38D5-44B4-A089-B32CD638F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68350D-38D5-44B4-A089-B32CD638F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68350D-38D5-44B4-A089-B32CD638F0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68350D-38D5-44B4-A089-B32CD638F0E6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68350D-38D5-44B4-A089-B32CD638F0E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68350D-38D5-44B4-A089-B32CD638F0E6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68350D-38D5-44B4-A089-B32CD638F0E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68350D-38D5-44B4-A089-B32CD638F0E6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68350D-38D5-44B4-A089-B32CD638F0E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68350D-38D5-44B4-A089-B32CD638F0E6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68350D-38D5-44B4-A089-B32CD638F0E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A3FEC6-B504-476E-A406-A9F8953D47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A3FEC6-B504-476E-A406-A9F8953D47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A3FEC6-B504-476E-A406-A9F8953D47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A3FEC6-B504-476E-A406-A9F8953D47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A3FEC6-B504-476E-A406-A9F8953D47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A3FEC6-B504-476E-A406-A9F8953D47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A3FEC6-B504-476E-A406-A9F8953D47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A3FEC6-B504-476E-A406-A9F8953D476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A3FEC6-B504-476E-A406-A9F8953D476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A3FEC6-B504-476E-A406-A9F8953D476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A3FEC6-B504-476E-A406-A9F8953D476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A3FEC6-B504-476E-A406-A9F8953D476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A3FEC6-B504-476E-A406-A9F8953D476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A3FEC6-B504-476E-A406-A9F8953D476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A3FEC6-B504-476E-A406-A9F8953D476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C9A95F-BEE9-473B-856F-8D8EF5766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C9A95F-BEE9-473B-856F-8D8EF57660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C9A95F-BEE9-473B-856F-8D8EF5766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C9A95F-BEE9-473B-856F-8D8EF5766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C9A95F-BEE9-473B-856F-8D8EF5766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C9A95F-BEE9-473B-856F-8D8EF5766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C9A95F-BEE9-473B-856F-8D8EF57660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C9A95F-BEE9-473B-856F-8D8EF576608F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C9A95F-BEE9-473B-856F-8D8EF576608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C9A95F-BEE9-473B-856F-8D8EF576608F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C9A95F-BEE9-473B-856F-8D8EF576608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C9A95F-BEE9-473B-856F-8D8EF576608F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C9A95F-BEE9-473B-856F-8D8EF576608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C9A95F-BEE9-473B-856F-8D8EF576608F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C9A95F-BEE9-473B-856F-8D8EF576608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DD009E-326B-4636-B56C-53F96B589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DD009E-326B-4636-B56C-53F96B589D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DD009E-326B-4636-B56C-53F96B589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DD009E-326B-4636-B56C-53F96B589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DD009E-326B-4636-B56C-53F96B589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DD009E-326B-4636-B56C-53F96B589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DD009E-326B-4636-B56C-53F96B589D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DD009E-326B-4636-B56C-53F96B589D9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DD009E-326B-4636-B56C-53F96B589D9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DD009E-326B-4636-B56C-53F96B589D9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DD009E-326B-4636-B56C-53F96B589D9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DD009E-326B-4636-B56C-53F96B589D9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DD009E-326B-4636-B56C-53F96B589D9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DD009E-326B-4636-B56C-53F96B589D9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DD009E-326B-4636-B56C-53F96B589D9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4FE3A0-49A5-48EE-A521-C733448D6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4FE3A0-49A5-48EE-A521-C733448D6B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4FE3A0-49A5-48EE-A521-C733448D6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4FE3A0-49A5-48EE-A521-C733448D6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4FE3A0-49A5-48EE-A521-C733448D6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4FE3A0-49A5-48EE-A521-C733448D6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4FE3A0-49A5-48EE-A521-C733448D6B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4FE3A0-49A5-48EE-A521-C733448D6BFD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4FE3A0-49A5-48EE-A521-C733448D6BF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4FE3A0-49A5-48EE-A521-C733448D6BFD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4FE3A0-49A5-48EE-A521-C733448D6BF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4FE3A0-49A5-48EE-A521-C733448D6BFD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4FE3A0-49A5-48EE-A521-C733448D6BF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4FE3A0-49A5-48EE-A521-C733448D6BFD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4FE3A0-49A5-48EE-A521-C733448D6BF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05C49B-46CC-4A15-B2B2-99AB8D9C43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05C49B-46CC-4A15-B2B2-99AB8D9C43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05C49B-46CC-4A15-B2B2-99AB8D9C43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05C49B-46CC-4A15-B2B2-99AB8D9C43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05C49B-46CC-4A15-B2B2-99AB8D9C43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05C49B-46CC-4A15-B2B2-99AB8D9C43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05C49B-46CC-4A15-B2B2-99AB8D9C43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05C49B-46CC-4A15-B2B2-99AB8D9C43A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05C49B-46CC-4A15-B2B2-99AB8D9C43A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05C49B-46CC-4A15-B2B2-99AB8D9C43A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05C49B-46CC-4A15-B2B2-99AB8D9C43A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05C49B-46CC-4A15-B2B2-99AB8D9C43A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05C49B-46CC-4A15-B2B2-99AB8D9C43A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05C49B-46CC-4A15-B2B2-99AB8D9C43A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405C49B-46CC-4A15-B2B2-99AB8D9C43A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3CA250-9241-415B-A051-A4B4019249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3CA250-9241-415B-A051-A4B4019249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3CA250-9241-415B-A051-A4B4019249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3CA250-9241-415B-A051-A4B4019249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3CA250-9241-415B-A051-A4B4019249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3CA250-9241-415B-A051-A4B4019249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3CA250-9241-415B-A051-A4B4019249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3CA250-9241-415B-A051-A4B40192498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3CA250-9241-415B-A051-A4B40192498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3CA250-9241-415B-A051-A4B40192498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3CA250-9241-415B-A051-A4B40192498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3CA250-9241-415B-A051-A4B40192498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3CA250-9241-415B-A051-A4B40192498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3CA250-9241-415B-A051-A4B40192498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3CA250-9241-415B-A051-A4B40192498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E3FEE-E96C-4405-BDD0-05D2A8A71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E3FEE-E96C-4405-BDD0-05D2A8A719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E3FEE-E96C-4405-BDD0-05D2A8A71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E3FEE-E96C-4405-BDD0-05D2A8A71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E3FEE-E96C-4405-BDD0-05D2A8A71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E3FEE-E96C-4405-BDD0-05D2A8A71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E3FEE-E96C-4405-BDD0-05D2A8A719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E3FEE-E96C-4405-BDD0-05D2A8A719AD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E3FEE-E96C-4405-BDD0-05D2A8A719A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E3FEE-E96C-4405-BDD0-05D2A8A719AD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E3FEE-E96C-4405-BDD0-05D2A8A719A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E3FEE-E96C-4405-BDD0-05D2A8A719AD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E3FEE-E96C-4405-BDD0-05D2A8A719A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E3FEE-E96C-4405-BDD0-05D2A8A719AD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E3FEE-E96C-4405-BDD0-05D2A8A719A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C2C5C0-68E2-4182-9A0C-C0B9579EB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C2C5C0-68E2-4182-9A0C-C0B9579EB4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C2C5C0-68E2-4182-9A0C-C0B9579EB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C2C5C0-68E2-4182-9A0C-C0B9579EB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C2C5C0-68E2-4182-9A0C-C0B9579EB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C2C5C0-68E2-4182-9A0C-C0B9579EB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C2C5C0-68E2-4182-9A0C-C0B9579EB4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C2C5C0-68E2-4182-9A0C-C0B9579EB41F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C2C5C0-68E2-4182-9A0C-C0B9579EB41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C2C5C0-68E2-4182-9A0C-C0B9579EB41F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C2C5C0-68E2-4182-9A0C-C0B9579EB41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C2C5C0-68E2-4182-9A0C-C0B9579EB41F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C2C5C0-68E2-4182-9A0C-C0B9579EB41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C2C5C0-68E2-4182-9A0C-C0B9579EB41F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C2C5C0-68E2-4182-9A0C-C0B9579EB41F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C2311D-1960-49B6-8157-E9659D609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C2311D-1960-49B6-8157-E9659D6094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C2311D-1960-49B6-8157-E9659D609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C2311D-1960-49B6-8157-E9659D609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C2311D-1960-49B6-8157-E9659D609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C2311D-1960-49B6-8157-E9659D609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C2311D-1960-49B6-8157-E9659D6094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C2311D-1960-49B6-8157-E9659D609490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C2311D-1960-49B6-8157-E9659D60949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C2311D-1960-49B6-8157-E9659D609490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C2311D-1960-49B6-8157-E9659D60949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C2311D-1960-49B6-8157-E9659D609490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C2311D-1960-49B6-8157-E9659D60949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C2311D-1960-49B6-8157-E9659D609490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C2311D-1960-49B6-8157-E9659D60949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2180CB-A052-48A9-8A50-85257C784C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2180CB-A052-48A9-8A50-85257C784C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2180CB-A052-48A9-8A50-85257C784C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2180CB-A052-48A9-8A50-85257C784C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2180CB-A052-48A9-8A50-85257C784C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2180CB-A052-48A9-8A50-85257C784C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2180CB-A052-48A9-8A50-85257C784C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2180CB-A052-48A9-8A50-85257C784C3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2180CB-A052-48A9-8A50-85257C784C3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2180CB-A052-48A9-8A50-85257C784C3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2180CB-A052-48A9-8A50-85257C784C3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2180CB-A052-48A9-8A50-85257C784C3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2180CB-A052-48A9-8A50-85257C784C3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2180CB-A052-48A9-8A50-85257C784C3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92180CB-A052-48A9-8A50-85257C784C3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050904" cy="4525963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zh-CN" altLang="en-US" sz="3200" dirty="0"/>
              <a:t>早期预防：加强围生期卫生保健，做到优生优育，防止烟、酒、毒等有害物质的侵害。</a:t>
            </a:r>
          </a:p>
          <a:p>
            <a:pPr lvl="0"/>
            <a:r>
              <a:rPr lang="zh-CN" altLang="en-US" sz="3200" dirty="0" smtClean="0"/>
              <a:t>早期干预：若一个</a:t>
            </a:r>
            <a:r>
              <a:rPr lang="en-US" altLang="zh-CN" sz="3200" dirty="0" smtClean="0"/>
              <a:t>18</a:t>
            </a:r>
            <a:r>
              <a:rPr lang="zh-CN" altLang="en-US" sz="3200" dirty="0" smtClean="0"/>
              <a:t>个月的婴儿具有如下的特征表现，那么在其</a:t>
            </a:r>
            <a:r>
              <a:rPr lang="en-US" altLang="zh-CN" sz="3200" dirty="0" smtClean="0"/>
              <a:t>30</a:t>
            </a:r>
            <a:r>
              <a:rPr lang="zh-CN" altLang="en-US" sz="3200" dirty="0" smtClean="0"/>
              <a:t>个月时就很可能被诊断为孤独症，应高度重视并予以干预：</a:t>
            </a:r>
          </a:p>
          <a:p>
            <a:pPr lvl="1"/>
            <a:r>
              <a:rPr lang="zh-CN" altLang="en-US" dirty="0" smtClean="0"/>
              <a:t>① 无视线对视缺乏面部表情，被拥抱时无相应期待被抱的姿势</a:t>
            </a:r>
            <a:r>
              <a:rPr lang="en-US" altLang="zh-CN" dirty="0" smtClean="0"/>
              <a:t>;</a:t>
            </a:r>
            <a:r>
              <a:rPr lang="zh-CN" altLang="en-US" dirty="0" smtClean="0"/>
              <a:t>呼唤他们的名字常常无反应。</a:t>
            </a:r>
          </a:p>
          <a:p>
            <a:pPr lvl="1"/>
            <a:r>
              <a:rPr lang="zh-CN" altLang="en-US" dirty="0" smtClean="0"/>
              <a:t>② 不关注周围人的面容和表情而过分关注周围的声或光。</a:t>
            </a:r>
          </a:p>
          <a:p>
            <a:pPr lvl="1"/>
            <a:r>
              <a:rPr lang="zh-CN" altLang="en-US" dirty="0" smtClean="0"/>
              <a:t>③ 反复模仿别人的言语或自顾自地说话或无原因的反复尖叫、喊叫</a:t>
            </a:r>
            <a:r>
              <a:rPr lang="en-US" altLang="zh-CN" dirty="0" smtClean="0"/>
              <a:t>;</a:t>
            </a:r>
            <a:r>
              <a:rPr lang="zh-CN" altLang="en-US" dirty="0" smtClean="0"/>
              <a:t>无故大笑或突然发笑</a:t>
            </a:r>
          </a:p>
          <a:p>
            <a:pPr lvl="1"/>
            <a:r>
              <a:rPr lang="zh-CN" altLang="en-US" dirty="0" smtClean="0"/>
              <a:t>④ 不理睬周围同龄儿童经常仪式性地摆弄玩具，不许别人改变事物的固定模式。</a:t>
            </a:r>
          </a:p>
          <a:p>
            <a:pPr lvl="1"/>
            <a:r>
              <a:rPr lang="zh-CN" altLang="en-US" dirty="0" smtClean="0"/>
              <a:t>⑤ 经常有奇怪的手指活动，或常转圈跑重复蹦跳或有咬手撞头等自伤自残行为。</a:t>
            </a:r>
          </a:p>
          <a:p>
            <a:pPr lvl="1"/>
            <a:r>
              <a:rPr lang="zh-CN" altLang="en-US" dirty="0" smtClean="0"/>
              <a:t>⑥ </a:t>
            </a:r>
            <a:r>
              <a:rPr lang="en-US" altLang="zh-CN" dirty="0" smtClean="0"/>
              <a:t>1</a:t>
            </a:r>
            <a:r>
              <a:rPr lang="zh-CN" altLang="en-US" dirty="0" smtClean="0"/>
              <a:t>岁前就已经会说的有意义言语又逐渐消失。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636912"/>
            <a:ext cx="2904797" cy="1931690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疾病预防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儿童孤独症的干预与治疗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06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1081942"/>
          </a:xfrm>
        </p:spPr>
        <p:txBody>
          <a:bodyPr numCol="2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hlinkClick r:id="rId2" action="ppaction://hlinksldjump"/>
              </a:rPr>
              <a:t>基本</a:t>
            </a:r>
            <a:r>
              <a:rPr lang="zh-CN" altLang="en-US" dirty="0">
                <a:hlinkClick r:id="rId2" action="ppaction://hlinksldjump"/>
              </a:rPr>
              <a:t>介绍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hlinkClick r:id="rId3" action="ppaction://hlinksldjump"/>
              </a:rPr>
              <a:t>患病</a:t>
            </a:r>
            <a:r>
              <a:rPr lang="zh-CN" altLang="en-US" dirty="0">
                <a:hlinkClick r:id="rId3" action="ppaction://hlinksldjump"/>
              </a:rPr>
              <a:t>概率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hlinkClick r:id="rId4" action="ppaction://hlinksldjump"/>
              </a:rPr>
              <a:t>病因</a:t>
            </a:r>
            <a:r>
              <a:rPr lang="zh-CN" altLang="en-US" dirty="0">
                <a:hlinkClick r:id="rId4" action="ppaction://hlinksldjump"/>
              </a:rPr>
              <a:t>分析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hlinkClick r:id="rId5" action="ppaction://hlinksldjump"/>
              </a:rPr>
              <a:t>临床</a:t>
            </a:r>
            <a:r>
              <a:rPr lang="zh-CN" altLang="en-US" dirty="0">
                <a:hlinkClick r:id="rId5" action="ppaction://hlinksldjump"/>
              </a:rPr>
              <a:t>表现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hlinkClick r:id="rId6" action="ppaction://hlinksldjump"/>
              </a:rPr>
              <a:t>疾病诊断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hlinkClick r:id="rId7" action="ppaction://hlinksldjump"/>
              </a:rPr>
              <a:t>疾病</a:t>
            </a:r>
            <a:r>
              <a:rPr lang="zh-CN" altLang="en-US" dirty="0">
                <a:hlinkClick r:id="rId7" action="ppaction://hlinksldjump"/>
              </a:rPr>
              <a:t>治疗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hlinkClick r:id="rId8" action="ppaction://hlinksldjump"/>
              </a:rPr>
              <a:t>疾病</a:t>
            </a:r>
            <a:r>
              <a:rPr lang="zh-CN" altLang="en-US" dirty="0">
                <a:hlinkClick r:id="rId8" action="ppaction://hlinksldjump"/>
              </a:rPr>
              <a:t>预防</a:t>
            </a:r>
            <a:endParaRPr lang="zh-CN" altLang="en-US" dirty="0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" b="1012"/>
          <a:stretch>
            <a:fillRect/>
          </a:stretch>
        </p:blipFill>
        <p:spPr/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儿童孤独症的干预与治疗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5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儿童孤独症是广泛性发育障碍的一种亚型，以男性多见，起病于婴幼儿期，主要表现为不同程度的言语发育障碍、人际交往障碍、兴趣狭窄和行为方式刻板。约有</a:t>
            </a:r>
            <a:r>
              <a:rPr lang="en-US" altLang="zh-CN" dirty="0"/>
              <a:t>3/4</a:t>
            </a:r>
            <a:r>
              <a:rPr lang="zh-CN" altLang="en-US" dirty="0"/>
              <a:t>的患者伴有明显的精神发育迟滞，部分患儿在一般性智力落后的背景下某方面具有较好的能力。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18355303"/>
              </p:ext>
            </p:extLst>
          </p:nvPr>
        </p:nvGraphicFramePr>
        <p:xfrm>
          <a:off x="4648200" y="1481138"/>
          <a:ext cx="4038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8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外文名称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Autistic disorder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就诊科室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精神心理科、儿科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多发群体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婴幼儿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常见症状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人际交往和情感交流障碍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传染性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基本介绍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儿童孤独症的干预与治疗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384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患病概率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该症患病率</a:t>
            </a:r>
            <a:r>
              <a:rPr lang="en-US" altLang="zh-CN" dirty="0" smtClean="0"/>
              <a:t>3</a:t>
            </a:r>
            <a:r>
              <a:rPr lang="zh-CN" altLang="en-US" dirty="0" smtClean="0"/>
              <a:t>～</a:t>
            </a:r>
            <a:r>
              <a:rPr lang="en-US" altLang="zh-CN" dirty="0" smtClean="0"/>
              <a:t>4/</a:t>
            </a:r>
            <a:r>
              <a:rPr lang="zh-CN" altLang="en-US" dirty="0" smtClean="0"/>
              <a:t>万。但近年报道有增高的趋势，据美国国立卫生研究院精神健康研究所</a:t>
            </a:r>
            <a:r>
              <a:rPr lang="en-US" altLang="zh-CN" dirty="0" smtClean="0"/>
              <a:t>(NIMH)</a:t>
            </a:r>
            <a:r>
              <a:rPr lang="zh-CN" altLang="en-US" dirty="0" smtClean="0"/>
              <a:t>的数据，美国孤独症患病率在</a:t>
            </a:r>
            <a:r>
              <a:rPr lang="en-US" altLang="zh-CN" dirty="0" smtClean="0"/>
              <a:t>1‰</a:t>
            </a:r>
            <a:r>
              <a:rPr lang="zh-CN" altLang="en-US" dirty="0" smtClean="0"/>
              <a:t>～</a:t>
            </a:r>
            <a:r>
              <a:rPr lang="en-US" altLang="zh-CN" dirty="0" smtClean="0"/>
              <a:t>2‰</a:t>
            </a:r>
            <a:r>
              <a:rPr lang="zh-CN" altLang="en-US" dirty="0" smtClean="0"/>
              <a:t>。国内未见孤独症的全国流调数据，仅部分地区作了相关报道，如</a:t>
            </a:r>
            <a:r>
              <a:rPr lang="en-US" altLang="zh-CN" dirty="0" smtClean="0"/>
              <a:t>2010</a:t>
            </a:r>
            <a:r>
              <a:rPr lang="zh-CN" altLang="en-US" dirty="0" smtClean="0"/>
              <a:t>年报道，广东孤独症患病率为</a:t>
            </a:r>
            <a:r>
              <a:rPr lang="en-US" altLang="zh-CN" dirty="0" smtClean="0"/>
              <a:t>0.67%</a:t>
            </a:r>
            <a:r>
              <a:rPr lang="zh-CN" altLang="en-US" dirty="0" smtClean="0"/>
              <a:t>，深圳地区高达</a:t>
            </a:r>
            <a:r>
              <a:rPr lang="en-US" altLang="zh-CN" dirty="0" smtClean="0"/>
              <a:t>1.32%</a:t>
            </a:r>
            <a:r>
              <a:rPr lang="zh-CN" altLang="en-US" dirty="0" smtClean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儿童孤独症的干预与治疗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6988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病因分析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zh-CN" altLang="en-US" dirty="0" smtClean="0"/>
              <a:t>目前尚不完全清楚，但可能与以下因素有关： </a:t>
            </a:r>
          </a:p>
          <a:p>
            <a:pPr lvl="0"/>
            <a:r>
              <a:rPr lang="en-US" altLang="zh-CN" dirty="0" smtClean="0"/>
              <a:t>1.</a:t>
            </a:r>
            <a:r>
              <a:rPr lang="zh-CN" altLang="en-US" dirty="0" smtClean="0"/>
              <a:t> 遗传</a:t>
            </a:r>
          </a:p>
          <a:p>
            <a:pPr lvl="1"/>
            <a:r>
              <a:rPr lang="zh-CN" altLang="en-US" dirty="0" smtClean="0"/>
              <a:t>遗传因素对孤独症的作用已趋于明确，但具体的遗传方式还不明了。</a:t>
            </a:r>
          </a:p>
          <a:p>
            <a:pPr lvl="0"/>
            <a:r>
              <a:rPr lang="en-US" altLang="zh-CN" dirty="0" smtClean="0"/>
              <a:t>2.</a:t>
            </a:r>
            <a:r>
              <a:rPr lang="zh-CN" altLang="en-US" dirty="0" smtClean="0"/>
              <a:t> 围产期因素</a:t>
            </a:r>
          </a:p>
          <a:p>
            <a:pPr lvl="1"/>
            <a:r>
              <a:rPr lang="zh-CN" altLang="en-US" dirty="0" smtClean="0"/>
              <a:t>围产期各种并发症，如产伤、宫内窒息等较正常对照组多。</a:t>
            </a:r>
          </a:p>
          <a:p>
            <a:pPr lvl="0"/>
            <a:r>
              <a:rPr lang="en-US" altLang="zh-CN" dirty="0" smtClean="0"/>
              <a:t>3.</a:t>
            </a:r>
            <a:r>
              <a:rPr lang="zh-CN" altLang="en-US" dirty="0" smtClean="0"/>
              <a:t> 免疫系统异常</a:t>
            </a:r>
          </a:p>
          <a:p>
            <a:pPr lvl="1"/>
            <a:r>
              <a:rPr lang="zh-CN" altLang="en-US" dirty="0" smtClean="0"/>
              <a:t>发现</a:t>
            </a:r>
            <a:r>
              <a:rPr lang="en-US" altLang="zh-CN" dirty="0" smtClean="0"/>
              <a:t>T</a:t>
            </a:r>
            <a:r>
              <a:rPr lang="zh-CN" altLang="en-US" dirty="0" smtClean="0"/>
              <a:t>淋巴细胞数量减少，辅助</a:t>
            </a:r>
            <a:r>
              <a:rPr lang="en-US" altLang="zh-CN" dirty="0" smtClean="0"/>
              <a:t>T</a:t>
            </a:r>
            <a:r>
              <a:rPr lang="zh-CN" altLang="en-US" dirty="0" smtClean="0"/>
              <a:t>细胞和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细胞数量减少、抑制</a:t>
            </a:r>
            <a:r>
              <a:rPr lang="en-US" altLang="zh-CN" dirty="0" smtClean="0"/>
              <a:t>-</a:t>
            </a:r>
            <a:r>
              <a:rPr lang="zh-CN" altLang="en-US" dirty="0" smtClean="0"/>
              <a:t>诱导</a:t>
            </a:r>
            <a:r>
              <a:rPr lang="en-US" altLang="zh-CN" dirty="0" smtClean="0"/>
              <a:t>T</a:t>
            </a:r>
            <a:r>
              <a:rPr lang="zh-CN" altLang="en-US" dirty="0" smtClean="0"/>
              <a:t>细胞缺乏、自然杀伤细胞活性减低等。</a:t>
            </a:r>
          </a:p>
          <a:p>
            <a:pPr lvl="0"/>
            <a:r>
              <a:rPr lang="en-US" altLang="zh-CN" dirty="0" smtClean="0"/>
              <a:t>4.</a:t>
            </a:r>
            <a:r>
              <a:rPr lang="zh-CN" altLang="en-US" dirty="0" smtClean="0"/>
              <a:t> 神经内分泌和神经递质</a:t>
            </a:r>
          </a:p>
          <a:p>
            <a:pPr lvl="1"/>
            <a:r>
              <a:rPr lang="zh-CN" altLang="en-US" dirty="0" smtClean="0"/>
              <a:t>与多种神经内分泌和神经递质功能失调有关。研究发现孤独症患者的单胺系统，如</a:t>
            </a:r>
            <a:r>
              <a:rPr lang="en-US" altLang="zh-CN" dirty="0" smtClean="0"/>
              <a:t>5-</a:t>
            </a:r>
            <a:r>
              <a:rPr lang="zh-CN" altLang="en-US" dirty="0" smtClean="0"/>
              <a:t>羟色胺（</a:t>
            </a:r>
            <a:r>
              <a:rPr lang="en-US" altLang="zh-CN" dirty="0" smtClean="0"/>
              <a:t>5-HT</a:t>
            </a:r>
            <a:r>
              <a:rPr lang="zh-CN" altLang="en-US" dirty="0" smtClean="0"/>
              <a:t>）和儿茶酚胺发育不成熟，松果体</a:t>
            </a:r>
            <a:r>
              <a:rPr lang="en-US" altLang="zh-CN" dirty="0" smtClean="0"/>
              <a:t>-</a:t>
            </a:r>
            <a:r>
              <a:rPr lang="zh-CN" altLang="en-US" dirty="0" smtClean="0"/>
              <a:t>丘脑下部</a:t>
            </a:r>
            <a:r>
              <a:rPr lang="en-US" altLang="zh-CN" dirty="0" smtClean="0"/>
              <a:t>-</a:t>
            </a:r>
            <a:r>
              <a:rPr lang="zh-CN" altLang="en-US" dirty="0" smtClean="0"/>
              <a:t>垂体</a:t>
            </a:r>
            <a:r>
              <a:rPr lang="en-US" altLang="zh-CN" dirty="0" smtClean="0"/>
              <a:t>-</a:t>
            </a:r>
            <a:r>
              <a:rPr lang="zh-CN" altLang="en-US" dirty="0" smtClean="0"/>
              <a:t>肾上腺轴异常，导致</a:t>
            </a:r>
            <a:r>
              <a:rPr lang="en-US" altLang="zh-CN" dirty="0" smtClean="0"/>
              <a:t>5-HT</a:t>
            </a:r>
            <a:r>
              <a:rPr lang="zh-CN" altLang="en-US" dirty="0" smtClean="0"/>
              <a:t>、内啡肽增加，促肾上腺皮质激素（</a:t>
            </a:r>
            <a:r>
              <a:rPr lang="en-US" altLang="zh-CN" dirty="0" smtClean="0"/>
              <a:t>ACTH</a:t>
            </a:r>
            <a:r>
              <a:rPr lang="zh-CN" altLang="en-US" dirty="0" smtClean="0"/>
              <a:t>）分泌减少。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儿童孤独症的干预与治疗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768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临床表现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1.</a:t>
            </a:r>
            <a:r>
              <a:rPr lang="zh-CN" altLang="en-US" dirty="0" smtClean="0"/>
              <a:t> 语言障碍</a:t>
            </a:r>
          </a:p>
          <a:p>
            <a:pPr lvl="1"/>
            <a:r>
              <a:rPr lang="zh-CN" altLang="en-US" dirty="0" smtClean="0"/>
              <a:t>语言与交流障碍是孤独症的重要症状， 是大多数儿童就诊的主要原因。语言与交流障碍可以表现为多种形式，多数孤独症儿童有语言发育延迟或障碍，通常在两岁和三岁时仍然不会说话，或者在正常语言发育后出现语言倒退，在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～</a:t>
            </a:r>
            <a:r>
              <a:rPr lang="en-US" altLang="zh-CN" dirty="0" smtClean="0"/>
              <a:t>3</a:t>
            </a:r>
            <a:r>
              <a:rPr lang="zh-CN" altLang="en-US" dirty="0" smtClean="0"/>
              <a:t>岁以前有表达性语言，随着年龄增长逐渐减少，甚至完全丧失，终身沉默不语或在极少数情况下使用有限的语言。他们对语言的感受和表达运用能力均存在某种程度的障碍。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儿童孤独症的干预与治疗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2566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临床表现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2.</a:t>
            </a:r>
            <a:r>
              <a:rPr lang="zh-CN" altLang="en-US" dirty="0" smtClean="0"/>
              <a:t> 社会交往障碍</a:t>
            </a:r>
          </a:p>
          <a:p>
            <a:pPr lvl="1"/>
            <a:r>
              <a:rPr lang="zh-CN" altLang="en-US" dirty="0" smtClean="0"/>
              <a:t>患者不能与他人建立正常的人际关系。年幼时即表现出与别人无目光对视，表情贫乏，缺乏期待父母和他人拥抱、爱抚的表情或姿态，也无享受到爱抚时的愉快表情，甚至对父母和别人的拥抱、爱抚予以拒绝。分不清亲疏关系，对待亲人与对待其他人都是同样的态度。不能与父母建立正常的依恋关系，患者与同龄儿童之间难以建立正常的伙伴关系，例如，在幼儿园多独处，不喜欢与同伴一起玩耍；看见一些儿童在一起兴致勃勃地做游戏时，没有去观看的兴趣或去参与的愿望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儿童孤独症的干预与治疗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3467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临床表现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3.</a:t>
            </a:r>
            <a:r>
              <a:rPr lang="zh-CN" altLang="en-US" dirty="0" smtClean="0"/>
              <a:t> 兴趣范围狭窄和刻板的行为模式</a:t>
            </a:r>
          </a:p>
          <a:p>
            <a:pPr lvl="1"/>
            <a:r>
              <a:rPr lang="zh-CN" altLang="en-US" dirty="0" smtClean="0"/>
              <a:t>患者对于正常儿童所热衷的游戏、玩具都不感兴趣，而喜欢玩一些非玩具性的物品，如一个瓶盖，或观察转动的电风扇等，并且可以持续数十分钟、甚至几个小时而没有厌倦感。对玩具的主要特征不感兴趣，却十分关注非主要特征：患者固执地要求保持日常活动程序不变，如上床睡觉的时间、所盖的被子都要保持不变，外出时要走相同的路线等。若这些活动被制止或行为模式被改变，患者会表示出明显的不愉快和焦虑情绪，甚至出现反抗行为。患者可有重复刻板动作，如反复拍手、转圈、用舌舔墙壁、跺脚等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儿童孤独症的干预与治疗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97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/>
              <a:t>临床表现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4.</a:t>
            </a:r>
            <a:r>
              <a:rPr lang="zh-CN" altLang="en-US" smtClean="0"/>
              <a:t> 智能障碍</a:t>
            </a:r>
          </a:p>
          <a:p>
            <a:pPr lvl="1"/>
            <a:r>
              <a:rPr lang="zh-CN" altLang="en-US" smtClean="0"/>
              <a:t>在孤独症儿童中，智力水平表现很不一致，少数患者在正常范围，大多数患者表现为不同程度的智力障碍。国内外研究表明，对孤独症儿童进行智力测验，发现</a:t>
            </a:r>
            <a:r>
              <a:rPr lang="en-US" altLang="zh-CN" smtClean="0"/>
              <a:t>50%</a:t>
            </a:r>
            <a:r>
              <a:rPr lang="zh-CN" altLang="en-US" smtClean="0"/>
              <a:t>左右的孤独症儿童为中度以上的智力缺陷（智商小于</a:t>
            </a:r>
            <a:r>
              <a:rPr lang="en-US" altLang="zh-CN" smtClean="0"/>
              <a:t>50</a:t>
            </a:r>
            <a:r>
              <a:rPr lang="zh-CN" altLang="en-US" smtClean="0"/>
              <a:t>），</a:t>
            </a:r>
            <a:r>
              <a:rPr lang="en-US" altLang="zh-CN" smtClean="0"/>
              <a:t>25%</a:t>
            </a:r>
            <a:r>
              <a:rPr lang="zh-CN" altLang="en-US" smtClean="0"/>
              <a:t>为轻度智力缺陷（智商为</a:t>
            </a:r>
            <a:r>
              <a:rPr lang="en-US" altLang="zh-CN" smtClean="0"/>
              <a:t>50</a:t>
            </a:r>
            <a:r>
              <a:rPr lang="zh-CN" altLang="en-US" smtClean="0"/>
              <a:t>～</a:t>
            </a:r>
            <a:r>
              <a:rPr lang="en-US" altLang="zh-CN" smtClean="0"/>
              <a:t>69</a:t>
            </a:r>
            <a:r>
              <a:rPr lang="zh-CN" altLang="en-US" smtClean="0"/>
              <a:t>），</a:t>
            </a:r>
            <a:r>
              <a:rPr lang="en-US" altLang="zh-CN" smtClean="0"/>
              <a:t>25%</a:t>
            </a:r>
            <a:r>
              <a:rPr lang="zh-CN" altLang="en-US" smtClean="0"/>
              <a:t>智力在正常（智商大于</a:t>
            </a:r>
            <a:r>
              <a:rPr lang="en-US" altLang="zh-CN" smtClean="0"/>
              <a:t>70</a:t>
            </a:r>
            <a:r>
              <a:rPr lang="zh-CN" altLang="en-US" smtClean="0"/>
              <a:t>），智力正常的被称为高功能孤独症。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儿童孤独症的干预与治疗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030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291</TotalTime>
  <Words>1456</Words>
  <Application>Microsoft Office PowerPoint</Application>
  <PresentationFormat>全屏显示(4:3)</PresentationFormat>
  <Paragraphs>99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宋体</vt:lpstr>
      <vt:lpstr>微软雅黑</vt:lpstr>
      <vt:lpstr>Calibri</vt:lpstr>
      <vt:lpstr>Lucida Sans Unicode</vt:lpstr>
      <vt:lpstr>Verdana</vt:lpstr>
      <vt:lpstr>Wingdings 2</vt:lpstr>
      <vt:lpstr>Wingdings 3</vt:lpstr>
      <vt:lpstr>聚合</vt:lpstr>
      <vt:lpstr>儿童孤独症的干预与治疗</vt:lpstr>
      <vt:lpstr>目录</vt:lpstr>
      <vt:lpstr>基本介绍</vt:lpstr>
      <vt:lpstr>患病概率</vt:lpstr>
      <vt:lpstr>病因分析</vt:lpstr>
      <vt:lpstr>临床表现</vt:lpstr>
      <vt:lpstr>临床表现</vt:lpstr>
      <vt:lpstr>临床表现</vt:lpstr>
      <vt:lpstr>临床表现</vt:lpstr>
      <vt:lpstr>疾病诊断</vt:lpstr>
      <vt:lpstr>疾病治疗</vt:lpstr>
      <vt:lpstr>疾病预防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患病概率</dc:title>
  <dc:creator>吉燕</dc:creator>
  <cp:lastModifiedBy>王明升</cp:lastModifiedBy>
  <cp:revision>22</cp:revision>
  <dcterms:created xsi:type="dcterms:W3CDTF">2016-02-18T11:40:08Z</dcterms:created>
  <dcterms:modified xsi:type="dcterms:W3CDTF">2021-03-24T10:04:30Z</dcterms:modified>
</cp:coreProperties>
</file>