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0" r:id="rId4"/>
    <p:sldId id="262" r:id="rId5"/>
    <p:sldId id="264" r:id="rId6"/>
    <p:sldId id="266" r:id="rId7"/>
    <p:sldId id="275" r:id="rId8"/>
    <p:sldId id="276" r:id="rId9"/>
    <p:sldId id="268" r:id="rId10"/>
    <p:sldId id="277" r:id="rId11"/>
    <p:sldId id="278" r:id="rId12"/>
    <p:sldId id="279" r:id="rId13"/>
    <p:sldId id="270" r:id="rId14"/>
    <p:sldId id="272" r:id="rId15"/>
    <p:sldId id="27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379" y="72"/>
      </p:cViewPr>
      <p:guideLst>
        <p:guide orient="horz" pos="2160"/>
        <p:guide pos="2880"/>
      </p:guideLst>
    </p:cSldViewPr>
  </p:slideViewPr>
  <p:notesTextViewPr>
    <p:cViewPr>
      <p:scale>
        <a:sx n="1" d="1"/>
        <a:sy n="1" d="1"/>
      </p:scale>
      <p:origin x="0" y="0"/>
    </p:cViewPr>
  </p:notesTextViewPr>
  <p:sorterViewPr>
    <p:cViewPr>
      <p:scale>
        <a:sx n="100" d="100"/>
        <a:sy n="100" d="100"/>
      </p:scale>
      <p:origin x="0" y="9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29E98-007B-4051-8E42-4298D862004D}" type="doc">
      <dgm:prSet loTypeId="urn:microsoft.com/office/officeart/2005/8/layout/orgChart1" loCatId="hierarchy" qsTypeId="urn:microsoft.com/office/officeart/2005/8/quickstyle/3d1" qsCatId="3D" csTypeId="urn:microsoft.com/office/officeart/2005/8/colors/colorful4" csCatId="colorful" phldr="1"/>
      <dgm:spPr/>
      <dgm:t>
        <a:bodyPr/>
        <a:lstStyle/>
        <a:p>
          <a:endParaRPr lang="zh-CN" altLang="en-US"/>
        </a:p>
      </dgm:t>
    </dgm:pt>
    <dgm:pt modelId="{9F55CA22-7E47-4B75-BAD3-90575BD71D9F}">
      <dgm:prSet/>
      <dgm:spPr/>
      <dgm:t>
        <a:bodyPr/>
        <a:lstStyle/>
        <a:p>
          <a:r>
            <a:rPr lang="zh-CN" dirty="0" smtClean="0"/>
            <a:t>会员代表大会</a:t>
          </a:r>
          <a:endParaRPr lang="zh-CN" dirty="0"/>
        </a:p>
      </dgm:t>
    </dgm:pt>
    <dgm:pt modelId="{7D90DF20-3D34-478F-B377-257F14447B3D}" type="parTrans" cxnId="{35D7D37C-9FBD-46CB-BC60-1D28C8FB44A3}">
      <dgm:prSet/>
      <dgm:spPr/>
      <dgm:t>
        <a:bodyPr/>
        <a:lstStyle/>
        <a:p>
          <a:endParaRPr lang="zh-CN" altLang="en-US"/>
        </a:p>
      </dgm:t>
    </dgm:pt>
    <dgm:pt modelId="{7B6D1685-842A-47A8-B14E-6333955B7C6D}" type="sibTrans" cxnId="{35D7D37C-9FBD-46CB-BC60-1D28C8FB44A3}">
      <dgm:prSet/>
      <dgm:spPr/>
      <dgm:t>
        <a:bodyPr/>
        <a:lstStyle/>
        <a:p>
          <a:endParaRPr lang="zh-CN" altLang="en-US"/>
        </a:p>
      </dgm:t>
    </dgm:pt>
    <dgm:pt modelId="{8F6C2B44-B321-4C07-B8DB-2C3B0A39E02F}">
      <dgm:prSet/>
      <dgm:spPr/>
      <dgm:t>
        <a:bodyPr/>
        <a:lstStyle/>
        <a:p>
          <a:r>
            <a:rPr lang="zh-CN" dirty="0" smtClean="0"/>
            <a:t>会长</a:t>
          </a:r>
          <a:endParaRPr lang="zh-CN" dirty="0"/>
        </a:p>
      </dgm:t>
    </dgm:pt>
    <dgm:pt modelId="{90366731-7A92-41B8-9AE5-B4154A2B8EE1}" type="parTrans" cxnId="{083279F7-068F-4F37-897F-BF0306A014EC}">
      <dgm:prSet/>
      <dgm:spPr/>
      <dgm:t>
        <a:bodyPr/>
        <a:lstStyle/>
        <a:p>
          <a:endParaRPr lang="zh-CN" altLang="en-US"/>
        </a:p>
      </dgm:t>
    </dgm:pt>
    <dgm:pt modelId="{F185CD17-B950-4F5A-AFAD-99FBBF5BCAE8}" type="sibTrans" cxnId="{083279F7-068F-4F37-897F-BF0306A014EC}">
      <dgm:prSet/>
      <dgm:spPr/>
      <dgm:t>
        <a:bodyPr/>
        <a:lstStyle/>
        <a:p>
          <a:endParaRPr lang="zh-CN" altLang="en-US"/>
        </a:p>
      </dgm:t>
    </dgm:pt>
    <dgm:pt modelId="{FD20B71D-AB83-4BAD-91FE-A528DC0001D7}">
      <dgm:prSet/>
      <dgm:spPr/>
      <dgm:t>
        <a:bodyPr/>
        <a:lstStyle/>
        <a:p>
          <a:r>
            <a:rPr lang="zh-CN" dirty="0" smtClean="0"/>
            <a:t>秘书长</a:t>
          </a:r>
          <a:endParaRPr lang="zh-CN" dirty="0"/>
        </a:p>
      </dgm:t>
    </dgm:pt>
    <dgm:pt modelId="{666E064A-2D15-4675-9826-820D69D8EC6D}" type="parTrans" cxnId="{C2699AAD-0F03-44CB-A0CE-2A4CC96A9C16}">
      <dgm:prSet/>
      <dgm:spPr/>
      <dgm:t>
        <a:bodyPr/>
        <a:lstStyle/>
        <a:p>
          <a:endParaRPr lang="zh-CN" altLang="en-US"/>
        </a:p>
      </dgm:t>
    </dgm:pt>
    <dgm:pt modelId="{18E7A540-2565-44B2-922E-BFC0451266F5}" type="sibTrans" cxnId="{C2699AAD-0F03-44CB-A0CE-2A4CC96A9C16}">
      <dgm:prSet/>
      <dgm:spPr/>
      <dgm:t>
        <a:bodyPr/>
        <a:lstStyle/>
        <a:p>
          <a:endParaRPr lang="zh-CN" altLang="en-US"/>
        </a:p>
      </dgm:t>
    </dgm:pt>
    <dgm:pt modelId="{91706065-453C-430D-B91E-316DF37D9CB4}">
      <dgm:prSet/>
      <dgm:spPr/>
      <dgm:t>
        <a:bodyPr/>
        <a:lstStyle/>
        <a:p>
          <a:r>
            <a:rPr lang="zh-CN" dirty="0" smtClean="0"/>
            <a:t>秘书处</a:t>
          </a:r>
          <a:endParaRPr lang="zh-CN" dirty="0"/>
        </a:p>
      </dgm:t>
    </dgm:pt>
    <dgm:pt modelId="{DE5AD6F8-219D-4871-9D8C-FAC0DAD95A0B}" type="parTrans" cxnId="{F548BE87-3CCC-49F1-B28F-9380287A8980}">
      <dgm:prSet/>
      <dgm:spPr/>
      <dgm:t>
        <a:bodyPr/>
        <a:lstStyle/>
        <a:p>
          <a:endParaRPr lang="zh-CN" altLang="en-US"/>
        </a:p>
      </dgm:t>
    </dgm:pt>
    <dgm:pt modelId="{7DA040E0-7F2E-49D3-9F88-81A597F9FE36}" type="sibTrans" cxnId="{F548BE87-3CCC-49F1-B28F-9380287A8980}">
      <dgm:prSet/>
      <dgm:spPr/>
      <dgm:t>
        <a:bodyPr/>
        <a:lstStyle/>
        <a:p>
          <a:endParaRPr lang="zh-CN" altLang="en-US"/>
        </a:p>
      </dgm:t>
    </dgm:pt>
    <dgm:pt modelId="{46177D0D-6ECF-4929-9219-C0E541BE06DC}">
      <dgm:prSet/>
      <dgm:spPr/>
      <dgm:t>
        <a:bodyPr/>
        <a:lstStyle/>
        <a:p>
          <a:r>
            <a:rPr lang="zh-CN" dirty="0" smtClean="0"/>
            <a:t>办事机构</a:t>
          </a:r>
          <a:endParaRPr lang="zh-CN" dirty="0"/>
        </a:p>
      </dgm:t>
    </dgm:pt>
    <dgm:pt modelId="{16E970CF-6B57-4A40-B3D4-FDB54EC6EFEF}" type="parTrans" cxnId="{9B4CC8CA-7E2E-43C4-9CFF-78A6BCFFCF7B}">
      <dgm:prSet/>
      <dgm:spPr/>
      <dgm:t>
        <a:bodyPr/>
        <a:lstStyle/>
        <a:p>
          <a:endParaRPr lang="zh-CN" altLang="en-US"/>
        </a:p>
      </dgm:t>
    </dgm:pt>
    <dgm:pt modelId="{D520120C-D4BC-4FA0-87FF-F836880EA6AC}" type="sibTrans" cxnId="{9B4CC8CA-7E2E-43C4-9CFF-78A6BCFFCF7B}">
      <dgm:prSet/>
      <dgm:spPr/>
      <dgm:t>
        <a:bodyPr/>
        <a:lstStyle/>
        <a:p>
          <a:endParaRPr lang="zh-CN" altLang="en-US"/>
        </a:p>
      </dgm:t>
    </dgm:pt>
    <dgm:pt modelId="{DB475E46-D717-4A6F-B393-016D1CAC1DDB}">
      <dgm:prSet/>
      <dgm:spPr/>
      <dgm:t>
        <a:bodyPr/>
        <a:lstStyle/>
        <a:p>
          <a:r>
            <a:rPr lang="zh-CN" dirty="0" smtClean="0"/>
            <a:t>咨询机构</a:t>
          </a:r>
          <a:endParaRPr lang="zh-CN" dirty="0"/>
        </a:p>
      </dgm:t>
    </dgm:pt>
    <dgm:pt modelId="{E2DDF3B4-B0EE-426F-B5D0-C8CBB9BF4710}" type="parTrans" cxnId="{B43F78E0-D9D8-49B2-AD04-A58999A5BBE3}">
      <dgm:prSet/>
      <dgm:spPr/>
      <dgm:t>
        <a:bodyPr/>
        <a:lstStyle/>
        <a:p>
          <a:endParaRPr lang="zh-CN" altLang="en-US"/>
        </a:p>
      </dgm:t>
    </dgm:pt>
    <dgm:pt modelId="{75F1011B-1942-40B7-A544-C085629DD946}" type="sibTrans" cxnId="{B43F78E0-D9D8-49B2-AD04-A58999A5BBE3}">
      <dgm:prSet/>
      <dgm:spPr/>
      <dgm:t>
        <a:bodyPr/>
        <a:lstStyle/>
        <a:p>
          <a:endParaRPr lang="zh-CN" altLang="en-US"/>
        </a:p>
      </dgm:t>
    </dgm:pt>
    <dgm:pt modelId="{34B3BA89-1B91-4B0E-808A-05836B3433D6}" type="asst">
      <dgm:prSet/>
      <dgm:spPr/>
      <dgm:t>
        <a:bodyPr/>
        <a:lstStyle/>
        <a:p>
          <a:r>
            <a:rPr lang="zh-CN" dirty="0" smtClean="0"/>
            <a:t>理事会</a:t>
          </a:r>
          <a:endParaRPr lang="zh-CN" altLang="en-US" dirty="0"/>
        </a:p>
      </dgm:t>
    </dgm:pt>
    <dgm:pt modelId="{98E40737-3A3D-4F05-9C32-E8180A06F311}" type="parTrans" cxnId="{9947A3FD-2D83-4123-A406-8F5E3ABAB94C}">
      <dgm:prSet/>
      <dgm:spPr/>
      <dgm:t>
        <a:bodyPr/>
        <a:lstStyle/>
        <a:p>
          <a:endParaRPr lang="zh-CN" altLang="en-US"/>
        </a:p>
      </dgm:t>
    </dgm:pt>
    <dgm:pt modelId="{43F0B2BE-FFD2-4269-90B8-5DDAC5D9A35F}" type="sibTrans" cxnId="{9947A3FD-2D83-4123-A406-8F5E3ABAB94C}">
      <dgm:prSet/>
      <dgm:spPr/>
      <dgm:t>
        <a:bodyPr/>
        <a:lstStyle/>
        <a:p>
          <a:endParaRPr lang="zh-CN" altLang="en-US"/>
        </a:p>
      </dgm:t>
    </dgm:pt>
    <dgm:pt modelId="{CD3BDC18-A1C4-4E05-9DF8-00EB7C7424D8}" type="asst">
      <dgm:prSet/>
      <dgm:spPr/>
      <dgm:t>
        <a:bodyPr/>
        <a:lstStyle/>
        <a:p>
          <a:r>
            <a:rPr lang="zh-CN" smtClean="0"/>
            <a:t>常务</a:t>
          </a:r>
          <a:r>
            <a:rPr lang="zh-CN" dirty="0" smtClean="0"/>
            <a:t>理事会</a:t>
          </a:r>
          <a:endParaRPr lang="zh-CN" altLang="en-US" dirty="0"/>
        </a:p>
      </dgm:t>
    </dgm:pt>
    <dgm:pt modelId="{28493D39-79A0-4D21-A443-19DAFDF26FE7}" type="parTrans" cxnId="{7E18FC31-648E-47C4-8E2C-4E1A45E338B0}">
      <dgm:prSet/>
      <dgm:spPr/>
      <dgm:t>
        <a:bodyPr/>
        <a:lstStyle/>
        <a:p>
          <a:endParaRPr lang="zh-CN" altLang="en-US"/>
        </a:p>
      </dgm:t>
    </dgm:pt>
    <dgm:pt modelId="{3B1523DB-FAC0-40EF-B1FC-7912025C74F9}" type="sibTrans" cxnId="{7E18FC31-648E-47C4-8E2C-4E1A45E338B0}">
      <dgm:prSet/>
      <dgm:spPr/>
      <dgm:t>
        <a:bodyPr/>
        <a:lstStyle/>
        <a:p>
          <a:endParaRPr lang="zh-CN" altLang="en-US"/>
        </a:p>
      </dgm:t>
    </dgm:pt>
    <dgm:pt modelId="{085C5E0B-F6BE-4860-B861-E3994970A391}">
      <dgm:prSet/>
      <dgm:spPr/>
      <dgm:t>
        <a:bodyPr/>
        <a:lstStyle/>
        <a:p>
          <a:r>
            <a:rPr lang="zh-CN" dirty="0" smtClean="0"/>
            <a:t>办公室</a:t>
          </a:r>
          <a:endParaRPr lang="zh-CN" dirty="0"/>
        </a:p>
      </dgm:t>
    </dgm:pt>
    <dgm:pt modelId="{72BBCE08-2179-4762-8E29-A5B24F17B376}" type="parTrans" cxnId="{8C8E295B-BAD7-4A9A-9BE1-05467529F891}">
      <dgm:prSet/>
      <dgm:spPr/>
      <dgm:t>
        <a:bodyPr/>
        <a:lstStyle/>
        <a:p>
          <a:endParaRPr lang="zh-CN" altLang="en-US"/>
        </a:p>
      </dgm:t>
    </dgm:pt>
    <dgm:pt modelId="{C7068292-8A7F-4244-B492-5981BF4AFAF3}" type="sibTrans" cxnId="{8C8E295B-BAD7-4A9A-9BE1-05467529F891}">
      <dgm:prSet/>
      <dgm:spPr/>
      <dgm:t>
        <a:bodyPr/>
        <a:lstStyle/>
        <a:p>
          <a:endParaRPr lang="zh-CN" altLang="en-US"/>
        </a:p>
      </dgm:t>
    </dgm:pt>
    <dgm:pt modelId="{49255DD7-7815-4A58-91D4-B68FCFCC4763}">
      <dgm:prSet/>
      <dgm:spPr/>
      <dgm:t>
        <a:bodyPr/>
        <a:lstStyle/>
        <a:p>
          <a:r>
            <a:rPr lang="zh-CN" dirty="0" smtClean="0"/>
            <a:t>会员管理部</a:t>
          </a:r>
          <a:endParaRPr lang="zh-CN" dirty="0"/>
        </a:p>
      </dgm:t>
    </dgm:pt>
    <dgm:pt modelId="{A6AE83BD-4F55-4947-AA1F-04B7D19B3E26}" type="parTrans" cxnId="{61C2A7E4-BA1A-4C2D-8532-87075363E161}">
      <dgm:prSet/>
      <dgm:spPr/>
      <dgm:t>
        <a:bodyPr/>
        <a:lstStyle/>
        <a:p>
          <a:endParaRPr lang="zh-CN" altLang="en-US"/>
        </a:p>
      </dgm:t>
    </dgm:pt>
    <dgm:pt modelId="{CEFF383F-74D8-47B0-B302-146DFB171906}" type="sibTrans" cxnId="{61C2A7E4-BA1A-4C2D-8532-87075363E161}">
      <dgm:prSet/>
      <dgm:spPr/>
      <dgm:t>
        <a:bodyPr/>
        <a:lstStyle/>
        <a:p>
          <a:endParaRPr lang="zh-CN" altLang="en-US"/>
        </a:p>
      </dgm:t>
    </dgm:pt>
    <dgm:pt modelId="{5FD418E9-61C6-4596-A3AB-3A358BB4F25A}">
      <dgm:prSet/>
      <dgm:spPr/>
      <dgm:t>
        <a:bodyPr/>
        <a:lstStyle/>
        <a:p>
          <a:r>
            <a:rPr lang="zh-CN" dirty="0" smtClean="0"/>
            <a:t>业务准则和发展委员会</a:t>
          </a:r>
          <a:endParaRPr lang="zh-CN" dirty="0"/>
        </a:p>
      </dgm:t>
    </dgm:pt>
    <dgm:pt modelId="{D999EAE2-7310-4048-8254-672671BD85EF}" type="parTrans" cxnId="{4D07F0BC-CE81-4094-9DF8-12103CF138D1}">
      <dgm:prSet/>
      <dgm:spPr/>
      <dgm:t>
        <a:bodyPr/>
        <a:lstStyle/>
        <a:p>
          <a:endParaRPr lang="zh-CN" altLang="en-US"/>
        </a:p>
      </dgm:t>
    </dgm:pt>
    <dgm:pt modelId="{BA7C3E00-F1FC-4338-844F-3DF83AD0B9B5}" type="sibTrans" cxnId="{4D07F0BC-CE81-4094-9DF8-12103CF138D1}">
      <dgm:prSet/>
      <dgm:spPr/>
      <dgm:t>
        <a:bodyPr/>
        <a:lstStyle/>
        <a:p>
          <a:endParaRPr lang="zh-CN" altLang="en-US"/>
        </a:p>
      </dgm:t>
    </dgm:pt>
    <dgm:pt modelId="{5930CCEF-8DA4-4A07-B35E-98DD40DF43F2}">
      <dgm:prSet/>
      <dgm:spPr/>
      <dgm:t>
        <a:bodyPr/>
        <a:lstStyle/>
        <a:p>
          <a:r>
            <a:rPr lang="zh-CN" dirty="0" smtClean="0"/>
            <a:t>教育培训委员会</a:t>
          </a:r>
          <a:endParaRPr lang="zh-CN" dirty="0"/>
        </a:p>
      </dgm:t>
    </dgm:pt>
    <dgm:pt modelId="{7BCCBFB0-D1F2-4B82-8D7F-1A252A50EA17}" type="parTrans" cxnId="{759BB360-F4E7-4788-9376-9317585C182C}">
      <dgm:prSet/>
      <dgm:spPr/>
      <dgm:t>
        <a:bodyPr/>
        <a:lstStyle/>
        <a:p>
          <a:endParaRPr lang="zh-CN" altLang="en-US"/>
        </a:p>
      </dgm:t>
    </dgm:pt>
    <dgm:pt modelId="{A262B9D8-58D5-4104-A0F5-48CB7D527E5C}" type="sibTrans" cxnId="{759BB360-F4E7-4788-9376-9317585C182C}">
      <dgm:prSet/>
      <dgm:spPr/>
      <dgm:t>
        <a:bodyPr/>
        <a:lstStyle/>
        <a:p>
          <a:endParaRPr lang="zh-CN" altLang="en-US"/>
        </a:p>
      </dgm:t>
    </dgm:pt>
    <dgm:pt modelId="{A1547A4B-E806-4259-AB3C-EBB8FCA0514C}">
      <dgm:prSet/>
      <dgm:spPr/>
      <dgm:t>
        <a:bodyPr/>
        <a:lstStyle/>
        <a:p>
          <a:r>
            <a:rPr lang="zh-CN" smtClean="0"/>
            <a:t>宣传</a:t>
          </a:r>
          <a:r>
            <a:rPr lang="zh-CN" dirty="0" smtClean="0"/>
            <a:t>委员会</a:t>
          </a:r>
          <a:endParaRPr lang="zh-CN" dirty="0"/>
        </a:p>
      </dgm:t>
    </dgm:pt>
    <dgm:pt modelId="{09F64F57-72F0-4471-8593-F04D8B4AB2E4}" type="parTrans" cxnId="{022DC24A-8AFA-48B1-AA11-191B31AA405C}">
      <dgm:prSet/>
      <dgm:spPr/>
      <dgm:t>
        <a:bodyPr/>
        <a:lstStyle/>
        <a:p>
          <a:endParaRPr lang="zh-CN" altLang="en-US"/>
        </a:p>
      </dgm:t>
    </dgm:pt>
    <dgm:pt modelId="{4063AF81-CC05-4998-9887-39B963D16A37}" type="sibTrans" cxnId="{022DC24A-8AFA-48B1-AA11-191B31AA405C}">
      <dgm:prSet/>
      <dgm:spPr/>
      <dgm:t>
        <a:bodyPr/>
        <a:lstStyle/>
        <a:p>
          <a:endParaRPr lang="zh-CN" altLang="en-US"/>
        </a:p>
      </dgm:t>
    </dgm:pt>
    <dgm:pt modelId="{08DD9CA5-A332-455D-A12A-94A212A24B50}">
      <dgm:prSet/>
      <dgm:spPr/>
      <dgm:t>
        <a:bodyPr/>
        <a:lstStyle/>
        <a:p>
          <a:r>
            <a:rPr lang="zh-CN" dirty="0" smtClean="0"/>
            <a:t>奖惩维权委员会</a:t>
          </a:r>
          <a:endParaRPr lang="zh-CN" dirty="0"/>
        </a:p>
      </dgm:t>
    </dgm:pt>
    <dgm:pt modelId="{135889E9-AF5C-4346-BE76-5DD6F8E2BCEA}" type="parTrans" cxnId="{27E7E633-9136-4B7F-8BC3-D3410E514CD6}">
      <dgm:prSet/>
      <dgm:spPr/>
      <dgm:t>
        <a:bodyPr/>
        <a:lstStyle/>
        <a:p>
          <a:endParaRPr lang="zh-CN" altLang="en-US"/>
        </a:p>
      </dgm:t>
    </dgm:pt>
    <dgm:pt modelId="{A4155D47-B235-4BD5-924E-DE156ABBFB94}" type="sibTrans" cxnId="{27E7E633-9136-4B7F-8BC3-D3410E514CD6}">
      <dgm:prSet/>
      <dgm:spPr/>
      <dgm:t>
        <a:bodyPr/>
        <a:lstStyle/>
        <a:p>
          <a:endParaRPr lang="zh-CN" altLang="en-US"/>
        </a:p>
      </dgm:t>
    </dgm:pt>
    <dgm:pt modelId="{C2B03A72-BEC5-4ADA-83C5-6126706F7889}">
      <dgm:prSet/>
      <dgm:spPr/>
      <dgm:t>
        <a:bodyPr/>
        <a:lstStyle/>
        <a:p>
          <a:r>
            <a:rPr lang="zh-CN" dirty="0" smtClean="0"/>
            <a:t>资本市场委员会</a:t>
          </a:r>
          <a:endParaRPr lang="zh-CN" dirty="0"/>
        </a:p>
      </dgm:t>
    </dgm:pt>
    <dgm:pt modelId="{61AC7B94-CEB7-443C-87BC-5AB2BD2E308E}" type="parTrans" cxnId="{DF18EF2D-5CC9-4039-8642-36D56D32A6E1}">
      <dgm:prSet/>
      <dgm:spPr/>
      <dgm:t>
        <a:bodyPr/>
        <a:lstStyle/>
        <a:p>
          <a:endParaRPr lang="zh-CN" altLang="en-US"/>
        </a:p>
      </dgm:t>
    </dgm:pt>
    <dgm:pt modelId="{FABC8215-6F79-4853-8A3E-3C8ED76A3C4E}" type="sibTrans" cxnId="{DF18EF2D-5CC9-4039-8642-36D56D32A6E1}">
      <dgm:prSet/>
      <dgm:spPr/>
      <dgm:t>
        <a:bodyPr/>
        <a:lstStyle/>
        <a:p>
          <a:endParaRPr lang="zh-CN" altLang="en-US"/>
        </a:p>
      </dgm:t>
    </dgm:pt>
    <dgm:pt modelId="{5912FD3C-CC95-412F-971D-B640EDB9E858}">
      <dgm:prSet/>
      <dgm:spPr/>
      <dgm:t>
        <a:bodyPr/>
        <a:lstStyle/>
        <a:p>
          <a:r>
            <a:rPr lang="zh-CN" smtClean="0"/>
            <a:t>信息化</a:t>
          </a:r>
          <a:r>
            <a:rPr lang="zh-CN" dirty="0" smtClean="0"/>
            <a:t>建设委员会</a:t>
          </a:r>
          <a:endParaRPr lang="zh-CN" dirty="0"/>
        </a:p>
      </dgm:t>
    </dgm:pt>
    <dgm:pt modelId="{167791C4-22BA-4DFD-AEDD-B2AC2994EAF4}" type="parTrans" cxnId="{F200ED4C-A076-4927-BFDD-886ED06067BE}">
      <dgm:prSet/>
      <dgm:spPr/>
      <dgm:t>
        <a:bodyPr/>
        <a:lstStyle/>
        <a:p>
          <a:endParaRPr lang="zh-CN" altLang="en-US"/>
        </a:p>
      </dgm:t>
    </dgm:pt>
    <dgm:pt modelId="{DAFD41BB-8162-44A4-84EC-52F36327FD0F}" type="sibTrans" cxnId="{F200ED4C-A076-4927-BFDD-886ED06067BE}">
      <dgm:prSet/>
      <dgm:spPr/>
      <dgm:t>
        <a:bodyPr/>
        <a:lstStyle/>
        <a:p>
          <a:endParaRPr lang="zh-CN" altLang="en-US"/>
        </a:p>
      </dgm:t>
    </dgm:pt>
    <dgm:pt modelId="{82D586A7-AE28-477A-B174-3B55D59444EB}">
      <dgm:prSet/>
      <dgm:spPr/>
      <dgm:t>
        <a:bodyPr/>
        <a:lstStyle/>
        <a:p>
          <a:r>
            <a:rPr lang="zh-CN" dirty="0" smtClean="0"/>
            <a:t>业务准则部</a:t>
          </a:r>
          <a:endParaRPr lang="zh-CN" dirty="0"/>
        </a:p>
      </dgm:t>
    </dgm:pt>
    <dgm:pt modelId="{0065C7B1-0ECD-4F09-9BEF-6694CEFFE6B4}" type="parTrans" cxnId="{26F0A669-5B11-4934-87D3-244EBBDE55E7}">
      <dgm:prSet/>
      <dgm:spPr/>
      <dgm:t>
        <a:bodyPr/>
        <a:lstStyle/>
        <a:p>
          <a:endParaRPr lang="zh-CN" altLang="en-US"/>
        </a:p>
      </dgm:t>
    </dgm:pt>
    <dgm:pt modelId="{F7A96106-90DE-481C-BB23-3BC0B2976DA2}" type="sibTrans" cxnId="{26F0A669-5B11-4934-87D3-244EBBDE55E7}">
      <dgm:prSet/>
      <dgm:spPr/>
      <dgm:t>
        <a:bodyPr/>
        <a:lstStyle/>
        <a:p>
          <a:endParaRPr lang="zh-CN" altLang="en-US"/>
        </a:p>
      </dgm:t>
    </dgm:pt>
    <dgm:pt modelId="{12232792-73BD-422F-A333-4108280A2970}">
      <dgm:prSet/>
      <dgm:spPr/>
      <dgm:t>
        <a:bodyPr/>
        <a:lstStyle/>
        <a:p>
          <a:r>
            <a:rPr lang="zh-CN" dirty="0" smtClean="0"/>
            <a:t>教育培训部</a:t>
          </a:r>
          <a:endParaRPr lang="zh-CN" dirty="0"/>
        </a:p>
      </dgm:t>
    </dgm:pt>
    <dgm:pt modelId="{2D9B166E-E715-4787-90D5-6575145A7EE7}" type="parTrans" cxnId="{0297E1F8-A563-4C25-A8F8-64BEDDD3D34B}">
      <dgm:prSet/>
      <dgm:spPr/>
      <dgm:t>
        <a:bodyPr/>
        <a:lstStyle/>
        <a:p>
          <a:endParaRPr lang="zh-CN" altLang="en-US"/>
        </a:p>
      </dgm:t>
    </dgm:pt>
    <dgm:pt modelId="{26EE0E74-5783-48AF-989F-EDD86E7842F8}" type="sibTrans" cxnId="{0297E1F8-A563-4C25-A8F8-64BEDDD3D34B}">
      <dgm:prSet/>
      <dgm:spPr/>
      <dgm:t>
        <a:bodyPr/>
        <a:lstStyle/>
        <a:p>
          <a:endParaRPr lang="zh-CN" altLang="en-US"/>
        </a:p>
      </dgm:t>
    </dgm:pt>
    <dgm:pt modelId="{E8E0A49D-A278-4487-9253-508BAA4C4D40}">
      <dgm:prSet/>
      <dgm:spPr/>
      <dgm:t>
        <a:bodyPr/>
        <a:lstStyle/>
        <a:p>
          <a:r>
            <a:rPr lang="zh-CN" dirty="0" smtClean="0"/>
            <a:t>信息工作部</a:t>
          </a:r>
          <a:endParaRPr lang="zh-CN" dirty="0"/>
        </a:p>
      </dgm:t>
    </dgm:pt>
    <dgm:pt modelId="{3B3E440E-BFBB-4C75-A09C-124793B00CE2}" type="parTrans" cxnId="{BAA2DACF-A461-4B8C-A7CC-29F3CAD36149}">
      <dgm:prSet/>
      <dgm:spPr/>
      <dgm:t>
        <a:bodyPr/>
        <a:lstStyle/>
        <a:p>
          <a:endParaRPr lang="zh-CN" altLang="en-US"/>
        </a:p>
      </dgm:t>
    </dgm:pt>
    <dgm:pt modelId="{1CFD2EB7-564A-4D7B-A102-7E523DA3A9D0}" type="sibTrans" cxnId="{BAA2DACF-A461-4B8C-A7CC-29F3CAD36149}">
      <dgm:prSet/>
      <dgm:spPr/>
      <dgm:t>
        <a:bodyPr/>
        <a:lstStyle/>
        <a:p>
          <a:endParaRPr lang="zh-CN" altLang="en-US"/>
        </a:p>
      </dgm:t>
    </dgm:pt>
    <dgm:pt modelId="{FA550B72-5C2E-436D-BA9D-D66E93186185}">
      <dgm:prSet/>
      <dgm:spPr/>
      <dgm:t>
        <a:bodyPr/>
        <a:lstStyle/>
        <a:p>
          <a:r>
            <a:rPr lang="zh-CN" dirty="0" smtClean="0"/>
            <a:t>宣传编辑部</a:t>
          </a:r>
          <a:endParaRPr lang="zh-CN" dirty="0"/>
        </a:p>
      </dgm:t>
    </dgm:pt>
    <dgm:pt modelId="{DA92819A-59B0-425D-9B34-30F9B5BFC1AA}" type="parTrans" cxnId="{EB036808-4CFD-4EEA-873F-1BA4D0158295}">
      <dgm:prSet/>
      <dgm:spPr/>
      <dgm:t>
        <a:bodyPr/>
        <a:lstStyle/>
        <a:p>
          <a:endParaRPr lang="zh-CN" altLang="en-US"/>
        </a:p>
      </dgm:t>
    </dgm:pt>
    <dgm:pt modelId="{49B875F1-DF0F-4E83-B4C7-BE01D5258D59}" type="sibTrans" cxnId="{EB036808-4CFD-4EEA-873F-1BA4D0158295}">
      <dgm:prSet/>
      <dgm:spPr/>
      <dgm:t>
        <a:bodyPr/>
        <a:lstStyle/>
        <a:p>
          <a:endParaRPr lang="zh-CN" altLang="en-US"/>
        </a:p>
      </dgm:t>
    </dgm:pt>
    <dgm:pt modelId="{2BD00C3C-529B-4666-AF49-B39E2EB1B085}">
      <dgm:prSet/>
      <dgm:spPr/>
      <dgm:t>
        <a:bodyPr/>
        <a:lstStyle/>
        <a:p>
          <a:r>
            <a:rPr lang="zh-CN" smtClean="0"/>
            <a:t>党委</a:t>
          </a:r>
          <a:r>
            <a:rPr lang="zh-CN" dirty="0" smtClean="0"/>
            <a:t>工作部</a:t>
          </a:r>
          <a:endParaRPr lang="zh-CN" dirty="0"/>
        </a:p>
      </dgm:t>
    </dgm:pt>
    <dgm:pt modelId="{FD3C6935-CB9E-44A8-B803-54CADFB2C1FA}" type="parTrans" cxnId="{966978A6-9493-4FCB-B608-B1C388D75613}">
      <dgm:prSet/>
      <dgm:spPr/>
      <dgm:t>
        <a:bodyPr/>
        <a:lstStyle/>
        <a:p>
          <a:endParaRPr lang="zh-CN" altLang="en-US"/>
        </a:p>
      </dgm:t>
    </dgm:pt>
    <dgm:pt modelId="{43F1DC60-C251-4E3A-B9BD-B0D7BD44BCCB}" type="sibTrans" cxnId="{966978A6-9493-4FCB-B608-B1C388D75613}">
      <dgm:prSet/>
      <dgm:spPr/>
      <dgm:t>
        <a:bodyPr/>
        <a:lstStyle/>
        <a:p>
          <a:endParaRPr lang="zh-CN" altLang="en-US"/>
        </a:p>
      </dgm:t>
    </dgm:pt>
    <dgm:pt modelId="{9CAB179F-0526-435D-9A7B-8629BE0332BD}" type="pres">
      <dgm:prSet presAssocID="{EB829E98-007B-4051-8E42-4298D862004D}" presName="hierChild1" presStyleCnt="0">
        <dgm:presLayoutVars>
          <dgm:orgChart val="1"/>
          <dgm:chPref val="1"/>
          <dgm:dir/>
          <dgm:animOne val="branch"/>
          <dgm:animLvl val="lvl"/>
          <dgm:resizeHandles/>
        </dgm:presLayoutVars>
      </dgm:prSet>
      <dgm:spPr/>
      <dgm:t>
        <a:bodyPr/>
        <a:lstStyle/>
        <a:p>
          <a:endParaRPr lang="zh-CN" altLang="en-US"/>
        </a:p>
      </dgm:t>
    </dgm:pt>
    <dgm:pt modelId="{E90B14C6-238F-4981-922C-B0E1103EC137}" type="pres">
      <dgm:prSet presAssocID="{9F55CA22-7E47-4B75-BAD3-90575BD71D9F}" presName="hierRoot1" presStyleCnt="0">
        <dgm:presLayoutVars>
          <dgm:hierBranch val="init"/>
        </dgm:presLayoutVars>
      </dgm:prSet>
      <dgm:spPr/>
    </dgm:pt>
    <dgm:pt modelId="{FC30DB8E-21D9-4983-839D-9CE778BE1D6C}" type="pres">
      <dgm:prSet presAssocID="{9F55CA22-7E47-4B75-BAD3-90575BD71D9F}" presName="rootComposite1" presStyleCnt="0"/>
      <dgm:spPr/>
    </dgm:pt>
    <dgm:pt modelId="{54F0CFC9-8D98-413E-861A-B94C7968DB4D}" type="pres">
      <dgm:prSet presAssocID="{9F55CA22-7E47-4B75-BAD3-90575BD71D9F}" presName="rootText1" presStyleLbl="node0" presStyleIdx="0" presStyleCnt="1" custScaleX="206807" custScaleY="123561">
        <dgm:presLayoutVars>
          <dgm:chPref val="3"/>
        </dgm:presLayoutVars>
      </dgm:prSet>
      <dgm:spPr/>
      <dgm:t>
        <a:bodyPr/>
        <a:lstStyle/>
        <a:p>
          <a:endParaRPr lang="zh-CN" altLang="en-US"/>
        </a:p>
      </dgm:t>
    </dgm:pt>
    <dgm:pt modelId="{B64F3A5E-C8F9-407B-92C2-FDA1F23FC25C}" type="pres">
      <dgm:prSet presAssocID="{9F55CA22-7E47-4B75-BAD3-90575BD71D9F}" presName="rootConnector1" presStyleLbl="node1" presStyleIdx="0" presStyleCnt="0"/>
      <dgm:spPr/>
      <dgm:t>
        <a:bodyPr/>
        <a:lstStyle/>
        <a:p>
          <a:endParaRPr lang="zh-CN" altLang="en-US"/>
        </a:p>
      </dgm:t>
    </dgm:pt>
    <dgm:pt modelId="{51AC58F6-275D-42CB-9B6F-D55E30A63213}" type="pres">
      <dgm:prSet presAssocID="{9F55CA22-7E47-4B75-BAD3-90575BD71D9F}" presName="hierChild2" presStyleCnt="0"/>
      <dgm:spPr/>
    </dgm:pt>
    <dgm:pt modelId="{DB3AC81F-2762-4FEE-8E04-04B7042EF7E7}" type="pres">
      <dgm:prSet presAssocID="{90366731-7A92-41B8-9AE5-B4154A2B8EE1}" presName="Name37" presStyleLbl="parChTrans1D2" presStyleIdx="0" presStyleCnt="3" custSzX="94285" custSzY="831216"/>
      <dgm:spPr/>
      <dgm:t>
        <a:bodyPr/>
        <a:lstStyle/>
        <a:p>
          <a:endParaRPr lang="zh-CN" altLang="en-US"/>
        </a:p>
      </dgm:t>
    </dgm:pt>
    <dgm:pt modelId="{DB650A99-F21E-4117-9575-8EB95AAA8014}" type="pres">
      <dgm:prSet presAssocID="{8F6C2B44-B321-4C07-B8DB-2C3B0A39E02F}" presName="hierRoot2" presStyleCnt="0">
        <dgm:presLayoutVars>
          <dgm:hierBranch val="init"/>
        </dgm:presLayoutVars>
      </dgm:prSet>
      <dgm:spPr/>
    </dgm:pt>
    <dgm:pt modelId="{490B2CBB-8E5A-4989-8751-1C8C145B001E}" type="pres">
      <dgm:prSet presAssocID="{8F6C2B44-B321-4C07-B8DB-2C3B0A39E02F}" presName="rootComposite" presStyleCnt="0"/>
      <dgm:spPr/>
    </dgm:pt>
    <dgm:pt modelId="{F244F088-00A7-4F3C-84BA-0912A9F7907B}" type="pres">
      <dgm:prSet presAssocID="{8F6C2B44-B321-4C07-B8DB-2C3B0A39E02F}" presName="rootText" presStyleLbl="node2" presStyleIdx="0" presStyleCnt="1" custScaleX="206228" custScaleY="126300">
        <dgm:presLayoutVars>
          <dgm:chPref val="3"/>
        </dgm:presLayoutVars>
      </dgm:prSet>
      <dgm:spPr/>
      <dgm:t>
        <a:bodyPr/>
        <a:lstStyle/>
        <a:p>
          <a:endParaRPr lang="zh-CN" altLang="en-US"/>
        </a:p>
      </dgm:t>
    </dgm:pt>
    <dgm:pt modelId="{96FCBAE1-C714-464A-91B1-BDF72F057762}" type="pres">
      <dgm:prSet presAssocID="{8F6C2B44-B321-4C07-B8DB-2C3B0A39E02F}" presName="rootConnector" presStyleLbl="node2" presStyleIdx="0" presStyleCnt="1"/>
      <dgm:spPr/>
      <dgm:t>
        <a:bodyPr/>
        <a:lstStyle/>
        <a:p>
          <a:endParaRPr lang="zh-CN" altLang="en-US"/>
        </a:p>
      </dgm:t>
    </dgm:pt>
    <dgm:pt modelId="{1A6BAA2D-A973-4E6A-A11A-7EEF41D85B04}" type="pres">
      <dgm:prSet presAssocID="{8F6C2B44-B321-4C07-B8DB-2C3B0A39E02F}" presName="hierChild4" presStyleCnt="0"/>
      <dgm:spPr/>
    </dgm:pt>
    <dgm:pt modelId="{6B452C69-72C4-428C-9C5F-65B41872CA55}" type="pres">
      <dgm:prSet presAssocID="{666E064A-2D15-4675-9826-820D69D8EC6D}" presName="Name37" presStyleLbl="parChTrans1D3" presStyleIdx="0" presStyleCnt="1" custSzX="94285" custSzY="189532"/>
      <dgm:spPr/>
      <dgm:t>
        <a:bodyPr/>
        <a:lstStyle/>
        <a:p>
          <a:endParaRPr lang="zh-CN" altLang="en-US"/>
        </a:p>
      </dgm:t>
    </dgm:pt>
    <dgm:pt modelId="{92068D60-678B-485B-93D1-0EE9D7D673D8}" type="pres">
      <dgm:prSet presAssocID="{FD20B71D-AB83-4BAD-91FE-A528DC0001D7}" presName="hierRoot2" presStyleCnt="0">
        <dgm:presLayoutVars>
          <dgm:hierBranch val="init"/>
        </dgm:presLayoutVars>
      </dgm:prSet>
      <dgm:spPr/>
    </dgm:pt>
    <dgm:pt modelId="{75B9B942-6669-41D3-90DA-E0A376D2078A}" type="pres">
      <dgm:prSet presAssocID="{FD20B71D-AB83-4BAD-91FE-A528DC0001D7}" presName="rootComposite" presStyleCnt="0"/>
      <dgm:spPr/>
    </dgm:pt>
    <dgm:pt modelId="{7AB60580-9FB3-4B71-896B-0C8B2AA842AC}" type="pres">
      <dgm:prSet presAssocID="{FD20B71D-AB83-4BAD-91FE-A528DC0001D7}" presName="rootText" presStyleLbl="node3" presStyleIdx="0" presStyleCnt="1" custScaleX="206228" custScaleY="126300">
        <dgm:presLayoutVars>
          <dgm:chPref val="3"/>
        </dgm:presLayoutVars>
      </dgm:prSet>
      <dgm:spPr/>
      <dgm:t>
        <a:bodyPr/>
        <a:lstStyle/>
        <a:p>
          <a:endParaRPr lang="zh-CN" altLang="en-US"/>
        </a:p>
      </dgm:t>
    </dgm:pt>
    <dgm:pt modelId="{F73AD7FE-AB15-4B1A-A304-3E6FB4962586}" type="pres">
      <dgm:prSet presAssocID="{FD20B71D-AB83-4BAD-91FE-A528DC0001D7}" presName="rootConnector" presStyleLbl="node3" presStyleIdx="0" presStyleCnt="1"/>
      <dgm:spPr/>
      <dgm:t>
        <a:bodyPr/>
        <a:lstStyle/>
        <a:p>
          <a:endParaRPr lang="zh-CN" altLang="en-US"/>
        </a:p>
      </dgm:t>
    </dgm:pt>
    <dgm:pt modelId="{980F2280-C980-4924-ABD2-5D086D3350E6}" type="pres">
      <dgm:prSet presAssocID="{FD20B71D-AB83-4BAD-91FE-A528DC0001D7}" presName="hierChild4" presStyleCnt="0"/>
      <dgm:spPr/>
    </dgm:pt>
    <dgm:pt modelId="{9093C66F-4900-4F26-8F3F-4B93CF24C73B}" type="pres">
      <dgm:prSet presAssocID="{DE5AD6F8-219D-4871-9D8C-FAC0DAD95A0B}" presName="Name37" presStyleLbl="parChTrans1D4" presStyleIdx="0" presStyleCnt="16" custSzX="94285" custSzY="189532"/>
      <dgm:spPr/>
      <dgm:t>
        <a:bodyPr/>
        <a:lstStyle/>
        <a:p>
          <a:endParaRPr lang="zh-CN" altLang="en-US"/>
        </a:p>
      </dgm:t>
    </dgm:pt>
    <dgm:pt modelId="{3FE8083C-6736-49DF-A142-5D3B284EABB0}" type="pres">
      <dgm:prSet presAssocID="{91706065-453C-430D-B91E-316DF37D9CB4}" presName="hierRoot2" presStyleCnt="0">
        <dgm:presLayoutVars>
          <dgm:hierBranch val="init"/>
        </dgm:presLayoutVars>
      </dgm:prSet>
      <dgm:spPr/>
    </dgm:pt>
    <dgm:pt modelId="{14BF9B79-8A9A-425D-B4F5-36B0A955DE1E}" type="pres">
      <dgm:prSet presAssocID="{91706065-453C-430D-B91E-316DF37D9CB4}" presName="rootComposite" presStyleCnt="0"/>
      <dgm:spPr/>
    </dgm:pt>
    <dgm:pt modelId="{CE083267-C81B-4F10-9796-552C266FB082}" type="pres">
      <dgm:prSet presAssocID="{91706065-453C-430D-B91E-316DF37D9CB4}" presName="rootText" presStyleLbl="node4" presStyleIdx="0" presStyleCnt="16" custScaleX="206228" custScaleY="126300">
        <dgm:presLayoutVars>
          <dgm:chPref val="3"/>
        </dgm:presLayoutVars>
      </dgm:prSet>
      <dgm:spPr/>
      <dgm:t>
        <a:bodyPr/>
        <a:lstStyle/>
        <a:p>
          <a:endParaRPr lang="zh-CN" altLang="en-US"/>
        </a:p>
      </dgm:t>
    </dgm:pt>
    <dgm:pt modelId="{BBD8CAC7-04F6-469E-A9BD-72125C88E8A1}" type="pres">
      <dgm:prSet presAssocID="{91706065-453C-430D-B91E-316DF37D9CB4}" presName="rootConnector" presStyleLbl="node4" presStyleIdx="0" presStyleCnt="16"/>
      <dgm:spPr/>
      <dgm:t>
        <a:bodyPr/>
        <a:lstStyle/>
        <a:p>
          <a:endParaRPr lang="zh-CN" altLang="en-US"/>
        </a:p>
      </dgm:t>
    </dgm:pt>
    <dgm:pt modelId="{6C0A4EDE-7493-486D-9817-BBB42FCD9167}" type="pres">
      <dgm:prSet presAssocID="{91706065-453C-430D-B91E-316DF37D9CB4}" presName="hierChild4" presStyleCnt="0"/>
      <dgm:spPr/>
    </dgm:pt>
    <dgm:pt modelId="{2D9A6C59-50BD-41B3-9440-5C92ECA55D61}" type="pres">
      <dgm:prSet presAssocID="{16E970CF-6B57-4A40-B3D4-FDB54EC6EFEF}" presName="Name37" presStyleLbl="parChTrans1D4" presStyleIdx="1" presStyleCnt="16" custSzX="1362247" custSzY="156274"/>
      <dgm:spPr/>
      <dgm:t>
        <a:bodyPr/>
        <a:lstStyle/>
        <a:p>
          <a:endParaRPr lang="zh-CN" altLang="en-US"/>
        </a:p>
      </dgm:t>
    </dgm:pt>
    <dgm:pt modelId="{05A2D5AC-783C-4B5D-9C7E-2614E5524B23}" type="pres">
      <dgm:prSet presAssocID="{46177D0D-6ECF-4929-9219-C0E541BE06DC}" presName="hierRoot2" presStyleCnt="0">
        <dgm:presLayoutVars>
          <dgm:hierBranch val="hang"/>
        </dgm:presLayoutVars>
      </dgm:prSet>
      <dgm:spPr/>
    </dgm:pt>
    <dgm:pt modelId="{49CF26C1-F58D-46AB-BA01-C0E851BC544E}" type="pres">
      <dgm:prSet presAssocID="{46177D0D-6ECF-4929-9219-C0E541BE06DC}" presName="rootComposite" presStyleCnt="0"/>
      <dgm:spPr/>
    </dgm:pt>
    <dgm:pt modelId="{008BB838-CB79-4A6F-9030-A649B85FAE77}" type="pres">
      <dgm:prSet presAssocID="{46177D0D-6ECF-4929-9219-C0E541BE06DC}" presName="rootText" presStyleLbl="node4" presStyleIdx="1" presStyleCnt="16" custScaleX="169173" custScaleY="111822">
        <dgm:presLayoutVars>
          <dgm:chPref val="3"/>
        </dgm:presLayoutVars>
      </dgm:prSet>
      <dgm:spPr/>
      <dgm:t>
        <a:bodyPr/>
        <a:lstStyle/>
        <a:p>
          <a:endParaRPr lang="zh-CN" altLang="en-US"/>
        </a:p>
      </dgm:t>
    </dgm:pt>
    <dgm:pt modelId="{EAF8FC44-B02A-4D08-84D1-97CF044CA7E9}" type="pres">
      <dgm:prSet presAssocID="{46177D0D-6ECF-4929-9219-C0E541BE06DC}" presName="rootConnector" presStyleLbl="node4" presStyleIdx="1" presStyleCnt="16"/>
      <dgm:spPr/>
      <dgm:t>
        <a:bodyPr/>
        <a:lstStyle/>
        <a:p>
          <a:endParaRPr lang="zh-CN" altLang="en-US"/>
        </a:p>
      </dgm:t>
    </dgm:pt>
    <dgm:pt modelId="{959BB024-3D1D-440F-8807-8C96F7012E19}" type="pres">
      <dgm:prSet presAssocID="{46177D0D-6ECF-4929-9219-C0E541BE06DC}" presName="hierChild4" presStyleCnt="0"/>
      <dgm:spPr/>
    </dgm:pt>
    <dgm:pt modelId="{66EF7053-BA32-4DC1-80CB-B7FF88DD5C46}" type="pres">
      <dgm:prSet presAssocID="{72BBCE08-2179-4762-8E29-A5B24F17B376}" presName="Name48" presStyleLbl="parChTrans1D4" presStyleIdx="2" presStyleCnt="16" custSzX="66725" custSzY="332046"/>
      <dgm:spPr/>
      <dgm:t>
        <a:bodyPr/>
        <a:lstStyle/>
        <a:p>
          <a:endParaRPr lang="zh-CN" altLang="en-US"/>
        </a:p>
      </dgm:t>
    </dgm:pt>
    <dgm:pt modelId="{857E86FB-231E-4909-9B1C-B16C7CF17DDA}" type="pres">
      <dgm:prSet presAssocID="{085C5E0B-F6BE-4860-B861-E3994970A391}" presName="hierRoot2" presStyleCnt="0">
        <dgm:presLayoutVars>
          <dgm:hierBranch val="init"/>
        </dgm:presLayoutVars>
      </dgm:prSet>
      <dgm:spPr/>
    </dgm:pt>
    <dgm:pt modelId="{83C11BB2-D448-4F8A-A291-EBC12827A6E6}" type="pres">
      <dgm:prSet presAssocID="{085C5E0B-F6BE-4860-B861-E3994970A391}" presName="rootComposite" presStyleCnt="0"/>
      <dgm:spPr/>
    </dgm:pt>
    <dgm:pt modelId="{FFA4D301-CB8A-4C9B-9035-7DD5D666D626}" type="pres">
      <dgm:prSet presAssocID="{085C5E0B-F6BE-4860-B861-E3994970A391}" presName="rootText" presStyleLbl="node4" presStyleIdx="2" presStyleCnt="16" custScaleX="178035" custScaleY="108212">
        <dgm:presLayoutVars>
          <dgm:chPref val="3"/>
        </dgm:presLayoutVars>
      </dgm:prSet>
      <dgm:spPr/>
      <dgm:t>
        <a:bodyPr/>
        <a:lstStyle/>
        <a:p>
          <a:endParaRPr lang="zh-CN" altLang="en-US"/>
        </a:p>
      </dgm:t>
    </dgm:pt>
    <dgm:pt modelId="{921746A7-443C-49A6-9449-DCC1AF7C0894}" type="pres">
      <dgm:prSet presAssocID="{085C5E0B-F6BE-4860-B861-E3994970A391}" presName="rootConnector" presStyleLbl="node4" presStyleIdx="2" presStyleCnt="16"/>
      <dgm:spPr/>
      <dgm:t>
        <a:bodyPr/>
        <a:lstStyle/>
        <a:p>
          <a:endParaRPr lang="zh-CN" altLang="en-US"/>
        </a:p>
      </dgm:t>
    </dgm:pt>
    <dgm:pt modelId="{EB42B812-5A24-476E-884C-522C0FB48705}" type="pres">
      <dgm:prSet presAssocID="{085C5E0B-F6BE-4860-B861-E3994970A391}" presName="hierChild4" presStyleCnt="0"/>
      <dgm:spPr/>
    </dgm:pt>
    <dgm:pt modelId="{7294854B-7E2A-4B1C-BCE0-5311745B656C}" type="pres">
      <dgm:prSet presAssocID="{085C5E0B-F6BE-4860-B861-E3994970A391}" presName="hierChild5" presStyleCnt="0"/>
      <dgm:spPr/>
    </dgm:pt>
    <dgm:pt modelId="{09B07C9B-30B0-4CB8-A754-2003FA51BF95}" type="pres">
      <dgm:prSet presAssocID="{A6AE83BD-4F55-4947-AA1F-04B7D19B3E26}" presName="Name48" presStyleLbl="parChTrans1D4" presStyleIdx="3" presStyleCnt="16" custSzX="66725" custSzY="332046"/>
      <dgm:spPr/>
      <dgm:t>
        <a:bodyPr/>
        <a:lstStyle/>
        <a:p>
          <a:endParaRPr lang="zh-CN" altLang="en-US"/>
        </a:p>
      </dgm:t>
    </dgm:pt>
    <dgm:pt modelId="{847F8FBC-934B-478A-BC3D-E2CD547C2DC6}" type="pres">
      <dgm:prSet presAssocID="{49255DD7-7815-4A58-91D4-B68FCFCC4763}" presName="hierRoot2" presStyleCnt="0">
        <dgm:presLayoutVars>
          <dgm:hierBranch val="init"/>
        </dgm:presLayoutVars>
      </dgm:prSet>
      <dgm:spPr/>
    </dgm:pt>
    <dgm:pt modelId="{199EA942-5D5A-4330-84D9-B22DF43F7A86}" type="pres">
      <dgm:prSet presAssocID="{49255DD7-7815-4A58-91D4-B68FCFCC4763}" presName="rootComposite" presStyleCnt="0"/>
      <dgm:spPr/>
    </dgm:pt>
    <dgm:pt modelId="{E156AE4F-E5BF-4DF7-B035-2B628561DB2E}" type="pres">
      <dgm:prSet presAssocID="{49255DD7-7815-4A58-91D4-B68FCFCC4763}" presName="rootText" presStyleLbl="node4" presStyleIdx="3" presStyleCnt="16" custScaleX="178035" custScaleY="108212">
        <dgm:presLayoutVars>
          <dgm:chPref val="3"/>
        </dgm:presLayoutVars>
      </dgm:prSet>
      <dgm:spPr/>
      <dgm:t>
        <a:bodyPr/>
        <a:lstStyle/>
        <a:p>
          <a:endParaRPr lang="zh-CN" altLang="en-US"/>
        </a:p>
      </dgm:t>
    </dgm:pt>
    <dgm:pt modelId="{2D5EECEF-402A-4B18-892E-0DE065D9D513}" type="pres">
      <dgm:prSet presAssocID="{49255DD7-7815-4A58-91D4-B68FCFCC4763}" presName="rootConnector" presStyleLbl="node4" presStyleIdx="3" presStyleCnt="16"/>
      <dgm:spPr/>
      <dgm:t>
        <a:bodyPr/>
        <a:lstStyle/>
        <a:p>
          <a:endParaRPr lang="zh-CN" altLang="en-US"/>
        </a:p>
      </dgm:t>
    </dgm:pt>
    <dgm:pt modelId="{680BD7A5-9790-4CCA-949E-1C864254C938}" type="pres">
      <dgm:prSet presAssocID="{49255DD7-7815-4A58-91D4-B68FCFCC4763}" presName="hierChild4" presStyleCnt="0"/>
      <dgm:spPr/>
    </dgm:pt>
    <dgm:pt modelId="{41A194BD-E2F3-41B8-9655-ACDC3520E565}" type="pres">
      <dgm:prSet presAssocID="{49255DD7-7815-4A58-91D4-B68FCFCC4763}" presName="hierChild5" presStyleCnt="0"/>
      <dgm:spPr/>
    </dgm:pt>
    <dgm:pt modelId="{BBC4E9A1-24A0-43F8-916F-5410BA6A8D73}" type="pres">
      <dgm:prSet presAssocID="{0065C7B1-0ECD-4F09-9BEF-6694CEFFE6B4}" presName="Name48" presStyleLbl="parChTrans1D4" presStyleIdx="4" presStyleCnt="16" custSzX="66725" custSzY="843450"/>
      <dgm:spPr/>
      <dgm:t>
        <a:bodyPr/>
        <a:lstStyle/>
        <a:p>
          <a:endParaRPr lang="zh-CN" altLang="en-US"/>
        </a:p>
      </dgm:t>
    </dgm:pt>
    <dgm:pt modelId="{0740A2B4-98D3-4B1F-80D4-C0D0D39FCAA2}" type="pres">
      <dgm:prSet presAssocID="{82D586A7-AE28-477A-B174-3B55D59444EB}" presName="hierRoot2" presStyleCnt="0">
        <dgm:presLayoutVars>
          <dgm:hierBranch val="init"/>
        </dgm:presLayoutVars>
      </dgm:prSet>
      <dgm:spPr/>
    </dgm:pt>
    <dgm:pt modelId="{A117A950-9F1C-48B8-8FA8-987CDD4A87E2}" type="pres">
      <dgm:prSet presAssocID="{82D586A7-AE28-477A-B174-3B55D59444EB}" presName="rootComposite" presStyleCnt="0"/>
      <dgm:spPr/>
    </dgm:pt>
    <dgm:pt modelId="{AEC9C2F4-F9E8-46AC-B139-C254D2FB8B1E}" type="pres">
      <dgm:prSet presAssocID="{82D586A7-AE28-477A-B174-3B55D59444EB}" presName="rootText" presStyleLbl="node4" presStyleIdx="4" presStyleCnt="16" custScaleX="178035" custScaleY="108212">
        <dgm:presLayoutVars>
          <dgm:chPref val="3"/>
        </dgm:presLayoutVars>
      </dgm:prSet>
      <dgm:spPr/>
      <dgm:t>
        <a:bodyPr/>
        <a:lstStyle/>
        <a:p>
          <a:endParaRPr lang="zh-CN" altLang="en-US"/>
        </a:p>
      </dgm:t>
    </dgm:pt>
    <dgm:pt modelId="{32C61E29-CE5B-4BB5-BF40-AB0BF2C2116D}" type="pres">
      <dgm:prSet presAssocID="{82D586A7-AE28-477A-B174-3B55D59444EB}" presName="rootConnector" presStyleLbl="node4" presStyleIdx="4" presStyleCnt="16"/>
      <dgm:spPr/>
      <dgm:t>
        <a:bodyPr/>
        <a:lstStyle/>
        <a:p>
          <a:endParaRPr lang="zh-CN" altLang="en-US"/>
        </a:p>
      </dgm:t>
    </dgm:pt>
    <dgm:pt modelId="{4850643B-C155-4E1B-89C2-245428596580}" type="pres">
      <dgm:prSet presAssocID="{82D586A7-AE28-477A-B174-3B55D59444EB}" presName="hierChild4" presStyleCnt="0"/>
      <dgm:spPr/>
    </dgm:pt>
    <dgm:pt modelId="{038C4A9D-4FC3-4356-8650-85525F78A4D6}" type="pres">
      <dgm:prSet presAssocID="{82D586A7-AE28-477A-B174-3B55D59444EB}" presName="hierChild5" presStyleCnt="0"/>
      <dgm:spPr/>
    </dgm:pt>
    <dgm:pt modelId="{59A3D5CF-F859-4058-B5F1-D4BF04ED1FD5}" type="pres">
      <dgm:prSet presAssocID="{2D9B166E-E715-4787-90D5-6575145A7EE7}" presName="Name48" presStyleLbl="parChTrans1D4" presStyleIdx="5" presStyleCnt="16" custSzX="66725" custSzY="843450"/>
      <dgm:spPr/>
      <dgm:t>
        <a:bodyPr/>
        <a:lstStyle/>
        <a:p>
          <a:endParaRPr lang="zh-CN" altLang="en-US"/>
        </a:p>
      </dgm:t>
    </dgm:pt>
    <dgm:pt modelId="{B6DBAB34-D329-4537-B51D-BB7E700FB95F}" type="pres">
      <dgm:prSet presAssocID="{12232792-73BD-422F-A333-4108280A2970}" presName="hierRoot2" presStyleCnt="0">
        <dgm:presLayoutVars>
          <dgm:hierBranch val="init"/>
        </dgm:presLayoutVars>
      </dgm:prSet>
      <dgm:spPr/>
    </dgm:pt>
    <dgm:pt modelId="{FA949728-1DE4-4AB0-B8F3-C3FF76FB88FD}" type="pres">
      <dgm:prSet presAssocID="{12232792-73BD-422F-A333-4108280A2970}" presName="rootComposite" presStyleCnt="0"/>
      <dgm:spPr/>
    </dgm:pt>
    <dgm:pt modelId="{BB0ED01E-61D0-4C0E-9565-C772CFAC70DA}" type="pres">
      <dgm:prSet presAssocID="{12232792-73BD-422F-A333-4108280A2970}" presName="rootText" presStyleLbl="node4" presStyleIdx="5" presStyleCnt="16" custScaleX="178035" custScaleY="108212">
        <dgm:presLayoutVars>
          <dgm:chPref val="3"/>
        </dgm:presLayoutVars>
      </dgm:prSet>
      <dgm:spPr/>
      <dgm:t>
        <a:bodyPr/>
        <a:lstStyle/>
        <a:p>
          <a:endParaRPr lang="zh-CN" altLang="en-US"/>
        </a:p>
      </dgm:t>
    </dgm:pt>
    <dgm:pt modelId="{AE58FD47-3B87-4C77-8D79-1854227FDE37}" type="pres">
      <dgm:prSet presAssocID="{12232792-73BD-422F-A333-4108280A2970}" presName="rootConnector" presStyleLbl="node4" presStyleIdx="5" presStyleCnt="16"/>
      <dgm:spPr/>
      <dgm:t>
        <a:bodyPr/>
        <a:lstStyle/>
        <a:p>
          <a:endParaRPr lang="zh-CN" altLang="en-US"/>
        </a:p>
      </dgm:t>
    </dgm:pt>
    <dgm:pt modelId="{B5BA9133-E346-4E5E-8664-BD64BC466880}" type="pres">
      <dgm:prSet presAssocID="{12232792-73BD-422F-A333-4108280A2970}" presName="hierChild4" presStyleCnt="0"/>
      <dgm:spPr/>
    </dgm:pt>
    <dgm:pt modelId="{7645CA18-509A-4A4B-83B6-6019841A70E9}" type="pres">
      <dgm:prSet presAssocID="{12232792-73BD-422F-A333-4108280A2970}" presName="hierChild5" presStyleCnt="0"/>
      <dgm:spPr/>
    </dgm:pt>
    <dgm:pt modelId="{48996B26-2D7D-422A-8B1A-BFD86F9E2C8C}" type="pres">
      <dgm:prSet presAssocID="{3B3E440E-BFBB-4C75-A09C-124793B00CE2}" presName="Name48" presStyleLbl="parChTrans1D4" presStyleIdx="6" presStyleCnt="16" custSzX="66725" custSzY="1354854"/>
      <dgm:spPr/>
      <dgm:t>
        <a:bodyPr/>
        <a:lstStyle/>
        <a:p>
          <a:endParaRPr lang="zh-CN" altLang="en-US"/>
        </a:p>
      </dgm:t>
    </dgm:pt>
    <dgm:pt modelId="{DFD9A3AC-DC75-47AB-BBE3-0049E5729C89}" type="pres">
      <dgm:prSet presAssocID="{E8E0A49D-A278-4487-9253-508BAA4C4D40}" presName="hierRoot2" presStyleCnt="0">
        <dgm:presLayoutVars>
          <dgm:hierBranch val="init"/>
        </dgm:presLayoutVars>
      </dgm:prSet>
      <dgm:spPr/>
    </dgm:pt>
    <dgm:pt modelId="{3B827029-DE39-4CEE-96F5-E3268933C241}" type="pres">
      <dgm:prSet presAssocID="{E8E0A49D-A278-4487-9253-508BAA4C4D40}" presName="rootComposite" presStyleCnt="0"/>
      <dgm:spPr/>
    </dgm:pt>
    <dgm:pt modelId="{3F37D986-500F-4A73-96BF-07BDB9C33244}" type="pres">
      <dgm:prSet presAssocID="{E8E0A49D-A278-4487-9253-508BAA4C4D40}" presName="rootText" presStyleLbl="node4" presStyleIdx="6" presStyleCnt="16" custScaleX="178035" custScaleY="108212">
        <dgm:presLayoutVars>
          <dgm:chPref val="3"/>
        </dgm:presLayoutVars>
      </dgm:prSet>
      <dgm:spPr/>
      <dgm:t>
        <a:bodyPr/>
        <a:lstStyle/>
        <a:p>
          <a:endParaRPr lang="zh-CN" altLang="en-US"/>
        </a:p>
      </dgm:t>
    </dgm:pt>
    <dgm:pt modelId="{A2BD1115-70E7-48AC-8930-3D9FE3D2136D}" type="pres">
      <dgm:prSet presAssocID="{E8E0A49D-A278-4487-9253-508BAA4C4D40}" presName="rootConnector" presStyleLbl="node4" presStyleIdx="6" presStyleCnt="16"/>
      <dgm:spPr/>
      <dgm:t>
        <a:bodyPr/>
        <a:lstStyle/>
        <a:p>
          <a:endParaRPr lang="zh-CN" altLang="en-US"/>
        </a:p>
      </dgm:t>
    </dgm:pt>
    <dgm:pt modelId="{7A4670F4-C141-4355-8575-866155A9BEA2}" type="pres">
      <dgm:prSet presAssocID="{E8E0A49D-A278-4487-9253-508BAA4C4D40}" presName="hierChild4" presStyleCnt="0"/>
      <dgm:spPr/>
    </dgm:pt>
    <dgm:pt modelId="{1EAC2786-4B6D-46A8-913E-7E16E1E63FA6}" type="pres">
      <dgm:prSet presAssocID="{E8E0A49D-A278-4487-9253-508BAA4C4D40}" presName="hierChild5" presStyleCnt="0"/>
      <dgm:spPr/>
    </dgm:pt>
    <dgm:pt modelId="{106468FE-59F9-4A84-BD74-000C952A5BB2}" type="pres">
      <dgm:prSet presAssocID="{DA92819A-59B0-425D-9B34-30F9B5BFC1AA}" presName="Name48" presStyleLbl="parChTrans1D4" presStyleIdx="7" presStyleCnt="16" custSzX="66725" custSzY="1354854"/>
      <dgm:spPr/>
      <dgm:t>
        <a:bodyPr/>
        <a:lstStyle/>
        <a:p>
          <a:endParaRPr lang="zh-CN" altLang="en-US"/>
        </a:p>
      </dgm:t>
    </dgm:pt>
    <dgm:pt modelId="{DF0DA317-84FA-42A3-B6B7-803D81E12407}" type="pres">
      <dgm:prSet presAssocID="{FA550B72-5C2E-436D-BA9D-D66E93186185}" presName="hierRoot2" presStyleCnt="0">
        <dgm:presLayoutVars>
          <dgm:hierBranch val="init"/>
        </dgm:presLayoutVars>
      </dgm:prSet>
      <dgm:spPr/>
    </dgm:pt>
    <dgm:pt modelId="{9877F2F4-54D3-4941-A7A0-1523BA71CAFA}" type="pres">
      <dgm:prSet presAssocID="{FA550B72-5C2E-436D-BA9D-D66E93186185}" presName="rootComposite" presStyleCnt="0"/>
      <dgm:spPr/>
    </dgm:pt>
    <dgm:pt modelId="{41985BFD-8A07-4004-B5BC-F9634287BB07}" type="pres">
      <dgm:prSet presAssocID="{FA550B72-5C2E-436D-BA9D-D66E93186185}" presName="rootText" presStyleLbl="node4" presStyleIdx="7" presStyleCnt="16" custScaleX="178035" custScaleY="108212">
        <dgm:presLayoutVars>
          <dgm:chPref val="3"/>
        </dgm:presLayoutVars>
      </dgm:prSet>
      <dgm:spPr/>
      <dgm:t>
        <a:bodyPr/>
        <a:lstStyle/>
        <a:p>
          <a:endParaRPr lang="zh-CN" altLang="en-US"/>
        </a:p>
      </dgm:t>
    </dgm:pt>
    <dgm:pt modelId="{2932E0D8-81FC-426C-9899-996FB3D0234C}" type="pres">
      <dgm:prSet presAssocID="{FA550B72-5C2E-436D-BA9D-D66E93186185}" presName="rootConnector" presStyleLbl="node4" presStyleIdx="7" presStyleCnt="16"/>
      <dgm:spPr/>
      <dgm:t>
        <a:bodyPr/>
        <a:lstStyle/>
        <a:p>
          <a:endParaRPr lang="zh-CN" altLang="en-US"/>
        </a:p>
      </dgm:t>
    </dgm:pt>
    <dgm:pt modelId="{A854929A-CC8E-43D3-BC1B-ED6A1B01F825}" type="pres">
      <dgm:prSet presAssocID="{FA550B72-5C2E-436D-BA9D-D66E93186185}" presName="hierChild4" presStyleCnt="0"/>
      <dgm:spPr/>
    </dgm:pt>
    <dgm:pt modelId="{1BA42719-812F-4C15-BBF3-2313F9D441F7}" type="pres">
      <dgm:prSet presAssocID="{FA550B72-5C2E-436D-BA9D-D66E93186185}" presName="hierChild5" presStyleCnt="0"/>
      <dgm:spPr/>
    </dgm:pt>
    <dgm:pt modelId="{6F38878E-8836-49B3-8F37-8AF8F80AD78C}" type="pres">
      <dgm:prSet presAssocID="{FD3C6935-CB9E-44A8-B803-54CADFB2C1FA}" presName="Name48" presStyleLbl="parChTrans1D4" presStyleIdx="8" presStyleCnt="16" custSzX="66725" custSzY="1866258"/>
      <dgm:spPr/>
      <dgm:t>
        <a:bodyPr/>
        <a:lstStyle/>
        <a:p>
          <a:endParaRPr lang="zh-CN" altLang="en-US"/>
        </a:p>
      </dgm:t>
    </dgm:pt>
    <dgm:pt modelId="{259D9ED7-39FF-4785-9F92-9CB8154A8A87}" type="pres">
      <dgm:prSet presAssocID="{2BD00C3C-529B-4666-AF49-B39E2EB1B085}" presName="hierRoot2" presStyleCnt="0">
        <dgm:presLayoutVars>
          <dgm:hierBranch val="init"/>
        </dgm:presLayoutVars>
      </dgm:prSet>
      <dgm:spPr/>
    </dgm:pt>
    <dgm:pt modelId="{D83F0025-EE6F-4ACD-B6AC-D40D9AAB9CA6}" type="pres">
      <dgm:prSet presAssocID="{2BD00C3C-529B-4666-AF49-B39E2EB1B085}" presName="rootComposite" presStyleCnt="0"/>
      <dgm:spPr/>
    </dgm:pt>
    <dgm:pt modelId="{2B181FC5-7589-43DB-92FE-934AEC72A5A8}" type="pres">
      <dgm:prSet presAssocID="{2BD00C3C-529B-4666-AF49-B39E2EB1B085}" presName="rootText" presStyleLbl="node4" presStyleIdx="8" presStyleCnt="16" custScaleX="178035" custScaleY="108212">
        <dgm:presLayoutVars>
          <dgm:chPref val="3"/>
        </dgm:presLayoutVars>
      </dgm:prSet>
      <dgm:spPr/>
      <dgm:t>
        <a:bodyPr/>
        <a:lstStyle/>
        <a:p>
          <a:endParaRPr lang="zh-CN" altLang="en-US"/>
        </a:p>
      </dgm:t>
    </dgm:pt>
    <dgm:pt modelId="{DE188A3F-DF8E-4E61-8C05-B3ACD5FE6A36}" type="pres">
      <dgm:prSet presAssocID="{2BD00C3C-529B-4666-AF49-B39E2EB1B085}" presName="rootConnector" presStyleLbl="node4" presStyleIdx="8" presStyleCnt="16"/>
      <dgm:spPr/>
      <dgm:t>
        <a:bodyPr/>
        <a:lstStyle/>
        <a:p>
          <a:endParaRPr lang="zh-CN" altLang="en-US"/>
        </a:p>
      </dgm:t>
    </dgm:pt>
    <dgm:pt modelId="{E1C5B971-18BA-4E71-90B2-95201A9BEF2C}" type="pres">
      <dgm:prSet presAssocID="{2BD00C3C-529B-4666-AF49-B39E2EB1B085}" presName="hierChild4" presStyleCnt="0"/>
      <dgm:spPr/>
    </dgm:pt>
    <dgm:pt modelId="{DF2D6941-BCCA-4E48-8C6F-F1D0F9358E52}" type="pres">
      <dgm:prSet presAssocID="{2BD00C3C-529B-4666-AF49-B39E2EB1B085}" presName="hierChild5" presStyleCnt="0"/>
      <dgm:spPr/>
    </dgm:pt>
    <dgm:pt modelId="{AD56F020-8B20-47A2-BAEB-642AF55A5877}" type="pres">
      <dgm:prSet presAssocID="{46177D0D-6ECF-4929-9219-C0E541BE06DC}" presName="hierChild5" presStyleCnt="0"/>
      <dgm:spPr/>
    </dgm:pt>
    <dgm:pt modelId="{151B7EA9-9736-4D9C-9768-1A96097E8BCC}" type="pres">
      <dgm:prSet presAssocID="{E2DDF3B4-B0EE-426F-B5D0-C8CBB9BF4710}" presName="Name37" presStyleLbl="parChTrans1D4" presStyleIdx="9" presStyleCnt="16" custSzX="1362247" custSzY="156274"/>
      <dgm:spPr/>
      <dgm:t>
        <a:bodyPr/>
        <a:lstStyle/>
        <a:p>
          <a:endParaRPr lang="zh-CN" altLang="en-US"/>
        </a:p>
      </dgm:t>
    </dgm:pt>
    <dgm:pt modelId="{111C29FA-4BAC-4F33-85AF-58B009C2BE35}" type="pres">
      <dgm:prSet presAssocID="{DB475E46-D717-4A6F-B393-016D1CAC1DDB}" presName="hierRoot2" presStyleCnt="0">
        <dgm:presLayoutVars>
          <dgm:hierBranch val="hang"/>
        </dgm:presLayoutVars>
      </dgm:prSet>
      <dgm:spPr/>
    </dgm:pt>
    <dgm:pt modelId="{AA4B3717-77EE-4446-8404-F8FE5DBE4A6D}" type="pres">
      <dgm:prSet presAssocID="{DB475E46-D717-4A6F-B393-016D1CAC1DDB}" presName="rootComposite" presStyleCnt="0"/>
      <dgm:spPr/>
    </dgm:pt>
    <dgm:pt modelId="{DC857914-A66A-412C-935D-942CBAC316B8}" type="pres">
      <dgm:prSet presAssocID="{DB475E46-D717-4A6F-B393-016D1CAC1DDB}" presName="rootText" presStyleLbl="node4" presStyleIdx="9" presStyleCnt="16" custScaleX="169173" custScaleY="111822">
        <dgm:presLayoutVars>
          <dgm:chPref val="3"/>
        </dgm:presLayoutVars>
      </dgm:prSet>
      <dgm:spPr/>
      <dgm:t>
        <a:bodyPr/>
        <a:lstStyle/>
        <a:p>
          <a:endParaRPr lang="zh-CN" altLang="en-US"/>
        </a:p>
      </dgm:t>
    </dgm:pt>
    <dgm:pt modelId="{097B4B40-67A9-4974-B85B-027A658131AF}" type="pres">
      <dgm:prSet presAssocID="{DB475E46-D717-4A6F-B393-016D1CAC1DDB}" presName="rootConnector" presStyleLbl="node4" presStyleIdx="9" presStyleCnt="16"/>
      <dgm:spPr/>
      <dgm:t>
        <a:bodyPr/>
        <a:lstStyle/>
        <a:p>
          <a:endParaRPr lang="zh-CN" altLang="en-US"/>
        </a:p>
      </dgm:t>
    </dgm:pt>
    <dgm:pt modelId="{058C87D3-8C76-4888-99F4-5096FA27AA05}" type="pres">
      <dgm:prSet presAssocID="{DB475E46-D717-4A6F-B393-016D1CAC1DDB}" presName="hierChild4" presStyleCnt="0"/>
      <dgm:spPr/>
    </dgm:pt>
    <dgm:pt modelId="{D3B6B26F-2D6F-4F0B-A76F-DEB3E7C70ED0}" type="pres">
      <dgm:prSet presAssocID="{D999EAE2-7310-4048-8254-672671BD85EF}" presName="Name48" presStyleLbl="parChTrans1D4" presStyleIdx="10" presStyleCnt="16" custSzX="154691" custSzY="342315"/>
      <dgm:spPr/>
      <dgm:t>
        <a:bodyPr/>
        <a:lstStyle/>
        <a:p>
          <a:endParaRPr lang="zh-CN" altLang="en-US"/>
        </a:p>
      </dgm:t>
    </dgm:pt>
    <dgm:pt modelId="{53C6CE4B-A4EB-408F-9E86-507623C62394}" type="pres">
      <dgm:prSet presAssocID="{5FD418E9-61C6-4596-A3AB-3A358BB4F25A}" presName="hierRoot2" presStyleCnt="0">
        <dgm:presLayoutVars>
          <dgm:hierBranch val="init"/>
        </dgm:presLayoutVars>
      </dgm:prSet>
      <dgm:spPr/>
    </dgm:pt>
    <dgm:pt modelId="{1C41C936-04CD-464B-B424-AE45BD3A4090}" type="pres">
      <dgm:prSet presAssocID="{5FD418E9-61C6-4596-A3AB-3A358BB4F25A}" presName="rootComposite" presStyleCnt="0"/>
      <dgm:spPr/>
    </dgm:pt>
    <dgm:pt modelId="{5091BB3E-1B97-458E-ABC1-25042A6C34DD}" type="pres">
      <dgm:prSet presAssocID="{5FD418E9-61C6-4596-A3AB-3A358BB4F25A}" presName="rootText" presStyleLbl="node4" presStyleIdx="10" presStyleCnt="16" custScaleX="243976" custScaleY="98396">
        <dgm:presLayoutVars>
          <dgm:chPref val="3"/>
        </dgm:presLayoutVars>
      </dgm:prSet>
      <dgm:spPr/>
      <dgm:t>
        <a:bodyPr/>
        <a:lstStyle/>
        <a:p>
          <a:endParaRPr lang="zh-CN" altLang="en-US"/>
        </a:p>
      </dgm:t>
    </dgm:pt>
    <dgm:pt modelId="{F58554E5-456E-4886-8914-0955496B4522}" type="pres">
      <dgm:prSet presAssocID="{5FD418E9-61C6-4596-A3AB-3A358BB4F25A}" presName="rootConnector" presStyleLbl="node4" presStyleIdx="10" presStyleCnt="16"/>
      <dgm:spPr/>
      <dgm:t>
        <a:bodyPr/>
        <a:lstStyle/>
        <a:p>
          <a:endParaRPr lang="zh-CN" altLang="en-US"/>
        </a:p>
      </dgm:t>
    </dgm:pt>
    <dgm:pt modelId="{E1AB7473-99AE-4242-8015-EB5EEDC0D69B}" type="pres">
      <dgm:prSet presAssocID="{5FD418E9-61C6-4596-A3AB-3A358BB4F25A}" presName="hierChild4" presStyleCnt="0"/>
      <dgm:spPr/>
    </dgm:pt>
    <dgm:pt modelId="{818610D3-3A62-4584-9477-46C9EF29C373}" type="pres">
      <dgm:prSet presAssocID="{5FD418E9-61C6-4596-A3AB-3A358BB4F25A}" presName="hierChild5" presStyleCnt="0"/>
      <dgm:spPr/>
    </dgm:pt>
    <dgm:pt modelId="{3D7FFFF2-8E6B-4848-A956-3AD4E8124409}" type="pres">
      <dgm:prSet presAssocID="{7BCCBFB0-D1F2-4B82-8D7F-1A252A50EA17}" presName="Name48" presStyleLbl="parChTrans1D4" presStyleIdx="11" presStyleCnt="16" custSzX="154691" custSzY="342315"/>
      <dgm:spPr/>
      <dgm:t>
        <a:bodyPr/>
        <a:lstStyle/>
        <a:p>
          <a:endParaRPr lang="zh-CN" altLang="en-US"/>
        </a:p>
      </dgm:t>
    </dgm:pt>
    <dgm:pt modelId="{5D7FEC05-EA18-4E38-9411-156185F0FF1A}" type="pres">
      <dgm:prSet presAssocID="{5930CCEF-8DA4-4A07-B35E-98DD40DF43F2}" presName="hierRoot2" presStyleCnt="0">
        <dgm:presLayoutVars>
          <dgm:hierBranch val="init"/>
        </dgm:presLayoutVars>
      </dgm:prSet>
      <dgm:spPr/>
    </dgm:pt>
    <dgm:pt modelId="{02AE308C-0066-4B0B-B2B8-D5831B80BD26}" type="pres">
      <dgm:prSet presAssocID="{5930CCEF-8DA4-4A07-B35E-98DD40DF43F2}" presName="rootComposite" presStyleCnt="0"/>
      <dgm:spPr/>
    </dgm:pt>
    <dgm:pt modelId="{5A76D80E-ABDA-4AE0-A784-80D518B48F24}" type="pres">
      <dgm:prSet presAssocID="{5930CCEF-8DA4-4A07-B35E-98DD40DF43F2}" presName="rootText" presStyleLbl="node4" presStyleIdx="11" presStyleCnt="16" custScaleX="243976" custScaleY="98396">
        <dgm:presLayoutVars>
          <dgm:chPref val="3"/>
        </dgm:presLayoutVars>
      </dgm:prSet>
      <dgm:spPr/>
      <dgm:t>
        <a:bodyPr/>
        <a:lstStyle/>
        <a:p>
          <a:endParaRPr lang="zh-CN" altLang="en-US"/>
        </a:p>
      </dgm:t>
    </dgm:pt>
    <dgm:pt modelId="{F7C222A7-F93C-4084-9FF3-248E68C1113F}" type="pres">
      <dgm:prSet presAssocID="{5930CCEF-8DA4-4A07-B35E-98DD40DF43F2}" presName="rootConnector" presStyleLbl="node4" presStyleIdx="11" presStyleCnt="16"/>
      <dgm:spPr/>
      <dgm:t>
        <a:bodyPr/>
        <a:lstStyle/>
        <a:p>
          <a:endParaRPr lang="zh-CN" altLang="en-US"/>
        </a:p>
      </dgm:t>
    </dgm:pt>
    <dgm:pt modelId="{4723C7D6-F7C7-4F33-A938-72054FB8B4AF}" type="pres">
      <dgm:prSet presAssocID="{5930CCEF-8DA4-4A07-B35E-98DD40DF43F2}" presName="hierChild4" presStyleCnt="0"/>
      <dgm:spPr/>
    </dgm:pt>
    <dgm:pt modelId="{215DF60F-17B0-414A-B5D0-B713F1D989D5}" type="pres">
      <dgm:prSet presAssocID="{5930CCEF-8DA4-4A07-B35E-98DD40DF43F2}" presName="hierChild5" presStyleCnt="0"/>
      <dgm:spPr/>
    </dgm:pt>
    <dgm:pt modelId="{6D1CCD4F-B305-44F6-B673-26A4F365CDE6}" type="pres">
      <dgm:prSet presAssocID="{135889E9-AF5C-4346-BE76-5DD6F8E2BCEA}" presName="Name48" presStyleLbl="parChTrans1D4" presStyleIdx="12" presStyleCnt="16" custSzX="154691" custSzY="870672"/>
      <dgm:spPr/>
      <dgm:t>
        <a:bodyPr/>
        <a:lstStyle/>
        <a:p>
          <a:endParaRPr lang="zh-CN" altLang="en-US"/>
        </a:p>
      </dgm:t>
    </dgm:pt>
    <dgm:pt modelId="{576C9EF5-6960-48DA-ABE8-515A96B1BD95}" type="pres">
      <dgm:prSet presAssocID="{08DD9CA5-A332-455D-A12A-94A212A24B50}" presName="hierRoot2" presStyleCnt="0">
        <dgm:presLayoutVars>
          <dgm:hierBranch val="init"/>
        </dgm:presLayoutVars>
      </dgm:prSet>
      <dgm:spPr/>
    </dgm:pt>
    <dgm:pt modelId="{C4279841-B400-4DCC-A352-D452A8B35221}" type="pres">
      <dgm:prSet presAssocID="{08DD9CA5-A332-455D-A12A-94A212A24B50}" presName="rootComposite" presStyleCnt="0"/>
      <dgm:spPr/>
    </dgm:pt>
    <dgm:pt modelId="{0B996608-3B3B-4C86-8D31-43BB45D009B5}" type="pres">
      <dgm:prSet presAssocID="{08DD9CA5-A332-455D-A12A-94A212A24B50}" presName="rootText" presStyleLbl="node4" presStyleIdx="12" presStyleCnt="16" custScaleX="243976" custScaleY="98396">
        <dgm:presLayoutVars>
          <dgm:chPref val="3"/>
        </dgm:presLayoutVars>
      </dgm:prSet>
      <dgm:spPr/>
      <dgm:t>
        <a:bodyPr/>
        <a:lstStyle/>
        <a:p>
          <a:endParaRPr lang="zh-CN" altLang="en-US"/>
        </a:p>
      </dgm:t>
    </dgm:pt>
    <dgm:pt modelId="{4A8E3618-4348-404D-B854-F8D4D6ED77CA}" type="pres">
      <dgm:prSet presAssocID="{08DD9CA5-A332-455D-A12A-94A212A24B50}" presName="rootConnector" presStyleLbl="node4" presStyleIdx="12" presStyleCnt="16"/>
      <dgm:spPr/>
      <dgm:t>
        <a:bodyPr/>
        <a:lstStyle/>
        <a:p>
          <a:endParaRPr lang="zh-CN" altLang="en-US"/>
        </a:p>
      </dgm:t>
    </dgm:pt>
    <dgm:pt modelId="{03AFDED3-5350-42A4-9662-B93D8F787D9F}" type="pres">
      <dgm:prSet presAssocID="{08DD9CA5-A332-455D-A12A-94A212A24B50}" presName="hierChild4" presStyleCnt="0"/>
      <dgm:spPr/>
    </dgm:pt>
    <dgm:pt modelId="{52C5951E-5489-4333-995E-8B0E987A551A}" type="pres">
      <dgm:prSet presAssocID="{08DD9CA5-A332-455D-A12A-94A212A24B50}" presName="hierChild5" presStyleCnt="0"/>
      <dgm:spPr/>
    </dgm:pt>
    <dgm:pt modelId="{F00AA32C-0D65-433E-9441-02E561D10E6D}" type="pres">
      <dgm:prSet presAssocID="{61AC7B94-CEB7-443C-87BC-5AB2BD2E308E}" presName="Name48" presStyleLbl="parChTrans1D4" presStyleIdx="13" presStyleCnt="16" custSzX="154691" custSzY="870672"/>
      <dgm:spPr/>
      <dgm:t>
        <a:bodyPr/>
        <a:lstStyle/>
        <a:p>
          <a:endParaRPr lang="zh-CN" altLang="en-US"/>
        </a:p>
      </dgm:t>
    </dgm:pt>
    <dgm:pt modelId="{A5D5BC3F-5FBD-491A-9E12-7E655BC7F148}" type="pres">
      <dgm:prSet presAssocID="{C2B03A72-BEC5-4ADA-83C5-6126706F7889}" presName="hierRoot2" presStyleCnt="0">
        <dgm:presLayoutVars>
          <dgm:hierBranch val="init"/>
        </dgm:presLayoutVars>
      </dgm:prSet>
      <dgm:spPr/>
    </dgm:pt>
    <dgm:pt modelId="{77959458-D709-45FF-8D13-7663A205C94F}" type="pres">
      <dgm:prSet presAssocID="{C2B03A72-BEC5-4ADA-83C5-6126706F7889}" presName="rootComposite" presStyleCnt="0"/>
      <dgm:spPr/>
    </dgm:pt>
    <dgm:pt modelId="{7179B846-E8C6-4AB6-A068-9BDDCCDACA1A}" type="pres">
      <dgm:prSet presAssocID="{C2B03A72-BEC5-4ADA-83C5-6126706F7889}" presName="rootText" presStyleLbl="node4" presStyleIdx="13" presStyleCnt="16" custScaleX="243976" custScaleY="98396">
        <dgm:presLayoutVars>
          <dgm:chPref val="3"/>
        </dgm:presLayoutVars>
      </dgm:prSet>
      <dgm:spPr/>
      <dgm:t>
        <a:bodyPr/>
        <a:lstStyle/>
        <a:p>
          <a:endParaRPr lang="zh-CN" altLang="en-US"/>
        </a:p>
      </dgm:t>
    </dgm:pt>
    <dgm:pt modelId="{07F9695D-CAC0-473A-8A48-5EE02E0AC1FA}" type="pres">
      <dgm:prSet presAssocID="{C2B03A72-BEC5-4ADA-83C5-6126706F7889}" presName="rootConnector" presStyleLbl="node4" presStyleIdx="13" presStyleCnt="16"/>
      <dgm:spPr/>
      <dgm:t>
        <a:bodyPr/>
        <a:lstStyle/>
        <a:p>
          <a:endParaRPr lang="zh-CN" altLang="en-US"/>
        </a:p>
      </dgm:t>
    </dgm:pt>
    <dgm:pt modelId="{B271BFE3-735F-4DA1-998A-F22A57030BD3}" type="pres">
      <dgm:prSet presAssocID="{C2B03A72-BEC5-4ADA-83C5-6126706F7889}" presName="hierChild4" presStyleCnt="0"/>
      <dgm:spPr/>
    </dgm:pt>
    <dgm:pt modelId="{090CD5BD-B388-40FE-81FD-AD4BDB88E022}" type="pres">
      <dgm:prSet presAssocID="{C2B03A72-BEC5-4ADA-83C5-6126706F7889}" presName="hierChild5" presStyleCnt="0"/>
      <dgm:spPr/>
    </dgm:pt>
    <dgm:pt modelId="{9C20A3F6-6481-4012-BD25-2A64249BFEA3}" type="pres">
      <dgm:prSet presAssocID="{167791C4-22BA-4DFD-AEDD-B2AC2994EAF4}" presName="Name48" presStyleLbl="parChTrans1D4" presStyleIdx="14" presStyleCnt="16" custSzX="154691" custSzY="1399029"/>
      <dgm:spPr/>
      <dgm:t>
        <a:bodyPr/>
        <a:lstStyle/>
        <a:p>
          <a:endParaRPr lang="zh-CN" altLang="en-US"/>
        </a:p>
      </dgm:t>
    </dgm:pt>
    <dgm:pt modelId="{FDA5E661-AEE7-4E9C-B926-A8624D8BF4B9}" type="pres">
      <dgm:prSet presAssocID="{5912FD3C-CC95-412F-971D-B640EDB9E858}" presName="hierRoot2" presStyleCnt="0">
        <dgm:presLayoutVars>
          <dgm:hierBranch val="init"/>
        </dgm:presLayoutVars>
      </dgm:prSet>
      <dgm:spPr/>
    </dgm:pt>
    <dgm:pt modelId="{5D8E772E-270D-42FB-A492-791F7F67F2BB}" type="pres">
      <dgm:prSet presAssocID="{5912FD3C-CC95-412F-971D-B640EDB9E858}" presName="rootComposite" presStyleCnt="0"/>
      <dgm:spPr/>
    </dgm:pt>
    <dgm:pt modelId="{946CAC95-063B-4E9D-BBA2-1031AB9BF9C2}" type="pres">
      <dgm:prSet presAssocID="{5912FD3C-CC95-412F-971D-B640EDB9E858}" presName="rootText" presStyleLbl="node4" presStyleIdx="14" presStyleCnt="16" custScaleX="243976" custScaleY="98396">
        <dgm:presLayoutVars>
          <dgm:chPref val="3"/>
        </dgm:presLayoutVars>
      </dgm:prSet>
      <dgm:spPr/>
      <dgm:t>
        <a:bodyPr/>
        <a:lstStyle/>
        <a:p>
          <a:endParaRPr lang="zh-CN" altLang="en-US"/>
        </a:p>
      </dgm:t>
    </dgm:pt>
    <dgm:pt modelId="{B8B85A74-817D-443F-9D94-8D8FEA149CCC}" type="pres">
      <dgm:prSet presAssocID="{5912FD3C-CC95-412F-971D-B640EDB9E858}" presName="rootConnector" presStyleLbl="node4" presStyleIdx="14" presStyleCnt="16"/>
      <dgm:spPr/>
      <dgm:t>
        <a:bodyPr/>
        <a:lstStyle/>
        <a:p>
          <a:endParaRPr lang="zh-CN" altLang="en-US"/>
        </a:p>
      </dgm:t>
    </dgm:pt>
    <dgm:pt modelId="{25F9EF7A-2613-4086-B89A-6E3B6561506F}" type="pres">
      <dgm:prSet presAssocID="{5912FD3C-CC95-412F-971D-B640EDB9E858}" presName="hierChild4" presStyleCnt="0"/>
      <dgm:spPr/>
    </dgm:pt>
    <dgm:pt modelId="{A0C65FE6-702B-44AF-AFBE-24DF143E4068}" type="pres">
      <dgm:prSet presAssocID="{5912FD3C-CC95-412F-971D-B640EDB9E858}" presName="hierChild5" presStyleCnt="0"/>
      <dgm:spPr/>
    </dgm:pt>
    <dgm:pt modelId="{C2C32C2E-F11C-4B25-8BED-E50D22F4C57C}" type="pres">
      <dgm:prSet presAssocID="{09F64F57-72F0-4471-8593-F04D8B4AB2E4}" presName="Name48" presStyleLbl="parChTrans1D4" presStyleIdx="15" presStyleCnt="16" custSzX="154691" custSzY="1399029"/>
      <dgm:spPr/>
      <dgm:t>
        <a:bodyPr/>
        <a:lstStyle/>
        <a:p>
          <a:endParaRPr lang="zh-CN" altLang="en-US"/>
        </a:p>
      </dgm:t>
    </dgm:pt>
    <dgm:pt modelId="{3DC487E0-11AF-49FB-A34C-28793848C9C2}" type="pres">
      <dgm:prSet presAssocID="{A1547A4B-E806-4259-AB3C-EBB8FCA0514C}" presName="hierRoot2" presStyleCnt="0">
        <dgm:presLayoutVars>
          <dgm:hierBranch val="init"/>
        </dgm:presLayoutVars>
      </dgm:prSet>
      <dgm:spPr/>
    </dgm:pt>
    <dgm:pt modelId="{6641C311-016D-4372-B2F6-60BE36F2EC4E}" type="pres">
      <dgm:prSet presAssocID="{A1547A4B-E806-4259-AB3C-EBB8FCA0514C}" presName="rootComposite" presStyleCnt="0"/>
      <dgm:spPr/>
    </dgm:pt>
    <dgm:pt modelId="{676797B5-CEC4-4587-BA6D-9B017AADD12B}" type="pres">
      <dgm:prSet presAssocID="{A1547A4B-E806-4259-AB3C-EBB8FCA0514C}" presName="rootText" presStyleLbl="node4" presStyleIdx="15" presStyleCnt="16" custScaleX="243976" custScaleY="98396">
        <dgm:presLayoutVars>
          <dgm:chPref val="3"/>
        </dgm:presLayoutVars>
      </dgm:prSet>
      <dgm:spPr/>
      <dgm:t>
        <a:bodyPr/>
        <a:lstStyle/>
        <a:p>
          <a:endParaRPr lang="zh-CN" altLang="en-US"/>
        </a:p>
      </dgm:t>
    </dgm:pt>
    <dgm:pt modelId="{4164C423-DB31-4E36-9A03-23ECB1C422A8}" type="pres">
      <dgm:prSet presAssocID="{A1547A4B-E806-4259-AB3C-EBB8FCA0514C}" presName="rootConnector" presStyleLbl="node4" presStyleIdx="15" presStyleCnt="16"/>
      <dgm:spPr/>
      <dgm:t>
        <a:bodyPr/>
        <a:lstStyle/>
        <a:p>
          <a:endParaRPr lang="zh-CN" altLang="en-US"/>
        </a:p>
      </dgm:t>
    </dgm:pt>
    <dgm:pt modelId="{B84BE5D2-B19B-45B0-AE38-E30C7D690B53}" type="pres">
      <dgm:prSet presAssocID="{A1547A4B-E806-4259-AB3C-EBB8FCA0514C}" presName="hierChild4" presStyleCnt="0"/>
      <dgm:spPr/>
    </dgm:pt>
    <dgm:pt modelId="{1972EEEA-3D50-4AC8-9D5D-02DC4433FBEE}" type="pres">
      <dgm:prSet presAssocID="{A1547A4B-E806-4259-AB3C-EBB8FCA0514C}" presName="hierChild5" presStyleCnt="0"/>
      <dgm:spPr/>
    </dgm:pt>
    <dgm:pt modelId="{6FB8C8BB-C693-430B-8F5A-62BE4719AA4D}" type="pres">
      <dgm:prSet presAssocID="{DB475E46-D717-4A6F-B393-016D1CAC1DDB}" presName="hierChild5" presStyleCnt="0"/>
      <dgm:spPr/>
    </dgm:pt>
    <dgm:pt modelId="{101D39FC-0C12-454D-A260-5370BC4D49BB}" type="pres">
      <dgm:prSet presAssocID="{91706065-453C-430D-B91E-316DF37D9CB4}" presName="hierChild5" presStyleCnt="0"/>
      <dgm:spPr/>
    </dgm:pt>
    <dgm:pt modelId="{19C4395D-5DB1-4705-B2F2-C18501E02F6A}" type="pres">
      <dgm:prSet presAssocID="{FD20B71D-AB83-4BAD-91FE-A528DC0001D7}" presName="hierChild5" presStyleCnt="0"/>
      <dgm:spPr/>
    </dgm:pt>
    <dgm:pt modelId="{14F5B546-70A0-4545-9F71-CDAA8E858A70}" type="pres">
      <dgm:prSet presAssocID="{8F6C2B44-B321-4C07-B8DB-2C3B0A39E02F}" presName="hierChild5" presStyleCnt="0"/>
      <dgm:spPr/>
    </dgm:pt>
    <dgm:pt modelId="{CEEA1B0E-8542-4E62-BD52-38CECAE9EA89}" type="pres">
      <dgm:prSet presAssocID="{9F55CA22-7E47-4B75-BAD3-90575BD71D9F}" presName="hierChild3" presStyleCnt="0"/>
      <dgm:spPr/>
    </dgm:pt>
    <dgm:pt modelId="{9EDAAA35-2D10-48D0-9FA9-D6CF9A07EE88}" type="pres">
      <dgm:prSet presAssocID="{98E40737-3A3D-4F05-9C32-E8180A06F311}" presName="Name111" presStyleLbl="parChTrans1D2" presStyleIdx="1" presStyleCnt="3" custSzX="94285" custSzY="415608"/>
      <dgm:spPr/>
      <dgm:t>
        <a:bodyPr/>
        <a:lstStyle/>
        <a:p>
          <a:endParaRPr lang="zh-CN" altLang="en-US"/>
        </a:p>
      </dgm:t>
    </dgm:pt>
    <dgm:pt modelId="{20591AB7-BD5D-47B8-94CC-B17F1AFEF533}" type="pres">
      <dgm:prSet presAssocID="{34B3BA89-1B91-4B0E-808A-05836B3433D6}" presName="hierRoot3" presStyleCnt="0">
        <dgm:presLayoutVars>
          <dgm:hierBranch val="init"/>
        </dgm:presLayoutVars>
      </dgm:prSet>
      <dgm:spPr/>
    </dgm:pt>
    <dgm:pt modelId="{B9F83ED0-F1CC-4AB8-8582-2E14247B8A4C}" type="pres">
      <dgm:prSet presAssocID="{34B3BA89-1B91-4B0E-808A-05836B3433D6}" presName="rootComposite3" presStyleCnt="0"/>
      <dgm:spPr/>
    </dgm:pt>
    <dgm:pt modelId="{0A87A79C-9B3A-48EF-99E9-6C1B94956101}" type="pres">
      <dgm:prSet presAssocID="{34B3BA89-1B91-4B0E-808A-05836B3433D6}" presName="rootText3" presStyleLbl="asst1" presStyleIdx="0" presStyleCnt="2" custScaleX="206228" custScaleY="126300">
        <dgm:presLayoutVars>
          <dgm:chPref val="3"/>
        </dgm:presLayoutVars>
      </dgm:prSet>
      <dgm:spPr/>
      <dgm:t>
        <a:bodyPr/>
        <a:lstStyle/>
        <a:p>
          <a:endParaRPr lang="zh-CN" altLang="en-US"/>
        </a:p>
      </dgm:t>
    </dgm:pt>
    <dgm:pt modelId="{76EA66ED-4808-4ED1-87B0-50A26B0086DD}" type="pres">
      <dgm:prSet presAssocID="{34B3BA89-1B91-4B0E-808A-05836B3433D6}" presName="rootConnector3" presStyleLbl="asst1" presStyleIdx="0" presStyleCnt="2"/>
      <dgm:spPr/>
      <dgm:t>
        <a:bodyPr/>
        <a:lstStyle/>
        <a:p>
          <a:endParaRPr lang="zh-CN" altLang="en-US"/>
        </a:p>
      </dgm:t>
    </dgm:pt>
    <dgm:pt modelId="{589669ED-07C3-4C59-86AD-556CF9FC8B03}" type="pres">
      <dgm:prSet presAssocID="{34B3BA89-1B91-4B0E-808A-05836B3433D6}" presName="hierChild6" presStyleCnt="0"/>
      <dgm:spPr/>
    </dgm:pt>
    <dgm:pt modelId="{B383FC34-41F0-4968-99C0-CE6B08BC78B0}" type="pres">
      <dgm:prSet presAssocID="{34B3BA89-1B91-4B0E-808A-05836B3433D6}" presName="hierChild7" presStyleCnt="0"/>
      <dgm:spPr/>
    </dgm:pt>
    <dgm:pt modelId="{114281C8-1D91-4748-BF18-CF90689EA9AD}" type="pres">
      <dgm:prSet presAssocID="{28493D39-79A0-4D21-A443-19DAFDF26FE7}" presName="Name111" presStyleLbl="parChTrans1D2" presStyleIdx="2" presStyleCnt="3" custSzX="94285" custSzY="415608"/>
      <dgm:spPr/>
      <dgm:t>
        <a:bodyPr/>
        <a:lstStyle/>
        <a:p>
          <a:endParaRPr lang="zh-CN" altLang="en-US"/>
        </a:p>
      </dgm:t>
    </dgm:pt>
    <dgm:pt modelId="{16F02219-8B8D-4122-9CD0-2B3F2F2B2899}" type="pres">
      <dgm:prSet presAssocID="{CD3BDC18-A1C4-4E05-9DF8-00EB7C7424D8}" presName="hierRoot3" presStyleCnt="0">
        <dgm:presLayoutVars>
          <dgm:hierBranch val="init"/>
        </dgm:presLayoutVars>
      </dgm:prSet>
      <dgm:spPr/>
    </dgm:pt>
    <dgm:pt modelId="{40F09B93-68A2-4930-A364-884E8DCC6B1C}" type="pres">
      <dgm:prSet presAssocID="{CD3BDC18-A1C4-4E05-9DF8-00EB7C7424D8}" presName="rootComposite3" presStyleCnt="0"/>
      <dgm:spPr/>
    </dgm:pt>
    <dgm:pt modelId="{D8690EFB-D5BE-4FFE-B126-ECD20B579B42}" type="pres">
      <dgm:prSet presAssocID="{CD3BDC18-A1C4-4E05-9DF8-00EB7C7424D8}" presName="rootText3" presStyleLbl="asst1" presStyleIdx="1" presStyleCnt="2" custScaleX="206228" custScaleY="126300">
        <dgm:presLayoutVars>
          <dgm:chPref val="3"/>
        </dgm:presLayoutVars>
      </dgm:prSet>
      <dgm:spPr/>
      <dgm:t>
        <a:bodyPr/>
        <a:lstStyle/>
        <a:p>
          <a:endParaRPr lang="zh-CN" altLang="en-US"/>
        </a:p>
      </dgm:t>
    </dgm:pt>
    <dgm:pt modelId="{7355709F-396D-4E7B-92C8-B4F4102D2EA5}" type="pres">
      <dgm:prSet presAssocID="{CD3BDC18-A1C4-4E05-9DF8-00EB7C7424D8}" presName="rootConnector3" presStyleLbl="asst1" presStyleIdx="1" presStyleCnt="2"/>
      <dgm:spPr/>
      <dgm:t>
        <a:bodyPr/>
        <a:lstStyle/>
        <a:p>
          <a:endParaRPr lang="zh-CN" altLang="en-US"/>
        </a:p>
      </dgm:t>
    </dgm:pt>
    <dgm:pt modelId="{62E9A2C8-CBF1-44A5-AEC4-473408DC9BDF}" type="pres">
      <dgm:prSet presAssocID="{CD3BDC18-A1C4-4E05-9DF8-00EB7C7424D8}" presName="hierChild6" presStyleCnt="0"/>
      <dgm:spPr/>
    </dgm:pt>
    <dgm:pt modelId="{5A4E79BB-3917-4288-AA00-F13F98F52805}" type="pres">
      <dgm:prSet presAssocID="{CD3BDC18-A1C4-4E05-9DF8-00EB7C7424D8}" presName="hierChild7" presStyleCnt="0"/>
      <dgm:spPr/>
    </dgm:pt>
  </dgm:ptLst>
  <dgm:cxnLst>
    <dgm:cxn modelId="{966978A6-9493-4FCB-B608-B1C388D75613}" srcId="{46177D0D-6ECF-4929-9219-C0E541BE06DC}" destId="{2BD00C3C-529B-4666-AF49-B39E2EB1B085}" srcOrd="6" destOrd="0" parTransId="{FD3C6935-CB9E-44A8-B803-54CADFB2C1FA}" sibTransId="{43F1DC60-C251-4E3A-B9BD-B0D7BD44BCCB}"/>
    <dgm:cxn modelId="{EA31D009-BEEC-4EED-806E-3182ECD0DCD3}" type="presOf" srcId="{0065C7B1-0ECD-4F09-9BEF-6694CEFFE6B4}" destId="{BBC4E9A1-24A0-43F8-916F-5410BA6A8D73}" srcOrd="0" destOrd="0" presId="urn:microsoft.com/office/officeart/2005/8/layout/orgChart1"/>
    <dgm:cxn modelId="{95AECBD3-838C-4BD0-91C5-9BBC9A9BB9F8}" type="presOf" srcId="{8F6C2B44-B321-4C07-B8DB-2C3B0A39E02F}" destId="{96FCBAE1-C714-464A-91B1-BDF72F057762}" srcOrd="1" destOrd="0" presId="urn:microsoft.com/office/officeart/2005/8/layout/orgChart1"/>
    <dgm:cxn modelId="{B6688508-7F3C-456E-B11F-42515B40D29A}" type="presOf" srcId="{3B3E440E-BFBB-4C75-A09C-124793B00CE2}" destId="{48996B26-2D7D-422A-8B1A-BFD86F9E2C8C}" srcOrd="0" destOrd="0" presId="urn:microsoft.com/office/officeart/2005/8/layout/orgChart1"/>
    <dgm:cxn modelId="{2214E22A-EC2D-40C8-8842-5B0AED696C5D}" type="presOf" srcId="{46177D0D-6ECF-4929-9219-C0E541BE06DC}" destId="{008BB838-CB79-4A6F-9030-A649B85FAE77}" srcOrd="0" destOrd="0" presId="urn:microsoft.com/office/officeart/2005/8/layout/orgChart1"/>
    <dgm:cxn modelId="{C4C95463-3016-4792-B53F-59B47C5AE30E}" type="presOf" srcId="{FA550B72-5C2E-436D-BA9D-D66E93186185}" destId="{2932E0D8-81FC-426C-9899-996FB3D0234C}" srcOrd="1" destOrd="0" presId="urn:microsoft.com/office/officeart/2005/8/layout/orgChart1"/>
    <dgm:cxn modelId="{022DC24A-8AFA-48B1-AA11-191B31AA405C}" srcId="{DB475E46-D717-4A6F-B393-016D1CAC1DDB}" destId="{A1547A4B-E806-4259-AB3C-EBB8FCA0514C}" srcOrd="5" destOrd="0" parTransId="{09F64F57-72F0-4471-8593-F04D8B4AB2E4}" sibTransId="{4063AF81-CC05-4998-9887-39B963D16A37}"/>
    <dgm:cxn modelId="{61C2A7E4-BA1A-4C2D-8532-87075363E161}" srcId="{46177D0D-6ECF-4929-9219-C0E541BE06DC}" destId="{49255DD7-7815-4A58-91D4-B68FCFCC4763}" srcOrd="1" destOrd="0" parTransId="{A6AE83BD-4F55-4947-AA1F-04B7D19B3E26}" sibTransId="{CEFF383F-74D8-47B0-B302-146DFB171906}"/>
    <dgm:cxn modelId="{D3B49F1C-F24E-44EC-8915-FBF3AABA560A}" type="presOf" srcId="{09F64F57-72F0-4471-8593-F04D8B4AB2E4}" destId="{C2C32C2E-F11C-4B25-8BED-E50D22F4C57C}" srcOrd="0" destOrd="0" presId="urn:microsoft.com/office/officeart/2005/8/layout/orgChart1"/>
    <dgm:cxn modelId="{DF18EF2D-5CC9-4039-8642-36D56D32A6E1}" srcId="{DB475E46-D717-4A6F-B393-016D1CAC1DDB}" destId="{C2B03A72-BEC5-4ADA-83C5-6126706F7889}" srcOrd="3" destOrd="0" parTransId="{61AC7B94-CEB7-443C-87BC-5AB2BD2E308E}" sibTransId="{FABC8215-6F79-4853-8A3E-3C8ED76A3C4E}"/>
    <dgm:cxn modelId="{45781C42-1669-42D5-9578-C6CDFC9BF8AC}" type="presOf" srcId="{7BCCBFB0-D1F2-4B82-8D7F-1A252A50EA17}" destId="{3D7FFFF2-8E6B-4848-A956-3AD4E8124409}" srcOrd="0" destOrd="0" presId="urn:microsoft.com/office/officeart/2005/8/layout/orgChart1"/>
    <dgm:cxn modelId="{7E64B8B7-12CB-4310-AEEA-1610A14F91B3}" type="presOf" srcId="{5FD418E9-61C6-4596-A3AB-3A358BB4F25A}" destId="{5091BB3E-1B97-458E-ABC1-25042A6C34DD}" srcOrd="0" destOrd="0" presId="urn:microsoft.com/office/officeart/2005/8/layout/orgChart1"/>
    <dgm:cxn modelId="{4A98EAED-685B-43FD-B2C1-DEBE65728164}" type="presOf" srcId="{12232792-73BD-422F-A333-4108280A2970}" destId="{BB0ED01E-61D0-4C0E-9565-C772CFAC70DA}" srcOrd="0" destOrd="0" presId="urn:microsoft.com/office/officeart/2005/8/layout/orgChart1"/>
    <dgm:cxn modelId="{FD8F23DB-7E63-4F40-9C37-A09B482911C9}" type="presOf" srcId="{FD20B71D-AB83-4BAD-91FE-A528DC0001D7}" destId="{F73AD7FE-AB15-4B1A-A304-3E6FB4962586}" srcOrd="1" destOrd="0" presId="urn:microsoft.com/office/officeart/2005/8/layout/orgChart1"/>
    <dgm:cxn modelId="{A22F3640-8CC1-4179-9CFE-DB0D7F1AFE55}" type="presOf" srcId="{FD20B71D-AB83-4BAD-91FE-A528DC0001D7}" destId="{7AB60580-9FB3-4B71-896B-0C8B2AA842AC}" srcOrd="0" destOrd="0" presId="urn:microsoft.com/office/officeart/2005/8/layout/orgChart1"/>
    <dgm:cxn modelId="{EF94A37D-093F-4F26-93CA-D3088BA62C33}" type="presOf" srcId="{08DD9CA5-A332-455D-A12A-94A212A24B50}" destId="{0B996608-3B3B-4C86-8D31-43BB45D009B5}" srcOrd="0" destOrd="0" presId="urn:microsoft.com/office/officeart/2005/8/layout/orgChart1"/>
    <dgm:cxn modelId="{35D7D37C-9FBD-46CB-BC60-1D28C8FB44A3}" srcId="{EB829E98-007B-4051-8E42-4298D862004D}" destId="{9F55CA22-7E47-4B75-BAD3-90575BD71D9F}" srcOrd="0" destOrd="0" parTransId="{7D90DF20-3D34-478F-B377-257F14447B3D}" sibTransId="{7B6D1685-842A-47A8-B14E-6333955B7C6D}"/>
    <dgm:cxn modelId="{8C8E295B-BAD7-4A9A-9BE1-05467529F891}" srcId="{46177D0D-6ECF-4929-9219-C0E541BE06DC}" destId="{085C5E0B-F6BE-4860-B861-E3994970A391}" srcOrd="0" destOrd="0" parTransId="{72BBCE08-2179-4762-8E29-A5B24F17B376}" sibTransId="{C7068292-8A7F-4244-B492-5981BF4AFAF3}"/>
    <dgm:cxn modelId="{EBA855D5-91D9-4D6C-8517-F87BDA2AFF5A}" type="presOf" srcId="{5912FD3C-CC95-412F-971D-B640EDB9E858}" destId="{B8B85A74-817D-443F-9D94-8D8FEA149CCC}" srcOrd="1" destOrd="0" presId="urn:microsoft.com/office/officeart/2005/8/layout/orgChart1"/>
    <dgm:cxn modelId="{7C16D2CA-21BE-49B6-951A-608F7EE63109}" type="presOf" srcId="{90366731-7A92-41B8-9AE5-B4154A2B8EE1}" destId="{DB3AC81F-2762-4FEE-8E04-04B7042EF7E7}" srcOrd="0" destOrd="0" presId="urn:microsoft.com/office/officeart/2005/8/layout/orgChart1"/>
    <dgm:cxn modelId="{4D07F0BC-CE81-4094-9DF8-12103CF138D1}" srcId="{DB475E46-D717-4A6F-B393-016D1CAC1DDB}" destId="{5FD418E9-61C6-4596-A3AB-3A358BB4F25A}" srcOrd="0" destOrd="0" parTransId="{D999EAE2-7310-4048-8254-672671BD85EF}" sibTransId="{BA7C3E00-F1FC-4338-844F-3DF83AD0B9B5}"/>
    <dgm:cxn modelId="{166EAE3B-F52F-4896-B3D8-21AEA8905443}" type="presOf" srcId="{DE5AD6F8-219D-4871-9D8C-FAC0DAD95A0B}" destId="{9093C66F-4900-4F26-8F3F-4B93CF24C73B}" srcOrd="0" destOrd="0" presId="urn:microsoft.com/office/officeart/2005/8/layout/orgChart1"/>
    <dgm:cxn modelId="{39B7516E-65EE-4656-9893-AD1CB0D3CFF0}" type="presOf" srcId="{61AC7B94-CEB7-443C-87BC-5AB2BD2E308E}" destId="{F00AA32C-0D65-433E-9441-02E561D10E6D}" srcOrd="0" destOrd="0" presId="urn:microsoft.com/office/officeart/2005/8/layout/orgChart1"/>
    <dgm:cxn modelId="{F548BE87-3CCC-49F1-B28F-9380287A8980}" srcId="{FD20B71D-AB83-4BAD-91FE-A528DC0001D7}" destId="{91706065-453C-430D-B91E-316DF37D9CB4}" srcOrd="0" destOrd="0" parTransId="{DE5AD6F8-219D-4871-9D8C-FAC0DAD95A0B}" sibTransId="{7DA040E0-7F2E-49D3-9F88-81A597F9FE36}"/>
    <dgm:cxn modelId="{2653E806-D8F1-4A37-8149-5805084AE561}" type="presOf" srcId="{72BBCE08-2179-4762-8E29-A5B24F17B376}" destId="{66EF7053-BA32-4DC1-80CB-B7FF88DD5C46}" srcOrd="0" destOrd="0" presId="urn:microsoft.com/office/officeart/2005/8/layout/orgChart1"/>
    <dgm:cxn modelId="{0082C705-AA10-4D38-AB2B-15A1E46115AA}" type="presOf" srcId="{A6AE83BD-4F55-4947-AA1F-04B7D19B3E26}" destId="{09B07C9B-30B0-4CB8-A754-2003FA51BF95}" srcOrd="0" destOrd="0" presId="urn:microsoft.com/office/officeart/2005/8/layout/orgChart1"/>
    <dgm:cxn modelId="{710FC621-DD52-410F-AEE7-DF44ABBB6B1D}" type="presOf" srcId="{98E40737-3A3D-4F05-9C32-E8180A06F311}" destId="{9EDAAA35-2D10-48D0-9FA9-D6CF9A07EE88}" srcOrd="0" destOrd="0" presId="urn:microsoft.com/office/officeart/2005/8/layout/orgChart1"/>
    <dgm:cxn modelId="{6956145F-69B0-44EE-B86A-B936EA02508D}" type="presOf" srcId="{82D586A7-AE28-477A-B174-3B55D59444EB}" destId="{AEC9C2F4-F9E8-46AC-B139-C254D2FB8B1E}" srcOrd="0" destOrd="0" presId="urn:microsoft.com/office/officeart/2005/8/layout/orgChart1"/>
    <dgm:cxn modelId="{5C619915-076B-4229-86A7-CC82840C1A9F}" type="presOf" srcId="{08DD9CA5-A332-455D-A12A-94A212A24B50}" destId="{4A8E3618-4348-404D-B854-F8D4D6ED77CA}" srcOrd="1" destOrd="0" presId="urn:microsoft.com/office/officeart/2005/8/layout/orgChart1"/>
    <dgm:cxn modelId="{B5CDE472-1BF7-4571-AB10-3A8F6C92B610}" type="presOf" srcId="{EB829E98-007B-4051-8E42-4298D862004D}" destId="{9CAB179F-0526-435D-9A7B-8629BE0332BD}" srcOrd="0" destOrd="0" presId="urn:microsoft.com/office/officeart/2005/8/layout/orgChart1"/>
    <dgm:cxn modelId="{84234FBF-3352-489E-BAB8-26D41BB2DA08}" type="presOf" srcId="{FA550B72-5C2E-436D-BA9D-D66E93186185}" destId="{41985BFD-8A07-4004-B5BC-F9634287BB07}" srcOrd="0" destOrd="0" presId="urn:microsoft.com/office/officeart/2005/8/layout/orgChart1"/>
    <dgm:cxn modelId="{AB0C7547-4F71-4657-AF85-D61F907FA53F}" type="presOf" srcId="{12232792-73BD-422F-A333-4108280A2970}" destId="{AE58FD47-3B87-4C77-8D79-1854227FDE37}" srcOrd="1" destOrd="0" presId="urn:microsoft.com/office/officeart/2005/8/layout/orgChart1"/>
    <dgm:cxn modelId="{C6ECD854-7DA7-48CF-BB67-C6A4B5065D26}" type="presOf" srcId="{FD3C6935-CB9E-44A8-B803-54CADFB2C1FA}" destId="{6F38878E-8836-49B3-8F37-8AF8F80AD78C}" srcOrd="0" destOrd="0" presId="urn:microsoft.com/office/officeart/2005/8/layout/orgChart1"/>
    <dgm:cxn modelId="{2BB6EC94-4E0C-4F5A-9FD7-410F4188C4F8}" type="presOf" srcId="{5FD418E9-61C6-4596-A3AB-3A358BB4F25A}" destId="{F58554E5-456E-4886-8914-0955496B4522}" srcOrd="1" destOrd="0" presId="urn:microsoft.com/office/officeart/2005/8/layout/orgChart1"/>
    <dgm:cxn modelId="{45A9CCB8-667C-468D-AAA6-00068C3CB26F}" type="presOf" srcId="{167791C4-22BA-4DFD-AEDD-B2AC2994EAF4}" destId="{9C20A3F6-6481-4012-BD25-2A64249BFEA3}" srcOrd="0" destOrd="0" presId="urn:microsoft.com/office/officeart/2005/8/layout/orgChart1"/>
    <dgm:cxn modelId="{F99BD47B-7D7A-4A7A-B296-83F1A8BED0D2}" type="presOf" srcId="{91706065-453C-430D-B91E-316DF37D9CB4}" destId="{CE083267-C81B-4F10-9796-552C266FB082}" srcOrd="0" destOrd="0" presId="urn:microsoft.com/office/officeart/2005/8/layout/orgChart1"/>
    <dgm:cxn modelId="{759BB360-F4E7-4788-9376-9317585C182C}" srcId="{DB475E46-D717-4A6F-B393-016D1CAC1DDB}" destId="{5930CCEF-8DA4-4A07-B35E-98DD40DF43F2}" srcOrd="1" destOrd="0" parTransId="{7BCCBFB0-D1F2-4B82-8D7F-1A252A50EA17}" sibTransId="{A262B9D8-58D5-4104-A0F5-48CB7D527E5C}"/>
    <dgm:cxn modelId="{EB036808-4CFD-4EEA-873F-1BA4D0158295}" srcId="{46177D0D-6ECF-4929-9219-C0E541BE06DC}" destId="{FA550B72-5C2E-436D-BA9D-D66E93186185}" srcOrd="5" destOrd="0" parTransId="{DA92819A-59B0-425D-9B34-30F9B5BFC1AA}" sibTransId="{49B875F1-DF0F-4E83-B4C7-BE01D5258D59}"/>
    <dgm:cxn modelId="{E725A380-F854-4CAD-AAF0-15F2F89CA036}" type="presOf" srcId="{9F55CA22-7E47-4B75-BAD3-90575BD71D9F}" destId="{54F0CFC9-8D98-413E-861A-B94C7968DB4D}" srcOrd="0" destOrd="0" presId="urn:microsoft.com/office/officeart/2005/8/layout/orgChart1"/>
    <dgm:cxn modelId="{C2699AAD-0F03-44CB-A0CE-2A4CC96A9C16}" srcId="{8F6C2B44-B321-4C07-B8DB-2C3B0A39E02F}" destId="{FD20B71D-AB83-4BAD-91FE-A528DC0001D7}" srcOrd="0" destOrd="0" parTransId="{666E064A-2D15-4675-9826-820D69D8EC6D}" sibTransId="{18E7A540-2565-44B2-922E-BFC0451266F5}"/>
    <dgm:cxn modelId="{6C672803-440D-4F23-83B1-42DF9022B466}" type="presOf" srcId="{C2B03A72-BEC5-4ADA-83C5-6126706F7889}" destId="{07F9695D-CAC0-473A-8A48-5EE02E0AC1FA}" srcOrd="1" destOrd="0" presId="urn:microsoft.com/office/officeart/2005/8/layout/orgChart1"/>
    <dgm:cxn modelId="{C558D965-E181-40DB-9A32-A1437B6E78BA}" type="presOf" srcId="{9F55CA22-7E47-4B75-BAD3-90575BD71D9F}" destId="{B64F3A5E-C8F9-407B-92C2-FDA1F23FC25C}" srcOrd="1" destOrd="0" presId="urn:microsoft.com/office/officeart/2005/8/layout/orgChart1"/>
    <dgm:cxn modelId="{98361D3F-DF74-4C37-8CA4-4D264BCFDF06}" type="presOf" srcId="{49255DD7-7815-4A58-91D4-B68FCFCC4763}" destId="{E156AE4F-E5BF-4DF7-B035-2B628561DB2E}" srcOrd="0" destOrd="0" presId="urn:microsoft.com/office/officeart/2005/8/layout/orgChart1"/>
    <dgm:cxn modelId="{4A22ACAE-0CBF-4537-9FFE-B7DADF789ABF}" type="presOf" srcId="{E8E0A49D-A278-4487-9253-508BAA4C4D40}" destId="{A2BD1115-70E7-48AC-8930-3D9FE3D2136D}" srcOrd="1" destOrd="0" presId="urn:microsoft.com/office/officeart/2005/8/layout/orgChart1"/>
    <dgm:cxn modelId="{3AE34E78-58A3-4DCA-B933-DC0003220FF7}" type="presOf" srcId="{28493D39-79A0-4D21-A443-19DAFDF26FE7}" destId="{114281C8-1D91-4748-BF18-CF90689EA9AD}" srcOrd="0" destOrd="0" presId="urn:microsoft.com/office/officeart/2005/8/layout/orgChart1"/>
    <dgm:cxn modelId="{7E18FC31-648E-47C4-8E2C-4E1A45E338B0}" srcId="{9F55CA22-7E47-4B75-BAD3-90575BD71D9F}" destId="{CD3BDC18-A1C4-4E05-9DF8-00EB7C7424D8}" srcOrd="1" destOrd="0" parTransId="{28493D39-79A0-4D21-A443-19DAFDF26FE7}" sibTransId="{3B1523DB-FAC0-40EF-B1FC-7912025C74F9}"/>
    <dgm:cxn modelId="{E2FF7320-36C5-4A80-85CB-3768AABDFB4C}" type="presOf" srcId="{CD3BDC18-A1C4-4E05-9DF8-00EB7C7424D8}" destId="{7355709F-396D-4E7B-92C8-B4F4102D2EA5}" srcOrd="1" destOrd="0" presId="urn:microsoft.com/office/officeart/2005/8/layout/orgChart1"/>
    <dgm:cxn modelId="{0297E1F8-A563-4C25-A8F8-64BEDDD3D34B}" srcId="{46177D0D-6ECF-4929-9219-C0E541BE06DC}" destId="{12232792-73BD-422F-A333-4108280A2970}" srcOrd="3" destOrd="0" parTransId="{2D9B166E-E715-4787-90D5-6575145A7EE7}" sibTransId="{26EE0E74-5783-48AF-989F-EDD86E7842F8}"/>
    <dgm:cxn modelId="{F200ED4C-A076-4927-BFDD-886ED06067BE}" srcId="{DB475E46-D717-4A6F-B393-016D1CAC1DDB}" destId="{5912FD3C-CC95-412F-971D-B640EDB9E858}" srcOrd="4" destOrd="0" parTransId="{167791C4-22BA-4DFD-AEDD-B2AC2994EAF4}" sibTransId="{DAFD41BB-8162-44A4-84EC-52F36327FD0F}"/>
    <dgm:cxn modelId="{0199E1F7-D0A9-48CE-9B4C-B3D24DA083DC}" type="presOf" srcId="{A1547A4B-E806-4259-AB3C-EBB8FCA0514C}" destId="{676797B5-CEC4-4587-BA6D-9B017AADD12B}" srcOrd="0" destOrd="0" presId="urn:microsoft.com/office/officeart/2005/8/layout/orgChart1"/>
    <dgm:cxn modelId="{083279F7-068F-4F37-897F-BF0306A014EC}" srcId="{9F55CA22-7E47-4B75-BAD3-90575BD71D9F}" destId="{8F6C2B44-B321-4C07-B8DB-2C3B0A39E02F}" srcOrd="2" destOrd="0" parTransId="{90366731-7A92-41B8-9AE5-B4154A2B8EE1}" sibTransId="{F185CD17-B950-4F5A-AFAD-99FBBF5BCAE8}"/>
    <dgm:cxn modelId="{BAA2DACF-A461-4B8C-A7CC-29F3CAD36149}" srcId="{46177D0D-6ECF-4929-9219-C0E541BE06DC}" destId="{E8E0A49D-A278-4487-9253-508BAA4C4D40}" srcOrd="4" destOrd="0" parTransId="{3B3E440E-BFBB-4C75-A09C-124793B00CE2}" sibTransId="{1CFD2EB7-564A-4D7B-A102-7E523DA3A9D0}"/>
    <dgm:cxn modelId="{39BEBC26-5A82-4CC3-9638-E9E94C2B4936}" type="presOf" srcId="{DB475E46-D717-4A6F-B393-016D1CAC1DDB}" destId="{DC857914-A66A-412C-935D-942CBAC316B8}" srcOrd="0" destOrd="0" presId="urn:microsoft.com/office/officeart/2005/8/layout/orgChart1"/>
    <dgm:cxn modelId="{73349883-A288-43BD-9683-63E3BCD72EA2}" type="presOf" srcId="{2BD00C3C-529B-4666-AF49-B39E2EB1B085}" destId="{2B181FC5-7589-43DB-92FE-934AEC72A5A8}" srcOrd="0" destOrd="0" presId="urn:microsoft.com/office/officeart/2005/8/layout/orgChart1"/>
    <dgm:cxn modelId="{2690B508-C554-40E7-B36F-DEC9747DDE26}" type="presOf" srcId="{C2B03A72-BEC5-4ADA-83C5-6126706F7889}" destId="{7179B846-E8C6-4AB6-A068-9BDDCCDACA1A}" srcOrd="0" destOrd="0" presId="urn:microsoft.com/office/officeart/2005/8/layout/orgChart1"/>
    <dgm:cxn modelId="{27E7E633-9136-4B7F-8BC3-D3410E514CD6}" srcId="{DB475E46-D717-4A6F-B393-016D1CAC1DDB}" destId="{08DD9CA5-A332-455D-A12A-94A212A24B50}" srcOrd="2" destOrd="0" parTransId="{135889E9-AF5C-4346-BE76-5DD6F8E2BCEA}" sibTransId="{A4155D47-B235-4BD5-924E-DE156ABBFB94}"/>
    <dgm:cxn modelId="{22906F18-10AA-4B05-87A0-AC5C97CA9020}" type="presOf" srcId="{46177D0D-6ECF-4929-9219-C0E541BE06DC}" destId="{EAF8FC44-B02A-4D08-84D1-97CF044CA7E9}" srcOrd="1" destOrd="0" presId="urn:microsoft.com/office/officeart/2005/8/layout/orgChart1"/>
    <dgm:cxn modelId="{9B4CC8CA-7E2E-43C4-9CFF-78A6BCFFCF7B}" srcId="{91706065-453C-430D-B91E-316DF37D9CB4}" destId="{46177D0D-6ECF-4929-9219-C0E541BE06DC}" srcOrd="0" destOrd="0" parTransId="{16E970CF-6B57-4A40-B3D4-FDB54EC6EFEF}" sibTransId="{D520120C-D4BC-4FA0-87FF-F836880EA6AC}"/>
    <dgm:cxn modelId="{086C220D-0CB5-4275-9356-CCA30D43F715}" type="presOf" srcId="{91706065-453C-430D-B91E-316DF37D9CB4}" destId="{BBD8CAC7-04F6-469E-A9BD-72125C88E8A1}" srcOrd="1" destOrd="0" presId="urn:microsoft.com/office/officeart/2005/8/layout/orgChart1"/>
    <dgm:cxn modelId="{4CC5BCB4-7C20-4EAA-98FE-C1844A64B438}" type="presOf" srcId="{49255DD7-7815-4A58-91D4-B68FCFCC4763}" destId="{2D5EECEF-402A-4B18-892E-0DE065D9D513}" srcOrd="1" destOrd="0" presId="urn:microsoft.com/office/officeart/2005/8/layout/orgChart1"/>
    <dgm:cxn modelId="{18292CED-49D0-4397-9A05-4D32FA794D90}" type="presOf" srcId="{5930CCEF-8DA4-4A07-B35E-98DD40DF43F2}" destId="{5A76D80E-ABDA-4AE0-A784-80D518B48F24}" srcOrd="0" destOrd="0" presId="urn:microsoft.com/office/officeart/2005/8/layout/orgChart1"/>
    <dgm:cxn modelId="{B43F78E0-D9D8-49B2-AD04-A58999A5BBE3}" srcId="{91706065-453C-430D-B91E-316DF37D9CB4}" destId="{DB475E46-D717-4A6F-B393-016D1CAC1DDB}" srcOrd="1" destOrd="0" parTransId="{E2DDF3B4-B0EE-426F-B5D0-C8CBB9BF4710}" sibTransId="{75F1011B-1942-40B7-A544-C085629DD946}"/>
    <dgm:cxn modelId="{62705F4B-309A-4FC0-9308-4C2D4AAE4FD8}" type="presOf" srcId="{2BD00C3C-529B-4666-AF49-B39E2EB1B085}" destId="{DE188A3F-DF8E-4E61-8C05-B3ACD5FE6A36}" srcOrd="1" destOrd="0" presId="urn:microsoft.com/office/officeart/2005/8/layout/orgChart1"/>
    <dgm:cxn modelId="{DD9A461D-9ABE-41A8-ACCC-9EDA6A2D6B25}" type="presOf" srcId="{135889E9-AF5C-4346-BE76-5DD6F8E2BCEA}" destId="{6D1CCD4F-B305-44F6-B673-26A4F365CDE6}" srcOrd="0" destOrd="0" presId="urn:microsoft.com/office/officeart/2005/8/layout/orgChart1"/>
    <dgm:cxn modelId="{FF40E3CF-63F7-49CF-A462-A0E6472C341D}" type="presOf" srcId="{085C5E0B-F6BE-4860-B861-E3994970A391}" destId="{921746A7-443C-49A6-9449-DCC1AF7C0894}" srcOrd="1" destOrd="0" presId="urn:microsoft.com/office/officeart/2005/8/layout/orgChart1"/>
    <dgm:cxn modelId="{26F0A669-5B11-4934-87D3-244EBBDE55E7}" srcId="{46177D0D-6ECF-4929-9219-C0E541BE06DC}" destId="{82D586A7-AE28-477A-B174-3B55D59444EB}" srcOrd="2" destOrd="0" parTransId="{0065C7B1-0ECD-4F09-9BEF-6694CEFFE6B4}" sibTransId="{F7A96106-90DE-481C-BB23-3BC0B2976DA2}"/>
    <dgm:cxn modelId="{C415FACE-01FD-4C5D-812B-8AA8D4DBE872}" type="presOf" srcId="{DB475E46-D717-4A6F-B393-016D1CAC1DDB}" destId="{097B4B40-67A9-4974-B85B-027A658131AF}" srcOrd="1" destOrd="0" presId="urn:microsoft.com/office/officeart/2005/8/layout/orgChart1"/>
    <dgm:cxn modelId="{9947A3FD-2D83-4123-A406-8F5E3ABAB94C}" srcId="{9F55CA22-7E47-4B75-BAD3-90575BD71D9F}" destId="{34B3BA89-1B91-4B0E-808A-05836B3433D6}" srcOrd="0" destOrd="0" parTransId="{98E40737-3A3D-4F05-9C32-E8180A06F311}" sibTransId="{43F0B2BE-FFD2-4269-90B8-5DDAC5D9A35F}"/>
    <dgm:cxn modelId="{0A156814-B63F-4256-86EB-F14B6802E59D}" type="presOf" srcId="{D999EAE2-7310-4048-8254-672671BD85EF}" destId="{D3B6B26F-2D6F-4F0B-A76F-DEB3E7C70ED0}" srcOrd="0" destOrd="0" presId="urn:microsoft.com/office/officeart/2005/8/layout/orgChart1"/>
    <dgm:cxn modelId="{4ED5F4C1-13D6-4482-B8D9-DFE4E2EC8E18}" type="presOf" srcId="{34B3BA89-1B91-4B0E-808A-05836B3433D6}" destId="{76EA66ED-4808-4ED1-87B0-50A26B0086DD}" srcOrd="1" destOrd="0" presId="urn:microsoft.com/office/officeart/2005/8/layout/orgChart1"/>
    <dgm:cxn modelId="{FBB7B5A9-666A-40CC-B352-2FDF647E287B}" type="presOf" srcId="{16E970CF-6B57-4A40-B3D4-FDB54EC6EFEF}" destId="{2D9A6C59-50BD-41B3-9440-5C92ECA55D61}" srcOrd="0" destOrd="0" presId="urn:microsoft.com/office/officeart/2005/8/layout/orgChart1"/>
    <dgm:cxn modelId="{A1266E64-3BC2-40DB-8BEF-E7F212A188A7}" type="presOf" srcId="{2D9B166E-E715-4787-90D5-6575145A7EE7}" destId="{59A3D5CF-F859-4058-B5F1-D4BF04ED1FD5}" srcOrd="0" destOrd="0" presId="urn:microsoft.com/office/officeart/2005/8/layout/orgChart1"/>
    <dgm:cxn modelId="{F7148A0F-224D-47D2-9378-EFED78E8B661}" type="presOf" srcId="{CD3BDC18-A1C4-4E05-9DF8-00EB7C7424D8}" destId="{D8690EFB-D5BE-4FFE-B126-ECD20B579B42}" srcOrd="0" destOrd="0" presId="urn:microsoft.com/office/officeart/2005/8/layout/orgChart1"/>
    <dgm:cxn modelId="{332D04EA-00C5-42B4-9B0F-37FD8A6190E4}" type="presOf" srcId="{82D586A7-AE28-477A-B174-3B55D59444EB}" destId="{32C61E29-CE5B-4BB5-BF40-AB0BF2C2116D}" srcOrd="1" destOrd="0" presId="urn:microsoft.com/office/officeart/2005/8/layout/orgChart1"/>
    <dgm:cxn modelId="{4AD76822-76CF-486B-B0BF-A3CCCD1A6DD7}" type="presOf" srcId="{A1547A4B-E806-4259-AB3C-EBB8FCA0514C}" destId="{4164C423-DB31-4E36-9A03-23ECB1C422A8}" srcOrd="1" destOrd="0" presId="urn:microsoft.com/office/officeart/2005/8/layout/orgChart1"/>
    <dgm:cxn modelId="{CD6E311C-1CE0-4215-AED7-7556D5D0E737}" type="presOf" srcId="{8F6C2B44-B321-4C07-B8DB-2C3B0A39E02F}" destId="{F244F088-00A7-4F3C-84BA-0912A9F7907B}" srcOrd="0" destOrd="0" presId="urn:microsoft.com/office/officeart/2005/8/layout/orgChart1"/>
    <dgm:cxn modelId="{A2B15A9C-C609-4CF4-A67C-BEC442E4E6F2}" type="presOf" srcId="{085C5E0B-F6BE-4860-B861-E3994970A391}" destId="{FFA4D301-CB8A-4C9B-9035-7DD5D666D626}" srcOrd="0" destOrd="0" presId="urn:microsoft.com/office/officeart/2005/8/layout/orgChart1"/>
    <dgm:cxn modelId="{CD3EA77F-7E8A-4B06-9BC7-2CCABCE1E626}" type="presOf" srcId="{E2DDF3B4-B0EE-426F-B5D0-C8CBB9BF4710}" destId="{151B7EA9-9736-4D9C-9768-1A96097E8BCC}" srcOrd="0" destOrd="0" presId="urn:microsoft.com/office/officeart/2005/8/layout/orgChart1"/>
    <dgm:cxn modelId="{991EFE7D-7738-4E91-9CCC-B230B6E0E168}" type="presOf" srcId="{DA92819A-59B0-425D-9B34-30F9B5BFC1AA}" destId="{106468FE-59F9-4A84-BD74-000C952A5BB2}" srcOrd="0" destOrd="0" presId="urn:microsoft.com/office/officeart/2005/8/layout/orgChart1"/>
    <dgm:cxn modelId="{1CBC84A2-1AB1-46B1-BD8D-29D94809FA6B}" type="presOf" srcId="{E8E0A49D-A278-4487-9253-508BAA4C4D40}" destId="{3F37D986-500F-4A73-96BF-07BDB9C33244}" srcOrd="0" destOrd="0" presId="urn:microsoft.com/office/officeart/2005/8/layout/orgChart1"/>
    <dgm:cxn modelId="{30CE1DCF-78BF-4E72-8BBF-604A0FBBFD85}" type="presOf" srcId="{666E064A-2D15-4675-9826-820D69D8EC6D}" destId="{6B452C69-72C4-428C-9C5F-65B41872CA55}" srcOrd="0" destOrd="0" presId="urn:microsoft.com/office/officeart/2005/8/layout/orgChart1"/>
    <dgm:cxn modelId="{309EE81A-E06F-40F2-8B0F-D19683DA45DF}" type="presOf" srcId="{34B3BA89-1B91-4B0E-808A-05836B3433D6}" destId="{0A87A79C-9B3A-48EF-99E9-6C1B94956101}" srcOrd="0" destOrd="0" presId="urn:microsoft.com/office/officeart/2005/8/layout/orgChart1"/>
    <dgm:cxn modelId="{6B55E083-65D9-49A2-AAFB-CBB54E32CFDD}" type="presOf" srcId="{5930CCEF-8DA4-4A07-B35E-98DD40DF43F2}" destId="{F7C222A7-F93C-4084-9FF3-248E68C1113F}" srcOrd="1" destOrd="0" presId="urn:microsoft.com/office/officeart/2005/8/layout/orgChart1"/>
    <dgm:cxn modelId="{C066D3E8-7853-4DF0-A353-F130B8A66FE5}" type="presOf" srcId="{5912FD3C-CC95-412F-971D-B640EDB9E858}" destId="{946CAC95-063B-4E9D-BBA2-1031AB9BF9C2}" srcOrd="0" destOrd="0" presId="urn:microsoft.com/office/officeart/2005/8/layout/orgChart1"/>
    <dgm:cxn modelId="{358A1EB0-5280-4ACB-A856-8D02FE721CC2}" type="presParOf" srcId="{9CAB179F-0526-435D-9A7B-8629BE0332BD}" destId="{E90B14C6-238F-4981-922C-B0E1103EC137}" srcOrd="0" destOrd="0" presId="urn:microsoft.com/office/officeart/2005/8/layout/orgChart1"/>
    <dgm:cxn modelId="{79DDB375-24C4-4F34-97CE-062386C5C1C1}" type="presParOf" srcId="{E90B14C6-238F-4981-922C-B0E1103EC137}" destId="{FC30DB8E-21D9-4983-839D-9CE778BE1D6C}" srcOrd="0" destOrd="0" presId="urn:microsoft.com/office/officeart/2005/8/layout/orgChart1"/>
    <dgm:cxn modelId="{6B218931-9B69-4702-BC1F-9180E2177570}" type="presParOf" srcId="{FC30DB8E-21D9-4983-839D-9CE778BE1D6C}" destId="{54F0CFC9-8D98-413E-861A-B94C7968DB4D}" srcOrd="0" destOrd="0" presId="urn:microsoft.com/office/officeart/2005/8/layout/orgChart1"/>
    <dgm:cxn modelId="{40BE3500-DCF8-4F21-B639-9265175573C4}" type="presParOf" srcId="{FC30DB8E-21D9-4983-839D-9CE778BE1D6C}" destId="{B64F3A5E-C8F9-407B-92C2-FDA1F23FC25C}" srcOrd="1" destOrd="0" presId="urn:microsoft.com/office/officeart/2005/8/layout/orgChart1"/>
    <dgm:cxn modelId="{3E41C2E2-8FA9-4437-BF31-708CE0030F09}" type="presParOf" srcId="{E90B14C6-238F-4981-922C-B0E1103EC137}" destId="{51AC58F6-275D-42CB-9B6F-D55E30A63213}" srcOrd="1" destOrd="0" presId="urn:microsoft.com/office/officeart/2005/8/layout/orgChart1"/>
    <dgm:cxn modelId="{3F163D86-848E-43A3-94D1-94400BC3756B}" type="presParOf" srcId="{51AC58F6-275D-42CB-9B6F-D55E30A63213}" destId="{DB3AC81F-2762-4FEE-8E04-04B7042EF7E7}" srcOrd="0" destOrd="0" presId="urn:microsoft.com/office/officeart/2005/8/layout/orgChart1"/>
    <dgm:cxn modelId="{7F1D7F3D-5B85-410F-A689-6F7BD09BB6C5}" type="presParOf" srcId="{51AC58F6-275D-42CB-9B6F-D55E30A63213}" destId="{DB650A99-F21E-4117-9575-8EB95AAA8014}" srcOrd="1" destOrd="0" presId="urn:microsoft.com/office/officeart/2005/8/layout/orgChart1"/>
    <dgm:cxn modelId="{82B8244E-E356-4B4B-955B-22D918451A4B}" type="presParOf" srcId="{DB650A99-F21E-4117-9575-8EB95AAA8014}" destId="{490B2CBB-8E5A-4989-8751-1C8C145B001E}" srcOrd="0" destOrd="0" presId="urn:microsoft.com/office/officeart/2005/8/layout/orgChart1"/>
    <dgm:cxn modelId="{51E8B1A1-97DF-463C-AE93-3DB22713796E}" type="presParOf" srcId="{490B2CBB-8E5A-4989-8751-1C8C145B001E}" destId="{F244F088-00A7-4F3C-84BA-0912A9F7907B}" srcOrd="0" destOrd="0" presId="urn:microsoft.com/office/officeart/2005/8/layout/orgChart1"/>
    <dgm:cxn modelId="{361C6C60-BEF2-45DF-9172-61073E05FB43}" type="presParOf" srcId="{490B2CBB-8E5A-4989-8751-1C8C145B001E}" destId="{96FCBAE1-C714-464A-91B1-BDF72F057762}" srcOrd="1" destOrd="0" presId="urn:microsoft.com/office/officeart/2005/8/layout/orgChart1"/>
    <dgm:cxn modelId="{5E8B1132-B8F1-48DF-88D7-B5886A3726CA}" type="presParOf" srcId="{DB650A99-F21E-4117-9575-8EB95AAA8014}" destId="{1A6BAA2D-A973-4E6A-A11A-7EEF41D85B04}" srcOrd="1" destOrd="0" presId="urn:microsoft.com/office/officeart/2005/8/layout/orgChart1"/>
    <dgm:cxn modelId="{F3275410-A0FA-44F8-9D2F-1703FE405738}" type="presParOf" srcId="{1A6BAA2D-A973-4E6A-A11A-7EEF41D85B04}" destId="{6B452C69-72C4-428C-9C5F-65B41872CA55}" srcOrd="0" destOrd="0" presId="urn:microsoft.com/office/officeart/2005/8/layout/orgChart1"/>
    <dgm:cxn modelId="{5052071C-20F2-4E9A-8B1A-2EC8E02C140C}" type="presParOf" srcId="{1A6BAA2D-A973-4E6A-A11A-7EEF41D85B04}" destId="{92068D60-678B-485B-93D1-0EE9D7D673D8}" srcOrd="1" destOrd="0" presId="urn:microsoft.com/office/officeart/2005/8/layout/orgChart1"/>
    <dgm:cxn modelId="{0BE8B993-601A-4B6F-BCE0-A994AC5F3576}" type="presParOf" srcId="{92068D60-678B-485B-93D1-0EE9D7D673D8}" destId="{75B9B942-6669-41D3-90DA-E0A376D2078A}" srcOrd="0" destOrd="0" presId="urn:microsoft.com/office/officeart/2005/8/layout/orgChart1"/>
    <dgm:cxn modelId="{A57A1F1A-604F-4106-90B1-82D5E3F3AEA3}" type="presParOf" srcId="{75B9B942-6669-41D3-90DA-E0A376D2078A}" destId="{7AB60580-9FB3-4B71-896B-0C8B2AA842AC}" srcOrd="0" destOrd="0" presId="urn:microsoft.com/office/officeart/2005/8/layout/orgChart1"/>
    <dgm:cxn modelId="{A737E9D5-430E-46B8-AE57-B0E0F4ABE19A}" type="presParOf" srcId="{75B9B942-6669-41D3-90DA-E0A376D2078A}" destId="{F73AD7FE-AB15-4B1A-A304-3E6FB4962586}" srcOrd="1" destOrd="0" presId="urn:microsoft.com/office/officeart/2005/8/layout/orgChart1"/>
    <dgm:cxn modelId="{F69121EC-9DAC-4FE9-825F-F3B4ED14FF54}" type="presParOf" srcId="{92068D60-678B-485B-93D1-0EE9D7D673D8}" destId="{980F2280-C980-4924-ABD2-5D086D3350E6}" srcOrd="1" destOrd="0" presId="urn:microsoft.com/office/officeart/2005/8/layout/orgChart1"/>
    <dgm:cxn modelId="{837DFD64-5CC4-474A-AC90-28A61BF4A0C0}" type="presParOf" srcId="{980F2280-C980-4924-ABD2-5D086D3350E6}" destId="{9093C66F-4900-4F26-8F3F-4B93CF24C73B}" srcOrd="0" destOrd="0" presId="urn:microsoft.com/office/officeart/2005/8/layout/orgChart1"/>
    <dgm:cxn modelId="{726F94D2-C487-4085-9839-316F1EDE6D3D}" type="presParOf" srcId="{980F2280-C980-4924-ABD2-5D086D3350E6}" destId="{3FE8083C-6736-49DF-A142-5D3B284EABB0}" srcOrd="1" destOrd="0" presId="urn:microsoft.com/office/officeart/2005/8/layout/orgChart1"/>
    <dgm:cxn modelId="{EBBB849A-1C3B-46F3-9B4A-AD8C1884EF1B}" type="presParOf" srcId="{3FE8083C-6736-49DF-A142-5D3B284EABB0}" destId="{14BF9B79-8A9A-425D-B4F5-36B0A955DE1E}" srcOrd="0" destOrd="0" presId="urn:microsoft.com/office/officeart/2005/8/layout/orgChart1"/>
    <dgm:cxn modelId="{415EE37D-501D-41F5-9164-8BF04B8890FD}" type="presParOf" srcId="{14BF9B79-8A9A-425D-B4F5-36B0A955DE1E}" destId="{CE083267-C81B-4F10-9796-552C266FB082}" srcOrd="0" destOrd="0" presId="urn:microsoft.com/office/officeart/2005/8/layout/orgChart1"/>
    <dgm:cxn modelId="{20BB0B40-28C0-4A2D-BBF1-B421DACE3DA8}" type="presParOf" srcId="{14BF9B79-8A9A-425D-B4F5-36B0A955DE1E}" destId="{BBD8CAC7-04F6-469E-A9BD-72125C88E8A1}" srcOrd="1" destOrd="0" presId="urn:microsoft.com/office/officeart/2005/8/layout/orgChart1"/>
    <dgm:cxn modelId="{B7F6B684-D873-44B7-9899-8A52A439536C}" type="presParOf" srcId="{3FE8083C-6736-49DF-A142-5D3B284EABB0}" destId="{6C0A4EDE-7493-486D-9817-BBB42FCD9167}" srcOrd="1" destOrd="0" presId="urn:microsoft.com/office/officeart/2005/8/layout/orgChart1"/>
    <dgm:cxn modelId="{19ADF191-0E6C-41AA-8B84-DC76CE0DA41A}" type="presParOf" srcId="{6C0A4EDE-7493-486D-9817-BBB42FCD9167}" destId="{2D9A6C59-50BD-41B3-9440-5C92ECA55D61}" srcOrd="0" destOrd="0" presId="urn:microsoft.com/office/officeart/2005/8/layout/orgChart1"/>
    <dgm:cxn modelId="{27352E8A-1FD9-4DD4-BC95-8D4178D6B859}" type="presParOf" srcId="{6C0A4EDE-7493-486D-9817-BBB42FCD9167}" destId="{05A2D5AC-783C-4B5D-9C7E-2614E5524B23}" srcOrd="1" destOrd="0" presId="urn:microsoft.com/office/officeart/2005/8/layout/orgChart1"/>
    <dgm:cxn modelId="{D5B3D849-F8D3-4F7C-B595-31479E9BE6A4}" type="presParOf" srcId="{05A2D5AC-783C-4B5D-9C7E-2614E5524B23}" destId="{49CF26C1-F58D-46AB-BA01-C0E851BC544E}" srcOrd="0" destOrd="0" presId="urn:microsoft.com/office/officeart/2005/8/layout/orgChart1"/>
    <dgm:cxn modelId="{9FE26B38-B33B-4F86-AB5B-EDCAF12C7E20}" type="presParOf" srcId="{49CF26C1-F58D-46AB-BA01-C0E851BC544E}" destId="{008BB838-CB79-4A6F-9030-A649B85FAE77}" srcOrd="0" destOrd="0" presId="urn:microsoft.com/office/officeart/2005/8/layout/orgChart1"/>
    <dgm:cxn modelId="{CA562D4A-4C79-44B7-81BE-EE4A8BB8BAD4}" type="presParOf" srcId="{49CF26C1-F58D-46AB-BA01-C0E851BC544E}" destId="{EAF8FC44-B02A-4D08-84D1-97CF044CA7E9}" srcOrd="1" destOrd="0" presId="urn:microsoft.com/office/officeart/2005/8/layout/orgChart1"/>
    <dgm:cxn modelId="{1158A763-829B-4129-9AA6-796BD00DC405}" type="presParOf" srcId="{05A2D5AC-783C-4B5D-9C7E-2614E5524B23}" destId="{959BB024-3D1D-440F-8807-8C96F7012E19}" srcOrd="1" destOrd="0" presId="urn:microsoft.com/office/officeart/2005/8/layout/orgChart1"/>
    <dgm:cxn modelId="{F8E8C446-8FF6-49C2-B4F6-974C65AB21D9}" type="presParOf" srcId="{959BB024-3D1D-440F-8807-8C96F7012E19}" destId="{66EF7053-BA32-4DC1-80CB-B7FF88DD5C46}" srcOrd="0" destOrd="0" presId="urn:microsoft.com/office/officeart/2005/8/layout/orgChart1"/>
    <dgm:cxn modelId="{24A09D4D-84F0-4767-A150-80591B57F62D}" type="presParOf" srcId="{959BB024-3D1D-440F-8807-8C96F7012E19}" destId="{857E86FB-231E-4909-9B1C-B16C7CF17DDA}" srcOrd="1" destOrd="0" presId="urn:microsoft.com/office/officeart/2005/8/layout/orgChart1"/>
    <dgm:cxn modelId="{397BAFAE-DDAC-4699-B079-BCF70A9625B6}" type="presParOf" srcId="{857E86FB-231E-4909-9B1C-B16C7CF17DDA}" destId="{83C11BB2-D448-4F8A-A291-EBC12827A6E6}" srcOrd="0" destOrd="0" presId="urn:microsoft.com/office/officeart/2005/8/layout/orgChart1"/>
    <dgm:cxn modelId="{AD0ACBF7-2825-4323-A10D-F8549656EF2B}" type="presParOf" srcId="{83C11BB2-D448-4F8A-A291-EBC12827A6E6}" destId="{FFA4D301-CB8A-4C9B-9035-7DD5D666D626}" srcOrd="0" destOrd="0" presId="urn:microsoft.com/office/officeart/2005/8/layout/orgChart1"/>
    <dgm:cxn modelId="{8695539F-CA5A-4C9A-B43E-187C8D2A1D5F}" type="presParOf" srcId="{83C11BB2-D448-4F8A-A291-EBC12827A6E6}" destId="{921746A7-443C-49A6-9449-DCC1AF7C0894}" srcOrd="1" destOrd="0" presId="urn:microsoft.com/office/officeart/2005/8/layout/orgChart1"/>
    <dgm:cxn modelId="{1D7F8125-A39E-4294-90D9-82A872B47F08}" type="presParOf" srcId="{857E86FB-231E-4909-9B1C-B16C7CF17DDA}" destId="{EB42B812-5A24-476E-884C-522C0FB48705}" srcOrd="1" destOrd="0" presId="urn:microsoft.com/office/officeart/2005/8/layout/orgChart1"/>
    <dgm:cxn modelId="{6607C5E0-76C9-4C2E-95C1-0048E06452F6}" type="presParOf" srcId="{857E86FB-231E-4909-9B1C-B16C7CF17DDA}" destId="{7294854B-7E2A-4B1C-BCE0-5311745B656C}" srcOrd="2" destOrd="0" presId="urn:microsoft.com/office/officeart/2005/8/layout/orgChart1"/>
    <dgm:cxn modelId="{274E36F6-0CF3-49CD-890C-8ABE8F403B14}" type="presParOf" srcId="{959BB024-3D1D-440F-8807-8C96F7012E19}" destId="{09B07C9B-30B0-4CB8-A754-2003FA51BF95}" srcOrd="2" destOrd="0" presId="urn:microsoft.com/office/officeart/2005/8/layout/orgChart1"/>
    <dgm:cxn modelId="{400215BB-1897-45F5-A782-081AD6708D73}" type="presParOf" srcId="{959BB024-3D1D-440F-8807-8C96F7012E19}" destId="{847F8FBC-934B-478A-BC3D-E2CD547C2DC6}" srcOrd="3" destOrd="0" presId="urn:microsoft.com/office/officeart/2005/8/layout/orgChart1"/>
    <dgm:cxn modelId="{D5CF1FAF-BB5D-4373-A38A-11497D1E516B}" type="presParOf" srcId="{847F8FBC-934B-478A-BC3D-E2CD547C2DC6}" destId="{199EA942-5D5A-4330-84D9-B22DF43F7A86}" srcOrd="0" destOrd="0" presId="urn:microsoft.com/office/officeart/2005/8/layout/orgChart1"/>
    <dgm:cxn modelId="{22141D60-C922-4667-A1EA-88B6A8F54A29}" type="presParOf" srcId="{199EA942-5D5A-4330-84D9-B22DF43F7A86}" destId="{E156AE4F-E5BF-4DF7-B035-2B628561DB2E}" srcOrd="0" destOrd="0" presId="urn:microsoft.com/office/officeart/2005/8/layout/orgChart1"/>
    <dgm:cxn modelId="{36FC4F89-0BD2-4E53-89B3-88C16243E616}" type="presParOf" srcId="{199EA942-5D5A-4330-84D9-B22DF43F7A86}" destId="{2D5EECEF-402A-4B18-892E-0DE065D9D513}" srcOrd="1" destOrd="0" presId="urn:microsoft.com/office/officeart/2005/8/layout/orgChart1"/>
    <dgm:cxn modelId="{1232EB21-3CA3-4E06-AEB5-BCC08D8DAB74}" type="presParOf" srcId="{847F8FBC-934B-478A-BC3D-E2CD547C2DC6}" destId="{680BD7A5-9790-4CCA-949E-1C864254C938}" srcOrd="1" destOrd="0" presId="urn:microsoft.com/office/officeart/2005/8/layout/orgChart1"/>
    <dgm:cxn modelId="{9B35D278-82A3-4363-A3A7-08BBB105B52D}" type="presParOf" srcId="{847F8FBC-934B-478A-BC3D-E2CD547C2DC6}" destId="{41A194BD-E2F3-41B8-9655-ACDC3520E565}" srcOrd="2" destOrd="0" presId="urn:microsoft.com/office/officeart/2005/8/layout/orgChart1"/>
    <dgm:cxn modelId="{23C430D6-40CA-48C4-A331-99C03FFB5406}" type="presParOf" srcId="{959BB024-3D1D-440F-8807-8C96F7012E19}" destId="{BBC4E9A1-24A0-43F8-916F-5410BA6A8D73}" srcOrd="4" destOrd="0" presId="urn:microsoft.com/office/officeart/2005/8/layout/orgChart1"/>
    <dgm:cxn modelId="{01358117-33FE-4F64-B29B-193D4802BA90}" type="presParOf" srcId="{959BB024-3D1D-440F-8807-8C96F7012E19}" destId="{0740A2B4-98D3-4B1F-80D4-C0D0D39FCAA2}" srcOrd="5" destOrd="0" presId="urn:microsoft.com/office/officeart/2005/8/layout/orgChart1"/>
    <dgm:cxn modelId="{B176C1A3-599C-434E-872E-89157A2D03AD}" type="presParOf" srcId="{0740A2B4-98D3-4B1F-80D4-C0D0D39FCAA2}" destId="{A117A950-9F1C-48B8-8FA8-987CDD4A87E2}" srcOrd="0" destOrd="0" presId="urn:microsoft.com/office/officeart/2005/8/layout/orgChart1"/>
    <dgm:cxn modelId="{1A161E86-9D73-4583-819B-86FB7FDFD5A7}" type="presParOf" srcId="{A117A950-9F1C-48B8-8FA8-987CDD4A87E2}" destId="{AEC9C2F4-F9E8-46AC-B139-C254D2FB8B1E}" srcOrd="0" destOrd="0" presId="urn:microsoft.com/office/officeart/2005/8/layout/orgChart1"/>
    <dgm:cxn modelId="{8597DA73-D4B1-4B01-9E03-D1137F86FDA8}" type="presParOf" srcId="{A117A950-9F1C-48B8-8FA8-987CDD4A87E2}" destId="{32C61E29-CE5B-4BB5-BF40-AB0BF2C2116D}" srcOrd="1" destOrd="0" presId="urn:microsoft.com/office/officeart/2005/8/layout/orgChart1"/>
    <dgm:cxn modelId="{41A24DC9-0FC0-4103-883F-76B2881B261E}" type="presParOf" srcId="{0740A2B4-98D3-4B1F-80D4-C0D0D39FCAA2}" destId="{4850643B-C155-4E1B-89C2-245428596580}" srcOrd="1" destOrd="0" presId="urn:microsoft.com/office/officeart/2005/8/layout/orgChart1"/>
    <dgm:cxn modelId="{5332E91C-80B5-47E8-B963-4F4D48276B71}" type="presParOf" srcId="{0740A2B4-98D3-4B1F-80D4-C0D0D39FCAA2}" destId="{038C4A9D-4FC3-4356-8650-85525F78A4D6}" srcOrd="2" destOrd="0" presId="urn:microsoft.com/office/officeart/2005/8/layout/orgChart1"/>
    <dgm:cxn modelId="{8FC87591-A911-4674-9A40-08D3AE37F750}" type="presParOf" srcId="{959BB024-3D1D-440F-8807-8C96F7012E19}" destId="{59A3D5CF-F859-4058-B5F1-D4BF04ED1FD5}" srcOrd="6" destOrd="0" presId="urn:microsoft.com/office/officeart/2005/8/layout/orgChart1"/>
    <dgm:cxn modelId="{FEE25DF8-2D0B-4D08-B0ED-078B5B143761}" type="presParOf" srcId="{959BB024-3D1D-440F-8807-8C96F7012E19}" destId="{B6DBAB34-D329-4537-B51D-BB7E700FB95F}" srcOrd="7" destOrd="0" presId="urn:microsoft.com/office/officeart/2005/8/layout/orgChart1"/>
    <dgm:cxn modelId="{8EE4C53B-DC32-4849-9FBA-B9416C536CC9}" type="presParOf" srcId="{B6DBAB34-D329-4537-B51D-BB7E700FB95F}" destId="{FA949728-1DE4-4AB0-B8F3-C3FF76FB88FD}" srcOrd="0" destOrd="0" presId="urn:microsoft.com/office/officeart/2005/8/layout/orgChart1"/>
    <dgm:cxn modelId="{5AC9ADB9-F2B6-46C7-9AE3-D8C0DFA74487}" type="presParOf" srcId="{FA949728-1DE4-4AB0-B8F3-C3FF76FB88FD}" destId="{BB0ED01E-61D0-4C0E-9565-C772CFAC70DA}" srcOrd="0" destOrd="0" presId="urn:microsoft.com/office/officeart/2005/8/layout/orgChart1"/>
    <dgm:cxn modelId="{A97C902E-A271-466D-9767-D13121E7C1BD}" type="presParOf" srcId="{FA949728-1DE4-4AB0-B8F3-C3FF76FB88FD}" destId="{AE58FD47-3B87-4C77-8D79-1854227FDE37}" srcOrd="1" destOrd="0" presId="urn:microsoft.com/office/officeart/2005/8/layout/orgChart1"/>
    <dgm:cxn modelId="{0CFC68D1-A422-4545-B416-46650875D53A}" type="presParOf" srcId="{B6DBAB34-D329-4537-B51D-BB7E700FB95F}" destId="{B5BA9133-E346-4E5E-8664-BD64BC466880}" srcOrd="1" destOrd="0" presId="urn:microsoft.com/office/officeart/2005/8/layout/orgChart1"/>
    <dgm:cxn modelId="{6507E96B-7A16-47F8-B360-0C5B30D13367}" type="presParOf" srcId="{B6DBAB34-D329-4537-B51D-BB7E700FB95F}" destId="{7645CA18-509A-4A4B-83B6-6019841A70E9}" srcOrd="2" destOrd="0" presId="urn:microsoft.com/office/officeart/2005/8/layout/orgChart1"/>
    <dgm:cxn modelId="{8A7384D2-21C3-4D04-9086-51F5A7C46321}" type="presParOf" srcId="{959BB024-3D1D-440F-8807-8C96F7012E19}" destId="{48996B26-2D7D-422A-8B1A-BFD86F9E2C8C}" srcOrd="8" destOrd="0" presId="urn:microsoft.com/office/officeart/2005/8/layout/orgChart1"/>
    <dgm:cxn modelId="{94D6A095-043A-4177-9310-7BC3928871B6}" type="presParOf" srcId="{959BB024-3D1D-440F-8807-8C96F7012E19}" destId="{DFD9A3AC-DC75-47AB-BBE3-0049E5729C89}" srcOrd="9" destOrd="0" presId="urn:microsoft.com/office/officeart/2005/8/layout/orgChart1"/>
    <dgm:cxn modelId="{E6FDC40D-A263-4CC7-B786-7031CE5EC422}" type="presParOf" srcId="{DFD9A3AC-DC75-47AB-BBE3-0049E5729C89}" destId="{3B827029-DE39-4CEE-96F5-E3268933C241}" srcOrd="0" destOrd="0" presId="urn:microsoft.com/office/officeart/2005/8/layout/orgChart1"/>
    <dgm:cxn modelId="{83906470-0A0B-4889-AAC5-5575D2432560}" type="presParOf" srcId="{3B827029-DE39-4CEE-96F5-E3268933C241}" destId="{3F37D986-500F-4A73-96BF-07BDB9C33244}" srcOrd="0" destOrd="0" presId="urn:microsoft.com/office/officeart/2005/8/layout/orgChart1"/>
    <dgm:cxn modelId="{90B71397-D780-4E31-AD5D-6AB1A107B471}" type="presParOf" srcId="{3B827029-DE39-4CEE-96F5-E3268933C241}" destId="{A2BD1115-70E7-48AC-8930-3D9FE3D2136D}" srcOrd="1" destOrd="0" presId="urn:microsoft.com/office/officeart/2005/8/layout/orgChart1"/>
    <dgm:cxn modelId="{BE51981E-8EA7-4CD9-890E-5B2C62386ECE}" type="presParOf" srcId="{DFD9A3AC-DC75-47AB-BBE3-0049E5729C89}" destId="{7A4670F4-C141-4355-8575-866155A9BEA2}" srcOrd="1" destOrd="0" presId="urn:microsoft.com/office/officeart/2005/8/layout/orgChart1"/>
    <dgm:cxn modelId="{1722F88A-0B53-4BE8-B043-2B73F5D53E6A}" type="presParOf" srcId="{DFD9A3AC-DC75-47AB-BBE3-0049E5729C89}" destId="{1EAC2786-4B6D-46A8-913E-7E16E1E63FA6}" srcOrd="2" destOrd="0" presId="urn:microsoft.com/office/officeart/2005/8/layout/orgChart1"/>
    <dgm:cxn modelId="{C2F03445-0232-4522-848F-98DB91AF7105}" type="presParOf" srcId="{959BB024-3D1D-440F-8807-8C96F7012E19}" destId="{106468FE-59F9-4A84-BD74-000C952A5BB2}" srcOrd="10" destOrd="0" presId="urn:microsoft.com/office/officeart/2005/8/layout/orgChart1"/>
    <dgm:cxn modelId="{810EC970-A7B2-42B4-B3E3-AAA4FC2258F2}" type="presParOf" srcId="{959BB024-3D1D-440F-8807-8C96F7012E19}" destId="{DF0DA317-84FA-42A3-B6B7-803D81E12407}" srcOrd="11" destOrd="0" presId="urn:microsoft.com/office/officeart/2005/8/layout/orgChart1"/>
    <dgm:cxn modelId="{E23BD34A-F39F-4F04-94AB-91191AF169C7}" type="presParOf" srcId="{DF0DA317-84FA-42A3-B6B7-803D81E12407}" destId="{9877F2F4-54D3-4941-A7A0-1523BA71CAFA}" srcOrd="0" destOrd="0" presId="urn:microsoft.com/office/officeart/2005/8/layout/orgChart1"/>
    <dgm:cxn modelId="{C01CCFDE-3886-4791-BB0A-F2ED231976C7}" type="presParOf" srcId="{9877F2F4-54D3-4941-A7A0-1523BA71CAFA}" destId="{41985BFD-8A07-4004-B5BC-F9634287BB07}" srcOrd="0" destOrd="0" presId="urn:microsoft.com/office/officeart/2005/8/layout/orgChart1"/>
    <dgm:cxn modelId="{1499916E-FBB4-46A7-8F9F-4D5D6571DC17}" type="presParOf" srcId="{9877F2F4-54D3-4941-A7A0-1523BA71CAFA}" destId="{2932E0D8-81FC-426C-9899-996FB3D0234C}" srcOrd="1" destOrd="0" presId="urn:microsoft.com/office/officeart/2005/8/layout/orgChart1"/>
    <dgm:cxn modelId="{1E23CE1A-2C56-4D83-9B37-F8A1A08FA355}" type="presParOf" srcId="{DF0DA317-84FA-42A3-B6B7-803D81E12407}" destId="{A854929A-CC8E-43D3-BC1B-ED6A1B01F825}" srcOrd="1" destOrd="0" presId="urn:microsoft.com/office/officeart/2005/8/layout/orgChart1"/>
    <dgm:cxn modelId="{CED07AF8-0459-426A-A83D-E7B7E2F6E7D6}" type="presParOf" srcId="{DF0DA317-84FA-42A3-B6B7-803D81E12407}" destId="{1BA42719-812F-4C15-BBF3-2313F9D441F7}" srcOrd="2" destOrd="0" presId="urn:microsoft.com/office/officeart/2005/8/layout/orgChart1"/>
    <dgm:cxn modelId="{110220E8-830C-44B9-B3AB-8978137B43C4}" type="presParOf" srcId="{959BB024-3D1D-440F-8807-8C96F7012E19}" destId="{6F38878E-8836-49B3-8F37-8AF8F80AD78C}" srcOrd="12" destOrd="0" presId="urn:microsoft.com/office/officeart/2005/8/layout/orgChart1"/>
    <dgm:cxn modelId="{7CC03174-4460-41B3-8879-D0572AC90B86}" type="presParOf" srcId="{959BB024-3D1D-440F-8807-8C96F7012E19}" destId="{259D9ED7-39FF-4785-9F92-9CB8154A8A87}" srcOrd="13" destOrd="0" presId="urn:microsoft.com/office/officeart/2005/8/layout/orgChart1"/>
    <dgm:cxn modelId="{376690C4-2C9A-4F1C-A932-AACB5FD84F68}" type="presParOf" srcId="{259D9ED7-39FF-4785-9F92-9CB8154A8A87}" destId="{D83F0025-EE6F-4ACD-B6AC-D40D9AAB9CA6}" srcOrd="0" destOrd="0" presId="urn:microsoft.com/office/officeart/2005/8/layout/orgChart1"/>
    <dgm:cxn modelId="{710BB0BF-2930-4162-8ACA-B3118A4614B2}" type="presParOf" srcId="{D83F0025-EE6F-4ACD-B6AC-D40D9AAB9CA6}" destId="{2B181FC5-7589-43DB-92FE-934AEC72A5A8}" srcOrd="0" destOrd="0" presId="urn:microsoft.com/office/officeart/2005/8/layout/orgChart1"/>
    <dgm:cxn modelId="{BFB616A9-118B-4105-9489-D82F3D6FCC4E}" type="presParOf" srcId="{D83F0025-EE6F-4ACD-B6AC-D40D9AAB9CA6}" destId="{DE188A3F-DF8E-4E61-8C05-B3ACD5FE6A36}" srcOrd="1" destOrd="0" presId="urn:microsoft.com/office/officeart/2005/8/layout/orgChart1"/>
    <dgm:cxn modelId="{8558572A-281A-4BE1-B0AA-ECA32C272208}" type="presParOf" srcId="{259D9ED7-39FF-4785-9F92-9CB8154A8A87}" destId="{E1C5B971-18BA-4E71-90B2-95201A9BEF2C}" srcOrd="1" destOrd="0" presId="urn:microsoft.com/office/officeart/2005/8/layout/orgChart1"/>
    <dgm:cxn modelId="{60ECA843-749A-4D01-A173-AC6028C54D8A}" type="presParOf" srcId="{259D9ED7-39FF-4785-9F92-9CB8154A8A87}" destId="{DF2D6941-BCCA-4E48-8C6F-F1D0F9358E52}" srcOrd="2" destOrd="0" presId="urn:microsoft.com/office/officeart/2005/8/layout/orgChart1"/>
    <dgm:cxn modelId="{58B07380-C286-483C-9C18-171D54FDFA86}" type="presParOf" srcId="{05A2D5AC-783C-4B5D-9C7E-2614E5524B23}" destId="{AD56F020-8B20-47A2-BAEB-642AF55A5877}" srcOrd="2" destOrd="0" presId="urn:microsoft.com/office/officeart/2005/8/layout/orgChart1"/>
    <dgm:cxn modelId="{8297565C-A1A4-4C50-AF87-CD485EA3F603}" type="presParOf" srcId="{6C0A4EDE-7493-486D-9817-BBB42FCD9167}" destId="{151B7EA9-9736-4D9C-9768-1A96097E8BCC}" srcOrd="2" destOrd="0" presId="urn:microsoft.com/office/officeart/2005/8/layout/orgChart1"/>
    <dgm:cxn modelId="{D32CE879-1802-414F-854A-E7C151522180}" type="presParOf" srcId="{6C0A4EDE-7493-486D-9817-BBB42FCD9167}" destId="{111C29FA-4BAC-4F33-85AF-58B009C2BE35}" srcOrd="3" destOrd="0" presId="urn:microsoft.com/office/officeart/2005/8/layout/orgChart1"/>
    <dgm:cxn modelId="{3715C224-118D-48C4-9C75-811A177EDC3F}" type="presParOf" srcId="{111C29FA-4BAC-4F33-85AF-58B009C2BE35}" destId="{AA4B3717-77EE-4446-8404-F8FE5DBE4A6D}" srcOrd="0" destOrd="0" presId="urn:microsoft.com/office/officeart/2005/8/layout/orgChart1"/>
    <dgm:cxn modelId="{BA30F948-A694-4BBD-BD19-048CADCAEC84}" type="presParOf" srcId="{AA4B3717-77EE-4446-8404-F8FE5DBE4A6D}" destId="{DC857914-A66A-412C-935D-942CBAC316B8}" srcOrd="0" destOrd="0" presId="urn:microsoft.com/office/officeart/2005/8/layout/orgChart1"/>
    <dgm:cxn modelId="{5620E20B-717E-46FA-A1D0-F6BE94C23BF9}" type="presParOf" srcId="{AA4B3717-77EE-4446-8404-F8FE5DBE4A6D}" destId="{097B4B40-67A9-4974-B85B-027A658131AF}" srcOrd="1" destOrd="0" presId="urn:microsoft.com/office/officeart/2005/8/layout/orgChart1"/>
    <dgm:cxn modelId="{C5798D4B-162D-49D6-A498-3A6859CD5D89}" type="presParOf" srcId="{111C29FA-4BAC-4F33-85AF-58B009C2BE35}" destId="{058C87D3-8C76-4888-99F4-5096FA27AA05}" srcOrd="1" destOrd="0" presId="urn:microsoft.com/office/officeart/2005/8/layout/orgChart1"/>
    <dgm:cxn modelId="{C2E79FB5-B8B8-4FF8-B803-D7E182228FA8}" type="presParOf" srcId="{058C87D3-8C76-4888-99F4-5096FA27AA05}" destId="{D3B6B26F-2D6F-4F0B-A76F-DEB3E7C70ED0}" srcOrd="0" destOrd="0" presId="urn:microsoft.com/office/officeart/2005/8/layout/orgChart1"/>
    <dgm:cxn modelId="{AA089037-5056-4E13-A27F-6E55AABAC95B}" type="presParOf" srcId="{058C87D3-8C76-4888-99F4-5096FA27AA05}" destId="{53C6CE4B-A4EB-408F-9E86-507623C62394}" srcOrd="1" destOrd="0" presId="urn:microsoft.com/office/officeart/2005/8/layout/orgChart1"/>
    <dgm:cxn modelId="{6AC2A39E-EAAA-48D9-851E-64D146836A1C}" type="presParOf" srcId="{53C6CE4B-A4EB-408F-9E86-507623C62394}" destId="{1C41C936-04CD-464B-B424-AE45BD3A4090}" srcOrd="0" destOrd="0" presId="urn:microsoft.com/office/officeart/2005/8/layout/orgChart1"/>
    <dgm:cxn modelId="{859AA8EE-F1CF-4ED8-8512-ECD1F03F477C}" type="presParOf" srcId="{1C41C936-04CD-464B-B424-AE45BD3A4090}" destId="{5091BB3E-1B97-458E-ABC1-25042A6C34DD}" srcOrd="0" destOrd="0" presId="urn:microsoft.com/office/officeart/2005/8/layout/orgChart1"/>
    <dgm:cxn modelId="{5466A71A-08D7-4214-BBC6-6907B2C323A0}" type="presParOf" srcId="{1C41C936-04CD-464B-B424-AE45BD3A4090}" destId="{F58554E5-456E-4886-8914-0955496B4522}" srcOrd="1" destOrd="0" presId="urn:microsoft.com/office/officeart/2005/8/layout/orgChart1"/>
    <dgm:cxn modelId="{7E64CE9B-44C8-4EDC-B187-F23A80F74C35}" type="presParOf" srcId="{53C6CE4B-A4EB-408F-9E86-507623C62394}" destId="{E1AB7473-99AE-4242-8015-EB5EEDC0D69B}" srcOrd="1" destOrd="0" presId="urn:microsoft.com/office/officeart/2005/8/layout/orgChart1"/>
    <dgm:cxn modelId="{2F508C29-AE40-4114-8486-E819E70ED148}" type="presParOf" srcId="{53C6CE4B-A4EB-408F-9E86-507623C62394}" destId="{818610D3-3A62-4584-9477-46C9EF29C373}" srcOrd="2" destOrd="0" presId="urn:microsoft.com/office/officeart/2005/8/layout/orgChart1"/>
    <dgm:cxn modelId="{975EA975-AE9D-4AE9-8D5F-1A2F6E645419}" type="presParOf" srcId="{058C87D3-8C76-4888-99F4-5096FA27AA05}" destId="{3D7FFFF2-8E6B-4848-A956-3AD4E8124409}" srcOrd="2" destOrd="0" presId="urn:microsoft.com/office/officeart/2005/8/layout/orgChart1"/>
    <dgm:cxn modelId="{A2954D27-A3FB-40E2-AD6B-D02084D53251}" type="presParOf" srcId="{058C87D3-8C76-4888-99F4-5096FA27AA05}" destId="{5D7FEC05-EA18-4E38-9411-156185F0FF1A}" srcOrd="3" destOrd="0" presId="urn:microsoft.com/office/officeart/2005/8/layout/orgChart1"/>
    <dgm:cxn modelId="{42BCC5E8-735F-4CB2-83DD-A0F4A494133E}" type="presParOf" srcId="{5D7FEC05-EA18-4E38-9411-156185F0FF1A}" destId="{02AE308C-0066-4B0B-B2B8-D5831B80BD26}" srcOrd="0" destOrd="0" presId="urn:microsoft.com/office/officeart/2005/8/layout/orgChart1"/>
    <dgm:cxn modelId="{8EC4FBCF-A934-41AD-A8E7-0BAC92572619}" type="presParOf" srcId="{02AE308C-0066-4B0B-B2B8-D5831B80BD26}" destId="{5A76D80E-ABDA-4AE0-A784-80D518B48F24}" srcOrd="0" destOrd="0" presId="urn:microsoft.com/office/officeart/2005/8/layout/orgChart1"/>
    <dgm:cxn modelId="{CC23F2A6-A2EB-4D98-89C7-9A69642DA12D}" type="presParOf" srcId="{02AE308C-0066-4B0B-B2B8-D5831B80BD26}" destId="{F7C222A7-F93C-4084-9FF3-248E68C1113F}" srcOrd="1" destOrd="0" presId="urn:microsoft.com/office/officeart/2005/8/layout/orgChart1"/>
    <dgm:cxn modelId="{C9762299-983B-413E-A85E-EC222B27050E}" type="presParOf" srcId="{5D7FEC05-EA18-4E38-9411-156185F0FF1A}" destId="{4723C7D6-F7C7-4F33-A938-72054FB8B4AF}" srcOrd="1" destOrd="0" presId="urn:microsoft.com/office/officeart/2005/8/layout/orgChart1"/>
    <dgm:cxn modelId="{1CBC5779-5E00-48E2-B221-922A0EC9CA74}" type="presParOf" srcId="{5D7FEC05-EA18-4E38-9411-156185F0FF1A}" destId="{215DF60F-17B0-414A-B5D0-B713F1D989D5}" srcOrd="2" destOrd="0" presId="urn:microsoft.com/office/officeart/2005/8/layout/orgChart1"/>
    <dgm:cxn modelId="{2588BA6E-209C-41B1-BAFB-37A3CB0752E8}" type="presParOf" srcId="{058C87D3-8C76-4888-99F4-5096FA27AA05}" destId="{6D1CCD4F-B305-44F6-B673-26A4F365CDE6}" srcOrd="4" destOrd="0" presId="urn:microsoft.com/office/officeart/2005/8/layout/orgChart1"/>
    <dgm:cxn modelId="{AAB495F7-71A9-4C73-BB99-95983F9D9382}" type="presParOf" srcId="{058C87D3-8C76-4888-99F4-5096FA27AA05}" destId="{576C9EF5-6960-48DA-ABE8-515A96B1BD95}" srcOrd="5" destOrd="0" presId="urn:microsoft.com/office/officeart/2005/8/layout/orgChart1"/>
    <dgm:cxn modelId="{F6CD1B6C-FB74-4B65-82F1-67DB54AB4124}" type="presParOf" srcId="{576C9EF5-6960-48DA-ABE8-515A96B1BD95}" destId="{C4279841-B400-4DCC-A352-D452A8B35221}" srcOrd="0" destOrd="0" presId="urn:microsoft.com/office/officeart/2005/8/layout/orgChart1"/>
    <dgm:cxn modelId="{B687A6AD-EBD5-491A-A966-08502CCAAD3C}" type="presParOf" srcId="{C4279841-B400-4DCC-A352-D452A8B35221}" destId="{0B996608-3B3B-4C86-8D31-43BB45D009B5}" srcOrd="0" destOrd="0" presId="urn:microsoft.com/office/officeart/2005/8/layout/orgChart1"/>
    <dgm:cxn modelId="{A1B50E57-D27F-463E-8D27-88AAFF54A6A6}" type="presParOf" srcId="{C4279841-B400-4DCC-A352-D452A8B35221}" destId="{4A8E3618-4348-404D-B854-F8D4D6ED77CA}" srcOrd="1" destOrd="0" presId="urn:microsoft.com/office/officeart/2005/8/layout/orgChart1"/>
    <dgm:cxn modelId="{632A7993-DC09-4D83-9F21-ED5F991DB3DB}" type="presParOf" srcId="{576C9EF5-6960-48DA-ABE8-515A96B1BD95}" destId="{03AFDED3-5350-42A4-9662-B93D8F787D9F}" srcOrd="1" destOrd="0" presId="urn:microsoft.com/office/officeart/2005/8/layout/orgChart1"/>
    <dgm:cxn modelId="{88214482-7584-47EB-96A0-ECD7E19F2D68}" type="presParOf" srcId="{576C9EF5-6960-48DA-ABE8-515A96B1BD95}" destId="{52C5951E-5489-4333-995E-8B0E987A551A}" srcOrd="2" destOrd="0" presId="urn:microsoft.com/office/officeart/2005/8/layout/orgChart1"/>
    <dgm:cxn modelId="{6670EB0D-8EF2-4C41-93F7-5A8117029680}" type="presParOf" srcId="{058C87D3-8C76-4888-99F4-5096FA27AA05}" destId="{F00AA32C-0D65-433E-9441-02E561D10E6D}" srcOrd="6" destOrd="0" presId="urn:microsoft.com/office/officeart/2005/8/layout/orgChart1"/>
    <dgm:cxn modelId="{498B3029-7A9B-4C78-977E-271250F446AD}" type="presParOf" srcId="{058C87D3-8C76-4888-99F4-5096FA27AA05}" destId="{A5D5BC3F-5FBD-491A-9E12-7E655BC7F148}" srcOrd="7" destOrd="0" presId="urn:microsoft.com/office/officeart/2005/8/layout/orgChart1"/>
    <dgm:cxn modelId="{5DE8E88C-F147-45E7-9ABA-4EFFBFFDB6F8}" type="presParOf" srcId="{A5D5BC3F-5FBD-491A-9E12-7E655BC7F148}" destId="{77959458-D709-45FF-8D13-7663A205C94F}" srcOrd="0" destOrd="0" presId="urn:microsoft.com/office/officeart/2005/8/layout/orgChart1"/>
    <dgm:cxn modelId="{30E3D8FA-C541-48A7-B6DD-5AAC8BF19B09}" type="presParOf" srcId="{77959458-D709-45FF-8D13-7663A205C94F}" destId="{7179B846-E8C6-4AB6-A068-9BDDCCDACA1A}" srcOrd="0" destOrd="0" presId="urn:microsoft.com/office/officeart/2005/8/layout/orgChart1"/>
    <dgm:cxn modelId="{6626D02F-D3FC-4786-9C67-828C2E63B723}" type="presParOf" srcId="{77959458-D709-45FF-8D13-7663A205C94F}" destId="{07F9695D-CAC0-473A-8A48-5EE02E0AC1FA}" srcOrd="1" destOrd="0" presId="urn:microsoft.com/office/officeart/2005/8/layout/orgChart1"/>
    <dgm:cxn modelId="{8ED33ED2-1B18-4602-870F-C05169738411}" type="presParOf" srcId="{A5D5BC3F-5FBD-491A-9E12-7E655BC7F148}" destId="{B271BFE3-735F-4DA1-998A-F22A57030BD3}" srcOrd="1" destOrd="0" presId="urn:microsoft.com/office/officeart/2005/8/layout/orgChart1"/>
    <dgm:cxn modelId="{4AF599BD-185F-454F-AE01-72E0ECC5ED8F}" type="presParOf" srcId="{A5D5BC3F-5FBD-491A-9E12-7E655BC7F148}" destId="{090CD5BD-B388-40FE-81FD-AD4BDB88E022}" srcOrd="2" destOrd="0" presId="urn:microsoft.com/office/officeart/2005/8/layout/orgChart1"/>
    <dgm:cxn modelId="{96411279-BCB1-42FE-BA53-C50088CCA72C}" type="presParOf" srcId="{058C87D3-8C76-4888-99F4-5096FA27AA05}" destId="{9C20A3F6-6481-4012-BD25-2A64249BFEA3}" srcOrd="8" destOrd="0" presId="urn:microsoft.com/office/officeart/2005/8/layout/orgChart1"/>
    <dgm:cxn modelId="{CD3E6702-7FFC-4B35-A4E6-1960409FA1E7}" type="presParOf" srcId="{058C87D3-8C76-4888-99F4-5096FA27AA05}" destId="{FDA5E661-AEE7-4E9C-B926-A8624D8BF4B9}" srcOrd="9" destOrd="0" presId="urn:microsoft.com/office/officeart/2005/8/layout/orgChart1"/>
    <dgm:cxn modelId="{D77A8A52-896E-4F0E-8EF8-19B23C5ED32B}" type="presParOf" srcId="{FDA5E661-AEE7-4E9C-B926-A8624D8BF4B9}" destId="{5D8E772E-270D-42FB-A492-791F7F67F2BB}" srcOrd="0" destOrd="0" presId="urn:microsoft.com/office/officeart/2005/8/layout/orgChart1"/>
    <dgm:cxn modelId="{AC358FF7-7D0C-4780-BF40-DA9BB5878958}" type="presParOf" srcId="{5D8E772E-270D-42FB-A492-791F7F67F2BB}" destId="{946CAC95-063B-4E9D-BBA2-1031AB9BF9C2}" srcOrd="0" destOrd="0" presId="urn:microsoft.com/office/officeart/2005/8/layout/orgChart1"/>
    <dgm:cxn modelId="{F74C43FB-4B35-42D0-8188-6F065D675F41}" type="presParOf" srcId="{5D8E772E-270D-42FB-A492-791F7F67F2BB}" destId="{B8B85A74-817D-443F-9D94-8D8FEA149CCC}" srcOrd="1" destOrd="0" presId="urn:microsoft.com/office/officeart/2005/8/layout/orgChart1"/>
    <dgm:cxn modelId="{77404A4D-F0C3-44CF-8DDE-84CC7CEF5E4E}" type="presParOf" srcId="{FDA5E661-AEE7-4E9C-B926-A8624D8BF4B9}" destId="{25F9EF7A-2613-4086-B89A-6E3B6561506F}" srcOrd="1" destOrd="0" presId="urn:microsoft.com/office/officeart/2005/8/layout/orgChart1"/>
    <dgm:cxn modelId="{220289CF-9B54-41E6-B106-FCC1CFCA6961}" type="presParOf" srcId="{FDA5E661-AEE7-4E9C-B926-A8624D8BF4B9}" destId="{A0C65FE6-702B-44AF-AFBE-24DF143E4068}" srcOrd="2" destOrd="0" presId="urn:microsoft.com/office/officeart/2005/8/layout/orgChart1"/>
    <dgm:cxn modelId="{E4F082AA-BDFD-4843-A8F3-92C68A221CF0}" type="presParOf" srcId="{058C87D3-8C76-4888-99F4-5096FA27AA05}" destId="{C2C32C2E-F11C-4B25-8BED-E50D22F4C57C}" srcOrd="10" destOrd="0" presId="urn:microsoft.com/office/officeart/2005/8/layout/orgChart1"/>
    <dgm:cxn modelId="{6CDBD8C6-7F38-4B42-BD3C-35F422AD46BC}" type="presParOf" srcId="{058C87D3-8C76-4888-99F4-5096FA27AA05}" destId="{3DC487E0-11AF-49FB-A34C-28793848C9C2}" srcOrd="11" destOrd="0" presId="urn:microsoft.com/office/officeart/2005/8/layout/orgChart1"/>
    <dgm:cxn modelId="{32C56364-BA9B-4CC0-B2BE-5AB733B3C607}" type="presParOf" srcId="{3DC487E0-11AF-49FB-A34C-28793848C9C2}" destId="{6641C311-016D-4372-B2F6-60BE36F2EC4E}" srcOrd="0" destOrd="0" presId="urn:microsoft.com/office/officeart/2005/8/layout/orgChart1"/>
    <dgm:cxn modelId="{CBA802DF-23EC-43B1-ABA3-33795C2D820F}" type="presParOf" srcId="{6641C311-016D-4372-B2F6-60BE36F2EC4E}" destId="{676797B5-CEC4-4587-BA6D-9B017AADD12B}" srcOrd="0" destOrd="0" presId="urn:microsoft.com/office/officeart/2005/8/layout/orgChart1"/>
    <dgm:cxn modelId="{3EF3EC0C-54E7-42BF-B2D6-00052A2FD730}" type="presParOf" srcId="{6641C311-016D-4372-B2F6-60BE36F2EC4E}" destId="{4164C423-DB31-4E36-9A03-23ECB1C422A8}" srcOrd="1" destOrd="0" presId="urn:microsoft.com/office/officeart/2005/8/layout/orgChart1"/>
    <dgm:cxn modelId="{EF36AEED-AAAB-46DD-B836-08B56428989E}" type="presParOf" srcId="{3DC487E0-11AF-49FB-A34C-28793848C9C2}" destId="{B84BE5D2-B19B-45B0-AE38-E30C7D690B53}" srcOrd="1" destOrd="0" presId="urn:microsoft.com/office/officeart/2005/8/layout/orgChart1"/>
    <dgm:cxn modelId="{5CDAC956-FCAF-4C87-939B-66133744944E}" type="presParOf" srcId="{3DC487E0-11AF-49FB-A34C-28793848C9C2}" destId="{1972EEEA-3D50-4AC8-9D5D-02DC4433FBEE}" srcOrd="2" destOrd="0" presId="urn:microsoft.com/office/officeart/2005/8/layout/orgChart1"/>
    <dgm:cxn modelId="{2DE84DDB-3569-4204-9B18-5B724D4106EC}" type="presParOf" srcId="{111C29FA-4BAC-4F33-85AF-58B009C2BE35}" destId="{6FB8C8BB-C693-430B-8F5A-62BE4719AA4D}" srcOrd="2" destOrd="0" presId="urn:microsoft.com/office/officeart/2005/8/layout/orgChart1"/>
    <dgm:cxn modelId="{BB5C06B6-7973-4F06-B9CE-6555FB5CC559}" type="presParOf" srcId="{3FE8083C-6736-49DF-A142-5D3B284EABB0}" destId="{101D39FC-0C12-454D-A260-5370BC4D49BB}" srcOrd="2" destOrd="0" presId="urn:microsoft.com/office/officeart/2005/8/layout/orgChart1"/>
    <dgm:cxn modelId="{945529FD-DBAE-4E12-AC3B-4F2F34B4C1E3}" type="presParOf" srcId="{92068D60-678B-485B-93D1-0EE9D7D673D8}" destId="{19C4395D-5DB1-4705-B2F2-C18501E02F6A}" srcOrd="2" destOrd="0" presId="urn:microsoft.com/office/officeart/2005/8/layout/orgChart1"/>
    <dgm:cxn modelId="{84211F9E-8DCB-47C6-A660-7A21B66A267C}" type="presParOf" srcId="{DB650A99-F21E-4117-9575-8EB95AAA8014}" destId="{14F5B546-70A0-4545-9F71-CDAA8E858A70}" srcOrd="2" destOrd="0" presId="urn:microsoft.com/office/officeart/2005/8/layout/orgChart1"/>
    <dgm:cxn modelId="{C1B4DD2C-61FF-4EA1-B457-A19FC8D3E054}" type="presParOf" srcId="{E90B14C6-238F-4981-922C-B0E1103EC137}" destId="{CEEA1B0E-8542-4E62-BD52-38CECAE9EA89}" srcOrd="2" destOrd="0" presId="urn:microsoft.com/office/officeart/2005/8/layout/orgChart1"/>
    <dgm:cxn modelId="{CF208EFB-4525-46E9-A40D-BC37B1FCEFB7}" type="presParOf" srcId="{CEEA1B0E-8542-4E62-BD52-38CECAE9EA89}" destId="{9EDAAA35-2D10-48D0-9FA9-D6CF9A07EE88}" srcOrd="0" destOrd="0" presId="urn:microsoft.com/office/officeart/2005/8/layout/orgChart1"/>
    <dgm:cxn modelId="{CB5857D8-10CE-4F7E-90FE-F3C456358E88}" type="presParOf" srcId="{CEEA1B0E-8542-4E62-BD52-38CECAE9EA89}" destId="{20591AB7-BD5D-47B8-94CC-B17F1AFEF533}" srcOrd="1" destOrd="0" presId="urn:microsoft.com/office/officeart/2005/8/layout/orgChart1"/>
    <dgm:cxn modelId="{9FECCBAD-3756-49F6-8CC1-5188EEA3B94E}" type="presParOf" srcId="{20591AB7-BD5D-47B8-94CC-B17F1AFEF533}" destId="{B9F83ED0-F1CC-4AB8-8582-2E14247B8A4C}" srcOrd="0" destOrd="0" presId="urn:microsoft.com/office/officeart/2005/8/layout/orgChart1"/>
    <dgm:cxn modelId="{0D962060-0B82-495B-90F9-461BA5A95128}" type="presParOf" srcId="{B9F83ED0-F1CC-4AB8-8582-2E14247B8A4C}" destId="{0A87A79C-9B3A-48EF-99E9-6C1B94956101}" srcOrd="0" destOrd="0" presId="urn:microsoft.com/office/officeart/2005/8/layout/orgChart1"/>
    <dgm:cxn modelId="{DBA385E2-2E42-4BCE-A828-132A47762979}" type="presParOf" srcId="{B9F83ED0-F1CC-4AB8-8582-2E14247B8A4C}" destId="{76EA66ED-4808-4ED1-87B0-50A26B0086DD}" srcOrd="1" destOrd="0" presId="urn:microsoft.com/office/officeart/2005/8/layout/orgChart1"/>
    <dgm:cxn modelId="{BC993121-ABF5-4DE2-AD4B-77F58FF3B72F}" type="presParOf" srcId="{20591AB7-BD5D-47B8-94CC-B17F1AFEF533}" destId="{589669ED-07C3-4C59-86AD-556CF9FC8B03}" srcOrd="1" destOrd="0" presId="urn:microsoft.com/office/officeart/2005/8/layout/orgChart1"/>
    <dgm:cxn modelId="{B8941FBC-9055-410D-9E1E-3715C682B066}" type="presParOf" srcId="{20591AB7-BD5D-47B8-94CC-B17F1AFEF533}" destId="{B383FC34-41F0-4968-99C0-CE6B08BC78B0}" srcOrd="2" destOrd="0" presId="urn:microsoft.com/office/officeart/2005/8/layout/orgChart1"/>
    <dgm:cxn modelId="{98A7F948-34BC-4002-BBE3-FB97BBD87992}" type="presParOf" srcId="{CEEA1B0E-8542-4E62-BD52-38CECAE9EA89}" destId="{114281C8-1D91-4748-BF18-CF90689EA9AD}" srcOrd="2" destOrd="0" presId="urn:microsoft.com/office/officeart/2005/8/layout/orgChart1"/>
    <dgm:cxn modelId="{A395DD33-4147-4905-8F86-8145208B51C9}" type="presParOf" srcId="{CEEA1B0E-8542-4E62-BD52-38CECAE9EA89}" destId="{16F02219-8B8D-4122-9CD0-2B3F2F2B2899}" srcOrd="3" destOrd="0" presId="urn:microsoft.com/office/officeart/2005/8/layout/orgChart1"/>
    <dgm:cxn modelId="{033AED4A-AA07-4F57-9772-CDA8B52C7A80}" type="presParOf" srcId="{16F02219-8B8D-4122-9CD0-2B3F2F2B2899}" destId="{40F09B93-68A2-4930-A364-884E8DCC6B1C}" srcOrd="0" destOrd="0" presId="urn:microsoft.com/office/officeart/2005/8/layout/orgChart1"/>
    <dgm:cxn modelId="{9A50B15E-A26A-43BA-8F26-C24A69028751}" type="presParOf" srcId="{40F09B93-68A2-4930-A364-884E8DCC6B1C}" destId="{D8690EFB-D5BE-4FFE-B126-ECD20B579B42}" srcOrd="0" destOrd="0" presId="urn:microsoft.com/office/officeart/2005/8/layout/orgChart1"/>
    <dgm:cxn modelId="{6E16B752-FD94-438F-B98E-131ABCF1A58D}" type="presParOf" srcId="{40F09B93-68A2-4930-A364-884E8DCC6B1C}" destId="{7355709F-396D-4E7B-92C8-B4F4102D2EA5}" srcOrd="1" destOrd="0" presId="urn:microsoft.com/office/officeart/2005/8/layout/orgChart1"/>
    <dgm:cxn modelId="{A74595D3-8814-4E53-AE92-0E70534DC6F8}" type="presParOf" srcId="{16F02219-8B8D-4122-9CD0-2B3F2F2B2899}" destId="{62E9A2C8-CBF1-44A5-AEC4-473408DC9BDF}" srcOrd="1" destOrd="0" presId="urn:microsoft.com/office/officeart/2005/8/layout/orgChart1"/>
    <dgm:cxn modelId="{7561073D-1864-4532-8432-2C150B233C3A}" type="presParOf" srcId="{16F02219-8B8D-4122-9CD0-2B3F2F2B2899}" destId="{5A4E79BB-3917-4288-AA00-F13F98F528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281C8-1D91-4748-BF18-CF90689EA9AD}">
      <dsp:nvSpPr>
        <dsp:cNvPr id="0" name=""/>
        <dsp:cNvSpPr/>
      </dsp:nvSpPr>
      <dsp:spPr>
        <a:xfrm>
          <a:off x="3681962" y="412412"/>
          <a:ext cx="91440" cy="312036"/>
        </a:xfrm>
        <a:custGeom>
          <a:avLst/>
          <a:gdLst/>
          <a:ahLst/>
          <a:cxnLst/>
          <a:rect l="0" t="0" r="0" b="0"/>
          <a:pathLst>
            <a:path>
              <a:moveTo>
                <a:pt x="45720" y="0"/>
              </a:moveTo>
              <a:lnTo>
                <a:pt x="45720" y="312036"/>
              </a:lnTo>
              <a:lnTo>
                <a:pt x="108899" y="3120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EDAAA35-2D10-48D0-9FA9-D6CF9A07EE88}">
      <dsp:nvSpPr>
        <dsp:cNvPr id="0" name=""/>
        <dsp:cNvSpPr/>
      </dsp:nvSpPr>
      <dsp:spPr>
        <a:xfrm>
          <a:off x="3618783" y="412412"/>
          <a:ext cx="91440" cy="312036"/>
        </a:xfrm>
        <a:custGeom>
          <a:avLst/>
          <a:gdLst/>
          <a:ahLst/>
          <a:cxnLst/>
          <a:rect l="0" t="0" r="0" b="0"/>
          <a:pathLst>
            <a:path>
              <a:moveTo>
                <a:pt x="108899" y="0"/>
              </a:moveTo>
              <a:lnTo>
                <a:pt x="108899" y="312036"/>
              </a:lnTo>
              <a:lnTo>
                <a:pt x="45720" y="3120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2C32C2E-F11C-4B25-8BED-E50D22F4C57C}">
      <dsp:nvSpPr>
        <dsp:cNvPr id="0" name=""/>
        <dsp:cNvSpPr/>
      </dsp:nvSpPr>
      <dsp:spPr>
        <a:xfrm>
          <a:off x="5058679" y="2878326"/>
          <a:ext cx="91440" cy="1112895"/>
        </a:xfrm>
        <a:custGeom>
          <a:avLst/>
          <a:gdLst/>
          <a:ahLst/>
          <a:cxnLst/>
          <a:rect l="0" t="0" r="0" b="0"/>
          <a:pathLst>
            <a:path>
              <a:moveTo>
                <a:pt x="45720" y="0"/>
              </a:moveTo>
              <a:lnTo>
                <a:pt x="45720" y="1112895"/>
              </a:lnTo>
              <a:lnTo>
                <a:pt x="108775" y="111289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20A3F6-6481-4012-BD25-2A64249BFEA3}">
      <dsp:nvSpPr>
        <dsp:cNvPr id="0" name=""/>
        <dsp:cNvSpPr/>
      </dsp:nvSpPr>
      <dsp:spPr>
        <a:xfrm>
          <a:off x="4995623" y="2878326"/>
          <a:ext cx="91440" cy="1112895"/>
        </a:xfrm>
        <a:custGeom>
          <a:avLst/>
          <a:gdLst/>
          <a:ahLst/>
          <a:cxnLst/>
          <a:rect l="0" t="0" r="0" b="0"/>
          <a:pathLst>
            <a:path>
              <a:moveTo>
                <a:pt x="108775" y="0"/>
              </a:moveTo>
              <a:lnTo>
                <a:pt x="108775" y="1112895"/>
              </a:lnTo>
              <a:lnTo>
                <a:pt x="45720" y="111289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00AA32C-0D65-433E-9441-02E561D10E6D}">
      <dsp:nvSpPr>
        <dsp:cNvPr id="0" name=""/>
        <dsp:cNvSpPr/>
      </dsp:nvSpPr>
      <dsp:spPr>
        <a:xfrm>
          <a:off x="5058679" y="2878326"/>
          <a:ext cx="91440" cy="691334"/>
        </a:xfrm>
        <a:custGeom>
          <a:avLst/>
          <a:gdLst/>
          <a:ahLst/>
          <a:cxnLst/>
          <a:rect l="0" t="0" r="0" b="0"/>
          <a:pathLst>
            <a:path>
              <a:moveTo>
                <a:pt x="45720" y="0"/>
              </a:moveTo>
              <a:lnTo>
                <a:pt x="45720" y="691334"/>
              </a:lnTo>
              <a:lnTo>
                <a:pt x="108775" y="69133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1CCD4F-B305-44F6-B673-26A4F365CDE6}">
      <dsp:nvSpPr>
        <dsp:cNvPr id="0" name=""/>
        <dsp:cNvSpPr/>
      </dsp:nvSpPr>
      <dsp:spPr>
        <a:xfrm>
          <a:off x="4995623" y="2878326"/>
          <a:ext cx="91440" cy="691334"/>
        </a:xfrm>
        <a:custGeom>
          <a:avLst/>
          <a:gdLst/>
          <a:ahLst/>
          <a:cxnLst/>
          <a:rect l="0" t="0" r="0" b="0"/>
          <a:pathLst>
            <a:path>
              <a:moveTo>
                <a:pt x="108775" y="0"/>
              </a:moveTo>
              <a:lnTo>
                <a:pt x="108775" y="691334"/>
              </a:lnTo>
              <a:lnTo>
                <a:pt x="45720" y="69133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7FFFF2-8E6B-4848-A956-3AD4E8124409}">
      <dsp:nvSpPr>
        <dsp:cNvPr id="0" name=""/>
        <dsp:cNvSpPr/>
      </dsp:nvSpPr>
      <dsp:spPr>
        <a:xfrm>
          <a:off x="5058679" y="2878326"/>
          <a:ext cx="91440" cy="269772"/>
        </a:xfrm>
        <a:custGeom>
          <a:avLst/>
          <a:gdLst/>
          <a:ahLst/>
          <a:cxnLst/>
          <a:rect l="0" t="0" r="0" b="0"/>
          <a:pathLst>
            <a:path>
              <a:moveTo>
                <a:pt x="45720" y="0"/>
              </a:moveTo>
              <a:lnTo>
                <a:pt x="45720" y="269772"/>
              </a:lnTo>
              <a:lnTo>
                <a:pt x="108775" y="269772"/>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3B6B26F-2D6F-4F0B-A76F-DEB3E7C70ED0}">
      <dsp:nvSpPr>
        <dsp:cNvPr id="0" name=""/>
        <dsp:cNvSpPr/>
      </dsp:nvSpPr>
      <dsp:spPr>
        <a:xfrm>
          <a:off x="4995623" y="2878326"/>
          <a:ext cx="91440" cy="269772"/>
        </a:xfrm>
        <a:custGeom>
          <a:avLst/>
          <a:gdLst/>
          <a:ahLst/>
          <a:cxnLst/>
          <a:rect l="0" t="0" r="0" b="0"/>
          <a:pathLst>
            <a:path>
              <a:moveTo>
                <a:pt x="108775" y="0"/>
              </a:moveTo>
              <a:lnTo>
                <a:pt x="108775" y="269772"/>
              </a:lnTo>
              <a:lnTo>
                <a:pt x="45720" y="269772"/>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1B7EA9-9736-4D9C-9768-1A96097E8BCC}">
      <dsp:nvSpPr>
        <dsp:cNvPr id="0" name=""/>
        <dsp:cNvSpPr/>
      </dsp:nvSpPr>
      <dsp:spPr>
        <a:xfrm>
          <a:off x="3727682" y="2420515"/>
          <a:ext cx="1376716" cy="122047"/>
        </a:xfrm>
        <a:custGeom>
          <a:avLst/>
          <a:gdLst/>
          <a:ahLst/>
          <a:cxnLst/>
          <a:rect l="0" t="0" r="0" b="0"/>
          <a:pathLst>
            <a:path>
              <a:moveTo>
                <a:pt x="0" y="0"/>
              </a:moveTo>
              <a:lnTo>
                <a:pt x="0" y="58868"/>
              </a:lnTo>
              <a:lnTo>
                <a:pt x="1376716" y="58868"/>
              </a:lnTo>
              <a:lnTo>
                <a:pt x="1376716" y="122047"/>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38878E-8836-49B3-8F37-8AF8F80AD78C}">
      <dsp:nvSpPr>
        <dsp:cNvPr id="0" name=""/>
        <dsp:cNvSpPr/>
      </dsp:nvSpPr>
      <dsp:spPr>
        <a:xfrm>
          <a:off x="2245097" y="2878984"/>
          <a:ext cx="91440" cy="1591645"/>
        </a:xfrm>
        <a:custGeom>
          <a:avLst/>
          <a:gdLst/>
          <a:ahLst/>
          <a:cxnLst/>
          <a:rect l="0" t="0" r="0" b="0"/>
          <a:pathLst>
            <a:path>
              <a:moveTo>
                <a:pt x="106863" y="0"/>
              </a:moveTo>
              <a:lnTo>
                <a:pt x="106863" y="1591645"/>
              </a:lnTo>
              <a:lnTo>
                <a:pt x="45720" y="159164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06468FE-59F9-4A84-BD74-000C952A5BB2}">
      <dsp:nvSpPr>
        <dsp:cNvPr id="0" name=""/>
        <dsp:cNvSpPr/>
      </dsp:nvSpPr>
      <dsp:spPr>
        <a:xfrm>
          <a:off x="2306240" y="2878984"/>
          <a:ext cx="91440" cy="1154290"/>
        </a:xfrm>
        <a:custGeom>
          <a:avLst/>
          <a:gdLst/>
          <a:ahLst/>
          <a:cxnLst/>
          <a:rect l="0" t="0" r="0" b="0"/>
          <a:pathLst>
            <a:path>
              <a:moveTo>
                <a:pt x="45720" y="0"/>
              </a:moveTo>
              <a:lnTo>
                <a:pt x="45720" y="1154290"/>
              </a:lnTo>
              <a:lnTo>
                <a:pt x="106863" y="1154290"/>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8996B26-2D7D-422A-8B1A-BFD86F9E2C8C}">
      <dsp:nvSpPr>
        <dsp:cNvPr id="0" name=""/>
        <dsp:cNvSpPr/>
      </dsp:nvSpPr>
      <dsp:spPr>
        <a:xfrm>
          <a:off x="2245097" y="2878984"/>
          <a:ext cx="91440" cy="1154290"/>
        </a:xfrm>
        <a:custGeom>
          <a:avLst/>
          <a:gdLst/>
          <a:ahLst/>
          <a:cxnLst/>
          <a:rect l="0" t="0" r="0" b="0"/>
          <a:pathLst>
            <a:path>
              <a:moveTo>
                <a:pt x="106863" y="0"/>
              </a:moveTo>
              <a:lnTo>
                <a:pt x="106863" y="1154290"/>
              </a:lnTo>
              <a:lnTo>
                <a:pt x="45720" y="1154290"/>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A3D5CF-F859-4058-B5F1-D4BF04ED1FD5}">
      <dsp:nvSpPr>
        <dsp:cNvPr id="0" name=""/>
        <dsp:cNvSpPr/>
      </dsp:nvSpPr>
      <dsp:spPr>
        <a:xfrm>
          <a:off x="2306240" y="2878984"/>
          <a:ext cx="91440" cy="716936"/>
        </a:xfrm>
        <a:custGeom>
          <a:avLst/>
          <a:gdLst/>
          <a:ahLst/>
          <a:cxnLst/>
          <a:rect l="0" t="0" r="0" b="0"/>
          <a:pathLst>
            <a:path>
              <a:moveTo>
                <a:pt x="45720" y="0"/>
              </a:moveTo>
              <a:lnTo>
                <a:pt x="45720" y="716936"/>
              </a:lnTo>
              <a:lnTo>
                <a:pt x="106863" y="716936"/>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BC4E9A1-24A0-43F8-916F-5410BA6A8D73}">
      <dsp:nvSpPr>
        <dsp:cNvPr id="0" name=""/>
        <dsp:cNvSpPr/>
      </dsp:nvSpPr>
      <dsp:spPr>
        <a:xfrm>
          <a:off x="2245097" y="2878984"/>
          <a:ext cx="91440" cy="716936"/>
        </a:xfrm>
        <a:custGeom>
          <a:avLst/>
          <a:gdLst/>
          <a:ahLst/>
          <a:cxnLst/>
          <a:rect l="0" t="0" r="0" b="0"/>
          <a:pathLst>
            <a:path>
              <a:moveTo>
                <a:pt x="106863" y="0"/>
              </a:moveTo>
              <a:lnTo>
                <a:pt x="106863" y="716936"/>
              </a:lnTo>
              <a:lnTo>
                <a:pt x="45720" y="716936"/>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9B07C9B-30B0-4CB8-A754-2003FA51BF95}">
      <dsp:nvSpPr>
        <dsp:cNvPr id="0" name=""/>
        <dsp:cNvSpPr/>
      </dsp:nvSpPr>
      <dsp:spPr>
        <a:xfrm>
          <a:off x="2306240" y="2878984"/>
          <a:ext cx="91440" cy="279581"/>
        </a:xfrm>
        <a:custGeom>
          <a:avLst/>
          <a:gdLst/>
          <a:ahLst/>
          <a:cxnLst/>
          <a:rect l="0" t="0" r="0" b="0"/>
          <a:pathLst>
            <a:path>
              <a:moveTo>
                <a:pt x="45720" y="0"/>
              </a:moveTo>
              <a:lnTo>
                <a:pt x="45720" y="279581"/>
              </a:lnTo>
              <a:lnTo>
                <a:pt x="106863" y="279581"/>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6EF7053-BA32-4DC1-80CB-B7FF88DD5C46}">
      <dsp:nvSpPr>
        <dsp:cNvPr id="0" name=""/>
        <dsp:cNvSpPr/>
      </dsp:nvSpPr>
      <dsp:spPr>
        <a:xfrm>
          <a:off x="2245097" y="2878984"/>
          <a:ext cx="91440" cy="279581"/>
        </a:xfrm>
        <a:custGeom>
          <a:avLst/>
          <a:gdLst/>
          <a:ahLst/>
          <a:cxnLst/>
          <a:rect l="0" t="0" r="0" b="0"/>
          <a:pathLst>
            <a:path>
              <a:moveTo>
                <a:pt x="106863" y="0"/>
              </a:moveTo>
              <a:lnTo>
                <a:pt x="106863" y="279581"/>
              </a:lnTo>
              <a:lnTo>
                <a:pt x="45720" y="279581"/>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9A6C59-50BD-41B3-9440-5C92ECA55D61}">
      <dsp:nvSpPr>
        <dsp:cNvPr id="0" name=""/>
        <dsp:cNvSpPr/>
      </dsp:nvSpPr>
      <dsp:spPr>
        <a:xfrm>
          <a:off x="2351960" y="2420515"/>
          <a:ext cx="1375722" cy="122047"/>
        </a:xfrm>
        <a:custGeom>
          <a:avLst/>
          <a:gdLst/>
          <a:ahLst/>
          <a:cxnLst/>
          <a:rect l="0" t="0" r="0" b="0"/>
          <a:pathLst>
            <a:path>
              <a:moveTo>
                <a:pt x="1375722" y="0"/>
              </a:moveTo>
              <a:lnTo>
                <a:pt x="1375722" y="58868"/>
              </a:lnTo>
              <a:lnTo>
                <a:pt x="0" y="58868"/>
              </a:lnTo>
              <a:lnTo>
                <a:pt x="0" y="122047"/>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93C66F-4900-4F26-8F3F-4B93CF24C73B}">
      <dsp:nvSpPr>
        <dsp:cNvPr id="0" name=""/>
        <dsp:cNvSpPr/>
      </dsp:nvSpPr>
      <dsp:spPr>
        <a:xfrm>
          <a:off x="3681962" y="1918489"/>
          <a:ext cx="91440" cy="122047"/>
        </a:xfrm>
        <a:custGeom>
          <a:avLst/>
          <a:gdLst/>
          <a:ahLst/>
          <a:cxnLst/>
          <a:rect l="0" t="0" r="0" b="0"/>
          <a:pathLst>
            <a:path>
              <a:moveTo>
                <a:pt x="45720" y="0"/>
              </a:moveTo>
              <a:lnTo>
                <a:pt x="45720" y="122047"/>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452C69-72C4-428C-9C5F-65B41872CA55}">
      <dsp:nvSpPr>
        <dsp:cNvPr id="0" name=""/>
        <dsp:cNvSpPr/>
      </dsp:nvSpPr>
      <dsp:spPr>
        <a:xfrm>
          <a:off x="3681962" y="1416463"/>
          <a:ext cx="91440" cy="122047"/>
        </a:xfrm>
        <a:custGeom>
          <a:avLst/>
          <a:gdLst/>
          <a:ahLst/>
          <a:cxnLst/>
          <a:rect l="0" t="0" r="0" b="0"/>
          <a:pathLst>
            <a:path>
              <a:moveTo>
                <a:pt x="45720" y="0"/>
              </a:moveTo>
              <a:lnTo>
                <a:pt x="45720" y="122047"/>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B3AC81F-2762-4FEE-8E04-04B7042EF7E7}">
      <dsp:nvSpPr>
        <dsp:cNvPr id="0" name=""/>
        <dsp:cNvSpPr/>
      </dsp:nvSpPr>
      <dsp:spPr>
        <a:xfrm>
          <a:off x="3681962" y="412412"/>
          <a:ext cx="91440" cy="624073"/>
        </a:xfrm>
        <a:custGeom>
          <a:avLst/>
          <a:gdLst/>
          <a:ahLst/>
          <a:cxnLst/>
          <a:rect l="0" t="0" r="0" b="0"/>
          <a:pathLst>
            <a:path>
              <a:moveTo>
                <a:pt x="45720" y="0"/>
              </a:moveTo>
              <a:lnTo>
                <a:pt x="45720" y="62407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4F0CFC9-8D98-413E-861A-B94C7968DB4D}">
      <dsp:nvSpPr>
        <dsp:cNvPr id="0" name=""/>
        <dsp:cNvSpPr/>
      </dsp:nvSpPr>
      <dsp:spPr>
        <a:xfrm>
          <a:off x="3105496" y="40674"/>
          <a:ext cx="1244373" cy="37173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会员代表大会</a:t>
          </a:r>
          <a:endParaRPr lang="zh-CN" altLang="en-US" sz="1100" kern="1200" dirty="0"/>
        </a:p>
      </dsp:txBody>
      <dsp:txXfrm>
        <a:off x="3105496" y="40674"/>
        <a:ext cx="1244373" cy="371737"/>
      </dsp:txXfrm>
    </dsp:sp>
    <dsp:sp modelId="{F244F088-00A7-4F3C-84BA-0912A9F7907B}">
      <dsp:nvSpPr>
        <dsp:cNvPr id="0" name=""/>
        <dsp:cNvSpPr/>
      </dsp:nvSpPr>
      <dsp:spPr>
        <a:xfrm>
          <a:off x="3107238" y="1036485"/>
          <a:ext cx="1240889" cy="37997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会长</a:t>
          </a:r>
          <a:endParaRPr lang="zh-CN" altLang="en-US" sz="1100" kern="1200" dirty="0"/>
        </a:p>
      </dsp:txBody>
      <dsp:txXfrm>
        <a:off x="3107238" y="1036485"/>
        <a:ext cx="1240889" cy="379978"/>
      </dsp:txXfrm>
    </dsp:sp>
    <dsp:sp modelId="{7AB60580-9FB3-4B71-896B-0C8B2AA842AC}">
      <dsp:nvSpPr>
        <dsp:cNvPr id="0" name=""/>
        <dsp:cNvSpPr/>
      </dsp:nvSpPr>
      <dsp:spPr>
        <a:xfrm>
          <a:off x="3107238" y="1538511"/>
          <a:ext cx="1240889" cy="37997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秘书长</a:t>
          </a:r>
          <a:endParaRPr lang="zh-CN" altLang="en-US" sz="1100" kern="1200" dirty="0"/>
        </a:p>
      </dsp:txBody>
      <dsp:txXfrm>
        <a:off x="3107238" y="1538511"/>
        <a:ext cx="1240889" cy="379978"/>
      </dsp:txXfrm>
    </dsp:sp>
    <dsp:sp modelId="{CE083267-C81B-4F10-9796-552C266FB082}">
      <dsp:nvSpPr>
        <dsp:cNvPr id="0" name=""/>
        <dsp:cNvSpPr/>
      </dsp:nvSpPr>
      <dsp:spPr>
        <a:xfrm>
          <a:off x="3107238" y="2040537"/>
          <a:ext cx="1240889" cy="3799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秘书处</a:t>
          </a:r>
          <a:endParaRPr lang="zh-CN" altLang="en-US" sz="1100" kern="1200" dirty="0"/>
        </a:p>
      </dsp:txBody>
      <dsp:txXfrm>
        <a:off x="3107238" y="2040537"/>
        <a:ext cx="1240889" cy="379978"/>
      </dsp:txXfrm>
    </dsp:sp>
    <dsp:sp modelId="{008BB838-CB79-4A6F-9030-A649B85FAE77}">
      <dsp:nvSpPr>
        <dsp:cNvPr id="0" name=""/>
        <dsp:cNvSpPr/>
      </dsp:nvSpPr>
      <dsp:spPr>
        <a:xfrm>
          <a:off x="1842996" y="2542563"/>
          <a:ext cx="1017926" cy="3364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办事机构</a:t>
          </a:r>
          <a:endParaRPr lang="zh-CN" altLang="en-US" sz="1100" kern="1200" dirty="0"/>
        </a:p>
      </dsp:txBody>
      <dsp:txXfrm>
        <a:off x="1842996" y="2542563"/>
        <a:ext cx="1017926" cy="336420"/>
      </dsp:txXfrm>
    </dsp:sp>
    <dsp:sp modelId="{FFA4D301-CB8A-4C9B-9035-7DD5D666D626}">
      <dsp:nvSpPr>
        <dsp:cNvPr id="0" name=""/>
        <dsp:cNvSpPr/>
      </dsp:nvSpPr>
      <dsp:spPr>
        <a:xfrm>
          <a:off x="1254089" y="3001031"/>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办公室</a:t>
          </a:r>
          <a:endParaRPr lang="zh-CN" altLang="en-US" sz="1100" kern="1200" dirty="0"/>
        </a:p>
      </dsp:txBody>
      <dsp:txXfrm>
        <a:off x="1254089" y="3001031"/>
        <a:ext cx="1036727" cy="315068"/>
      </dsp:txXfrm>
    </dsp:sp>
    <dsp:sp modelId="{E156AE4F-E5BF-4DF7-B035-2B628561DB2E}">
      <dsp:nvSpPr>
        <dsp:cNvPr id="0" name=""/>
        <dsp:cNvSpPr/>
      </dsp:nvSpPr>
      <dsp:spPr>
        <a:xfrm>
          <a:off x="2413103" y="3001031"/>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会员管理部</a:t>
          </a:r>
          <a:endParaRPr lang="zh-CN" altLang="en-US" sz="1100" kern="1200" dirty="0"/>
        </a:p>
      </dsp:txBody>
      <dsp:txXfrm>
        <a:off x="2413103" y="3001031"/>
        <a:ext cx="1036727" cy="315068"/>
      </dsp:txXfrm>
    </dsp:sp>
    <dsp:sp modelId="{AEC9C2F4-F9E8-46AC-B139-C254D2FB8B1E}">
      <dsp:nvSpPr>
        <dsp:cNvPr id="0" name=""/>
        <dsp:cNvSpPr/>
      </dsp:nvSpPr>
      <dsp:spPr>
        <a:xfrm>
          <a:off x="1254089" y="3438386"/>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业务准则部</a:t>
          </a:r>
          <a:endParaRPr lang="zh-CN" altLang="en-US" sz="1100" kern="1200" dirty="0"/>
        </a:p>
      </dsp:txBody>
      <dsp:txXfrm>
        <a:off x="1254089" y="3438386"/>
        <a:ext cx="1036727" cy="315068"/>
      </dsp:txXfrm>
    </dsp:sp>
    <dsp:sp modelId="{BB0ED01E-61D0-4C0E-9565-C772CFAC70DA}">
      <dsp:nvSpPr>
        <dsp:cNvPr id="0" name=""/>
        <dsp:cNvSpPr/>
      </dsp:nvSpPr>
      <dsp:spPr>
        <a:xfrm>
          <a:off x="2413103" y="3438386"/>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教育培训部</a:t>
          </a:r>
          <a:endParaRPr lang="zh-CN" altLang="en-US" sz="1100" kern="1200" dirty="0"/>
        </a:p>
      </dsp:txBody>
      <dsp:txXfrm>
        <a:off x="2413103" y="3438386"/>
        <a:ext cx="1036727" cy="315068"/>
      </dsp:txXfrm>
    </dsp:sp>
    <dsp:sp modelId="{3F37D986-500F-4A73-96BF-07BDB9C33244}">
      <dsp:nvSpPr>
        <dsp:cNvPr id="0" name=""/>
        <dsp:cNvSpPr/>
      </dsp:nvSpPr>
      <dsp:spPr>
        <a:xfrm>
          <a:off x="1254089" y="3875740"/>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信息工作部</a:t>
          </a:r>
          <a:endParaRPr lang="zh-CN" altLang="en-US" sz="1100" kern="1200" dirty="0"/>
        </a:p>
      </dsp:txBody>
      <dsp:txXfrm>
        <a:off x="1254089" y="3875740"/>
        <a:ext cx="1036727" cy="315068"/>
      </dsp:txXfrm>
    </dsp:sp>
    <dsp:sp modelId="{41985BFD-8A07-4004-B5BC-F9634287BB07}">
      <dsp:nvSpPr>
        <dsp:cNvPr id="0" name=""/>
        <dsp:cNvSpPr/>
      </dsp:nvSpPr>
      <dsp:spPr>
        <a:xfrm>
          <a:off x="2413103" y="3875740"/>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宣传编辑部</a:t>
          </a:r>
          <a:endParaRPr lang="zh-CN" altLang="en-US" sz="1100" kern="1200" dirty="0"/>
        </a:p>
      </dsp:txBody>
      <dsp:txXfrm>
        <a:off x="2413103" y="3875740"/>
        <a:ext cx="1036727" cy="315068"/>
      </dsp:txXfrm>
    </dsp:sp>
    <dsp:sp modelId="{2B181FC5-7589-43DB-92FE-934AEC72A5A8}">
      <dsp:nvSpPr>
        <dsp:cNvPr id="0" name=""/>
        <dsp:cNvSpPr/>
      </dsp:nvSpPr>
      <dsp:spPr>
        <a:xfrm>
          <a:off x="1254089" y="4313095"/>
          <a:ext cx="1036727" cy="3150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t>党委</a:t>
          </a:r>
          <a:r>
            <a:rPr lang="zh-CN" altLang="en-US" sz="1100" kern="1200" dirty="0" smtClean="0"/>
            <a:t>工作部</a:t>
          </a:r>
          <a:endParaRPr lang="zh-CN" altLang="en-US" sz="1100" kern="1200" dirty="0"/>
        </a:p>
      </dsp:txBody>
      <dsp:txXfrm>
        <a:off x="1254089" y="4313095"/>
        <a:ext cx="1036727" cy="315068"/>
      </dsp:txXfrm>
    </dsp:sp>
    <dsp:sp modelId="{DC857914-A66A-412C-935D-942CBAC316B8}">
      <dsp:nvSpPr>
        <dsp:cNvPr id="0" name=""/>
        <dsp:cNvSpPr/>
      </dsp:nvSpPr>
      <dsp:spPr>
        <a:xfrm>
          <a:off x="4596430" y="2542563"/>
          <a:ext cx="1015938" cy="3357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咨询机构</a:t>
          </a:r>
          <a:endParaRPr lang="zh-CN" altLang="en-US" sz="1100" kern="1200" dirty="0"/>
        </a:p>
      </dsp:txBody>
      <dsp:txXfrm>
        <a:off x="4596430" y="2542563"/>
        <a:ext cx="1015938" cy="335763"/>
      </dsp:txXfrm>
    </dsp:sp>
    <dsp:sp modelId="{5091BB3E-1B97-458E-ABC1-25042A6C34DD}">
      <dsp:nvSpPr>
        <dsp:cNvPr id="0" name=""/>
        <dsp:cNvSpPr/>
      </dsp:nvSpPr>
      <dsp:spPr>
        <a:xfrm>
          <a:off x="3576189" y="3000374"/>
          <a:ext cx="1465154" cy="295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业务准则和发展委员会</a:t>
          </a:r>
          <a:endParaRPr lang="zh-CN" altLang="en-US" sz="1100" kern="1200" dirty="0"/>
        </a:p>
      </dsp:txBody>
      <dsp:txXfrm>
        <a:off x="3576189" y="3000374"/>
        <a:ext cx="1465154" cy="295449"/>
      </dsp:txXfrm>
    </dsp:sp>
    <dsp:sp modelId="{5A76D80E-ABDA-4AE0-A784-80D518B48F24}">
      <dsp:nvSpPr>
        <dsp:cNvPr id="0" name=""/>
        <dsp:cNvSpPr/>
      </dsp:nvSpPr>
      <dsp:spPr>
        <a:xfrm>
          <a:off x="5167455" y="3000374"/>
          <a:ext cx="1465154" cy="295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教育培训委员会</a:t>
          </a:r>
          <a:endParaRPr lang="zh-CN" altLang="en-US" sz="1100" kern="1200" dirty="0"/>
        </a:p>
      </dsp:txBody>
      <dsp:txXfrm>
        <a:off x="5167455" y="3000374"/>
        <a:ext cx="1465154" cy="295449"/>
      </dsp:txXfrm>
    </dsp:sp>
    <dsp:sp modelId="{0B996608-3B3B-4C86-8D31-43BB45D009B5}">
      <dsp:nvSpPr>
        <dsp:cNvPr id="0" name=""/>
        <dsp:cNvSpPr/>
      </dsp:nvSpPr>
      <dsp:spPr>
        <a:xfrm>
          <a:off x="3576189" y="3421936"/>
          <a:ext cx="1465154" cy="295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奖惩维权委员会</a:t>
          </a:r>
          <a:endParaRPr lang="zh-CN" altLang="en-US" sz="1100" kern="1200" dirty="0"/>
        </a:p>
      </dsp:txBody>
      <dsp:txXfrm>
        <a:off x="3576189" y="3421936"/>
        <a:ext cx="1465154" cy="295449"/>
      </dsp:txXfrm>
    </dsp:sp>
    <dsp:sp modelId="{7179B846-E8C6-4AB6-A068-9BDDCCDACA1A}">
      <dsp:nvSpPr>
        <dsp:cNvPr id="0" name=""/>
        <dsp:cNvSpPr/>
      </dsp:nvSpPr>
      <dsp:spPr>
        <a:xfrm>
          <a:off x="5167455" y="3421936"/>
          <a:ext cx="1465154" cy="295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资本市场委员会</a:t>
          </a:r>
          <a:endParaRPr lang="zh-CN" altLang="en-US" sz="1100" kern="1200" dirty="0"/>
        </a:p>
      </dsp:txBody>
      <dsp:txXfrm>
        <a:off x="5167455" y="3421936"/>
        <a:ext cx="1465154" cy="295449"/>
      </dsp:txXfrm>
    </dsp:sp>
    <dsp:sp modelId="{946CAC95-063B-4E9D-BBA2-1031AB9BF9C2}">
      <dsp:nvSpPr>
        <dsp:cNvPr id="0" name=""/>
        <dsp:cNvSpPr/>
      </dsp:nvSpPr>
      <dsp:spPr>
        <a:xfrm>
          <a:off x="3576189" y="3843497"/>
          <a:ext cx="1465154" cy="295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t>信息化</a:t>
          </a:r>
          <a:r>
            <a:rPr lang="zh-CN" altLang="en-US" sz="1100" kern="1200" dirty="0" smtClean="0"/>
            <a:t>建设委员会</a:t>
          </a:r>
          <a:endParaRPr lang="zh-CN" altLang="en-US" sz="1100" kern="1200" dirty="0"/>
        </a:p>
      </dsp:txBody>
      <dsp:txXfrm>
        <a:off x="3576189" y="3843497"/>
        <a:ext cx="1465154" cy="295449"/>
      </dsp:txXfrm>
    </dsp:sp>
    <dsp:sp modelId="{676797B5-CEC4-4587-BA6D-9B017AADD12B}">
      <dsp:nvSpPr>
        <dsp:cNvPr id="0" name=""/>
        <dsp:cNvSpPr/>
      </dsp:nvSpPr>
      <dsp:spPr>
        <a:xfrm>
          <a:off x="5167455" y="3843497"/>
          <a:ext cx="1465154" cy="295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t>宣传</a:t>
          </a:r>
          <a:r>
            <a:rPr lang="zh-CN" altLang="en-US" sz="1100" kern="1200" dirty="0" smtClean="0"/>
            <a:t>委员会</a:t>
          </a:r>
          <a:endParaRPr lang="zh-CN" altLang="en-US" sz="1100" kern="1200" dirty="0"/>
        </a:p>
      </dsp:txBody>
      <dsp:txXfrm>
        <a:off x="5167455" y="3843497"/>
        <a:ext cx="1465154" cy="295449"/>
      </dsp:txXfrm>
    </dsp:sp>
    <dsp:sp modelId="{0A87A79C-9B3A-48EF-99E9-6C1B94956101}">
      <dsp:nvSpPr>
        <dsp:cNvPr id="0" name=""/>
        <dsp:cNvSpPr/>
      </dsp:nvSpPr>
      <dsp:spPr>
        <a:xfrm>
          <a:off x="2423614" y="534459"/>
          <a:ext cx="1240889" cy="37997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理事会</a:t>
          </a:r>
          <a:endParaRPr lang="zh-CN" altLang="en-US" sz="1100" kern="1200" dirty="0"/>
        </a:p>
      </dsp:txBody>
      <dsp:txXfrm>
        <a:off x="2423614" y="534459"/>
        <a:ext cx="1240889" cy="379978"/>
      </dsp:txXfrm>
    </dsp:sp>
    <dsp:sp modelId="{D8690EFB-D5BE-4FFE-B126-ECD20B579B42}">
      <dsp:nvSpPr>
        <dsp:cNvPr id="0" name=""/>
        <dsp:cNvSpPr/>
      </dsp:nvSpPr>
      <dsp:spPr>
        <a:xfrm>
          <a:off x="3790862" y="534459"/>
          <a:ext cx="1240889" cy="37997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t>常务</a:t>
          </a:r>
          <a:r>
            <a:rPr lang="zh-CN" altLang="en-US" sz="1100" kern="1200" dirty="0" smtClean="0"/>
            <a:t>理事会</a:t>
          </a:r>
          <a:endParaRPr lang="zh-CN" altLang="en-US" sz="1100" kern="1200" dirty="0"/>
        </a:p>
      </dsp:txBody>
      <dsp:txXfrm>
        <a:off x="3790862" y="534459"/>
        <a:ext cx="1240889" cy="37997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2021/03/24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2021/03/24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2021/03/24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smtClean="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27396006-4AF2-4155-89B9-53C757FD1453}" type="datetimeFigureOut">
              <a:rPr lang="zh-CN" altLang="en-US" smtClean="0"/>
              <a:t>2021/03/24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89A78E-D5F6-4FFC-9029-8364E60E2A15}"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smtClean="0"/>
              <a:t>编辑标题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6006-4AF2-4155-89B9-53C757FD1453}" type="datetimeFigureOut">
              <a:rPr lang="zh-CN" altLang="en-US" smtClean="0"/>
              <a:t>2021/03/24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normAutofit/>
          </a:bodyPr>
          <a:lstStyle/>
          <a:p>
            <a:fld id="{27396006-4AF2-4155-89B9-53C757FD1453}" type="datetimeFigureOut">
              <a:rPr lang="zh-CN" altLang="en-US" smtClean="0"/>
              <a:t>2021/03/24</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2021/03/24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27396006-4AF2-4155-89B9-53C757FD1453}" type="datetimeFigureOut">
              <a:rPr lang="zh-CN" altLang="en-US" smtClean="0"/>
              <a:t>2021/03/24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7E89A78E-D5F6-4FFC-9029-8364E60E2A15}"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51F3B-7280-4449-8431-8BA4DE0F5F23}" type="datetimeFigureOut">
              <a:rPr lang="zh-CN" altLang="en-US" smtClean="0"/>
              <a:t>2021/03/24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138899-F6F5-449C-9017-00727038CD11}" type="slidenum">
              <a:rPr lang="zh-CN" altLang="en-US" smtClean="0"/>
              <a:t>‹#›</a:t>
            </a:fld>
            <a:endParaRPr lang="zh-CN" altLang="en-US"/>
          </a:p>
        </p:txBody>
      </p:sp>
    </p:spTree>
    <p:extLst>
      <p:ext uri="{BB962C8B-B14F-4D97-AF65-F5344CB8AC3E}">
        <p14:creationId xmlns:p14="http://schemas.microsoft.com/office/powerpoint/2010/main" val="17109496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774254" y="0"/>
            <a:ext cx="2369746" cy="692695"/>
          </a:xfrm>
          <a:prstGeom prst="rect">
            <a:avLst/>
          </a:prstGeom>
        </p:spPr>
      </p:pic>
      <p:sp>
        <p:nvSpPr>
          <p:cNvPr id="2" name="Title Placeholder 1"/>
          <p:cNvSpPr>
            <a:spLocks noGrp="1"/>
          </p:cNvSpPr>
          <p:nvPr>
            <p:ph type="title"/>
            <p:custDataLst>
              <p:tags r:id="rId11"/>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2"/>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7396006-4AF2-4155-89B9-53C757FD1453}" type="datetimeFigureOut">
              <a:rPr lang="zh-CN" altLang="en-US" smtClean="0"/>
              <a:t>2021/03/24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7E89A78E-D5F6-4FFC-9029-8364E60E2A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2" r:id="rId4"/>
    <p:sldLayoutId id="2147483693" r:id="rId5"/>
    <p:sldLayoutId id="2147483694" r:id="rId6"/>
    <p:sldLayoutId id="2147483695" r:id="rId7"/>
    <p:sldLayoutId id="2147483697" r:id="rId8"/>
    <p:sldLayoutId id="2147483698"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cctaa.cn/" TargetMode="External"/><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file:///C:\KSWJJ\65910001\&#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file:///C:\KSWJJ\65910001\&#20013;&#22269;&#27880;&#20876;&#31246;&#21153;&#24072;&#21327;&#20250;&#31456;&#31243;.docx!OLE_LINK1"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中国注册税务师协会</a:t>
            </a:r>
            <a:endParaRPr lang="zh-CN" altLang="en-US" dirty="0" smtClean="0"/>
          </a:p>
        </p:txBody>
      </p:sp>
      <p:sp>
        <p:nvSpPr>
          <p:cNvPr id="3" name="文本占位符 2"/>
          <p:cNvSpPr>
            <a:spLocks noGrp="1"/>
          </p:cNvSpPr>
          <p:nvPr>
            <p:ph type="subTitle" idx="1"/>
          </p:nvPr>
        </p:nvSpPr>
        <p:spPr/>
        <p:txBody>
          <a:bodyPr/>
          <a:lstStyle/>
          <a:p>
            <a:pPr lvl="0"/>
            <a:r>
              <a:rPr lang="en-US" altLang="zh-CN" smtClean="0"/>
              <a:t>The china certified tax agents association</a:t>
            </a:r>
            <a:endParaRPr lang="zh-CN" altLang="en-US" dirty="0" smtClean="0"/>
          </a:p>
        </p:txBody>
      </p:sp>
    </p:spTree>
    <p:extLst>
      <p:ext uri="{BB962C8B-B14F-4D97-AF65-F5344CB8AC3E}">
        <p14:creationId xmlns:p14="http://schemas.microsoft.com/office/powerpoint/2010/main" val="1757142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5000"/>
                                        <p:tgtEl>
                                          <p:spTgt spid="3">
                                            <p:txEl>
                                              <p:pRg st="0" end="0"/>
                                            </p:txEl>
                                          </p:spTgt>
                                        </p:tgtEl>
                                      </p:cBhvr>
                                    </p:animEffect>
                                  </p:childTnLst>
                                </p:cTn>
                              </p:par>
                            </p:childTnLst>
                          </p:cTn>
                        </p:par>
                        <p:par>
                          <p:cTn id="11" fill="hold">
                            <p:stCondLst>
                              <p:cond delay="5000"/>
                            </p:stCondLst>
                            <p:childTnLst>
                              <p:par>
                                <p:cTn id="12" presetID="10" presetClass="emph" presetSubtype="0" fill="hold" grpId="1" nodeType="afterEffect">
                                  <p:stCondLst>
                                    <p:cond delay="4000"/>
                                  </p:stCondLst>
                                  <p:childTnLst>
                                    <p:anim calcmode="discrete" valueType="str">
                                      <p:cBhvr override="childStyle">
                                        <p:cTn id="13" dur="3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10" presetClass="emph" presetSubtype="0" fill="hold" grpId="1" nodeType="withEffect">
                                  <p:stCondLst>
                                    <p:cond delay="4000"/>
                                  </p:stCondLst>
                                  <p:childTnLst>
                                    <p:anim calcmode="discrete" valueType="str">
                                      <p:cBhvr override="childStyle">
                                        <p:cTn id="15" dur="3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633413"/>
            <a:ext cx="4114800" cy="2503487"/>
          </a:xfrm>
          <a:prstGeom prst="rect">
            <a:avLst/>
          </a:prstGeom>
          <a:noFill/>
          <a:ln>
            <a:noFill/>
          </a:ln>
        </p:spPr>
      </p:pic>
      <p:pic>
        <p:nvPicPr>
          <p:cNvPr id="3" name="图片 2" descr="2"/>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86300" y="633413"/>
            <a:ext cx="4114800" cy="2503487"/>
          </a:xfrm>
          <a:prstGeom prst="rect">
            <a:avLst/>
          </a:prstGeom>
          <a:noFill/>
          <a:ln>
            <a:noFill/>
          </a:ln>
        </p:spPr>
      </p:pic>
      <p:pic>
        <p:nvPicPr>
          <p:cNvPr id="4" name="图片 3" descr="3"/>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2900" y="3719513"/>
            <a:ext cx="4114800" cy="2503487"/>
          </a:xfrm>
          <a:prstGeom prst="rect">
            <a:avLst/>
          </a:prstGeom>
          <a:noFill/>
          <a:ln>
            <a:noFill/>
          </a:ln>
        </p:spPr>
      </p:pic>
      <p:pic>
        <p:nvPicPr>
          <p:cNvPr id="5" name="图片 4" descr="4"/>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686300" y="3719513"/>
            <a:ext cx="4114800" cy="2503487"/>
          </a:xfrm>
          <a:prstGeom prst="rect">
            <a:avLst/>
          </a:prstGeom>
          <a:noFill/>
          <a:ln>
            <a:noFill/>
          </a:ln>
        </p:spPr>
      </p:pic>
    </p:spTree>
    <p:extLst>
      <p:ext uri="{BB962C8B-B14F-4D97-AF65-F5344CB8AC3E}">
        <p14:creationId xmlns:p14="http://schemas.microsoft.com/office/powerpoint/2010/main" val="18305098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633413"/>
            <a:ext cx="4114800" cy="2503487"/>
          </a:xfrm>
          <a:prstGeom prst="rect">
            <a:avLst/>
          </a:prstGeom>
          <a:noFill/>
          <a:ln>
            <a:noFill/>
          </a:ln>
        </p:spPr>
      </p:pic>
      <p:pic>
        <p:nvPicPr>
          <p:cNvPr id="3" name="图片 2" descr="6"/>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86300" y="633413"/>
            <a:ext cx="4114800" cy="2503487"/>
          </a:xfrm>
          <a:prstGeom prst="rect">
            <a:avLst/>
          </a:prstGeom>
          <a:noFill/>
          <a:ln>
            <a:noFill/>
          </a:ln>
        </p:spPr>
      </p:pic>
      <p:pic>
        <p:nvPicPr>
          <p:cNvPr id="4" name="图片 3" descr="7"/>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2900" y="3719513"/>
            <a:ext cx="4114800" cy="2503487"/>
          </a:xfrm>
          <a:prstGeom prst="rect">
            <a:avLst/>
          </a:prstGeom>
          <a:noFill/>
          <a:ln>
            <a:noFill/>
          </a:ln>
        </p:spPr>
      </p:pic>
      <p:pic>
        <p:nvPicPr>
          <p:cNvPr id="5" name="图片 4" descr="8"/>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686300" y="3719513"/>
            <a:ext cx="4114800" cy="2503487"/>
          </a:xfrm>
          <a:prstGeom prst="rect">
            <a:avLst/>
          </a:prstGeom>
          <a:noFill/>
          <a:ln>
            <a:noFill/>
          </a:ln>
        </p:spPr>
      </p:pic>
    </p:spTree>
    <p:extLst>
      <p:ext uri="{BB962C8B-B14F-4D97-AF65-F5344CB8AC3E}">
        <p14:creationId xmlns:p14="http://schemas.microsoft.com/office/powerpoint/2010/main" val="440646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633413"/>
            <a:ext cx="4114800" cy="2503487"/>
          </a:xfrm>
          <a:prstGeom prst="rect">
            <a:avLst/>
          </a:prstGeom>
          <a:noFill/>
          <a:ln>
            <a:noFill/>
          </a:ln>
        </p:spPr>
      </p:pic>
      <p:pic>
        <p:nvPicPr>
          <p:cNvPr id="3" name="图片 2" descr="1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86300" y="633413"/>
            <a:ext cx="4114800" cy="2503487"/>
          </a:xfrm>
          <a:prstGeom prst="rect">
            <a:avLst/>
          </a:prstGeom>
          <a:noFill/>
          <a:ln>
            <a:noFill/>
          </a:ln>
        </p:spPr>
      </p:pic>
      <p:pic>
        <p:nvPicPr>
          <p:cNvPr id="4" name="图片 3" descr="11"/>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2900" y="3719513"/>
            <a:ext cx="4114800" cy="2503487"/>
          </a:xfrm>
          <a:prstGeom prst="rect">
            <a:avLst/>
          </a:prstGeom>
          <a:noFill/>
          <a:ln>
            <a:noFill/>
          </a:ln>
        </p:spPr>
      </p:pic>
      <p:pic>
        <p:nvPicPr>
          <p:cNvPr id="5" name="图片 4" descr="12"/>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686300" y="3719513"/>
            <a:ext cx="4114800" cy="2503487"/>
          </a:xfrm>
          <a:prstGeom prst="rect">
            <a:avLst/>
          </a:prstGeom>
          <a:noFill/>
          <a:ln>
            <a:noFill/>
          </a:ln>
        </p:spPr>
      </p:pic>
    </p:spTree>
    <p:extLst>
      <p:ext uri="{BB962C8B-B14F-4D97-AF65-F5344CB8AC3E}">
        <p14:creationId xmlns:p14="http://schemas.microsoft.com/office/powerpoint/2010/main" val="26331884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三、教育培训</a:t>
            </a:r>
          </a:p>
        </p:txBody>
      </p:sp>
      <p:sp>
        <p:nvSpPr>
          <p:cNvPr id="3" name="文本占位符 2"/>
          <p:cNvSpPr>
            <a:spLocks noGrp="1"/>
          </p:cNvSpPr>
          <p:nvPr>
            <p:ph type="body" idx="1"/>
          </p:nvPr>
        </p:nvSpPr>
        <p:spPr/>
        <p:txBody>
          <a:bodyPr/>
          <a:lstStyle/>
          <a:p>
            <a:pPr lvl="0"/>
            <a:r>
              <a:rPr lang="zh-CN" altLang="en-US" smtClean="0"/>
              <a:t>名师风采</a:t>
            </a:r>
          </a:p>
          <a:p>
            <a:pPr lvl="0"/>
            <a:r>
              <a:rPr lang="zh-CN" altLang="en-US" smtClean="0"/>
              <a:t>面授培训</a:t>
            </a:r>
          </a:p>
          <a:p>
            <a:pPr lvl="0"/>
            <a:r>
              <a:rPr lang="zh-CN" altLang="en-US" smtClean="0"/>
              <a:t>中税协网校</a:t>
            </a:r>
          </a:p>
        </p:txBody>
      </p:sp>
    </p:spTree>
    <p:extLst>
      <p:ext uri="{BB962C8B-B14F-4D97-AF65-F5344CB8AC3E}">
        <p14:creationId xmlns:p14="http://schemas.microsoft.com/office/powerpoint/2010/main" val="3718479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四、党建统战</a:t>
            </a:r>
          </a:p>
        </p:txBody>
      </p:sp>
    </p:spTree>
    <p:extLst>
      <p:ext uri="{BB962C8B-B14F-4D97-AF65-F5344CB8AC3E}">
        <p14:creationId xmlns:p14="http://schemas.microsoft.com/office/powerpoint/2010/main" val="27635475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五、联系我们</a:t>
            </a:r>
          </a:p>
        </p:txBody>
      </p:sp>
      <p:pic>
        <p:nvPicPr>
          <p:cNvPr id="7" name="图片占位符 6"/>
          <p:cNvPicPr>
            <a:picLocks noGrp="1" noChangeAspect="1"/>
          </p:cNvPicPr>
          <p:nvPr>
            <p:ph type="pic" idx="1"/>
          </p:nvPr>
        </p:nvPicPr>
        <p:blipFill>
          <a:blip r:embed="rId2">
            <a:extLst>
              <a:ext uri="{28A0092B-C50C-407E-A947-70E740481C1C}">
                <a14:useLocalDpi xmlns:a14="http://schemas.microsoft.com/office/drawing/2010/main" val="0"/>
              </a:ext>
            </a:extLst>
          </a:blip>
          <a:srcRect l="23324" r="23324"/>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文本占位符 2"/>
          <p:cNvSpPr>
            <a:spLocks noGrp="1"/>
          </p:cNvSpPr>
          <p:nvPr>
            <p:ph type="body" sz="half" idx="2"/>
          </p:nvPr>
        </p:nvSpPr>
        <p:spPr/>
        <p:txBody>
          <a:bodyPr/>
          <a:lstStyle/>
          <a:p>
            <a:pPr lvl="0"/>
            <a:r>
              <a:rPr lang="zh-CN" altLang="en-US" dirty="0" smtClean="0"/>
              <a:t>地址：北京市海淀区阜成路</a:t>
            </a:r>
            <a:r>
              <a:rPr lang="en-US" altLang="zh-CN" dirty="0" smtClean="0"/>
              <a:t>73</a:t>
            </a:r>
            <a:r>
              <a:rPr lang="zh-CN" altLang="en-US" dirty="0" smtClean="0"/>
              <a:t>号裕惠大厦</a:t>
            </a:r>
            <a:r>
              <a:rPr lang="en-US" altLang="zh-CN" dirty="0" smtClean="0"/>
              <a:t>A</a:t>
            </a:r>
            <a:r>
              <a:rPr lang="zh-CN" altLang="en-US" dirty="0" smtClean="0"/>
              <a:t>座</a:t>
            </a:r>
            <a:r>
              <a:rPr lang="en-US" altLang="zh-CN" dirty="0" smtClean="0"/>
              <a:t>11</a:t>
            </a:r>
            <a:r>
              <a:rPr lang="zh-CN" altLang="en-US" dirty="0" smtClean="0"/>
              <a:t>层</a:t>
            </a:r>
          </a:p>
          <a:p>
            <a:pPr lvl="0"/>
            <a:r>
              <a:rPr lang="zh-CN" altLang="en-US" dirty="0" smtClean="0"/>
              <a:t>邮编：</a:t>
            </a:r>
            <a:r>
              <a:rPr lang="en-US" altLang="zh-CN" dirty="0" smtClean="0"/>
              <a:t>100142</a:t>
            </a:r>
          </a:p>
          <a:p>
            <a:pPr lvl="0"/>
            <a:r>
              <a:rPr lang="zh-CN" altLang="en-US" dirty="0" smtClean="0"/>
              <a:t>电话：</a:t>
            </a:r>
            <a:r>
              <a:rPr lang="en-US" altLang="zh-CN" dirty="0" smtClean="0"/>
              <a:t>010-6841 3988</a:t>
            </a:r>
            <a:r>
              <a:rPr lang="zh-CN" altLang="en-US" dirty="0" smtClean="0"/>
              <a:t>（总机）</a:t>
            </a:r>
          </a:p>
          <a:p>
            <a:pPr lvl="0"/>
            <a:r>
              <a:rPr lang="zh-CN" altLang="en-US" dirty="0" smtClean="0"/>
              <a:t>网址：</a:t>
            </a:r>
            <a:r>
              <a:rPr lang="en-US" altLang="zh-CN" dirty="0" smtClean="0">
                <a:hlinkClick r:id="rId3"/>
              </a:rPr>
              <a:t>http://www.cctaa.cn</a:t>
            </a:r>
            <a:endParaRPr lang="zh-CN" altLang="en-US" dirty="0" smtClean="0"/>
          </a:p>
        </p:txBody>
      </p:sp>
    </p:spTree>
    <p:extLst>
      <p:ext uri="{BB962C8B-B14F-4D97-AF65-F5344CB8AC3E}">
        <p14:creationId xmlns:p14="http://schemas.microsoft.com/office/powerpoint/2010/main" val="265385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p>
        </p:txBody>
      </p:sp>
      <p:sp>
        <p:nvSpPr>
          <p:cNvPr id="3" name="文本占位符 2"/>
          <p:cNvSpPr>
            <a:spLocks noGrp="1"/>
          </p:cNvSpPr>
          <p:nvPr>
            <p:ph type="body" idx="1"/>
          </p:nvPr>
        </p:nvSpPr>
        <p:spPr/>
        <p:txBody>
          <a:bodyPr anchor="ctr" anchorCtr="1"/>
          <a:lstStyle/>
          <a:p>
            <a:pPr lvl="0" algn="ctr"/>
            <a:r>
              <a:rPr lang="zh-CN" altLang="en-US" dirty="0" smtClean="0">
                <a:hlinkClick r:id="rId2" action="ppaction://hlinksldjump"/>
              </a:rPr>
              <a:t>一、协会概况</a:t>
            </a:r>
            <a:endParaRPr lang="zh-CN" altLang="en-US" dirty="0" smtClean="0"/>
          </a:p>
          <a:p>
            <a:pPr lvl="0" algn="ctr"/>
            <a:r>
              <a:rPr lang="zh-CN" altLang="en-US" dirty="0" smtClean="0">
                <a:hlinkClick r:id="rId3" action="ppaction://hlinksldjump"/>
              </a:rPr>
              <a:t>二、协会服务</a:t>
            </a:r>
            <a:endParaRPr lang="zh-CN" altLang="en-US" dirty="0" smtClean="0"/>
          </a:p>
          <a:p>
            <a:pPr lvl="0" algn="ctr"/>
            <a:r>
              <a:rPr lang="zh-CN" altLang="en-US" dirty="0" smtClean="0">
                <a:hlinkClick r:id="rId4" action="ppaction://hlinksldjump"/>
              </a:rPr>
              <a:t>三、教育培训</a:t>
            </a:r>
            <a:endParaRPr lang="zh-CN" altLang="en-US" dirty="0" smtClean="0"/>
          </a:p>
          <a:p>
            <a:pPr lvl="0" algn="ctr"/>
            <a:r>
              <a:rPr lang="zh-CN" altLang="en-US" dirty="0" smtClean="0">
                <a:hlinkClick r:id="rId5" action="ppaction://hlinksldjump"/>
              </a:rPr>
              <a:t>四、党建统战</a:t>
            </a:r>
            <a:endParaRPr lang="zh-CN" altLang="en-US" dirty="0" smtClean="0"/>
          </a:p>
          <a:p>
            <a:pPr lvl="0" algn="ctr"/>
            <a:r>
              <a:rPr lang="zh-CN" altLang="en-US" dirty="0" smtClean="0">
                <a:hlinkClick r:id="rId6" action="ppaction://hlinksldjump"/>
              </a:rPr>
              <a:t>五、联系我们</a:t>
            </a:r>
            <a:endParaRPr lang="zh-CN" altLang="en-US" dirty="0" smtClean="0"/>
          </a:p>
        </p:txBody>
      </p:sp>
    </p:spTree>
    <p:extLst>
      <p:ext uri="{BB962C8B-B14F-4D97-AF65-F5344CB8AC3E}">
        <p14:creationId xmlns:p14="http://schemas.microsoft.com/office/powerpoint/2010/main" val="3604366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一、协会概况</a:t>
            </a:r>
          </a:p>
        </p:txBody>
      </p:sp>
      <p:sp>
        <p:nvSpPr>
          <p:cNvPr id="3" name="文本占位符 2"/>
          <p:cNvSpPr>
            <a:spLocks noGrp="1"/>
          </p:cNvSpPr>
          <p:nvPr>
            <p:ph idx="1"/>
          </p:nvPr>
        </p:nvSpPr>
        <p:spPr/>
        <p:txBody>
          <a:bodyPr/>
          <a:lstStyle/>
          <a:p>
            <a:pPr lvl="0"/>
            <a:r>
              <a:rPr lang="zh-CN" altLang="en-US" smtClean="0"/>
              <a:t>行业概况</a:t>
            </a:r>
          </a:p>
          <a:p>
            <a:pPr lvl="1"/>
            <a:r>
              <a:rPr lang="zh-CN" altLang="en-US" smtClean="0"/>
              <a:t>协会基本情况</a:t>
            </a:r>
          </a:p>
          <a:p>
            <a:pPr lvl="1"/>
            <a:r>
              <a:rPr lang="zh-CN" altLang="en-US" smtClean="0"/>
              <a:t>行业发展历程</a:t>
            </a:r>
          </a:p>
          <a:p>
            <a:pPr lvl="1"/>
            <a:r>
              <a:rPr lang="zh-CN" altLang="en-US" smtClean="0"/>
              <a:t>行业发展规划</a:t>
            </a:r>
          </a:p>
          <a:p>
            <a:pPr lvl="0"/>
            <a:r>
              <a:rPr lang="zh-CN" altLang="en-US" smtClean="0"/>
              <a:t>协会章程</a:t>
            </a:r>
          </a:p>
          <a:p>
            <a:pPr lvl="0"/>
            <a:r>
              <a:rPr lang="zh-CN" altLang="en-US" smtClean="0"/>
              <a:t>组织结构</a:t>
            </a:r>
          </a:p>
        </p:txBody>
      </p:sp>
    </p:spTree>
    <p:extLst>
      <p:ext uri="{BB962C8B-B14F-4D97-AF65-F5344CB8AC3E}">
        <p14:creationId xmlns:p14="http://schemas.microsoft.com/office/powerpoint/2010/main" val="9267654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协会基本情况</a:t>
            </a:r>
          </a:p>
        </p:txBody>
      </p:sp>
      <p:sp>
        <p:nvSpPr>
          <p:cNvPr id="3" name="文本占位符 2"/>
          <p:cNvSpPr>
            <a:spLocks noGrp="1"/>
          </p:cNvSpPr>
          <p:nvPr>
            <p:ph type="body" idx="1"/>
          </p:nvPr>
        </p:nvSpPr>
        <p:spPr/>
        <p:txBody>
          <a:bodyPr>
            <a:normAutofit fontScale="92500" lnSpcReduction="20000"/>
          </a:bodyPr>
          <a:lstStyle/>
          <a:p>
            <a:pPr lvl="0"/>
            <a:r>
              <a:rPr lang="zh-CN" altLang="en-US" smtClean="0"/>
              <a:t>中国注册税务师协会（前身为中国税务咨询协会），成立于</a:t>
            </a:r>
            <a:r>
              <a:rPr lang="en-US" altLang="zh-CN" smtClean="0"/>
              <a:t>1995</a:t>
            </a:r>
            <a:r>
              <a:rPr lang="zh-CN" altLang="en-US" smtClean="0"/>
              <a:t>年</a:t>
            </a:r>
            <a:r>
              <a:rPr lang="en-US" altLang="zh-CN" smtClean="0"/>
              <a:t>2</a:t>
            </a:r>
            <a:r>
              <a:rPr lang="zh-CN" altLang="en-US" smtClean="0"/>
              <a:t>月</a:t>
            </a:r>
            <a:r>
              <a:rPr lang="en-US" altLang="zh-CN" smtClean="0"/>
              <a:t>28</a:t>
            </a:r>
            <a:r>
              <a:rPr lang="zh-CN" altLang="en-US" smtClean="0"/>
              <a:t>日，是经中华人民共和国民政部批准的全国一级社团组织，是由中国注册税务师和税务师事务所组成的行业民间自律管理组织，受民政部和国家税务总局的业务指导和监督管理。英文缩写为</a:t>
            </a:r>
            <a:r>
              <a:rPr lang="en-US" altLang="zh-CN" smtClean="0"/>
              <a:t>CCTAA</a:t>
            </a:r>
            <a:r>
              <a:rPr lang="zh-CN" altLang="en-US" smtClean="0"/>
              <a:t>。协会与多个国际同行业组织建立了友好合作关系，并于</a:t>
            </a:r>
            <a:r>
              <a:rPr lang="en-US" altLang="zh-CN" smtClean="0"/>
              <a:t>2004</a:t>
            </a:r>
            <a:r>
              <a:rPr lang="zh-CN" altLang="en-US" smtClean="0"/>
              <a:t>年</a:t>
            </a:r>
            <a:r>
              <a:rPr lang="en-US" altLang="zh-CN" smtClean="0"/>
              <a:t>11</a:t>
            </a:r>
            <a:r>
              <a:rPr lang="zh-CN" altLang="en-US" smtClean="0"/>
              <a:t>月加入亚洲一大洋洲税务师协会（</a:t>
            </a:r>
            <a:r>
              <a:rPr lang="en-US" altLang="zh-CN" smtClean="0"/>
              <a:t>AOTCA</a:t>
            </a:r>
            <a:r>
              <a:rPr lang="zh-CN" altLang="en-US" smtClean="0"/>
              <a:t>），成为其正式会员。</a:t>
            </a:r>
          </a:p>
          <a:p>
            <a:pPr lvl="0"/>
            <a:r>
              <a:rPr lang="zh-CN" altLang="en-US" smtClean="0"/>
              <a:t>协会宗旨</a:t>
            </a:r>
          </a:p>
          <a:p>
            <a:pPr lvl="1"/>
            <a:r>
              <a:rPr lang="zh-CN" altLang="en-US" smtClean="0"/>
              <a:t>遵守国家法律法规和政策，团结、教育和引导注册税务师及其执业人员，以经济建设为中心，促进社会主义市场经济的发展，维护税收法律法规及规章制度的严肃性，做到正确实施，遵守职业道德，认真履行义务，维护国家利益和会员及被代理人的合法权益，加强会员的联系与合作，协调税务师事务所及其执业人员与委托代理人之间的关系，在政府及有关部门与会员之间起到桥梁和纽带作用，实施注册税务师行业自律管理，促进行业健康发展，为改革开放和繁荣社会主义市场经济服务。</a:t>
            </a:r>
          </a:p>
          <a:p>
            <a:pPr lvl="0"/>
            <a:r>
              <a:rPr lang="zh-CN" altLang="en-US" smtClean="0"/>
              <a:t>协会主要职能</a:t>
            </a:r>
          </a:p>
          <a:p>
            <a:pPr lvl="1"/>
            <a:r>
              <a:rPr lang="zh-CN" altLang="en-US" smtClean="0"/>
              <a:t>“服务、监督、管理、协调”是中国注册税务师协会的主要职能。</a:t>
            </a:r>
            <a:endParaRPr lang="zh-CN" altLang="en-US" dirty="0" smtClean="0"/>
          </a:p>
        </p:txBody>
      </p:sp>
    </p:spTree>
    <p:extLst>
      <p:ext uri="{BB962C8B-B14F-4D97-AF65-F5344CB8AC3E}">
        <p14:creationId xmlns:p14="http://schemas.microsoft.com/office/powerpoint/2010/main" val="337886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行业发展历程</a:t>
            </a:r>
          </a:p>
        </p:txBody>
      </p:sp>
      <p:sp>
        <p:nvSpPr>
          <p:cNvPr id="3" name="文本占位符 2"/>
          <p:cNvSpPr>
            <a:spLocks noGrp="1"/>
          </p:cNvSpPr>
          <p:nvPr>
            <p:ph type="body" idx="1"/>
          </p:nvPr>
        </p:nvSpPr>
        <p:spPr/>
        <p:txBody>
          <a:bodyPr/>
          <a:lstStyle/>
          <a:p>
            <a:pPr lvl="0"/>
            <a:r>
              <a:rPr lang="zh-CN" altLang="en-US" smtClean="0"/>
              <a:t>至</a:t>
            </a:r>
            <a:r>
              <a:rPr lang="en-US" altLang="zh-CN" smtClean="0"/>
              <a:t>2014</a:t>
            </a:r>
            <a:r>
              <a:rPr lang="zh-CN" altLang="en-US" smtClean="0"/>
              <a:t>年底，全行业有从业人员</a:t>
            </a:r>
            <a:r>
              <a:rPr lang="en-US" altLang="zh-CN" smtClean="0"/>
              <a:t>10</a:t>
            </a:r>
            <a:r>
              <a:rPr lang="zh-CN" altLang="en-US" smtClean="0"/>
              <a:t>万余人，其中执业注册税务师</a:t>
            </a:r>
            <a:r>
              <a:rPr lang="en-US" altLang="zh-CN" smtClean="0"/>
              <a:t>4</a:t>
            </a:r>
            <a:r>
              <a:rPr lang="zh-CN" altLang="en-US" smtClean="0"/>
              <a:t>万多人；税务师事务所</a:t>
            </a:r>
            <a:r>
              <a:rPr lang="en-US" altLang="zh-CN" smtClean="0"/>
              <a:t>5400</a:t>
            </a:r>
            <a:r>
              <a:rPr lang="zh-CN" altLang="en-US" smtClean="0"/>
              <a:t>多家；行业经营收入</a:t>
            </a:r>
            <a:r>
              <a:rPr lang="en-US" altLang="zh-CN" smtClean="0"/>
              <a:t>140</a:t>
            </a:r>
            <a:r>
              <a:rPr lang="zh-CN" altLang="en-US" smtClean="0"/>
              <a:t>多亿元。</a:t>
            </a:r>
          </a:p>
          <a:p>
            <a:pPr lvl="0"/>
            <a:r>
              <a:rPr lang="zh-CN" altLang="en-US" smtClean="0"/>
              <a:t>行业初创：起步于</a:t>
            </a:r>
            <a:r>
              <a:rPr lang="en-US" altLang="zh-CN" smtClean="0"/>
              <a:t>20</a:t>
            </a:r>
            <a:r>
              <a:rPr lang="zh-CN" altLang="en-US" smtClean="0"/>
              <a:t>世纪</a:t>
            </a:r>
            <a:r>
              <a:rPr lang="en-US" altLang="zh-CN" smtClean="0"/>
              <a:t>80</a:t>
            </a:r>
            <a:r>
              <a:rPr lang="zh-CN" altLang="en-US" smtClean="0"/>
              <a:t>年代中期</a:t>
            </a:r>
          </a:p>
          <a:p>
            <a:pPr lvl="0"/>
            <a:r>
              <a:rPr lang="zh-CN" altLang="en-US" smtClean="0"/>
              <a:t>脱钩改制：</a:t>
            </a:r>
            <a:r>
              <a:rPr lang="en-US" altLang="zh-CN" smtClean="0"/>
              <a:t>1999~2000</a:t>
            </a:r>
            <a:r>
              <a:rPr lang="zh-CN" altLang="en-US" smtClean="0"/>
              <a:t>年底</a:t>
            </a:r>
          </a:p>
          <a:p>
            <a:pPr lvl="0"/>
            <a:r>
              <a:rPr lang="zh-CN" altLang="en-US" smtClean="0"/>
              <a:t>规范发展：</a:t>
            </a:r>
            <a:r>
              <a:rPr lang="en-US" altLang="zh-CN" smtClean="0"/>
              <a:t>2005</a:t>
            </a:r>
            <a:r>
              <a:rPr lang="zh-CN" altLang="en-US" smtClean="0"/>
              <a:t>年</a:t>
            </a:r>
            <a:r>
              <a:rPr lang="en-US" altLang="zh-CN" smtClean="0"/>
              <a:t>12</a:t>
            </a:r>
            <a:r>
              <a:rPr lang="zh-CN" altLang="en-US" smtClean="0"/>
              <a:t>月，国家税务总局颁布了</a:t>
            </a:r>
            <a:r>
              <a:rPr lang="en-US" altLang="zh-CN" smtClean="0"/>
              <a:t>《</a:t>
            </a:r>
            <a:r>
              <a:rPr lang="zh-CN" altLang="en-US" smtClean="0"/>
              <a:t>注册税务师管理暂行办法</a:t>
            </a:r>
            <a:r>
              <a:rPr lang="en-US" altLang="zh-CN" smtClean="0"/>
              <a:t>》</a:t>
            </a:r>
            <a:r>
              <a:rPr lang="zh-CN" altLang="en-US" smtClean="0"/>
              <a:t>，又颁发了“十一五”、“十二五”时期中国注册税务师行业发展的指导意见。</a:t>
            </a:r>
          </a:p>
        </p:txBody>
      </p:sp>
    </p:spTree>
    <p:extLst>
      <p:ext uri="{BB962C8B-B14F-4D97-AF65-F5344CB8AC3E}">
        <p14:creationId xmlns:p14="http://schemas.microsoft.com/office/powerpoint/2010/main" val="4902672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行业发展规划</a:t>
            </a:r>
          </a:p>
        </p:txBody>
      </p:sp>
      <p:sp>
        <p:nvSpPr>
          <p:cNvPr id="3" name="文本占位符 2"/>
          <p:cNvSpPr>
            <a:spLocks noGrp="1"/>
          </p:cNvSpPr>
          <p:nvPr>
            <p:ph type="body" idx="1"/>
          </p:nvPr>
        </p:nvSpPr>
        <p:spPr/>
        <p:txBody>
          <a:bodyPr/>
          <a:lstStyle/>
          <a:p>
            <a:pPr lvl="0"/>
            <a:r>
              <a:rPr lang="en-US" altLang="zh-CN" smtClean="0"/>
              <a:t>2014</a:t>
            </a:r>
            <a:r>
              <a:rPr lang="zh-CN" altLang="en-US" smtClean="0"/>
              <a:t>年，制定</a:t>
            </a:r>
            <a:r>
              <a:rPr lang="en-US" altLang="zh-CN" smtClean="0"/>
              <a:t>《</a:t>
            </a:r>
            <a:r>
              <a:rPr lang="zh-CN" altLang="en-US" smtClean="0"/>
              <a:t>中国注册税务师行业发展规划（</a:t>
            </a:r>
            <a:r>
              <a:rPr lang="en-US" altLang="zh-CN" smtClean="0"/>
              <a:t>2014</a:t>
            </a:r>
            <a:r>
              <a:rPr lang="zh-CN" altLang="en-US" smtClean="0"/>
              <a:t>年</a:t>
            </a:r>
            <a:r>
              <a:rPr lang="en-US" altLang="zh-CN" smtClean="0"/>
              <a:t>——2017</a:t>
            </a:r>
            <a:r>
              <a:rPr lang="zh-CN" altLang="en-US" smtClean="0"/>
              <a:t>年）</a:t>
            </a:r>
            <a:r>
              <a:rPr lang="en-US" altLang="zh-CN" smtClean="0"/>
              <a:t>》</a:t>
            </a:r>
            <a:r>
              <a:rPr lang="zh-CN" altLang="en-US" smtClean="0"/>
              <a:t>。明确行业发展战略、发展目标。</a:t>
            </a:r>
          </a:p>
          <a:p>
            <a:pPr lvl="0"/>
            <a:r>
              <a:rPr lang="zh-CN" altLang="en-US" smtClean="0"/>
              <a:t>发展战略</a:t>
            </a:r>
          </a:p>
          <a:p>
            <a:pPr lvl="1"/>
            <a:r>
              <a:rPr lang="zh-CN" altLang="en-US" smtClean="0"/>
              <a:t>“专业化发展战略”、“规范化发展战略”、“国际化发展战略”、“信息化发展战略”。</a:t>
            </a:r>
          </a:p>
          <a:p>
            <a:pPr lvl="0"/>
            <a:r>
              <a:rPr lang="zh-CN" altLang="en-US" smtClean="0"/>
              <a:t>发展目标</a:t>
            </a:r>
          </a:p>
          <a:p>
            <a:pPr lvl="1"/>
            <a:r>
              <a:rPr lang="zh-CN" altLang="en-US" smtClean="0"/>
              <a:t>“把注册税务师行业建设成为具有国际先进水平和中国特色的现代化中介行业。”</a:t>
            </a:r>
          </a:p>
          <a:p>
            <a:pPr lvl="0"/>
            <a:r>
              <a:rPr lang="zh-CN" altLang="en-US" smtClean="0"/>
              <a:t>核心价值观</a:t>
            </a:r>
          </a:p>
          <a:p>
            <a:pPr lvl="1"/>
            <a:r>
              <a:rPr lang="zh-CN" altLang="en-US" smtClean="0"/>
              <a:t>“诚信、公正、敬业、创新”</a:t>
            </a:r>
          </a:p>
          <a:p>
            <a:pPr lvl="1"/>
            <a:r>
              <a:rPr lang="zh-CN" altLang="en-US" smtClean="0"/>
              <a:t>积极倡导诚信服务、公正独立、爱岗敬业、开拓创新；</a:t>
            </a:r>
          </a:p>
          <a:p>
            <a:pPr lvl="1"/>
            <a:r>
              <a:rPr lang="zh-CN" altLang="en-US" smtClean="0"/>
              <a:t>坚决反对弄虚作假、徇私枉法、消极懒散、因循守旧。</a:t>
            </a:r>
          </a:p>
        </p:txBody>
      </p:sp>
    </p:spTree>
    <p:extLst>
      <p:ext uri="{BB962C8B-B14F-4D97-AF65-F5344CB8AC3E}">
        <p14:creationId xmlns:p14="http://schemas.microsoft.com/office/powerpoint/2010/main" val="935077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hlinkClick r:id="rId3" action="ppaction://hlinkfile"/>
          </p:cNvPr>
          <p:cNvGraphicFramePr>
            <a:graphicFrameLocks noChangeAspect="1"/>
          </p:cNvGraphicFramePr>
          <p:nvPr>
            <p:extLst>
              <p:ext uri="{D42A27DB-BD31-4B8C-83A1-F6EECF244321}">
                <p14:modId xmlns:p14="http://schemas.microsoft.com/office/powerpoint/2010/main" val="2399450682"/>
              </p:ext>
            </p:extLst>
          </p:nvPr>
        </p:nvGraphicFramePr>
        <p:xfrm>
          <a:off x="2555776" y="332656"/>
          <a:ext cx="3456384" cy="5753149"/>
        </p:xfrm>
        <a:graphic>
          <a:graphicData uri="http://schemas.openxmlformats.org/presentationml/2006/ole">
            <mc:AlternateContent xmlns:mc="http://schemas.openxmlformats.org/markup-compatibility/2006">
              <mc:Choice xmlns:v="urn:schemas-microsoft-com:vml" Requires="v">
                <p:oleObj spid="_x0000_s1045" name="文档" r:id="rId4" imgW="5261479" imgH="8755101" progId="Word.Document.12">
                  <p:link updateAutomatic="1"/>
                </p:oleObj>
              </mc:Choice>
              <mc:Fallback>
                <p:oleObj name="文档" r:id="rId4" imgW="5261479" imgH="8755101" progId="Word.Document.12">
                  <p:link updateAutomatic="1"/>
                  <p:pic>
                    <p:nvPicPr>
                      <p:cNvPr id="0" name=""/>
                      <p:cNvPicPr/>
                      <p:nvPr/>
                    </p:nvPicPr>
                    <p:blipFill>
                      <a:blip r:embed="rId5"/>
                      <a:stretch>
                        <a:fillRect/>
                      </a:stretch>
                    </p:blipFill>
                    <p:spPr>
                      <a:xfrm>
                        <a:off x="2555776" y="332656"/>
                        <a:ext cx="3456384" cy="5753149"/>
                      </a:xfrm>
                      <a:prstGeom prst="rect">
                        <a:avLst/>
                      </a:prstGeom>
                    </p:spPr>
                  </p:pic>
                </p:oleObj>
              </mc:Fallback>
            </mc:AlternateContent>
          </a:graphicData>
        </a:graphic>
      </p:graphicFrame>
    </p:spTree>
    <p:extLst>
      <p:ext uri="{BB962C8B-B14F-4D97-AF65-F5344CB8AC3E}">
        <p14:creationId xmlns:p14="http://schemas.microsoft.com/office/powerpoint/2010/main" val="200663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组织结构</a:t>
            </a:r>
          </a:p>
        </p:txBody>
      </p:sp>
      <p:graphicFrame>
        <p:nvGraphicFramePr>
          <p:cNvPr id="7" name="内容占位符 3"/>
          <p:cNvGraphicFramePr>
            <a:graphicFrameLocks noGrp="1"/>
          </p:cNvGraphicFramePr>
          <p:nvPr>
            <p:ph idx="1"/>
            <p:extLst>
              <p:ext uri="{D42A27DB-BD31-4B8C-83A1-F6EECF244321}">
                <p14:modId xmlns:p14="http://schemas.microsoft.com/office/powerpoint/2010/main" val="2788027672"/>
              </p:ext>
            </p:extLst>
          </p:nvPr>
        </p:nvGraphicFramePr>
        <p:xfrm>
          <a:off x="628650" y="1508125"/>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0521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54F0CFC9-8D98-413E-861A-B94C7968DB4D}"/>
                                            </p:graphicEl>
                                          </p:spTgt>
                                        </p:tgtEl>
                                        <p:attrNameLst>
                                          <p:attrName>style.visibility</p:attrName>
                                        </p:attrNameLst>
                                      </p:cBhvr>
                                      <p:to>
                                        <p:strVal val="visible"/>
                                      </p:to>
                                    </p:set>
                                    <p:anim calcmode="lin" valueType="num">
                                      <p:cBhvr additive="base">
                                        <p:cTn id="7" dur="500" fill="hold"/>
                                        <p:tgtEl>
                                          <p:spTgt spid="7">
                                            <p:graphicEl>
                                              <a:dgm id="{54F0CFC9-8D98-413E-861A-B94C7968DB4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54F0CFC9-8D98-413E-861A-B94C7968DB4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9EDAAA35-2D10-48D0-9FA9-D6CF9A07EE88}"/>
                                            </p:graphicEl>
                                          </p:spTgt>
                                        </p:tgtEl>
                                        <p:attrNameLst>
                                          <p:attrName>style.visibility</p:attrName>
                                        </p:attrNameLst>
                                      </p:cBhvr>
                                      <p:to>
                                        <p:strVal val="visible"/>
                                      </p:to>
                                    </p:set>
                                    <p:anim calcmode="lin" valueType="num">
                                      <p:cBhvr additive="base">
                                        <p:cTn id="13" dur="500" fill="hold"/>
                                        <p:tgtEl>
                                          <p:spTgt spid="7">
                                            <p:graphicEl>
                                              <a:dgm id="{9EDAAA35-2D10-48D0-9FA9-D6CF9A07EE8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9EDAAA35-2D10-48D0-9FA9-D6CF9A07EE8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graphicEl>
                                              <a:dgm id="{0A87A79C-9B3A-48EF-99E9-6C1B94956101}"/>
                                            </p:graphicEl>
                                          </p:spTgt>
                                        </p:tgtEl>
                                        <p:attrNameLst>
                                          <p:attrName>style.visibility</p:attrName>
                                        </p:attrNameLst>
                                      </p:cBhvr>
                                      <p:to>
                                        <p:strVal val="visible"/>
                                      </p:to>
                                    </p:set>
                                    <p:anim calcmode="lin" valueType="num">
                                      <p:cBhvr additive="base">
                                        <p:cTn id="17" dur="500" fill="hold"/>
                                        <p:tgtEl>
                                          <p:spTgt spid="7">
                                            <p:graphicEl>
                                              <a:dgm id="{0A87A79C-9B3A-48EF-99E9-6C1B9495610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A87A79C-9B3A-48EF-99E9-6C1B94956101}"/>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graphicEl>
                                              <a:dgm id="{114281C8-1D91-4748-BF18-CF90689EA9AD}"/>
                                            </p:graphicEl>
                                          </p:spTgt>
                                        </p:tgtEl>
                                        <p:attrNameLst>
                                          <p:attrName>style.visibility</p:attrName>
                                        </p:attrNameLst>
                                      </p:cBhvr>
                                      <p:to>
                                        <p:strVal val="visible"/>
                                      </p:to>
                                    </p:set>
                                    <p:anim calcmode="lin" valueType="num">
                                      <p:cBhvr additive="base">
                                        <p:cTn id="21" dur="500" fill="hold"/>
                                        <p:tgtEl>
                                          <p:spTgt spid="7">
                                            <p:graphicEl>
                                              <a:dgm id="{114281C8-1D91-4748-BF18-CF90689EA9AD}"/>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114281C8-1D91-4748-BF18-CF90689EA9AD}"/>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graphicEl>
                                              <a:dgm id="{D8690EFB-D5BE-4FFE-B126-ECD20B579B42}"/>
                                            </p:graphicEl>
                                          </p:spTgt>
                                        </p:tgtEl>
                                        <p:attrNameLst>
                                          <p:attrName>style.visibility</p:attrName>
                                        </p:attrNameLst>
                                      </p:cBhvr>
                                      <p:to>
                                        <p:strVal val="visible"/>
                                      </p:to>
                                    </p:set>
                                    <p:anim calcmode="lin" valueType="num">
                                      <p:cBhvr additive="base">
                                        <p:cTn id="25" dur="500" fill="hold"/>
                                        <p:tgtEl>
                                          <p:spTgt spid="7">
                                            <p:graphicEl>
                                              <a:dgm id="{D8690EFB-D5BE-4FFE-B126-ECD20B579B4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graphicEl>
                                              <a:dgm id="{D8690EFB-D5BE-4FFE-B126-ECD20B579B42}"/>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graphicEl>
                                              <a:dgm id="{DB3AC81F-2762-4FEE-8E04-04B7042EF7E7}"/>
                                            </p:graphicEl>
                                          </p:spTgt>
                                        </p:tgtEl>
                                        <p:attrNameLst>
                                          <p:attrName>style.visibility</p:attrName>
                                        </p:attrNameLst>
                                      </p:cBhvr>
                                      <p:to>
                                        <p:strVal val="visible"/>
                                      </p:to>
                                    </p:set>
                                    <p:anim calcmode="lin" valueType="num">
                                      <p:cBhvr additive="base">
                                        <p:cTn id="29" dur="500" fill="hold"/>
                                        <p:tgtEl>
                                          <p:spTgt spid="7">
                                            <p:graphicEl>
                                              <a:dgm id="{DB3AC81F-2762-4FEE-8E04-04B7042EF7E7}"/>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graphicEl>
                                              <a:dgm id="{DB3AC81F-2762-4FEE-8E04-04B7042EF7E7}"/>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graphicEl>
                                              <a:dgm id="{F244F088-00A7-4F3C-84BA-0912A9F7907B}"/>
                                            </p:graphicEl>
                                          </p:spTgt>
                                        </p:tgtEl>
                                        <p:attrNameLst>
                                          <p:attrName>style.visibility</p:attrName>
                                        </p:attrNameLst>
                                      </p:cBhvr>
                                      <p:to>
                                        <p:strVal val="visible"/>
                                      </p:to>
                                    </p:set>
                                    <p:anim calcmode="lin" valueType="num">
                                      <p:cBhvr additive="base">
                                        <p:cTn id="33" dur="500" fill="hold"/>
                                        <p:tgtEl>
                                          <p:spTgt spid="7">
                                            <p:graphicEl>
                                              <a:dgm id="{F244F088-00A7-4F3C-84BA-0912A9F7907B}"/>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graphicEl>
                                              <a:dgm id="{F244F088-00A7-4F3C-84BA-0912A9F7907B}"/>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graphicEl>
                                              <a:dgm id="{6B452C69-72C4-428C-9C5F-65B41872CA55}"/>
                                            </p:graphicEl>
                                          </p:spTgt>
                                        </p:tgtEl>
                                        <p:attrNameLst>
                                          <p:attrName>style.visibility</p:attrName>
                                        </p:attrNameLst>
                                      </p:cBhvr>
                                      <p:to>
                                        <p:strVal val="visible"/>
                                      </p:to>
                                    </p:set>
                                    <p:anim calcmode="lin" valueType="num">
                                      <p:cBhvr additive="base">
                                        <p:cTn id="39" dur="500" fill="hold"/>
                                        <p:tgtEl>
                                          <p:spTgt spid="7">
                                            <p:graphicEl>
                                              <a:dgm id="{6B452C69-72C4-428C-9C5F-65B41872CA55}"/>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graphicEl>
                                              <a:dgm id="{6B452C69-72C4-428C-9C5F-65B41872CA55}"/>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graphicEl>
                                              <a:dgm id="{7AB60580-9FB3-4B71-896B-0C8B2AA842AC}"/>
                                            </p:graphicEl>
                                          </p:spTgt>
                                        </p:tgtEl>
                                        <p:attrNameLst>
                                          <p:attrName>style.visibility</p:attrName>
                                        </p:attrNameLst>
                                      </p:cBhvr>
                                      <p:to>
                                        <p:strVal val="visible"/>
                                      </p:to>
                                    </p:set>
                                    <p:anim calcmode="lin" valueType="num">
                                      <p:cBhvr additive="base">
                                        <p:cTn id="43" dur="500" fill="hold"/>
                                        <p:tgtEl>
                                          <p:spTgt spid="7">
                                            <p:graphicEl>
                                              <a:dgm id="{7AB60580-9FB3-4B71-896B-0C8B2AA842AC}"/>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graphicEl>
                                              <a:dgm id="{7AB60580-9FB3-4B71-896B-0C8B2AA842AC}"/>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graphicEl>
                                              <a:dgm id="{9093C66F-4900-4F26-8F3F-4B93CF24C73B}"/>
                                            </p:graphicEl>
                                          </p:spTgt>
                                        </p:tgtEl>
                                        <p:attrNameLst>
                                          <p:attrName>style.visibility</p:attrName>
                                        </p:attrNameLst>
                                      </p:cBhvr>
                                      <p:to>
                                        <p:strVal val="visible"/>
                                      </p:to>
                                    </p:set>
                                    <p:anim calcmode="lin" valueType="num">
                                      <p:cBhvr additive="base">
                                        <p:cTn id="49" dur="500" fill="hold"/>
                                        <p:tgtEl>
                                          <p:spTgt spid="7">
                                            <p:graphicEl>
                                              <a:dgm id="{9093C66F-4900-4F26-8F3F-4B93CF24C73B}"/>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graphicEl>
                                              <a:dgm id="{9093C66F-4900-4F26-8F3F-4B93CF24C73B}"/>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graphicEl>
                                              <a:dgm id="{CE083267-C81B-4F10-9796-552C266FB082}"/>
                                            </p:graphicEl>
                                          </p:spTgt>
                                        </p:tgtEl>
                                        <p:attrNameLst>
                                          <p:attrName>style.visibility</p:attrName>
                                        </p:attrNameLst>
                                      </p:cBhvr>
                                      <p:to>
                                        <p:strVal val="visible"/>
                                      </p:to>
                                    </p:set>
                                    <p:anim calcmode="lin" valueType="num">
                                      <p:cBhvr additive="base">
                                        <p:cTn id="53" dur="500" fill="hold"/>
                                        <p:tgtEl>
                                          <p:spTgt spid="7">
                                            <p:graphicEl>
                                              <a:dgm id="{CE083267-C81B-4F10-9796-552C266FB082}"/>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graphicEl>
                                              <a:dgm id="{CE083267-C81B-4F10-9796-552C266FB082}"/>
                                            </p:graphic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graphicEl>
                                              <a:dgm id="{2D9A6C59-50BD-41B3-9440-5C92ECA55D61}"/>
                                            </p:graphicEl>
                                          </p:spTgt>
                                        </p:tgtEl>
                                        <p:attrNameLst>
                                          <p:attrName>style.visibility</p:attrName>
                                        </p:attrNameLst>
                                      </p:cBhvr>
                                      <p:to>
                                        <p:strVal val="visible"/>
                                      </p:to>
                                    </p:set>
                                    <p:anim calcmode="lin" valueType="num">
                                      <p:cBhvr additive="base">
                                        <p:cTn id="59" dur="500" fill="hold"/>
                                        <p:tgtEl>
                                          <p:spTgt spid="7">
                                            <p:graphicEl>
                                              <a:dgm id="{2D9A6C59-50BD-41B3-9440-5C92ECA55D61}"/>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graphicEl>
                                              <a:dgm id="{2D9A6C59-50BD-41B3-9440-5C92ECA55D61}"/>
                                            </p:graphic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
                                            <p:graphicEl>
                                              <a:dgm id="{008BB838-CB79-4A6F-9030-A649B85FAE77}"/>
                                            </p:graphicEl>
                                          </p:spTgt>
                                        </p:tgtEl>
                                        <p:attrNameLst>
                                          <p:attrName>style.visibility</p:attrName>
                                        </p:attrNameLst>
                                      </p:cBhvr>
                                      <p:to>
                                        <p:strVal val="visible"/>
                                      </p:to>
                                    </p:set>
                                    <p:anim calcmode="lin" valueType="num">
                                      <p:cBhvr additive="base">
                                        <p:cTn id="63" dur="500" fill="hold"/>
                                        <p:tgtEl>
                                          <p:spTgt spid="7">
                                            <p:graphicEl>
                                              <a:dgm id="{008BB838-CB79-4A6F-9030-A649B85FAE77}"/>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graphicEl>
                                              <a:dgm id="{008BB838-CB79-4A6F-9030-A649B85FAE77}"/>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
                                            <p:graphicEl>
                                              <a:dgm id="{151B7EA9-9736-4D9C-9768-1A96097E8BCC}"/>
                                            </p:graphicEl>
                                          </p:spTgt>
                                        </p:tgtEl>
                                        <p:attrNameLst>
                                          <p:attrName>style.visibility</p:attrName>
                                        </p:attrNameLst>
                                      </p:cBhvr>
                                      <p:to>
                                        <p:strVal val="visible"/>
                                      </p:to>
                                    </p:set>
                                    <p:anim calcmode="lin" valueType="num">
                                      <p:cBhvr additive="base">
                                        <p:cTn id="67" dur="500" fill="hold"/>
                                        <p:tgtEl>
                                          <p:spTgt spid="7">
                                            <p:graphicEl>
                                              <a:dgm id="{151B7EA9-9736-4D9C-9768-1A96097E8BCC}"/>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graphicEl>
                                              <a:dgm id="{151B7EA9-9736-4D9C-9768-1A96097E8BCC}"/>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
                                            <p:graphicEl>
                                              <a:dgm id="{DC857914-A66A-412C-935D-942CBAC316B8}"/>
                                            </p:graphicEl>
                                          </p:spTgt>
                                        </p:tgtEl>
                                        <p:attrNameLst>
                                          <p:attrName>style.visibility</p:attrName>
                                        </p:attrNameLst>
                                      </p:cBhvr>
                                      <p:to>
                                        <p:strVal val="visible"/>
                                      </p:to>
                                    </p:set>
                                    <p:anim calcmode="lin" valueType="num">
                                      <p:cBhvr additive="base">
                                        <p:cTn id="71" dur="500" fill="hold"/>
                                        <p:tgtEl>
                                          <p:spTgt spid="7">
                                            <p:graphicEl>
                                              <a:dgm id="{DC857914-A66A-412C-935D-942CBAC316B8}"/>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graphicEl>
                                              <a:dgm id="{DC857914-A66A-412C-935D-942CBAC316B8}"/>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
                                            <p:graphicEl>
                                              <a:dgm id="{66EF7053-BA32-4DC1-80CB-B7FF88DD5C46}"/>
                                            </p:graphicEl>
                                          </p:spTgt>
                                        </p:tgtEl>
                                        <p:attrNameLst>
                                          <p:attrName>style.visibility</p:attrName>
                                        </p:attrNameLst>
                                      </p:cBhvr>
                                      <p:to>
                                        <p:strVal val="visible"/>
                                      </p:to>
                                    </p:set>
                                    <p:anim calcmode="lin" valueType="num">
                                      <p:cBhvr additive="base">
                                        <p:cTn id="77" dur="500" fill="hold"/>
                                        <p:tgtEl>
                                          <p:spTgt spid="7">
                                            <p:graphicEl>
                                              <a:dgm id="{66EF7053-BA32-4DC1-80CB-B7FF88DD5C46}"/>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graphicEl>
                                              <a:dgm id="{66EF7053-BA32-4DC1-80CB-B7FF88DD5C46}"/>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
                                            <p:graphicEl>
                                              <a:dgm id="{FFA4D301-CB8A-4C9B-9035-7DD5D666D626}"/>
                                            </p:graphicEl>
                                          </p:spTgt>
                                        </p:tgtEl>
                                        <p:attrNameLst>
                                          <p:attrName>style.visibility</p:attrName>
                                        </p:attrNameLst>
                                      </p:cBhvr>
                                      <p:to>
                                        <p:strVal val="visible"/>
                                      </p:to>
                                    </p:set>
                                    <p:anim calcmode="lin" valueType="num">
                                      <p:cBhvr additive="base">
                                        <p:cTn id="81" dur="500" fill="hold"/>
                                        <p:tgtEl>
                                          <p:spTgt spid="7">
                                            <p:graphicEl>
                                              <a:dgm id="{FFA4D301-CB8A-4C9B-9035-7DD5D666D626}"/>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graphicEl>
                                              <a:dgm id="{FFA4D301-CB8A-4C9B-9035-7DD5D666D626}"/>
                                            </p:graphic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
                                            <p:graphicEl>
                                              <a:dgm id="{09B07C9B-30B0-4CB8-A754-2003FA51BF95}"/>
                                            </p:graphicEl>
                                          </p:spTgt>
                                        </p:tgtEl>
                                        <p:attrNameLst>
                                          <p:attrName>style.visibility</p:attrName>
                                        </p:attrNameLst>
                                      </p:cBhvr>
                                      <p:to>
                                        <p:strVal val="visible"/>
                                      </p:to>
                                    </p:set>
                                    <p:anim calcmode="lin" valueType="num">
                                      <p:cBhvr additive="base">
                                        <p:cTn id="85" dur="500" fill="hold"/>
                                        <p:tgtEl>
                                          <p:spTgt spid="7">
                                            <p:graphicEl>
                                              <a:dgm id="{09B07C9B-30B0-4CB8-A754-2003FA51BF9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graphicEl>
                                              <a:dgm id="{09B07C9B-30B0-4CB8-A754-2003FA51BF95}"/>
                                            </p:graphic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
                                            <p:graphicEl>
                                              <a:dgm id="{E156AE4F-E5BF-4DF7-B035-2B628561DB2E}"/>
                                            </p:graphicEl>
                                          </p:spTgt>
                                        </p:tgtEl>
                                        <p:attrNameLst>
                                          <p:attrName>style.visibility</p:attrName>
                                        </p:attrNameLst>
                                      </p:cBhvr>
                                      <p:to>
                                        <p:strVal val="visible"/>
                                      </p:to>
                                    </p:set>
                                    <p:anim calcmode="lin" valueType="num">
                                      <p:cBhvr additive="base">
                                        <p:cTn id="89" dur="500" fill="hold"/>
                                        <p:tgtEl>
                                          <p:spTgt spid="7">
                                            <p:graphicEl>
                                              <a:dgm id="{E156AE4F-E5BF-4DF7-B035-2B628561DB2E}"/>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graphicEl>
                                              <a:dgm id="{E156AE4F-E5BF-4DF7-B035-2B628561DB2E}"/>
                                            </p:graphic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graphicEl>
                                              <a:dgm id="{BBC4E9A1-24A0-43F8-916F-5410BA6A8D73}"/>
                                            </p:graphicEl>
                                          </p:spTgt>
                                        </p:tgtEl>
                                        <p:attrNameLst>
                                          <p:attrName>style.visibility</p:attrName>
                                        </p:attrNameLst>
                                      </p:cBhvr>
                                      <p:to>
                                        <p:strVal val="visible"/>
                                      </p:to>
                                    </p:set>
                                    <p:anim calcmode="lin" valueType="num">
                                      <p:cBhvr additive="base">
                                        <p:cTn id="93" dur="500" fill="hold"/>
                                        <p:tgtEl>
                                          <p:spTgt spid="7">
                                            <p:graphicEl>
                                              <a:dgm id="{BBC4E9A1-24A0-43F8-916F-5410BA6A8D73}"/>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graphicEl>
                                              <a:dgm id="{BBC4E9A1-24A0-43F8-916F-5410BA6A8D73}"/>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
                                            <p:graphicEl>
                                              <a:dgm id="{AEC9C2F4-F9E8-46AC-B139-C254D2FB8B1E}"/>
                                            </p:graphicEl>
                                          </p:spTgt>
                                        </p:tgtEl>
                                        <p:attrNameLst>
                                          <p:attrName>style.visibility</p:attrName>
                                        </p:attrNameLst>
                                      </p:cBhvr>
                                      <p:to>
                                        <p:strVal val="visible"/>
                                      </p:to>
                                    </p:set>
                                    <p:anim calcmode="lin" valueType="num">
                                      <p:cBhvr additive="base">
                                        <p:cTn id="97" dur="500" fill="hold"/>
                                        <p:tgtEl>
                                          <p:spTgt spid="7">
                                            <p:graphicEl>
                                              <a:dgm id="{AEC9C2F4-F9E8-46AC-B139-C254D2FB8B1E}"/>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graphicEl>
                                              <a:dgm id="{AEC9C2F4-F9E8-46AC-B139-C254D2FB8B1E}"/>
                                            </p:graphic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
                                            <p:graphicEl>
                                              <a:dgm id="{59A3D5CF-F859-4058-B5F1-D4BF04ED1FD5}"/>
                                            </p:graphicEl>
                                          </p:spTgt>
                                        </p:tgtEl>
                                        <p:attrNameLst>
                                          <p:attrName>style.visibility</p:attrName>
                                        </p:attrNameLst>
                                      </p:cBhvr>
                                      <p:to>
                                        <p:strVal val="visible"/>
                                      </p:to>
                                    </p:set>
                                    <p:anim calcmode="lin" valueType="num">
                                      <p:cBhvr additive="base">
                                        <p:cTn id="101" dur="500" fill="hold"/>
                                        <p:tgtEl>
                                          <p:spTgt spid="7">
                                            <p:graphicEl>
                                              <a:dgm id="{59A3D5CF-F859-4058-B5F1-D4BF04ED1FD5}"/>
                                            </p:graphic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
                                            <p:graphicEl>
                                              <a:dgm id="{59A3D5CF-F859-4058-B5F1-D4BF04ED1FD5}"/>
                                            </p:graphic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
                                            <p:graphicEl>
                                              <a:dgm id="{BB0ED01E-61D0-4C0E-9565-C772CFAC70DA}"/>
                                            </p:graphicEl>
                                          </p:spTgt>
                                        </p:tgtEl>
                                        <p:attrNameLst>
                                          <p:attrName>style.visibility</p:attrName>
                                        </p:attrNameLst>
                                      </p:cBhvr>
                                      <p:to>
                                        <p:strVal val="visible"/>
                                      </p:to>
                                    </p:set>
                                    <p:anim calcmode="lin" valueType="num">
                                      <p:cBhvr additive="base">
                                        <p:cTn id="105" dur="500" fill="hold"/>
                                        <p:tgtEl>
                                          <p:spTgt spid="7">
                                            <p:graphicEl>
                                              <a:dgm id="{BB0ED01E-61D0-4C0E-9565-C772CFAC70DA}"/>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7">
                                            <p:graphicEl>
                                              <a:dgm id="{BB0ED01E-61D0-4C0E-9565-C772CFAC70DA}"/>
                                            </p:graphic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
                                            <p:graphicEl>
                                              <a:dgm id="{48996B26-2D7D-422A-8B1A-BFD86F9E2C8C}"/>
                                            </p:graphicEl>
                                          </p:spTgt>
                                        </p:tgtEl>
                                        <p:attrNameLst>
                                          <p:attrName>style.visibility</p:attrName>
                                        </p:attrNameLst>
                                      </p:cBhvr>
                                      <p:to>
                                        <p:strVal val="visible"/>
                                      </p:to>
                                    </p:set>
                                    <p:anim calcmode="lin" valueType="num">
                                      <p:cBhvr additive="base">
                                        <p:cTn id="109" dur="500" fill="hold"/>
                                        <p:tgtEl>
                                          <p:spTgt spid="7">
                                            <p:graphicEl>
                                              <a:dgm id="{48996B26-2D7D-422A-8B1A-BFD86F9E2C8C}"/>
                                            </p:graphic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
                                            <p:graphicEl>
                                              <a:dgm id="{48996B26-2D7D-422A-8B1A-BFD86F9E2C8C}"/>
                                            </p:graphic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
                                            <p:graphicEl>
                                              <a:dgm id="{3F37D986-500F-4A73-96BF-07BDB9C33244}"/>
                                            </p:graphicEl>
                                          </p:spTgt>
                                        </p:tgtEl>
                                        <p:attrNameLst>
                                          <p:attrName>style.visibility</p:attrName>
                                        </p:attrNameLst>
                                      </p:cBhvr>
                                      <p:to>
                                        <p:strVal val="visible"/>
                                      </p:to>
                                    </p:set>
                                    <p:anim calcmode="lin" valueType="num">
                                      <p:cBhvr additive="base">
                                        <p:cTn id="113" dur="500" fill="hold"/>
                                        <p:tgtEl>
                                          <p:spTgt spid="7">
                                            <p:graphicEl>
                                              <a:dgm id="{3F37D986-500F-4A73-96BF-07BDB9C33244}"/>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7">
                                            <p:graphicEl>
                                              <a:dgm id="{3F37D986-500F-4A73-96BF-07BDB9C33244}"/>
                                            </p:graphic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
                                            <p:graphicEl>
                                              <a:dgm id="{106468FE-59F9-4A84-BD74-000C952A5BB2}"/>
                                            </p:graphicEl>
                                          </p:spTgt>
                                        </p:tgtEl>
                                        <p:attrNameLst>
                                          <p:attrName>style.visibility</p:attrName>
                                        </p:attrNameLst>
                                      </p:cBhvr>
                                      <p:to>
                                        <p:strVal val="visible"/>
                                      </p:to>
                                    </p:set>
                                    <p:anim calcmode="lin" valueType="num">
                                      <p:cBhvr additive="base">
                                        <p:cTn id="117" dur="500" fill="hold"/>
                                        <p:tgtEl>
                                          <p:spTgt spid="7">
                                            <p:graphicEl>
                                              <a:dgm id="{106468FE-59F9-4A84-BD74-000C952A5BB2}"/>
                                            </p:graphicEl>
                                          </p:spTgt>
                                        </p:tgtEl>
                                        <p:attrNameLst>
                                          <p:attrName>ppt_x</p:attrName>
                                        </p:attrNameLst>
                                      </p:cBhvr>
                                      <p:tavLst>
                                        <p:tav tm="0">
                                          <p:val>
                                            <p:strVal val="#ppt_x"/>
                                          </p:val>
                                        </p:tav>
                                        <p:tav tm="100000">
                                          <p:val>
                                            <p:strVal val="#ppt_x"/>
                                          </p:val>
                                        </p:tav>
                                      </p:tavLst>
                                    </p:anim>
                                    <p:anim calcmode="lin" valueType="num">
                                      <p:cBhvr additive="base">
                                        <p:cTn id="118" dur="500" fill="hold"/>
                                        <p:tgtEl>
                                          <p:spTgt spid="7">
                                            <p:graphicEl>
                                              <a:dgm id="{106468FE-59F9-4A84-BD74-000C952A5BB2}"/>
                                            </p:graphic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
                                            <p:graphicEl>
                                              <a:dgm id="{41985BFD-8A07-4004-B5BC-F9634287BB07}"/>
                                            </p:graphicEl>
                                          </p:spTgt>
                                        </p:tgtEl>
                                        <p:attrNameLst>
                                          <p:attrName>style.visibility</p:attrName>
                                        </p:attrNameLst>
                                      </p:cBhvr>
                                      <p:to>
                                        <p:strVal val="visible"/>
                                      </p:to>
                                    </p:set>
                                    <p:anim calcmode="lin" valueType="num">
                                      <p:cBhvr additive="base">
                                        <p:cTn id="121" dur="500" fill="hold"/>
                                        <p:tgtEl>
                                          <p:spTgt spid="7">
                                            <p:graphicEl>
                                              <a:dgm id="{41985BFD-8A07-4004-B5BC-F9634287BB07}"/>
                                            </p:graphicEl>
                                          </p:spTgt>
                                        </p:tgtEl>
                                        <p:attrNameLst>
                                          <p:attrName>ppt_x</p:attrName>
                                        </p:attrNameLst>
                                      </p:cBhvr>
                                      <p:tavLst>
                                        <p:tav tm="0">
                                          <p:val>
                                            <p:strVal val="#ppt_x"/>
                                          </p:val>
                                        </p:tav>
                                        <p:tav tm="100000">
                                          <p:val>
                                            <p:strVal val="#ppt_x"/>
                                          </p:val>
                                        </p:tav>
                                      </p:tavLst>
                                    </p:anim>
                                    <p:anim calcmode="lin" valueType="num">
                                      <p:cBhvr additive="base">
                                        <p:cTn id="122" dur="500" fill="hold"/>
                                        <p:tgtEl>
                                          <p:spTgt spid="7">
                                            <p:graphicEl>
                                              <a:dgm id="{41985BFD-8A07-4004-B5BC-F9634287BB07}"/>
                                            </p:graphic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
                                            <p:graphicEl>
                                              <a:dgm id="{6F38878E-8836-49B3-8F37-8AF8F80AD78C}"/>
                                            </p:graphicEl>
                                          </p:spTgt>
                                        </p:tgtEl>
                                        <p:attrNameLst>
                                          <p:attrName>style.visibility</p:attrName>
                                        </p:attrNameLst>
                                      </p:cBhvr>
                                      <p:to>
                                        <p:strVal val="visible"/>
                                      </p:to>
                                    </p:set>
                                    <p:anim calcmode="lin" valueType="num">
                                      <p:cBhvr additive="base">
                                        <p:cTn id="125" dur="500" fill="hold"/>
                                        <p:tgtEl>
                                          <p:spTgt spid="7">
                                            <p:graphicEl>
                                              <a:dgm id="{6F38878E-8836-49B3-8F37-8AF8F80AD78C}"/>
                                            </p:graphicEl>
                                          </p:spTgt>
                                        </p:tgtEl>
                                        <p:attrNameLst>
                                          <p:attrName>ppt_x</p:attrName>
                                        </p:attrNameLst>
                                      </p:cBhvr>
                                      <p:tavLst>
                                        <p:tav tm="0">
                                          <p:val>
                                            <p:strVal val="#ppt_x"/>
                                          </p:val>
                                        </p:tav>
                                        <p:tav tm="100000">
                                          <p:val>
                                            <p:strVal val="#ppt_x"/>
                                          </p:val>
                                        </p:tav>
                                      </p:tavLst>
                                    </p:anim>
                                    <p:anim calcmode="lin" valueType="num">
                                      <p:cBhvr additive="base">
                                        <p:cTn id="126" dur="500" fill="hold"/>
                                        <p:tgtEl>
                                          <p:spTgt spid="7">
                                            <p:graphicEl>
                                              <a:dgm id="{6F38878E-8836-49B3-8F37-8AF8F80AD78C}"/>
                                            </p:graphic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
                                            <p:graphicEl>
                                              <a:dgm id="{2B181FC5-7589-43DB-92FE-934AEC72A5A8}"/>
                                            </p:graphicEl>
                                          </p:spTgt>
                                        </p:tgtEl>
                                        <p:attrNameLst>
                                          <p:attrName>style.visibility</p:attrName>
                                        </p:attrNameLst>
                                      </p:cBhvr>
                                      <p:to>
                                        <p:strVal val="visible"/>
                                      </p:to>
                                    </p:set>
                                    <p:anim calcmode="lin" valueType="num">
                                      <p:cBhvr additive="base">
                                        <p:cTn id="129" dur="500" fill="hold"/>
                                        <p:tgtEl>
                                          <p:spTgt spid="7">
                                            <p:graphicEl>
                                              <a:dgm id="{2B181FC5-7589-43DB-92FE-934AEC72A5A8}"/>
                                            </p:graphicEl>
                                          </p:spTgt>
                                        </p:tgtEl>
                                        <p:attrNameLst>
                                          <p:attrName>ppt_x</p:attrName>
                                        </p:attrNameLst>
                                      </p:cBhvr>
                                      <p:tavLst>
                                        <p:tav tm="0">
                                          <p:val>
                                            <p:strVal val="#ppt_x"/>
                                          </p:val>
                                        </p:tav>
                                        <p:tav tm="100000">
                                          <p:val>
                                            <p:strVal val="#ppt_x"/>
                                          </p:val>
                                        </p:tav>
                                      </p:tavLst>
                                    </p:anim>
                                    <p:anim calcmode="lin" valueType="num">
                                      <p:cBhvr additive="base">
                                        <p:cTn id="130" dur="500" fill="hold"/>
                                        <p:tgtEl>
                                          <p:spTgt spid="7">
                                            <p:graphicEl>
                                              <a:dgm id="{2B181FC5-7589-43DB-92FE-934AEC72A5A8}"/>
                                            </p:graphic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7">
                                            <p:graphicEl>
                                              <a:dgm id="{D3B6B26F-2D6F-4F0B-A76F-DEB3E7C70ED0}"/>
                                            </p:graphicEl>
                                          </p:spTgt>
                                        </p:tgtEl>
                                        <p:attrNameLst>
                                          <p:attrName>style.visibility</p:attrName>
                                        </p:attrNameLst>
                                      </p:cBhvr>
                                      <p:to>
                                        <p:strVal val="visible"/>
                                      </p:to>
                                    </p:set>
                                    <p:anim calcmode="lin" valueType="num">
                                      <p:cBhvr additive="base">
                                        <p:cTn id="133" dur="500" fill="hold"/>
                                        <p:tgtEl>
                                          <p:spTgt spid="7">
                                            <p:graphicEl>
                                              <a:dgm id="{D3B6B26F-2D6F-4F0B-A76F-DEB3E7C70ED0}"/>
                                            </p:graphic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
                                            <p:graphicEl>
                                              <a:dgm id="{D3B6B26F-2D6F-4F0B-A76F-DEB3E7C70ED0}"/>
                                            </p:graphic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7">
                                            <p:graphicEl>
                                              <a:dgm id="{5091BB3E-1B97-458E-ABC1-25042A6C34DD}"/>
                                            </p:graphicEl>
                                          </p:spTgt>
                                        </p:tgtEl>
                                        <p:attrNameLst>
                                          <p:attrName>style.visibility</p:attrName>
                                        </p:attrNameLst>
                                      </p:cBhvr>
                                      <p:to>
                                        <p:strVal val="visible"/>
                                      </p:to>
                                    </p:set>
                                    <p:anim calcmode="lin" valueType="num">
                                      <p:cBhvr additive="base">
                                        <p:cTn id="137" dur="500" fill="hold"/>
                                        <p:tgtEl>
                                          <p:spTgt spid="7">
                                            <p:graphicEl>
                                              <a:dgm id="{5091BB3E-1B97-458E-ABC1-25042A6C34DD}"/>
                                            </p:graphicEl>
                                          </p:spTgt>
                                        </p:tgtEl>
                                        <p:attrNameLst>
                                          <p:attrName>ppt_x</p:attrName>
                                        </p:attrNameLst>
                                      </p:cBhvr>
                                      <p:tavLst>
                                        <p:tav tm="0">
                                          <p:val>
                                            <p:strVal val="#ppt_x"/>
                                          </p:val>
                                        </p:tav>
                                        <p:tav tm="100000">
                                          <p:val>
                                            <p:strVal val="#ppt_x"/>
                                          </p:val>
                                        </p:tav>
                                      </p:tavLst>
                                    </p:anim>
                                    <p:anim calcmode="lin" valueType="num">
                                      <p:cBhvr additive="base">
                                        <p:cTn id="138" dur="500" fill="hold"/>
                                        <p:tgtEl>
                                          <p:spTgt spid="7">
                                            <p:graphicEl>
                                              <a:dgm id="{5091BB3E-1B97-458E-ABC1-25042A6C34DD}"/>
                                            </p:graphicEl>
                                          </p:spTgt>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
                                            <p:graphicEl>
                                              <a:dgm id="{3D7FFFF2-8E6B-4848-A956-3AD4E8124409}"/>
                                            </p:graphicEl>
                                          </p:spTgt>
                                        </p:tgtEl>
                                        <p:attrNameLst>
                                          <p:attrName>style.visibility</p:attrName>
                                        </p:attrNameLst>
                                      </p:cBhvr>
                                      <p:to>
                                        <p:strVal val="visible"/>
                                      </p:to>
                                    </p:set>
                                    <p:anim calcmode="lin" valueType="num">
                                      <p:cBhvr additive="base">
                                        <p:cTn id="141" dur="500" fill="hold"/>
                                        <p:tgtEl>
                                          <p:spTgt spid="7">
                                            <p:graphicEl>
                                              <a:dgm id="{3D7FFFF2-8E6B-4848-A956-3AD4E8124409}"/>
                                            </p:graphicEl>
                                          </p:spTgt>
                                        </p:tgtEl>
                                        <p:attrNameLst>
                                          <p:attrName>ppt_x</p:attrName>
                                        </p:attrNameLst>
                                      </p:cBhvr>
                                      <p:tavLst>
                                        <p:tav tm="0">
                                          <p:val>
                                            <p:strVal val="#ppt_x"/>
                                          </p:val>
                                        </p:tav>
                                        <p:tav tm="100000">
                                          <p:val>
                                            <p:strVal val="#ppt_x"/>
                                          </p:val>
                                        </p:tav>
                                      </p:tavLst>
                                    </p:anim>
                                    <p:anim calcmode="lin" valueType="num">
                                      <p:cBhvr additive="base">
                                        <p:cTn id="142" dur="500" fill="hold"/>
                                        <p:tgtEl>
                                          <p:spTgt spid="7">
                                            <p:graphicEl>
                                              <a:dgm id="{3D7FFFF2-8E6B-4848-A956-3AD4E8124409}"/>
                                            </p:graphicEl>
                                          </p:spTgt>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
                                            <p:graphicEl>
                                              <a:dgm id="{5A76D80E-ABDA-4AE0-A784-80D518B48F24}"/>
                                            </p:graphicEl>
                                          </p:spTgt>
                                        </p:tgtEl>
                                        <p:attrNameLst>
                                          <p:attrName>style.visibility</p:attrName>
                                        </p:attrNameLst>
                                      </p:cBhvr>
                                      <p:to>
                                        <p:strVal val="visible"/>
                                      </p:to>
                                    </p:set>
                                    <p:anim calcmode="lin" valueType="num">
                                      <p:cBhvr additive="base">
                                        <p:cTn id="145" dur="500" fill="hold"/>
                                        <p:tgtEl>
                                          <p:spTgt spid="7">
                                            <p:graphicEl>
                                              <a:dgm id="{5A76D80E-ABDA-4AE0-A784-80D518B48F24}"/>
                                            </p:graphicEl>
                                          </p:spTgt>
                                        </p:tgtEl>
                                        <p:attrNameLst>
                                          <p:attrName>ppt_x</p:attrName>
                                        </p:attrNameLst>
                                      </p:cBhvr>
                                      <p:tavLst>
                                        <p:tav tm="0">
                                          <p:val>
                                            <p:strVal val="#ppt_x"/>
                                          </p:val>
                                        </p:tav>
                                        <p:tav tm="100000">
                                          <p:val>
                                            <p:strVal val="#ppt_x"/>
                                          </p:val>
                                        </p:tav>
                                      </p:tavLst>
                                    </p:anim>
                                    <p:anim calcmode="lin" valueType="num">
                                      <p:cBhvr additive="base">
                                        <p:cTn id="146" dur="500" fill="hold"/>
                                        <p:tgtEl>
                                          <p:spTgt spid="7">
                                            <p:graphicEl>
                                              <a:dgm id="{5A76D80E-ABDA-4AE0-A784-80D518B48F24}"/>
                                            </p:graphicEl>
                                          </p:spTgt>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
                                            <p:graphicEl>
                                              <a:dgm id="{6D1CCD4F-B305-44F6-B673-26A4F365CDE6}"/>
                                            </p:graphicEl>
                                          </p:spTgt>
                                        </p:tgtEl>
                                        <p:attrNameLst>
                                          <p:attrName>style.visibility</p:attrName>
                                        </p:attrNameLst>
                                      </p:cBhvr>
                                      <p:to>
                                        <p:strVal val="visible"/>
                                      </p:to>
                                    </p:set>
                                    <p:anim calcmode="lin" valueType="num">
                                      <p:cBhvr additive="base">
                                        <p:cTn id="149" dur="500" fill="hold"/>
                                        <p:tgtEl>
                                          <p:spTgt spid="7">
                                            <p:graphicEl>
                                              <a:dgm id="{6D1CCD4F-B305-44F6-B673-26A4F365CDE6}"/>
                                            </p:graphicEl>
                                          </p:spTgt>
                                        </p:tgtEl>
                                        <p:attrNameLst>
                                          <p:attrName>ppt_x</p:attrName>
                                        </p:attrNameLst>
                                      </p:cBhvr>
                                      <p:tavLst>
                                        <p:tav tm="0">
                                          <p:val>
                                            <p:strVal val="#ppt_x"/>
                                          </p:val>
                                        </p:tav>
                                        <p:tav tm="100000">
                                          <p:val>
                                            <p:strVal val="#ppt_x"/>
                                          </p:val>
                                        </p:tav>
                                      </p:tavLst>
                                    </p:anim>
                                    <p:anim calcmode="lin" valueType="num">
                                      <p:cBhvr additive="base">
                                        <p:cTn id="150" dur="500" fill="hold"/>
                                        <p:tgtEl>
                                          <p:spTgt spid="7">
                                            <p:graphicEl>
                                              <a:dgm id="{6D1CCD4F-B305-44F6-B673-26A4F365CDE6}"/>
                                            </p:graphicEl>
                                          </p:spTgt>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7">
                                            <p:graphicEl>
                                              <a:dgm id="{0B996608-3B3B-4C86-8D31-43BB45D009B5}"/>
                                            </p:graphicEl>
                                          </p:spTgt>
                                        </p:tgtEl>
                                        <p:attrNameLst>
                                          <p:attrName>style.visibility</p:attrName>
                                        </p:attrNameLst>
                                      </p:cBhvr>
                                      <p:to>
                                        <p:strVal val="visible"/>
                                      </p:to>
                                    </p:set>
                                    <p:anim calcmode="lin" valueType="num">
                                      <p:cBhvr additive="base">
                                        <p:cTn id="153" dur="500" fill="hold"/>
                                        <p:tgtEl>
                                          <p:spTgt spid="7">
                                            <p:graphicEl>
                                              <a:dgm id="{0B996608-3B3B-4C86-8D31-43BB45D009B5}"/>
                                            </p:graphicEl>
                                          </p:spTgt>
                                        </p:tgtEl>
                                        <p:attrNameLst>
                                          <p:attrName>ppt_x</p:attrName>
                                        </p:attrNameLst>
                                      </p:cBhvr>
                                      <p:tavLst>
                                        <p:tav tm="0">
                                          <p:val>
                                            <p:strVal val="#ppt_x"/>
                                          </p:val>
                                        </p:tav>
                                        <p:tav tm="100000">
                                          <p:val>
                                            <p:strVal val="#ppt_x"/>
                                          </p:val>
                                        </p:tav>
                                      </p:tavLst>
                                    </p:anim>
                                    <p:anim calcmode="lin" valueType="num">
                                      <p:cBhvr additive="base">
                                        <p:cTn id="154" dur="500" fill="hold"/>
                                        <p:tgtEl>
                                          <p:spTgt spid="7">
                                            <p:graphicEl>
                                              <a:dgm id="{0B996608-3B3B-4C86-8D31-43BB45D009B5}"/>
                                            </p:graphicEl>
                                          </p:spTgt>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
                                            <p:graphicEl>
                                              <a:dgm id="{F00AA32C-0D65-433E-9441-02E561D10E6D}"/>
                                            </p:graphicEl>
                                          </p:spTgt>
                                        </p:tgtEl>
                                        <p:attrNameLst>
                                          <p:attrName>style.visibility</p:attrName>
                                        </p:attrNameLst>
                                      </p:cBhvr>
                                      <p:to>
                                        <p:strVal val="visible"/>
                                      </p:to>
                                    </p:set>
                                    <p:anim calcmode="lin" valueType="num">
                                      <p:cBhvr additive="base">
                                        <p:cTn id="157" dur="500" fill="hold"/>
                                        <p:tgtEl>
                                          <p:spTgt spid="7">
                                            <p:graphicEl>
                                              <a:dgm id="{F00AA32C-0D65-433E-9441-02E561D10E6D}"/>
                                            </p:graphicEl>
                                          </p:spTgt>
                                        </p:tgtEl>
                                        <p:attrNameLst>
                                          <p:attrName>ppt_x</p:attrName>
                                        </p:attrNameLst>
                                      </p:cBhvr>
                                      <p:tavLst>
                                        <p:tav tm="0">
                                          <p:val>
                                            <p:strVal val="#ppt_x"/>
                                          </p:val>
                                        </p:tav>
                                        <p:tav tm="100000">
                                          <p:val>
                                            <p:strVal val="#ppt_x"/>
                                          </p:val>
                                        </p:tav>
                                      </p:tavLst>
                                    </p:anim>
                                    <p:anim calcmode="lin" valueType="num">
                                      <p:cBhvr additive="base">
                                        <p:cTn id="158" dur="500" fill="hold"/>
                                        <p:tgtEl>
                                          <p:spTgt spid="7">
                                            <p:graphicEl>
                                              <a:dgm id="{F00AA32C-0D65-433E-9441-02E561D10E6D}"/>
                                            </p:graphicEl>
                                          </p:spTgt>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7">
                                            <p:graphicEl>
                                              <a:dgm id="{7179B846-E8C6-4AB6-A068-9BDDCCDACA1A}"/>
                                            </p:graphicEl>
                                          </p:spTgt>
                                        </p:tgtEl>
                                        <p:attrNameLst>
                                          <p:attrName>style.visibility</p:attrName>
                                        </p:attrNameLst>
                                      </p:cBhvr>
                                      <p:to>
                                        <p:strVal val="visible"/>
                                      </p:to>
                                    </p:set>
                                    <p:anim calcmode="lin" valueType="num">
                                      <p:cBhvr additive="base">
                                        <p:cTn id="161" dur="500" fill="hold"/>
                                        <p:tgtEl>
                                          <p:spTgt spid="7">
                                            <p:graphicEl>
                                              <a:dgm id="{7179B846-E8C6-4AB6-A068-9BDDCCDACA1A}"/>
                                            </p:graphicEl>
                                          </p:spTgt>
                                        </p:tgtEl>
                                        <p:attrNameLst>
                                          <p:attrName>ppt_x</p:attrName>
                                        </p:attrNameLst>
                                      </p:cBhvr>
                                      <p:tavLst>
                                        <p:tav tm="0">
                                          <p:val>
                                            <p:strVal val="#ppt_x"/>
                                          </p:val>
                                        </p:tav>
                                        <p:tav tm="100000">
                                          <p:val>
                                            <p:strVal val="#ppt_x"/>
                                          </p:val>
                                        </p:tav>
                                      </p:tavLst>
                                    </p:anim>
                                    <p:anim calcmode="lin" valueType="num">
                                      <p:cBhvr additive="base">
                                        <p:cTn id="162" dur="500" fill="hold"/>
                                        <p:tgtEl>
                                          <p:spTgt spid="7">
                                            <p:graphicEl>
                                              <a:dgm id="{7179B846-E8C6-4AB6-A068-9BDDCCDACA1A}"/>
                                            </p:graphicEl>
                                          </p:spTgt>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
                                            <p:graphicEl>
                                              <a:dgm id="{9C20A3F6-6481-4012-BD25-2A64249BFEA3}"/>
                                            </p:graphicEl>
                                          </p:spTgt>
                                        </p:tgtEl>
                                        <p:attrNameLst>
                                          <p:attrName>style.visibility</p:attrName>
                                        </p:attrNameLst>
                                      </p:cBhvr>
                                      <p:to>
                                        <p:strVal val="visible"/>
                                      </p:to>
                                    </p:set>
                                    <p:anim calcmode="lin" valueType="num">
                                      <p:cBhvr additive="base">
                                        <p:cTn id="165" dur="500" fill="hold"/>
                                        <p:tgtEl>
                                          <p:spTgt spid="7">
                                            <p:graphicEl>
                                              <a:dgm id="{9C20A3F6-6481-4012-BD25-2A64249BFEA3}"/>
                                            </p:graphicEl>
                                          </p:spTgt>
                                        </p:tgtEl>
                                        <p:attrNameLst>
                                          <p:attrName>ppt_x</p:attrName>
                                        </p:attrNameLst>
                                      </p:cBhvr>
                                      <p:tavLst>
                                        <p:tav tm="0">
                                          <p:val>
                                            <p:strVal val="#ppt_x"/>
                                          </p:val>
                                        </p:tav>
                                        <p:tav tm="100000">
                                          <p:val>
                                            <p:strVal val="#ppt_x"/>
                                          </p:val>
                                        </p:tav>
                                      </p:tavLst>
                                    </p:anim>
                                    <p:anim calcmode="lin" valueType="num">
                                      <p:cBhvr additive="base">
                                        <p:cTn id="166" dur="500" fill="hold"/>
                                        <p:tgtEl>
                                          <p:spTgt spid="7">
                                            <p:graphicEl>
                                              <a:dgm id="{9C20A3F6-6481-4012-BD25-2A64249BFEA3}"/>
                                            </p:graphicEl>
                                          </p:spTgt>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
                                            <p:graphicEl>
                                              <a:dgm id="{946CAC95-063B-4E9D-BBA2-1031AB9BF9C2}"/>
                                            </p:graphicEl>
                                          </p:spTgt>
                                        </p:tgtEl>
                                        <p:attrNameLst>
                                          <p:attrName>style.visibility</p:attrName>
                                        </p:attrNameLst>
                                      </p:cBhvr>
                                      <p:to>
                                        <p:strVal val="visible"/>
                                      </p:to>
                                    </p:set>
                                    <p:anim calcmode="lin" valueType="num">
                                      <p:cBhvr additive="base">
                                        <p:cTn id="169" dur="500" fill="hold"/>
                                        <p:tgtEl>
                                          <p:spTgt spid="7">
                                            <p:graphicEl>
                                              <a:dgm id="{946CAC95-063B-4E9D-BBA2-1031AB9BF9C2}"/>
                                            </p:graphicEl>
                                          </p:spTgt>
                                        </p:tgtEl>
                                        <p:attrNameLst>
                                          <p:attrName>ppt_x</p:attrName>
                                        </p:attrNameLst>
                                      </p:cBhvr>
                                      <p:tavLst>
                                        <p:tav tm="0">
                                          <p:val>
                                            <p:strVal val="#ppt_x"/>
                                          </p:val>
                                        </p:tav>
                                        <p:tav tm="100000">
                                          <p:val>
                                            <p:strVal val="#ppt_x"/>
                                          </p:val>
                                        </p:tav>
                                      </p:tavLst>
                                    </p:anim>
                                    <p:anim calcmode="lin" valueType="num">
                                      <p:cBhvr additive="base">
                                        <p:cTn id="170" dur="500" fill="hold"/>
                                        <p:tgtEl>
                                          <p:spTgt spid="7">
                                            <p:graphicEl>
                                              <a:dgm id="{946CAC95-063B-4E9D-BBA2-1031AB9BF9C2}"/>
                                            </p:graphicEl>
                                          </p:spTgt>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7">
                                            <p:graphicEl>
                                              <a:dgm id="{C2C32C2E-F11C-4B25-8BED-E50D22F4C57C}"/>
                                            </p:graphicEl>
                                          </p:spTgt>
                                        </p:tgtEl>
                                        <p:attrNameLst>
                                          <p:attrName>style.visibility</p:attrName>
                                        </p:attrNameLst>
                                      </p:cBhvr>
                                      <p:to>
                                        <p:strVal val="visible"/>
                                      </p:to>
                                    </p:set>
                                    <p:anim calcmode="lin" valueType="num">
                                      <p:cBhvr additive="base">
                                        <p:cTn id="173" dur="500" fill="hold"/>
                                        <p:tgtEl>
                                          <p:spTgt spid="7">
                                            <p:graphicEl>
                                              <a:dgm id="{C2C32C2E-F11C-4B25-8BED-E50D22F4C57C}"/>
                                            </p:graphicEl>
                                          </p:spTgt>
                                        </p:tgtEl>
                                        <p:attrNameLst>
                                          <p:attrName>ppt_x</p:attrName>
                                        </p:attrNameLst>
                                      </p:cBhvr>
                                      <p:tavLst>
                                        <p:tav tm="0">
                                          <p:val>
                                            <p:strVal val="#ppt_x"/>
                                          </p:val>
                                        </p:tav>
                                        <p:tav tm="100000">
                                          <p:val>
                                            <p:strVal val="#ppt_x"/>
                                          </p:val>
                                        </p:tav>
                                      </p:tavLst>
                                    </p:anim>
                                    <p:anim calcmode="lin" valueType="num">
                                      <p:cBhvr additive="base">
                                        <p:cTn id="174" dur="500" fill="hold"/>
                                        <p:tgtEl>
                                          <p:spTgt spid="7">
                                            <p:graphicEl>
                                              <a:dgm id="{C2C32C2E-F11C-4B25-8BED-E50D22F4C57C}"/>
                                            </p:graphicEl>
                                          </p:spTgt>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7">
                                            <p:graphicEl>
                                              <a:dgm id="{676797B5-CEC4-4587-BA6D-9B017AADD12B}"/>
                                            </p:graphicEl>
                                          </p:spTgt>
                                        </p:tgtEl>
                                        <p:attrNameLst>
                                          <p:attrName>style.visibility</p:attrName>
                                        </p:attrNameLst>
                                      </p:cBhvr>
                                      <p:to>
                                        <p:strVal val="visible"/>
                                      </p:to>
                                    </p:set>
                                    <p:anim calcmode="lin" valueType="num">
                                      <p:cBhvr additive="base">
                                        <p:cTn id="177" dur="500" fill="hold"/>
                                        <p:tgtEl>
                                          <p:spTgt spid="7">
                                            <p:graphicEl>
                                              <a:dgm id="{676797B5-CEC4-4587-BA6D-9B017AADD12B}"/>
                                            </p:graphicEl>
                                          </p:spTgt>
                                        </p:tgtEl>
                                        <p:attrNameLst>
                                          <p:attrName>ppt_x</p:attrName>
                                        </p:attrNameLst>
                                      </p:cBhvr>
                                      <p:tavLst>
                                        <p:tav tm="0">
                                          <p:val>
                                            <p:strVal val="#ppt_x"/>
                                          </p:val>
                                        </p:tav>
                                        <p:tav tm="100000">
                                          <p:val>
                                            <p:strVal val="#ppt_x"/>
                                          </p:val>
                                        </p:tav>
                                      </p:tavLst>
                                    </p:anim>
                                    <p:anim calcmode="lin" valueType="num">
                                      <p:cBhvr additive="base">
                                        <p:cTn id="178" dur="500" fill="hold"/>
                                        <p:tgtEl>
                                          <p:spTgt spid="7">
                                            <p:graphicEl>
                                              <a:dgm id="{676797B5-CEC4-4587-BA6D-9B017AADD12B}"/>
                                            </p:graphic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xit" presetSubtype="4" fill="hold" grpId="1" nodeType="clickEffect">
                                  <p:stCondLst>
                                    <p:cond delay="0"/>
                                  </p:stCondLst>
                                  <p:childTnLst>
                                    <p:anim calcmode="lin" valueType="num">
                                      <p:cBhvr additive="base">
                                        <p:cTn id="182" dur="500"/>
                                        <p:tgtEl>
                                          <p:spTgt spid="7">
                                            <p:graphicEl>
                                              <a:dgm id="{676797B5-CEC4-4587-BA6D-9B017AADD12B}"/>
                                            </p:graphicEl>
                                          </p:spTgt>
                                        </p:tgtEl>
                                        <p:attrNameLst>
                                          <p:attrName>ppt_x</p:attrName>
                                        </p:attrNameLst>
                                      </p:cBhvr>
                                      <p:tavLst>
                                        <p:tav tm="0">
                                          <p:val>
                                            <p:strVal val="ppt_x"/>
                                          </p:val>
                                        </p:tav>
                                        <p:tav tm="100000">
                                          <p:val>
                                            <p:strVal val="ppt_x"/>
                                          </p:val>
                                        </p:tav>
                                      </p:tavLst>
                                    </p:anim>
                                    <p:anim calcmode="lin" valueType="num">
                                      <p:cBhvr additive="base">
                                        <p:cTn id="183" dur="500"/>
                                        <p:tgtEl>
                                          <p:spTgt spid="7">
                                            <p:graphicEl>
                                              <a:dgm id="{676797B5-CEC4-4587-BA6D-9B017AADD12B}"/>
                                            </p:graphicEl>
                                          </p:spTgt>
                                        </p:tgtEl>
                                        <p:attrNameLst>
                                          <p:attrName>ppt_y</p:attrName>
                                        </p:attrNameLst>
                                      </p:cBhvr>
                                      <p:tavLst>
                                        <p:tav tm="0">
                                          <p:val>
                                            <p:strVal val="ppt_y"/>
                                          </p:val>
                                        </p:tav>
                                        <p:tav tm="100000">
                                          <p:val>
                                            <p:strVal val="1+ppt_h/2"/>
                                          </p:val>
                                        </p:tav>
                                      </p:tavLst>
                                    </p:anim>
                                    <p:set>
                                      <p:cBhvr>
                                        <p:cTn id="184" dur="1" fill="hold">
                                          <p:stCondLst>
                                            <p:cond delay="499"/>
                                          </p:stCondLst>
                                        </p:cTn>
                                        <p:tgtEl>
                                          <p:spTgt spid="7">
                                            <p:graphicEl>
                                              <a:dgm id="{676797B5-CEC4-4587-BA6D-9B017AADD12B}"/>
                                            </p:graphicEl>
                                          </p:spTgt>
                                        </p:tgtEl>
                                        <p:attrNameLst>
                                          <p:attrName>style.visibility</p:attrName>
                                        </p:attrNameLst>
                                      </p:cBhvr>
                                      <p:to>
                                        <p:strVal val="hidden"/>
                                      </p:to>
                                    </p:set>
                                  </p:childTnLst>
                                </p:cTn>
                              </p:par>
                              <p:par>
                                <p:cTn id="185" presetID="2" presetClass="exit" presetSubtype="4" fill="hold" grpId="1" nodeType="withEffect">
                                  <p:stCondLst>
                                    <p:cond delay="0"/>
                                  </p:stCondLst>
                                  <p:childTnLst>
                                    <p:anim calcmode="lin" valueType="num">
                                      <p:cBhvr additive="base">
                                        <p:cTn id="186" dur="500"/>
                                        <p:tgtEl>
                                          <p:spTgt spid="7">
                                            <p:graphicEl>
                                              <a:dgm id="{946CAC95-063B-4E9D-BBA2-1031AB9BF9C2}"/>
                                            </p:graphicEl>
                                          </p:spTgt>
                                        </p:tgtEl>
                                        <p:attrNameLst>
                                          <p:attrName>ppt_x</p:attrName>
                                        </p:attrNameLst>
                                      </p:cBhvr>
                                      <p:tavLst>
                                        <p:tav tm="0">
                                          <p:val>
                                            <p:strVal val="ppt_x"/>
                                          </p:val>
                                        </p:tav>
                                        <p:tav tm="100000">
                                          <p:val>
                                            <p:strVal val="ppt_x"/>
                                          </p:val>
                                        </p:tav>
                                      </p:tavLst>
                                    </p:anim>
                                    <p:anim calcmode="lin" valueType="num">
                                      <p:cBhvr additive="base">
                                        <p:cTn id="187" dur="500"/>
                                        <p:tgtEl>
                                          <p:spTgt spid="7">
                                            <p:graphicEl>
                                              <a:dgm id="{946CAC95-063B-4E9D-BBA2-1031AB9BF9C2}"/>
                                            </p:graphicEl>
                                          </p:spTgt>
                                        </p:tgtEl>
                                        <p:attrNameLst>
                                          <p:attrName>ppt_y</p:attrName>
                                        </p:attrNameLst>
                                      </p:cBhvr>
                                      <p:tavLst>
                                        <p:tav tm="0">
                                          <p:val>
                                            <p:strVal val="ppt_y"/>
                                          </p:val>
                                        </p:tav>
                                        <p:tav tm="100000">
                                          <p:val>
                                            <p:strVal val="1+ppt_h/2"/>
                                          </p:val>
                                        </p:tav>
                                      </p:tavLst>
                                    </p:anim>
                                    <p:set>
                                      <p:cBhvr>
                                        <p:cTn id="188" dur="1" fill="hold">
                                          <p:stCondLst>
                                            <p:cond delay="499"/>
                                          </p:stCondLst>
                                        </p:cTn>
                                        <p:tgtEl>
                                          <p:spTgt spid="7">
                                            <p:graphicEl>
                                              <a:dgm id="{946CAC95-063B-4E9D-BBA2-1031AB9BF9C2}"/>
                                            </p:graphicEl>
                                          </p:spTgt>
                                        </p:tgtEl>
                                        <p:attrNameLst>
                                          <p:attrName>style.visibility</p:attrName>
                                        </p:attrNameLst>
                                      </p:cBhvr>
                                      <p:to>
                                        <p:strVal val="hidden"/>
                                      </p:to>
                                    </p:set>
                                  </p:childTnLst>
                                </p:cTn>
                              </p:par>
                              <p:par>
                                <p:cTn id="189" presetID="2" presetClass="exit" presetSubtype="4" fill="hold" grpId="1" nodeType="withEffect">
                                  <p:stCondLst>
                                    <p:cond delay="0"/>
                                  </p:stCondLst>
                                  <p:childTnLst>
                                    <p:anim calcmode="lin" valueType="num">
                                      <p:cBhvr additive="base">
                                        <p:cTn id="190" dur="500"/>
                                        <p:tgtEl>
                                          <p:spTgt spid="7">
                                            <p:graphicEl>
                                              <a:dgm id="{7179B846-E8C6-4AB6-A068-9BDDCCDACA1A}"/>
                                            </p:graphicEl>
                                          </p:spTgt>
                                        </p:tgtEl>
                                        <p:attrNameLst>
                                          <p:attrName>ppt_x</p:attrName>
                                        </p:attrNameLst>
                                      </p:cBhvr>
                                      <p:tavLst>
                                        <p:tav tm="0">
                                          <p:val>
                                            <p:strVal val="ppt_x"/>
                                          </p:val>
                                        </p:tav>
                                        <p:tav tm="100000">
                                          <p:val>
                                            <p:strVal val="ppt_x"/>
                                          </p:val>
                                        </p:tav>
                                      </p:tavLst>
                                    </p:anim>
                                    <p:anim calcmode="lin" valueType="num">
                                      <p:cBhvr additive="base">
                                        <p:cTn id="191" dur="500"/>
                                        <p:tgtEl>
                                          <p:spTgt spid="7">
                                            <p:graphicEl>
                                              <a:dgm id="{7179B846-E8C6-4AB6-A068-9BDDCCDACA1A}"/>
                                            </p:graphicEl>
                                          </p:spTgt>
                                        </p:tgtEl>
                                        <p:attrNameLst>
                                          <p:attrName>ppt_y</p:attrName>
                                        </p:attrNameLst>
                                      </p:cBhvr>
                                      <p:tavLst>
                                        <p:tav tm="0">
                                          <p:val>
                                            <p:strVal val="ppt_y"/>
                                          </p:val>
                                        </p:tav>
                                        <p:tav tm="100000">
                                          <p:val>
                                            <p:strVal val="1+ppt_h/2"/>
                                          </p:val>
                                        </p:tav>
                                      </p:tavLst>
                                    </p:anim>
                                    <p:set>
                                      <p:cBhvr>
                                        <p:cTn id="192" dur="1" fill="hold">
                                          <p:stCondLst>
                                            <p:cond delay="499"/>
                                          </p:stCondLst>
                                        </p:cTn>
                                        <p:tgtEl>
                                          <p:spTgt spid="7">
                                            <p:graphicEl>
                                              <a:dgm id="{7179B846-E8C6-4AB6-A068-9BDDCCDACA1A}"/>
                                            </p:graphicEl>
                                          </p:spTgt>
                                        </p:tgtEl>
                                        <p:attrNameLst>
                                          <p:attrName>style.visibility</p:attrName>
                                        </p:attrNameLst>
                                      </p:cBhvr>
                                      <p:to>
                                        <p:strVal val="hidden"/>
                                      </p:to>
                                    </p:set>
                                  </p:childTnLst>
                                </p:cTn>
                              </p:par>
                              <p:par>
                                <p:cTn id="193" presetID="2" presetClass="exit" presetSubtype="4" fill="hold" grpId="1" nodeType="withEffect">
                                  <p:stCondLst>
                                    <p:cond delay="0"/>
                                  </p:stCondLst>
                                  <p:childTnLst>
                                    <p:anim calcmode="lin" valueType="num">
                                      <p:cBhvr additive="base">
                                        <p:cTn id="194" dur="500"/>
                                        <p:tgtEl>
                                          <p:spTgt spid="7">
                                            <p:graphicEl>
                                              <a:dgm id="{0B996608-3B3B-4C86-8D31-43BB45D009B5}"/>
                                            </p:graphicEl>
                                          </p:spTgt>
                                        </p:tgtEl>
                                        <p:attrNameLst>
                                          <p:attrName>ppt_x</p:attrName>
                                        </p:attrNameLst>
                                      </p:cBhvr>
                                      <p:tavLst>
                                        <p:tav tm="0">
                                          <p:val>
                                            <p:strVal val="ppt_x"/>
                                          </p:val>
                                        </p:tav>
                                        <p:tav tm="100000">
                                          <p:val>
                                            <p:strVal val="ppt_x"/>
                                          </p:val>
                                        </p:tav>
                                      </p:tavLst>
                                    </p:anim>
                                    <p:anim calcmode="lin" valueType="num">
                                      <p:cBhvr additive="base">
                                        <p:cTn id="195" dur="500"/>
                                        <p:tgtEl>
                                          <p:spTgt spid="7">
                                            <p:graphicEl>
                                              <a:dgm id="{0B996608-3B3B-4C86-8D31-43BB45D009B5}"/>
                                            </p:graphicEl>
                                          </p:spTgt>
                                        </p:tgtEl>
                                        <p:attrNameLst>
                                          <p:attrName>ppt_y</p:attrName>
                                        </p:attrNameLst>
                                      </p:cBhvr>
                                      <p:tavLst>
                                        <p:tav tm="0">
                                          <p:val>
                                            <p:strVal val="ppt_y"/>
                                          </p:val>
                                        </p:tav>
                                        <p:tav tm="100000">
                                          <p:val>
                                            <p:strVal val="1+ppt_h/2"/>
                                          </p:val>
                                        </p:tav>
                                      </p:tavLst>
                                    </p:anim>
                                    <p:set>
                                      <p:cBhvr>
                                        <p:cTn id="196" dur="1" fill="hold">
                                          <p:stCondLst>
                                            <p:cond delay="499"/>
                                          </p:stCondLst>
                                        </p:cTn>
                                        <p:tgtEl>
                                          <p:spTgt spid="7">
                                            <p:graphicEl>
                                              <a:dgm id="{0B996608-3B3B-4C86-8D31-43BB45D009B5}"/>
                                            </p:graphicEl>
                                          </p:spTgt>
                                        </p:tgtEl>
                                        <p:attrNameLst>
                                          <p:attrName>style.visibility</p:attrName>
                                        </p:attrNameLst>
                                      </p:cBhvr>
                                      <p:to>
                                        <p:strVal val="hidden"/>
                                      </p:to>
                                    </p:set>
                                  </p:childTnLst>
                                </p:cTn>
                              </p:par>
                              <p:par>
                                <p:cTn id="197" presetID="2" presetClass="exit" presetSubtype="4" fill="hold" grpId="1" nodeType="withEffect">
                                  <p:stCondLst>
                                    <p:cond delay="0"/>
                                  </p:stCondLst>
                                  <p:childTnLst>
                                    <p:anim calcmode="lin" valueType="num">
                                      <p:cBhvr additive="base">
                                        <p:cTn id="198" dur="500"/>
                                        <p:tgtEl>
                                          <p:spTgt spid="7">
                                            <p:graphicEl>
                                              <a:dgm id="{5A76D80E-ABDA-4AE0-A784-80D518B48F24}"/>
                                            </p:graphicEl>
                                          </p:spTgt>
                                        </p:tgtEl>
                                        <p:attrNameLst>
                                          <p:attrName>ppt_x</p:attrName>
                                        </p:attrNameLst>
                                      </p:cBhvr>
                                      <p:tavLst>
                                        <p:tav tm="0">
                                          <p:val>
                                            <p:strVal val="ppt_x"/>
                                          </p:val>
                                        </p:tav>
                                        <p:tav tm="100000">
                                          <p:val>
                                            <p:strVal val="ppt_x"/>
                                          </p:val>
                                        </p:tav>
                                      </p:tavLst>
                                    </p:anim>
                                    <p:anim calcmode="lin" valueType="num">
                                      <p:cBhvr additive="base">
                                        <p:cTn id="199" dur="500"/>
                                        <p:tgtEl>
                                          <p:spTgt spid="7">
                                            <p:graphicEl>
                                              <a:dgm id="{5A76D80E-ABDA-4AE0-A784-80D518B48F24}"/>
                                            </p:graphicEl>
                                          </p:spTgt>
                                        </p:tgtEl>
                                        <p:attrNameLst>
                                          <p:attrName>ppt_y</p:attrName>
                                        </p:attrNameLst>
                                      </p:cBhvr>
                                      <p:tavLst>
                                        <p:tav tm="0">
                                          <p:val>
                                            <p:strVal val="ppt_y"/>
                                          </p:val>
                                        </p:tav>
                                        <p:tav tm="100000">
                                          <p:val>
                                            <p:strVal val="1+ppt_h/2"/>
                                          </p:val>
                                        </p:tav>
                                      </p:tavLst>
                                    </p:anim>
                                    <p:set>
                                      <p:cBhvr>
                                        <p:cTn id="200" dur="1" fill="hold">
                                          <p:stCondLst>
                                            <p:cond delay="499"/>
                                          </p:stCondLst>
                                        </p:cTn>
                                        <p:tgtEl>
                                          <p:spTgt spid="7">
                                            <p:graphicEl>
                                              <a:dgm id="{5A76D80E-ABDA-4AE0-A784-80D518B48F24}"/>
                                            </p:graphicEl>
                                          </p:spTgt>
                                        </p:tgtEl>
                                        <p:attrNameLst>
                                          <p:attrName>style.visibility</p:attrName>
                                        </p:attrNameLst>
                                      </p:cBhvr>
                                      <p:to>
                                        <p:strVal val="hidden"/>
                                      </p:to>
                                    </p:set>
                                  </p:childTnLst>
                                </p:cTn>
                              </p:par>
                              <p:par>
                                <p:cTn id="201" presetID="2" presetClass="exit" presetSubtype="4" fill="hold" grpId="1" nodeType="withEffect">
                                  <p:stCondLst>
                                    <p:cond delay="0"/>
                                  </p:stCondLst>
                                  <p:childTnLst>
                                    <p:anim calcmode="lin" valueType="num">
                                      <p:cBhvr additive="base">
                                        <p:cTn id="202" dur="500"/>
                                        <p:tgtEl>
                                          <p:spTgt spid="7">
                                            <p:graphicEl>
                                              <a:dgm id="{5091BB3E-1B97-458E-ABC1-25042A6C34DD}"/>
                                            </p:graphicEl>
                                          </p:spTgt>
                                        </p:tgtEl>
                                        <p:attrNameLst>
                                          <p:attrName>ppt_x</p:attrName>
                                        </p:attrNameLst>
                                      </p:cBhvr>
                                      <p:tavLst>
                                        <p:tav tm="0">
                                          <p:val>
                                            <p:strVal val="ppt_x"/>
                                          </p:val>
                                        </p:tav>
                                        <p:tav tm="100000">
                                          <p:val>
                                            <p:strVal val="ppt_x"/>
                                          </p:val>
                                        </p:tav>
                                      </p:tavLst>
                                    </p:anim>
                                    <p:anim calcmode="lin" valueType="num">
                                      <p:cBhvr additive="base">
                                        <p:cTn id="203" dur="500"/>
                                        <p:tgtEl>
                                          <p:spTgt spid="7">
                                            <p:graphicEl>
                                              <a:dgm id="{5091BB3E-1B97-458E-ABC1-25042A6C34DD}"/>
                                            </p:graphicEl>
                                          </p:spTgt>
                                        </p:tgtEl>
                                        <p:attrNameLst>
                                          <p:attrName>ppt_y</p:attrName>
                                        </p:attrNameLst>
                                      </p:cBhvr>
                                      <p:tavLst>
                                        <p:tav tm="0">
                                          <p:val>
                                            <p:strVal val="ppt_y"/>
                                          </p:val>
                                        </p:tav>
                                        <p:tav tm="100000">
                                          <p:val>
                                            <p:strVal val="1+ppt_h/2"/>
                                          </p:val>
                                        </p:tav>
                                      </p:tavLst>
                                    </p:anim>
                                    <p:set>
                                      <p:cBhvr>
                                        <p:cTn id="204" dur="1" fill="hold">
                                          <p:stCondLst>
                                            <p:cond delay="499"/>
                                          </p:stCondLst>
                                        </p:cTn>
                                        <p:tgtEl>
                                          <p:spTgt spid="7">
                                            <p:graphicEl>
                                              <a:dgm id="{5091BB3E-1B97-458E-ABC1-25042A6C34DD}"/>
                                            </p:graphicEl>
                                          </p:spTgt>
                                        </p:tgtEl>
                                        <p:attrNameLst>
                                          <p:attrName>style.visibility</p:attrName>
                                        </p:attrNameLst>
                                      </p:cBhvr>
                                      <p:to>
                                        <p:strVal val="hidden"/>
                                      </p:to>
                                    </p:set>
                                  </p:childTnLst>
                                </p:cTn>
                              </p:par>
                              <p:par>
                                <p:cTn id="205" presetID="2" presetClass="exit" presetSubtype="4" fill="hold" grpId="1" nodeType="withEffect">
                                  <p:stCondLst>
                                    <p:cond delay="0"/>
                                  </p:stCondLst>
                                  <p:childTnLst>
                                    <p:anim calcmode="lin" valueType="num">
                                      <p:cBhvr additive="base">
                                        <p:cTn id="206" dur="500"/>
                                        <p:tgtEl>
                                          <p:spTgt spid="7">
                                            <p:graphicEl>
                                              <a:dgm id="{2B181FC5-7589-43DB-92FE-934AEC72A5A8}"/>
                                            </p:graphicEl>
                                          </p:spTgt>
                                        </p:tgtEl>
                                        <p:attrNameLst>
                                          <p:attrName>ppt_x</p:attrName>
                                        </p:attrNameLst>
                                      </p:cBhvr>
                                      <p:tavLst>
                                        <p:tav tm="0">
                                          <p:val>
                                            <p:strVal val="ppt_x"/>
                                          </p:val>
                                        </p:tav>
                                        <p:tav tm="100000">
                                          <p:val>
                                            <p:strVal val="ppt_x"/>
                                          </p:val>
                                        </p:tav>
                                      </p:tavLst>
                                    </p:anim>
                                    <p:anim calcmode="lin" valueType="num">
                                      <p:cBhvr additive="base">
                                        <p:cTn id="207" dur="500"/>
                                        <p:tgtEl>
                                          <p:spTgt spid="7">
                                            <p:graphicEl>
                                              <a:dgm id="{2B181FC5-7589-43DB-92FE-934AEC72A5A8}"/>
                                            </p:graphicEl>
                                          </p:spTgt>
                                        </p:tgtEl>
                                        <p:attrNameLst>
                                          <p:attrName>ppt_y</p:attrName>
                                        </p:attrNameLst>
                                      </p:cBhvr>
                                      <p:tavLst>
                                        <p:tav tm="0">
                                          <p:val>
                                            <p:strVal val="ppt_y"/>
                                          </p:val>
                                        </p:tav>
                                        <p:tav tm="100000">
                                          <p:val>
                                            <p:strVal val="1+ppt_h/2"/>
                                          </p:val>
                                        </p:tav>
                                      </p:tavLst>
                                    </p:anim>
                                    <p:set>
                                      <p:cBhvr>
                                        <p:cTn id="208" dur="1" fill="hold">
                                          <p:stCondLst>
                                            <p:cond delay="499"/>
                                          </p:stCondLst>
                                        </p:cTn>
                                        <p:tgtEl>
                                          <p:spTgt spid="7">
                                            <p:graphicEl>
                                              <a:dgm id="{2B181FC5-7589-43DB-92FE-934AEC72A5A8}"/>
                                            </p:graphicEl>
                                          </p:spTgt>
                                        </p:tgtEl>
                                        <p:attrNameLst>
                                          <p:attrName>style.visibility</p:attrName>
                                        </p:attrNameLst>
                                      </p:cBhvr>
                                      <p:to>
                                        <p:strVal val="hidden"/>
                                      </p:to>
                                    </p:set>
                                  </p:childTnLst>
                                </p:cTn>
                              </p:par>
                              <p:par>
                                <p:cTn id="209" presetID="2" presetClass="exit" presetSubtype="4" fill="hold" grpId="1" nodeType="withEffect">
                                  <p:stCondLst>
                                    <p:cond delay="0"/>
                                  </p:stCondLst>
                                  <p:childTnLst>
                                    <p:anim calcmode="lin" valueType="num">
                                      <p:cBhvr additive="base">
                                        <p:cTn id="210" dur="500"/>
                                        <p:tgtEl>
                                          <p:spTgt spid="7">
                                            <p:graphicEl>
                                              <a:dgm id="{41985BFD-8A07-4004-B5BC-F9634287BB07}"/>
                                            </p:graphicEl>
                                          </p:spTgt>
                                        </p:tgtEl>
                                        <p:attrNameLst>
                                          <p:attrName>ppt_x</p:attrName>
                                        </p:attrNameLst>
                                      </p:cBhvr>
                                      <p:tavLst>
                                        <p:tav tm="0">
                                          <p:val>
                                            <p:strVal val="ppt_x"/>
                                          </p:val>
                                        </p:tav>
                                        <p:tav tm="100000">
                                          <p:val>
                                            <p:strVal val="ppt_x"/>
                                          </p:val>
                                        </p:tav>
                                      </p:tavLst>
                                    </p:anim>
                                    <p:anim calcmode="lin" valueType="num">
                                      <p:cBhvr additive="base">
                                        <p:cTn id="211" dur="500"/>
                                        <p:tgtEl>
                                          <p:spTgt spid="7">
                                            <p:graphicEl>
                                              <a:dgm id="{41985BFD-8A07-4004-B5BC-F9634287BB07}"/>
                                            </p:graphicEl>
                                          </p:spTgt>
                                        </p:tgtEl>
                                        <p:attrNameLst>
                                          <p:attrName>ppt_y</p:attrName>
                                        </p:attrNameLst>
                                      </p:cBhvr>
                                      <p:tavLst>
                                        <p:tav tm="0">
                                          <p:val>
                                            <p:strVal val="ppt_y"/>
                                          </p:val>
                                        </p:tav>
                                        <p:tav tm="100000">
                                          <p:val>
                                            <p:strVal val="1+ppt_h/2"/>
                                          </p:val>
                                        </p:tav>
                                      </p:tavLst>
                                    </p:anim>
                                    <p:set>
                                      <p:cBhvr>
                                        <p:cTn id="212" dur="1" fill="hold">
                                          <p:stCondLst>
                                            <p:cond delay="499"/>
                                          </p:stCondLst>
                                        </p:cTn>
                                        <p:tgtEl>
                                          <p:spTgt spid="7">
                                            <p:graphicEl>
                                              <a:dgm id="{41985BFD-8A07-4004-B5BC-F9634287BB07}"/>
                                            </p:graphicEl>
                                          </p:spTgt>
                                        </p:tgtEl>
                                        <p:attrNameLst>
                                          <p:attrName>style.visibility</p:attrName>
                                        </p:attrNameLst>
                                      </p:cBhvr>
                                      <p:to>
                                        <p:strVal val="hidden"/>
                                      </p:to>
                                    </p:set>
                                  </p:childTnLst>
                                </p:cTn>
                              </p:par>
                              <p:par>
                                <p:cTn id="213" presetID="2" presetClass="exit" presetSubtype="4" fill="hold" grpId="1" nodeType="withEffect">
                                  <p:stCondLst>
                                    <p:cond delay="0"/>
                                  </p:stCondLst>
                                  <p:childTnLst>
                                    <p:anim calcmode="lin" valueType="num">
                                      <p:cBhvr additive="base">
                                        <p:cTn id="214" dur="500"/>
                                        <p:tgtEl>
                                          <p:spTgt spid="7">
                                            <p:graphicEl>
                                              <a:dgm id="{3F37D986-500F-4A73-96BF-07BDB9C33244}"/>
                                            </p:graphicEl>
                                          </p:spTgt>
                                        </p:tgtEl>
                                        <p:attrNameLst>
                                          <p:attrName>ppt_x</p:attrName>
                                        </p:attrNameLst>
                                      </p:cBhvr>
                                      <p:tavLst>
                                        <p:tav tm="0">
                                          <p:val>
                                            <p:strVal val="ppt_x"/>
                                          </p:val>
                                        </p:tav>
                                        <p:tav tm="100000">
                                          <p:val>
                                            <p:strVal val="ppt_x"/>
                                          </p:val>
                                        </p:tav>
                                      </p:tavLst>
                                    </p:anim>
                                    <p:anim calcmode="lin" valueType="num">
                                      <p:cBhvr additive="base">
                                        <p:cTn id="215" dur="500"/>
                                        <p:tgtEl>
                                          <p:spTgt spid="7">
                                            <p:graphicEl>
                                              <a:dgm id="{3F37D986-500F-4A73-96BF-07BDB9C33244}"/>
                                            </p:graphicEl>
                                          </p:spTgt>
                                        </p:tgtEl>
                                        <p:attrNameLst>
                                          <p:attrName>ppt_y</p:attrName>
                                        </p:attrNameLst>
                                      </p:cBhvr>
                                      <p:tavLst>
                                        <p:tav tm="0">
                                          <p:val>
                                            <p:strVal val="ppt_y"/>
                                          </p:val>
                                        </p:tav>
                                        <p:tav tm="100000">
                                          <p:val>
                                            <p:strVal val="1+ppt_h/2"/>
                                          </p:val>
                                        </p:tav>
                                      </p:tavLst>
                                    </p:anim>
                                    <p:set>
                                      <p:cBhvr>
                                        <p:cTn id="216" dur="1" fill="hold">
                                          <p:stCondLst>
                                            <p:cond delay="499"/>
                                          </p:stCondLst>
                                        </p:cTn>
                                        <p:tgtEl>
                                          <p:spTgt spid="7">
                                            <p:graphicEl>
                                              <a:dgm id="{3F37D986-500F-4A73-96BF-07BDB9C33244}"/>
                                            </p:graphicEl>
                                          </p:spTgt>
                                        </p:tgtEl>
                                        <p:attrNameLst>
                                          <p:attrName>style.visibility</p:attrName>
                                        </p:attrNameLst>
                                      </p:cBhvr>
                                      <p:to>
                                        <p:strVal val="hidden"/>
                                      </p:to>
                                    </p:set>
                                  </p:childTnLst>
                                </p:cTn>
                              </p:par>
                              <p:par>
                                <p:cTn id="217" presetID="2" presetClass="exit" presetSubtype="4" fill="hold" grpId="1" nodeType="withEffect">
                                  <p:stCondLst>
                                    <p:cond delay="0"/>
                                  </p:stCondLst>
                                  <p:childTnLst>
                                    <p:anim calcmode="lin" valueType="num">
                                      <p:cBhvr additive="base">
                                        <p:cTn id="218" dur="500"/>
                                        <p:tgtEl>
                                          <p:spTgt spid="7">
                                            <p:graphicEl>
                                              <a:dgm id="{BB0ED01E-61D0-4C0E-9565-C772CFAC70DA}"/>
                                            </p:graphicEl>
                                          </p:spTgt>
                                        </p:tgtEl>
                                        <p:attrNameLst>
                                          <p:attrName>ppt_x</p:attrName>
                                        </p:attrNameLst>
                                      </p:cBhvr>
                                      <p:tavLst>
                                        <p:tav tm="0">
                                          <p:val>
                                            <p:strVal val="ppt_x"/>
                                          </p:val>
                                        </p:tav>
                                        <p:tav tm="100000">
                                          <p:val>
                                            <p:strVal val="ppt_x"/>
                                          </p:val>
                                        </p:tav>
                                      </p:tavLst>
                                    </p:anim>
                                    <p:anim calcmode="lin" valueType="num">
                                      <p:cBhvr additive="base">
                                        <p:cTn id="219" dur="500"/>
                                        <p:tgtEl>
                                          <p:spTgt spid="7">
                                            <p:graphicEl>
                                              <a:dgm id="{BB0ED01E-61D0-4C0E-9565-C772CFAC70DA}"/>
                                            </p:graphicEl>
                                          </p:spTgt>
                                        </p:tgtEl>
                                        <p:attrNameLst>
                                          <p:attrName>ppt_y</p:attrName>
                                        </p:attrNameLst>
                                      </p:cBhvr>
                                      <p:tavLst>
                                        <p:tav tm="0">
                                          <p:val>
                                            <p:strVal val="ppt_y"/>
                                          </p:val>
                                        </p:tav>
                                        <p:tav tm="100000">
                                          <p:val>
                                            <p:strVal val="1+ppt_h/2"/>
                                          </p:val>
                                        </p:tav>
                                      </p:tavLst>
                                    </p:anim>
                                    <p:set>
                                      <p:cBhvr>
                                        <p:cTn id="220" dur="1" fill="hold">
                                          <p:stCondLst>
                                            <p:cond delay="499"/>
                                          </p:stCondLst>
                                        </p:cTn>
                                        <p:tgtEl>
                                          <p:spTgt spid="7">
                                            <p:graphicEl>
                                              <a:dgm id="{BB0ED01E-61D0-4C0E-9565-C772CFAC70DA}"/>
                                            </p:graphicEl>
                                          </p:spTgt>
                                        </p:tgtEl>
                                        <p:attrNameLst>
                                          <p:attrName>style.visibility</p:attrName>
                                        </p:attrNameLst>
                                      </p:cBhvr>
                                      <p:to>
                                        <p:strVal val="hidden"/>
                                      </p:to>
                                    </p:set>
                                  </p:childTnLst>
                                </p:cTn>
                              </p:par>
                              <p:par>
                                <p:cTn id="221" presetID="2" presetClass="exit" presetSubtype="4" fill="hold" grpId="1" nodeType="withEffect">
                                  <p:stCondLst>
                                    <p:cond delay="0"/>
                                  </p:stCondLst>
                                  <p:childTnLst>
                                    <p:anim calcmode="lin" valueType="num">
                                      <p:cBhvr additive="base">
                                        <p:cTn id="222" dur="500"/>
                                        <p:tgtEl>
                                          <p:spTgt spid="7">
                                            <p:graphicEl>
                                              <a:dgm id="{AEC9C2F4-F9E8-46AC-B139-C254D2FB8B1E}"/>
                                            </p:graphicEl>
                                          </p:spTgt>
                                        </p:tgtEl>
                                        <p:attrNameLst>
                                          <p:attrName>ppt_x</p:attrName>
                                        </p:attrNameLst>
                                      </p:cBhvr>
                                      <p:tavLst>
                                        <p:tav tm="0">
                                          <p:val>
                                            <p:strVal val="ppt_x"/>
                                          </p:val>
                                        </p:tav>
                                        <p:tav tm="100000">
                                          <p:val>
                                            <p:strVal val="ppt_x"/>
                                          </p:val>
                                        </p:tav>
                                      </p:tavLst>
                                    </p:anim>
                                    <p:anim calcmode="lin" valueType="num">
                                      <p:cBhvr additive="base">
                                        <p:cTn id="223" dur="500"/>
                                        <p:tgtEl>
                                          <p:spTgt spid="7">
                                            <p:graphicEl>
                                              <a:dgm id="{AEC9C2F4-F9E8-46AC-B139-C254D2FB8B1E}"/>
                                            </p:graphicEl>
                                          </p:spTgt>
                                        </p:tgtEl>
                                        <p:attrNameLst>
                                          <p:attrName>ppt_y</p:attrName>
                                        </p:attrNameLst>
                                      </p:cBhvr>
                                      <p:tavLst>
                                        <p:tav tm="0">
                                          <p:val>
                                            <p:strVal val="ppt_y"/>
                                          </p:val>
                                        </p:tav>
                                        <p:tav tm="100000">
                                          <p:val>
                                            <p:strVal val="1+ppt_h/2"/>
                                          </p:val>
                                        </p:tav>
                                      </p:tavLst>
                                    </p:anim>
                                    <p:set>
                                      <p:cBhvr>
                                        <p:cTn id="224" dur="1" fill="hold">
                                          <p:stCondLst>
                                            <p:cond delay="499"/>
                                          </p:stCondLst>
                                        </p:cTn>
                                        <p:tgtEl>
                                          <p:spTgt spid="7">
                                            <p:graphicEl>
                                              <a:dgm id="{AEC9C2F4-F9E8-46AC-B139-C254D2FB8B1E}"/>
                                            </p:graphicEl>
                                          </p:spTgt>
                                        </p:tgtEl>
                                        <p:attrNameLst>
                                          <p:attrName>style.visibility</p:attrName>
                                        </p:attrNameLst>
                                      </p:cBhvr>
                                      <p:to>
                                        <p:strVal val="hidden"/>
                                      </p:to>
                                    </p:set>
                                  </p:childTnLst>
                                </p:cTn>
                              </p:par>
                              <p:par>
                                <p:cTn id="225" presetID="2" presetClass="exit" presetSubtype="4" fill="hold" grpId="1" nodeType="withEffect">
                                  <p:stCondLst>
                                    <p:cond delay="0"/>
                                  </p:stCondLst>
                                  <p:childTnLst>
                                    <p:anim calcmode="lin" valueType="num">
                                      <p:cBhvr additive="base">
                                        <p:cTn id="226" dur="500"/>
                                        <p:tgtEl>
                                          <p:spTgt spid="7">
                                            <p:graphicEl>
                                              <a:dgm id="{E156AE4F-E5BF-4DF7-B035-2B628561DB2E}"/>
                                            </p:graphicEl>
                                          </p:spTgt>
                                        </p:tgtEl>
                                        <p:attrNameLst>
                                          <p:attrName>ppt_x</p:attrName>
                                        </p:attrNameLst>
                                      </p:cBhvr>
                                      <p:tavLst>
                                        <p:tav tm="0">
                                          <p:val>
                                            <p:strVal val="ppt_x"/>
                                          </p:val>
                                        </p:tav>
                                        <p:tav tm="100000">
                                          <p:val>
                                            <p:strVal val="ppt_x"/>
                                          </p:val>
                                        </p:tav>
                                      </p:tavLst>
                                    </p:anim>
                                    <p:anim calcmode="lin" valueType="num">
                                      <p:cBhvr additive="base">
                                        <p:cTn id="227" dur="500"/>
                                        <p:tgtEl>
                                          <p:spTgt spid="7">
                                            <p:graphicEl>
                                              <a:dgm id="{E156AE4F-E5BF-4DF7-B035-2B628561DB2E}"/>
                                            </p:graphicEl>
                                          </p:spTgt>
                                        </p:tgtEl>
                                        <p:attrNameLst>
                                          <p:attrName>ppt_y</p:attrName>
                                        </p:attrNameLst>
                                      </p:cBhvr>
                                      <p:tavLst>
                                        <p:tav tm="0">
                                          <p:val>
                                            <p:strVal val="ppt_y"/>
                                          </p:val>
                                        </p:tav>
                                        <p:tav tm="100000">
                                          <p:val>
                                            <p:strVal val="1+ppt_h/2"/>
                                          </p:val>
                                        </p:tav>
                                      </p:tavLst>
                                    </p:anim>
                                    <p:set>
                                      <p:cBhvr>
                                        <p:cTn id="228" dur="1" fill="hold">
                                          <p:stCondLst>
                                            <p:cond delay="499"/>
                                          </p:stCondLst>
                                        </p:cTn>
                                        <p:tgtEl>
                                          <p:spTgt spid="7">
                                            <p:graphicEl>
                                              <a:dgm id="{E156AE4F-E5BF-4DF7-B035-2B628561DB2E}"/>
                                            </p:graphicEl>
                                          </p:spTgt>
                                        </p:tgtEl>
                                        <p:attrNameLst>
                                          <p:attrName>style.visibility</p:attrName>
                                        </p:attrNameLst>
                                      </p:cBhvr>
                                      <p:to>
                                        <p:strVal val="hidden"/>
                                      </p:to>
                                    </p:set>
                                  </p:childTnLst>
                                </p:cTn>
                              </p:par>
                              <p:par>
                                <p:cTn id="229" presetID="2" presetClass="exit" presetSubtype="4" fill="hold" grpId="1" nodeType="withEffect">
                                  <p:stCondLst>
                                    <p:cond delay="0"/>
                                  </p:stCondLst>
                                  <p:childTnLst>
                                    <p:anim calcmode="lin" valueType="num">
                                      <p:cBhvr additive="base">
                                        <p:cTn id="230" dur="500"/>
                                        <p:tgtEl>
                                          <p:spTgt spid="7">
                                            <p:graphicEl>
                                              <a:dgm id="{FFA4D301-CB8A-4C9B-9035-7DD5D666D626}"/>
                                            </p:graphicEl>
                                          </p:spTgt>
                                        </p:tgtEl>
                                        <p:attrNameLst>
                                          <p:attrName>ppt_x</p:attrName>
                                        </p:attrNameLst>
                                      </p:cBhvr>
                                      <p:tavLst>
                                        <p:tav tm="0">
                                          <p:val>
                                            <p:strVal val="ppt_x"/>
                                          </p:val>
                                        </p:tav>
                                        <p:tav tm="100000">
                                          <p:val>
                                            <p:strVal val="ppt_x"/>
                                          </p:val>
                                        </p:tav>
                                      </p:tavLst>
                                    </p:anim>
                                    <p:anim calcmode="lin" valueType="num">
                                      <p:cBhvr additive="base">
                                        <p:cTn id="231" dur="500"/>
                                        <p:tgtEl>
                                          <p:spTgt spid="7">
                                            <p:graphicEl>
                                              <a:dgm id="{FFA4D301-CB8A-4C9B-9035-7DD5D666D626}"/>
                                            </p:graphicEl>
                                          </p:spTgt>
                                        </p:tgtEl>
                                        <p:attrNameLst>
                                          <p:attrName>ppt_y</p:attrName>
                                        </p:attrNameLst>
                                      </p:cBhvr>
                                      <p:tavLst>
                                        <p:tav tm="0">
                                          <p:val>
                                            <p:strVal val="ppt_y"/>
                                          </p:val>
                                        </p:tav>
                                        <p:tav tm="100000">
                                          <p:val>
                                            <p:strVal val="1+ppt_h/2"/>
                                          </p:val>
                                        </p:tav>
                                      </p:tavLst>
                                    </p:anim>
                                    <p:set>
                                      <p:cBhvr>
                                        <p:cTn id="232" dur="1" fill="hold">
                                          <p:stCondLst>
                                            <p:cond delay="499"/>
                                          </p:stCondLst>
                                        </p:cTn>
                                        <p:tgtEl>
                                          <p:spTgt spid="7">
                                            <p:graphicEl>
                                              <a:dgm id="{FFA4D301-CB8A-4C9B-9035-7DD5D666D626}"/>
                                            </p:graphicEl>
                                          </p:spTgt>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2" presetClass="exit" presetSubtype="4" fill="hold" grpId="1" nodeType="clickEffect">
                                  <p:stCondLst>
                                    <p:cond delay="0"/>
                                  </p:stCondLst>
                                  <p:childTnLst>
                                    <p:anim calcmode="lin" valueType="num">
                                      <p:cBhvr additive="base">
                                        <p:cTn id="236" dur="500"/>
                                        <p:tgtEl>
                                          <p:spTgt spid="7">
                                            <p:graphicEl>
                                              <a:dgm id="{C2C32C2E-F11C-4B25-8BED-E50D22F4C57C}"/>
                                            </p:graphicEl>
                                          </p:spTgt>
                                        </p:tgtEl>
                                        <p:attrNameLst>
                                          <p:attrName>ppt_x</p:attrName>
                                        </p:attrNameLst>
                                      </p:cBhvr>
                                      <p:tavLst>
                                        <p:tav tm="0">
                                          <p:val>
                                            <p:strVal val="ppt_x"/>
                                          </p:val>
                                        </p:tav>
                                        <p:tav tm="100000">
                                          <p:val>
                                            <p:strVal val="ppt_x"/>
                                          </p:val>
                                        </p:tav>
                                      </p:tavLst>
                                    </p:anim>
                                    <p:anim calcmode="lin" valueType="num">
                                      <p:cBhvr additive="base">
                                        <p:cTn id="237" dur="500"/>
                                        <p:tgtEl>
                                          <p:spTgt spid="7">
                                            <p:graphicEl>
                                              <a:dgm id="{C2C32C2E-F11C-4B25-8BED-E50D22F4C57C}"/>
                                            </p:graphic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7">
                                            <p:graphicEl>
                                              <a:dgm id="{C2C32C2E-F11C-4B25-8BED-E50D22F4C57C}"/>
                                            </p:graphic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7">
                                            <p:graphicEl>
                                              <a:dgm id="{9C20A3F6-6481-4012-BD25-2A64249BFEA3}"/>
                                            </p:graphicEl>
                                          </p:spTgt>
                                        </p:tgtEl>
                                        <p:attrNameLst>
                                          <p:attrName>ppt_x</p:attrName>
                                        </p:attrNameLst>
                                      </p:cBhvr>
                                      <p:tavLst>
                                        <p:tav tm="0">
                                          <p:val>
                                            <p:strVal val="ppt_x"/>
                                          </p:val>
                                        </p:tav>
                                        <p:tav tm="100000">
                                          <p:val>
                                            <p:strVal val="ppt_x"/>
                                          </p:val>
                                        </p:tav>
                                      </p:tavLst>
                                    </p:anim>
                                    <p:anim calcmode="lin" valueType="num">
                                      <p:cBhvr additive="base">
                                        <p:cTn id="241" dur="500"/>
                                        <p:tgtEl>
                                          <p:spTgt spid="7">
                                            <p:graphicEl>
                                              <a:dgm id="{9C20A3F6-6481-4012-BD25-2A64249BFEA3}"/>
                                            </p:graphic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7">
                                            <p:graphicEl>
                                              <a:dgm id="{9C20A3F6-6481-4012-BD25-2A64249BFEA3}"/>
                                            </p:graphic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7">
                                            <p:graphicEl>
                                              <a:dgm id="{F00AA32C-0D65-433E-9441-02E561D10E6D}"/>
                                            </p:graphicEl>
                                          </p:spTgt>
                                        </p:tgtEl>
                                        <p:attrNameLst>
                                          <p:attrName>ppt_x</p:attrName>
                                        </p:attrNameLst>
                                      </p:cBhvr>
                                      <p:tavLst>
                                        <p:tav tm="0">
                                          <p:val>
                                            <p:strVal val="ppt_x"/>
                                          </p:val>
                                        </p:tav>
                                        <p:tav tm="100000">
                                          <p:val>
                                            <p:strVal val="ppt_x"/>
                                          </p:val>
                                        </p:tav>
                                      </p:tavLst>
                                    </p:anim>
                                    <p:anim calcmode="lin" valueType="num">
                                      <p:cBhvr additive="base">
                                        <p:cTn id="245" dur="500"/>
                                        <p:tgtEl>
                                          <p:spTgt spid="7">
                                            <p:graphicEl>
                                              <a:dgm id="{F00AA32C-0D65-433E-9441-02E561D10E6D}"/>
                                            </p:graphic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7">
                                            <p:graphicEl>
                                              <a:dgm id="{F00AA32C-0D65-433E-9441-02E561D10E6D}"/>
                                            </p:graphic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7">
                                            <p:graphicEl>
                                              <a:dgm id="{6D1CCD4F-B305-44F6-B673-26A4F365CDE6}"/>
                                            </p:graphicEl>
                                          </p:spTgt>
                                        </p:tgtEl>
                                        <p:attrNameLst>
                                          <p:attrName>ppt_x</p:attrName>
                                        </p:attrNameLst>
                                      </p:cBhvr>
                                      <p:tavLst>
                                        <p:tav tm="0">
                                          <p:val>
                                            <p:strVal val="ppt_x"/>
                                          </p:val>
                                        </p:tav>
                                        <p:tav tm="100000">
                                          <p:val>
                                            <p:strVal val="ppt_x"/>
                                          </p:val>
                                        </p:tav>
                                      </p:tavLst>
                                    </p:anim>
                                    <p:anim calcmode="lin" valueType="num">
                                      <p:cBhvr additive="base">
                                        <p:cTn id="249" dur="500"/>
                                        <p:tgtEl>
                                          <p:spTgt spid="7">
                                            <p:graphicEl>
                                              <a:dgm id="{6D1CCD4F-B305-44F6-B673-26A4F365CDE6}"/>
                                            </p:graphic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7">
                                            <p:graphicEl>
                                              <a:dgm id="{6D1CCD4F-B305-44F6-B673-26A4F365CDE6}"/>
                                            </p:graphic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7">
                                            <p:graphicEl>
                                              <a:dgm id="{3D7FFFF2-8E6B-4848-A956-3AD4E8124409}"/>
                                            </p:graphicEl>
                                          </p:spTgt>
                                        </p:tgtEl>
                                        <p:attrNameLst>
                                          <p:attrName>ppt_x</p:attrName>
                                        </p:attrNameLst>
                                      </p:cBhvr>
                                      <p:tavLst>
                                        <p:tav tm="0">
                                          <p:val>
                                            <p:strVal val="ppt_x"/>
                                          </p:val>
                                        </p:tav>
                                        <p:tav tm="100000">
                                          <p:val>
                                            <p:strVal val="ppt_x"/>
                                          </p:val>
                                        </p:tav>
                                      </p:tavLst>
                                    </p:anim>
                                    <p:anim calcmode="lin" valueType="num">
                                      <p:cBhvr additive="base">
                                        <p:cTn id="253" dur="500"/>
                                        <p:tgtEl>
                                          <p:spTgt spid="7">
                                            <p:graphicEl>
                                              <a:dgm id="{3D7FFFF2-8E6B-4848-A956-3AD4E8124409}"/>
                                            </p:graphic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7">
                                            <p:graphicEl>
                                              <a:dgm id="{3D7FFFF2-8E6B-4848-A956-3AD4E8124409}"/>
                                            </p:graphic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7">
                                            <p:graphicEl>
                                              <a:dgm id="{D3B6B26F-2D6F-4F0B-A76F-DEB3E7C70ED0}"/>
                                            </p:graphicEl>
                                          </p:spTgt>
                                        </p:tgtEl>
                                        <p:attrNameLst>
                                          <p:attrName>ppt_x</p:attrName>
                                        </p:attrNameLst>
                                      </p:cBhvr>
                                      <p:tavLst>
                                        <p:tav tm="0">
                                          <p:val>
                                            <p:strVal val="ppt_x"/>
                                          </p:val>
                                        </p:tav>
                                        <p:tav tm="100000">
                                          <p:val>
                                            <p:strVal val="ppt_x"/>
                                          </p:val>
                                        </p:tav>
                                      </p:tavLst>
                                    </p:anim>
                                    <p:anim calcmode="lin" valueType="num">
                                      <p:cBhvr additive="base">
                                        <p:cTn id="257" dur="500"/>
                                        <p:tgtEl>
                                          <p:spTgt spid="7">
                                            <p:graphicEl>
                                              <a:dgm id="{D3B6B26F-2D6F-4F0B-A76F-DEB3E7C70ED0}"/>
                                            </p:graphicEl>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7">
                                            <p:graphicEl>
                                              <a:dgm id="{D3B6B26F-2D6F-4F0B-A76F-DEB3E7C70ED0}"/>
                                            </p:graphicEl>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
                                            <p:graphicEl>
                                              <a:dgm id="{DC857914-A66A-412C-935D-942CBAC316B8}"/>
                                            </p:graphicEl>
                                          </p:spTgt>
                                        </p:tgtEl>
                                        <p:attrNameLst>
                                          <p:attrName>ppt_x</p:attrName>
                                        </p:attrNameLst>
                                      </p:cBhvr>
                                      <p:tavLst>
                                        <p:tav tm="0">
                                          <p:val>
                                            <p:strVal val="ppt_x"/>
                                          </p:val>
                                        </p:tav>
                                        <p:tav tm="100000">
                                          <p:val>
                                            <p:strVal val="ppt_x"/>
                                          </p:val>
                                        </p:tav>
                                      </p:tavLst>
                                    </p:anim>
                                    <p:anim calcmode="lin" valueType="num">
                                      <p:cBhvr additive="base">
                                        <p:cTn id="261" dur="500"/>
                                        <p:tgtEl>
                                          <p:spTgt spid="7">
                                            <p:graphicEl>
                                              <a:dgm id="{DC857914-A66A-412C-935D-942CBAC316B8}"/>
                                            </p:graphicEl>
                                          </p:spTgt>
                                        </p:tgtEl>
                                        <p:attrNameLst>
                                          <p:attrName>ppt_y</p:attrName>
                                        </p:attrNameLst>
                                      </p:cBhvr>
                                      <p:tavLst>
                                        <p:tav tm="0">
                                          <p:val>
                                            <p:strVal val="ppt_y"/>
                                          </p:val>
                                        </p:tav>
                                        <p:tav tm="100000">
                                          <p:val>
                                            <p:strVal val="1+ppt_h/2"/>
                                          </p:val>
                                        </p:tav>
                                      </p:tavLst>
                                    </p:anim>
                                    <p:set>
                                      <p:cBhvr>
                                        <p:cTn id="262" dur="1" fill="hold">
                                          <p:stCondLst>
                                            <p:cond delay="499"/>
                                          </p:stCondLst>
                                        </p:cTn>
                                        <p:tgtEl>
                                          <p:spTgt spid="7">
                                            <p:graphicEl>
                                              <a:dgm id="{DC857914-A66A-412C-935D-942CBAC316B8}"/>
                                            </p:graphicEl>
                                          </p:spTgt>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7">
                                            <p:graphicEl>
                                              <a:dgm id="{6F38878E-8836-49B3-8F37-8AF8F80AD78C}"/>
                                            </p:graphicEl>
                                          </p:spTgt>
                                        </p:tgtEl>
                                        <p:attrNameLst>
                                          <p:attrName>ppt_x</p:attrName>
                                        </p:attrNameLst>
                                      </p:cBhvr>
                                      <p:tavLst>
                                        <p:tav tm="0">
                                          <p:val>
                                            <p:strVal val="ppt_x"/>
                                          </p:val>
                                        </p:tav>
                                        <p:tav tm="100000">
                                          <p:val>
                                            <p:strVal val="ppt_x"/>
                                          </p:val>
                                        </p:tav>
                                      </p:tavLst>
                                    </p:anim>
                                    <p:anim calcmode="lin" valueType="num">
                                      <p:cBhvr additive="base">
                                        <p:cTn id="265" dur="500"/>
                                        <p:tgtEl>
                                          <p:spTgt spid="7">
                                            <p:graphicEl>
                                              <a:dgm id="{6F38878E-8836-49B3-8F37-8AF8F80AD78C}"/>
                                            </p:graphicEl>
                                          </p:spTgt>
                                        </p:tgtEl>
                                        <p:attrNameLst>
                                          <p:attrName>ppt_y</p:attrName>
                                        </p:attrNameLst>
                                      </p:cBhvr>
                                      <p:tavLst>
                                        <p:tav tm="0">
                                          <p:val>
                                            <p:strVal val="ppt_y"/>
                                          </p:val>
                                        </p:tav>
                                        <p:tav tm="100000">
                                          <p:val>
                                            <p:strVal val="1+ppt_h/2"/>
                                          </p:val>
                                        </p:tav>
                                      </p:tavLst>
                                    </p:anim>
                                    <p:set>
                                      <p:cBhvr>
                                        <p:cTn id="266" dur="1" fill="hold">
                                          <p:stCondLst>
                                            <p:cond delay="499"/>
                                          </p:stCondLst>
                                        </p:cTn>
                                        <p:tgtEl>
                                          <p:spTgt spid="7">
                                            <p:graphicEl>
                                              <a:dgm id="{6F38878E-8836-49B3-8F37-8AF8F80AD78C}"/>
                                            </p:graphicEl>
                                          </p:spTgt>
                                        </p:tgtEl>
                                        <p:attrNameLst>
                                          <p:attrName>style.visibility</p:attrName>
                                        </p:attrNameLst>
                                      </p:cBhvr>
                                      <p:to>
                                        <p:strVal val="hidden"/>
                                      </p:to>
                                    </p:set>
                                  </p:childTnLst>
                                </p:cTn>
                              </p:par>
                              <p:par>
                                <p:cTn id="267" presetID="2" presetClass="exit" presetSubtype="4" fill="hold" grpId="1" nodeType="withEffect">
                                  <p:stCondLst>
                                    <p:cond delay="0"/>
                                  </p:stCondLst>
                                  <p:childTnLst>
                                    <p:anim calcmode="lin" valueType="num">
                                      <p:cBhvr additive="base">
                                        <p:cTn id="268" dur="500"/>
                                        <p:tgtEl>
                                          <p:spTgt spid="7">
                                            <p:graphicEl>
                                              <a:dgm id="{106468FE-59F9-4A84-BD74-000C952A5BB2}"/>
                                            </p:graphicEl>
                                          </p:spTgt>
                                        </p:tgtEl>
                                        <p:attrNameLst>
                                          <p:attrName>ppt_x</p:attrName>
                                        </p:attrNameLst>
                                      </p:cBhvr>
                                      <p:tavLst>
                                        <p:tav tm="0">
                                          <p:val>
                                            <p:strVal val="ppt_x"/>
                                          </p:val>
                                        </p:tav>
                                        <p:tav tm="100000">
                                          <p:val>
                                            <p:strVal val="ppt_x"/>
                                          </p:val>
                                        </p:tav>
                                      </p:tavLst>
                                    </p:anim>
                                    <p:anim calcmode="lin" valueType="num">
                                      <p:cBhvr additive="base">
                                        <p:cTn id="269" dur="500"/>
                                        <p:tgtEl>
                                          <p:spTgt spid="7">
                                            <p:graphicEl>
                                              <a:dgm id="{106468FE-59F9-4A84-BD74-000C952A5BB2}"/>
                                            </p:graphicEl>
                                          </p:spTgt>
                                        </p:tgtEl>
                                        <p:attrNameLst>
                                          <p:attrName>ppt_y</p:attrName>
                                        </p:attrNameLst>
                                      </p:cBhvr>
                                      <p:tavLst>
                                        <p:tav tm="0">
                                          <p:val>
                                            <p:strVal val="ppt_y"/>
                                          </p:val>
                                        </p:tav>
                                        <p:tav tm="100000">
                                          <p:val>
                                            <p:strVal val="1+ppt_h/2"/>
                                          </p:val>
                                        </p:tav>
                                      </p:tavLst>
                                    </p:anim>
                                    <p:set>
                                      <p:cBhvr>
                                        <p:cTn id="270" dur="1" fill="hold">
                                          <p:stCondLst>
                                            <p:cond delay="499"/>
                                          </p:stCondLst>
                                        </p:cTn>
                                        <p:tgtEl>
                                          <p:spTgt spid="7">
                                            <p:graphicEl>
                                              <a:dgm id="{106468FE-59F9-4A84-BD74-000C952A5BB2}"/>
                                            </p:graphicEl>
                                          </p:spTgt>
                                        </p:tgtEl>
                                        <p:attrNameLst>
                                          <p:attrName>style.visibility</p:attrName>
                                        </p:attrNameLst>
                                      </p:cBhvr>
                                      <p:to>
                                        <p:strVal val="hidden"/>
                                      </p:to>
                                    </p:set>
                                  </p:childTnLst>
                                </p:cTn>
                              </p:par>
                              <p:par>
                                <p:cTn id="271" presetID="2" presetClass="exit" presetSubtype="4" fill="hold" grpId="1" nodeType="withEffect">
                                  <p:stCondLst>
                                    <p:cond delay="0"/>
                                  </p:stCondLst>
                                  <p:childTnLst>
                                    <p:anim calcmode="lin" valueType="num">
                                      <p:cBhvr additive="base">
                                        <p:cTn id="272" dur="500"/>
                                        <p:tgtEl>
                                          <p:spTgt spid="7">
                                            <p:graphicEl>
                                              <a:dgm id="{48996B26-2D7D-422A-8B1A-BFD86F9E2C8C}"/>
                                            </p:graphicEl>
                                          </p:spTgt>
                                        </p:tgtEl>
                                        <p:attrNameLst>
                                          <p:attrName>ppt_x</p:attrName>
                                        </p:attrNameLst>
                                      </p:cBhvr>
                                      <p:tavLst>
                                        <p:tav tm="0">
                                          <p:val>
                                            <p:strVal val="ppt_x"/>
                                          </p:val>
                                        </p:tav>
                                        <p:tav tm="100000">
                                          <p:val>
                                            <p:strVal val="ppt_x"/>
                                          </p:val>
                                        </p:tav>
                                      </p:tavLst>
                                    </p:anim>
                                    <p:anim calcmode="lin" valueType="num">
                                      <p:cBhvr additive="base">
                                        <p:cTn id="273" dur="500"/>
                                        <p:tgtEl>
                                          <p:spTgt spid="7">
                                            <p:graphicEl>
                                              <a:dgm id="{48996B26-2D7D-422A-8B1A-BFD86F9E2C8C}"/>
                                            </p:graphicEl>
                                          </p:spTgt>
                                        </p:tgtEl>
                                        <p:attrNameLst>
                                          <p:attrName>ppt_y</p:attrName>
                                        </p:attrNameLst>
                                      </p:cBhvr>
                                      <p:tavLst>
                                        <p:tav tm="0">
                                          <p:val>
                                            <p:strVal val="ppt_y"/>
                                          </p:val>
                                        </p:tav>
                                        <p:tav tm="100000">
                                          <p:val>
                                            <p:strVal val="1+ppt_h/2"/>
                                          </p:val>
                                        </p:tav>
                                      </p:tavLst>
                                    </p:anim>
                                    <p:set>
                                      <p:cBhvr>
                                        <p:cTn id="274" dur="1" fill="hold">
                                          <p:stCondLst>
                                            <p:cond delay="499"/>
                                          </p:stCondLst>
                                        </p:cTn>
                                        <p:tgtEl>
                                          <p:spTgt spid="7">
                                            <p:graphicEl>
                                              <a:dgm id="{48996B26-2D7D-422A-8B1A-BFD86F9E2C8C}"/>
                                            </p:graphicEl>
                                          </p:spTgt>
                                        </p:tgtEl>
                                        <p:attrNameLst>
                                          <p:attrName>style.visibility</p:attrName>
                                        </p:attrNameLst>
                                      </p:cBhvr>
                                      <p:to>
                                        <p:strVal val="hidden"/>
                                      </p:to>
                                    </p:set>
                                  </p:childTnLst>
                                </p:cTn>
                              </p:par>
                              <p:par>
                                <p:cTn id="275" presetID="2" presetClass="exit" presetSubtype="4" fill="hold" grpId="1" nodeType="withEffect">
                                  <p:stCondLst>
                                    <p:cond delay="0"/>
                                  </p:stCondLst>
                                  <p:childTnLst>
                                    <p:anim calcmode="lin" valueType="num">
                                      <p:cBhvr additive="base">
                                        <p:cTn id="276" dur="500"/>
                                        <p:tgtEl>
                                          <p:spTgt spid="7">
                                            <p:graphicEl>
                                              <a:dgm id="{59A3D5CF-F859-4058-B5F1-D4BF04ED1FD5}"/>
                                            </p:graphicEl>
                                          </p:spTgt>
                                        </p:tgtEl>
                                        <p:attrNameLst>
                                          <p:attrName>ppt_x</p:attrName>
                                        </p:attrNameLst>
                                      </p:cBhvr>
                                      <p:tavLst>
                                        <p:tav tm="0">
                                          <p:val>
                                            <p:strVal val="ppt_x"/>
                                          </p:val>
                                        </p:tav>
                                        <p:tav tm="100000">
                                          <p:val>
                                            <p:strVal val="ppt_x"/>
                                          </p:val>
                                        </p:tav>
                                      </p:tavLst>
                                    </p:anim>
                                    <p:anim calcmode="lin" valueType="num">
                                      <p:cBhvr additive="base">
                                        <p:cTn id="277" dur="500"/>
                                        <p:tgtEl>
                                          <p:spTgt spid="7">
                                            <p:graphicEl>
                                              <a:dgm id="{59A3D5CF-F859-4058-B5F1-D4BF04ED1FD5}"/>
                                            </p:graphicEl>
                                          </p:spTgt>
                                        </p:tgtEl>
                                        <p:attrNameLst>
                                          <p:attrName>ppt_y</p:attrName>
                                        </p:attrNameLst>
                                      </p:cBhvr>
                                      <p:tavLst>
                                        <p:tav tm="0">
                                          <p:val>
                                            <p:strVal val="ppt_y"/>
                                          </p:val>
                                        </p:tav>
                                        <p:tav tm="100000">
                                          <p:val>
                                            <p:strVal val="1+ppt_h/2"/>
                                          </p:val>
                                        </p:tav>
                                      </p:tavLst>
                                    </p:anim>
                                    <p:set>
                                      <p:cBhvr>
                                        <p:cTn id="278" dur="1" fill="hold">
                                          <p:stCondLst>
                                            <p:cond delay="499"/>
                                          </p:stCondLst>
                                        </p:cTn>
                                        <p:tgtEl>
                                          <p:spTgt spid="7">
                                            <p:graphicEl>
                                              <a:dgm id="{59A3D5CF-F859-4058-B5F1-D4BF04ED1FD5}"/>
                                            </p:graphicEl>
                                          </p:spTgt>
                                        </p:tgtEl>
                                        <p:attrNameLst>
                                          <p:attrName>style.visibility</p:attrName>
                                        </p:attrNameLst>
                                      </p:cBhvr>
                                      <p:to>
                                        <p:strVal val="hidden"/>
                                      </p:to>
                                    </p:set>
                                  </p:childTnLst>
                                </p:cTn>
                              </p:par>
                              <p:par>
                                <p:cTn id="279" presetID="2" presetClass="exit" presetSubtype="4" fill="hold" grpId="1" nodeType="withEffect">
                                  <p:stCondLst>
                                    <p:cond delay="0"/>
                                  </p:stCondLst>
                                  <p:childTnLst>
                                    <p:anim calcmode="lin" valueType="num">
                                      <p:cBhvr additive="base">
                                        <p:cTn id="280" dur="500"/>
                                        <p:tgtEl>
                                          <p:spTgt spid="7">
                                            <p:graphicEl>
                                              <a:dgm id="{BBC4E9A1-24A0-43F8-916F-5410BA6A8D73}"/>
                                            </p:graphicEl>
                                          </p:spTgt>
                                        </p:tgtEl>
                                        <p:attrNameLst>
                                          <p:attrName>ppt_x</p:attrName>
                                        </p:attrNameLst>
                                      </p:cBhvr>
                                      <p:tavLst>
                                        <p:tav tm="0">
                                          <p:val>
                                            <p:strVal val="ppt_x"/>
                                          </p:val>
                                        </p:tav>
                                        <p:tav tm="100000">
                                          <p:val>
                                            <p:strVal val="ppt_x"/>
                                          </p:val>
                                        </p:tav>
                                      </p:tavLst>
                                    </p:anim>
                                    <p:anim calcmode="lin" valueType="num">
                                      <p:cBhvr additive="base">
                                        <p:cTn id="281" dur="500"/>
                                        <p:tgtEl>
                                          <p:spTgt spid="7">
                                            <p:graphicEl>
                                              <a:dgm id="{BBC4E9A1-24A0-43F8-916F-5410BA6A8D73}"/>
                                            </p:graphicEl>
                                          </p:spTgt>
                                        </p:tgtEl>
                                        <p:attrNameLst>
                                          <p:attrName>ppt_y</p:attrName>
                                        </p:attrNameLst>
                                      </p:cBhvr>
                                      <p:tavLst>
                                        <p:tav tm="0">
                                          <p:val>
                                            <p:strVal val="ppt_y"/>
                                          </p:val>
                                        </p:tav>
                                        <p:tav tm="100000">
                                          <p:val>
                                            <p:strVal val="1+ppt_h/2"/>
                                          </p:val>
                                        </p:tav>
                                      </p:tavLst>
                                    </p:anim>
                                    <p:set>
                                      <p:cBhvr>
                                        <p:cTn id="282" dur="1" fill="hold">
                                          <p:stCondLst>
                                            <p:cond delay="499"/>
                                          </p:stCondLst>
                                        </p:cTn>
                                        <p:tgtEl>
                                          <p:spTgt spid="7">
                                            <p:graphicEl>
                                              <a:dgm id="{BBC4E9A1-24A0-43F8-916F-5410BA6A8D73}"/>
                                            </p:graphicEl>
                                          </p:spTgt>
                                        </p:tgtEl>
                                        <p:attrNameLst>
                                          <p:attrName>style.visibility</p:attrName>
                                        </p:attrNameLst>
                                      </p:cBhvr>
                                      <p:to>
                                        <p:strVal val="hidden"/>
                                      </p:to>
                                    </p:set>
                                  </p:childTnLst>
                                </p:cTn>
                              </p:par>
                              <p:par>
                                <p:cTn id="283" presetID="2" presetClass="exit" presetSubtype="4" fill="hold" grpId="1" nodeType="withEffect">
                                  <p:stCondLst>
                                    <p:cond delay="0"/>
                                  </p:stCondLst>
                                  <p:childTnLst>
                                    <p:anim calcmode="lin" valueType="num">
                                      <p:cBhvr additive="base">
                                        <p:cTn id="284" dur="500"/>
                                        <p:tgtEl>
                                          <p:spTgt spid="7">
                                            <p:graphicEl>
                                              <a:dgm id="{09B07C9B-30B0-4CB8-A754-2003FA51BF95}"/>
                                            </p:graphicEl>
                                          </p:spTgt>
                                        </p:tgtEl>
                                        <p:attrNameLst>
                                          <p:attrName>ppt_x</p:attrName>
                                        </p:attrNameLst>
                                      </p:cBhvr>
                                      <p:tavLst>
                                        <p:tav tm="0">
                                          <p:val>
                                            <p:strVal val="ppt_x"/>
                                          </p:val>
                                        </p:tav>
                                        <p:tav tm="100000">
                                          <p:val>
                                            <p:strVal val="ppt_x"/>
                                          </p:val>
                                        </p:tav>
                                      </p:tavLst>
                                    </p:anim>
                                    <p:anim calcmode="lin" valueType="num">
                                      <p:cBhvr additive="base">
                                        <p:cTn id="285" dur="500"/>
                                        <p:tgtEl>
                                          <p:spTgt spid="7">
                                            <p:graphicEl>
                                              <a:dgm id="{09B07C9B-30B0-4CB8-A754-2003FA51BF95}"/>
                                            </p:graphicEl>
                                          </p:spTgt>
                                        </p:tgtEl>
                                        <p:attrNameLst>
                                          <p:attrName>ppt_y</p:attrName>
                                        </p:attrNameLst>
                                      </p:cBhvr>
                                      <p:tavLst>
                                        <p:tav tm="0">
                                          <p:val>
                                            <p:strVal val="ppt_y"/>
                                          </p:val>
                                        </p:tav>
                                        <p:tav tm="100000">
                                          <p:val>
                                            <p:strVal val="1+ppt_h/2"/>
                                          </p:val>
                                        </p:tav>
                                      </p:tavLst>
                                    </p:anim>
                                    <p:set>
                                      <p:cBhvr>
                                        <p:cTn id="286" dur="1" fill="hold">
                                          <p:stCondLst>
                                            <p:cond delay="499"/>
                                          </p:stCondLst>
                                        </p:cTn>
                                        <p:tgtEl>
                                          <p:spTgt spid="7">
                                            <p:graphicEl>
                                              <a:dgm id="{09B07C9B-30B0-4CB8-A754-2003FA51BF95}"/>
                                            </p:graphicEl>
                                          </p:spTgt>
                                        </p:tgtEl>
                                        <p:attrNameLst>
                                          <p:attrName>style.visibility</p:attrName>
                                        </p:attrNameLst>
                                      </p:cBhvr>
                                      <p:to>
                                        <p:strVal val="hidden"/>
                                      </p:to>
                                    </p:set>
                                  </p:childTnLst>
                                </p:cTn>
                              </p:par>
                              <p:par>
                                <p:cTn id="287" presetID="2" presetClass="exit" presetSubtype="4" fill="hold" grpId="1" nodeType="withEffect">
                                  <p:stCondLst>
                                    <p:cond delay="0"/>
                                  </p:stCondLst>
                                  <p:childTnLst>
                                    <p:anim calcmode="lin" valueType="num">
                                      <p:cBhvr additive="base">
                                        <p:cTn id="288" dur="500"/>
                                        <p:tgtEl>
                                          <p:spTgt spid="7">
                                            <p:graphicEl>
                                              <a:dgm id="{66EF7053-BA32-4DC1-80CB-B7FF88DD5C46}"/>
                                            </p:graphicEl>
                                          </p:spTgt>
                                        </p:tgtEl>
                                        <p:attrNameLst>
                                          <p:attrName>ppt_x</p:attrName>
                                        </p:attrNameLst>
                                      </p:cBhvr>
                                      <p:tavLst>
                                        <p:tav tm="0">
                                          <p:val>
                                            <p:strVal val="ppt_x"/>
                                          </p:val>
                                        </p:tav>
                                        <p:tav tm="100000">
                                          <p:val>
                                            <p:strVal val="ppt_x"/>
                                          </p:val>
                                        </p:tav>
                                      </p:tavLst>
                                    </p:anim>
                                    <p:anim calcmode="lin" valueType="num">
                                      <p:cBhvr additive="base">
                                        <p:cTn id="289" dur="500"/>
                                        <p:tgtEl>
                                          <p:spTgt spid="7">
                                            <p:graphicEl>
                                              <a:dgm id="{66EF7053-BA32-4DC1-80CB-B7FF88DD5C46}"/>
                                            </p:graphicEl>
                                          </p:spTgt>
                                        </p:tgtEl>
                                        <p:attrNameLst>
                                          <p:attrName>ppt_y</p:attrName>
                                        </p:attrNameLst>
                                      </p:cBhvr>
                                      <p:tavLst>
                                        <p:tav tm="0">
                                          <p:val>
                                            <p:strVal val="ppt_y"/>
                                          </p:val>
                                        </p:tav>
                                        <p:tav tm="100000">
                                          <p:val>
                                            <p:strVal val="1+ppt_h/2"/>
                                          </p:val>
                                        </p:tav>
                                      </p:tavLst>
                                    </p:anim>
                                    <p:set>
                                      <p:cBhvr>
                                        <p:cTn id="290" dur="1" fill="hold">
                                          <p:stCondLst>
                                            <p:cond delay="499"/>
                                          </p:stCondLst>
                                        </p:cTn>
                                        <p:tgtEl>
                                          <p:spTgt spid="7">
                                            <p:graphicEl>
                                              <a:dgm id="{66EF7053-BA32-4DC1-80CB-B7FF88DD5C46}"/>
                                            </p:graphicEl>
                                          </p:spTgt>
                                        </p:tgtEl>
                                        <p:attrNameLst>
                                          <p:attrName>style.visibility</p:attrName>
                                        </p:attrNameLst>
                                      </p:cBhvr>
                                      <p:to>
                                        <p:strVal val="hidden"/>
                                      </p:to>
                                    </p:set>
                                  </p:childTnLst>
                                </p:cTn>
                              </p:par>
                              <p:par>
                                <p:cTn id="291" presetID="2" presetClass="exit" presetSubtype="4" fill="hold" grpId="1" nodeType="withEffect">
                                  <p:stCondLst>
                                    <p:cond delay="0"/>
                                  </p:stCondLst>
                                  <p:childTnLst>
                                    <p:anim calcmode="lin" valueType="num">
                                      <p:cBhvr additive="base">
                                        <p:cTn id="292" dur="500"/>
                                        <p:tgtEl>
                                          <p:spTgt spid="7">
                                            <p:graphicEl>
                                              <a:dgm id="{008BB838-CB79-4A6F-9030-A649B85FAE77}"/>
                                            </p:graphicEl>
                                          </p:spTgt>
                                        </p:tgtEl>
                                        <p:attrNameLst>
                                          <p:attrName>ppt_x</p:attrName>
                                        </p:attrNameLst>
                                      </p:cBhvr>
                                      <p:tavLst>
                                        <p:tav tm="0">
                                          <p:val>
                                            <p:strVal val="ppt_x"/>
                                          </p:val>
                                        </p:tav>
                                        <p:tav tm="100000">
                                          <p:val>
                                            <p:strVal val="ppt_x"/>
                                          </p:val>
                                        </p:tav>
                                      </p:tavLst>
                                    </p:anim>
                                    <p:anim calcmode="lin" valueType="num">
                                      <p:cBhvr additive="base">
                                        <p:cTn id="293" dur="500"/>
                                        <p:tgtEl>
                                          <p:spTgt spid="7">
                                            <p:graphicEl>
                                              <a:dgm id="{008BB838-CB79-4A6F-9030-A649B85FAE77}"/>
                                            </p:graphicEl>
                                          </p:spTgt>
                                        </p:tgtEl>
                                        <p:attrNameLst>
                                          <p:attrName>ppt_y</p:attrName>
                                        </p:attrNameLst>
                                      </p:cBhvr>
                                      <p:tavLst>
                                        <p:tav tm="0">
                                          <p:val>
                                            <p:strVal val="ppt_y"/>
                                          </p:val>
                                        </p:tav>
                                        <p:tav tm="100000">
                                          <p:val>
                                            <p:strVal val="1+ppt_h/2"/>
                                          </p:val>
                                        </p:tav>
                                      </p:tavLst>
                                    </p:anim>
                                    <p:set>
                                      <p:cBhvr>
                                        <p:cTn id="294" dur="1" fill="hold">
                                          <p:stCondLst>
                                            <p:cond delay="499"/>
                                          </p:stCondLst>
                                        </p:cTn>
                                        <p:tgtEl>
                                          <p:spTgt spid="7">
                                            <p:graphicEl>
                                              <a:dgm id="{008BB838-CB79-4A6F-9030-A649B85FAE77}"/>
                                            </p:graphicEl>
                                          </p:spTgt>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xit" presetSubtype="4" fill="hold" grpId="1" nodeType="clickEffect">
                                  <p:stCondLst>
                                    <p:cond delay="0"/>
                                  </p:stCondLst>
                                  <p:childTnLst>
                                    <p:anim calcmode="lin" valueType="num">
                                      <p:cBhvr additive="base">
                                        <p:cTn id="298" dur="500"/>
                                        <p:tgtEl>
                                          <p:spTgt spid="7">
                                            <p:graphicEl>
                                              <a:dgm id="{151B7EA9-9736-4D9C-9768-1A96097E8BCC}"/>
                                            </p:graphicEl>
                                          </p:spTgt>
                                        </p:tgtEl>
                                        <p:attrNameLst>
                                          <p:attrName>ppt_x</p:attrName>
                                        </p:attrNameLst>
                                      </p:cBhvr>
                                      <p:tavLst>
                                        <p:tav tm="0">
                                          <p:val>
                                            <p:strVal val="ppt_x"/>
                                          </p:val>
                                        </p:tav>
                                        <p:tav tm="100000">
                                          <p:val>
                                            <p:strVal val="ppt_x"/>
                                          </p:val>
                                        </p:tav>
                                      </p:tavLst>
                                    </p:anim>
                                    <p:anim calcmode="lin" valueType="num">
                                      <p:cBhvr additive="base">
                                        <p:cTn id="299" dur="500"/>
                                        <p:tgtEl>
                                          <p:spTgt spid="7">
                                            <p:graphicEl>
                                              <a:dgm id="{151B7EA9-9736-4D9C-9768-1A96097E8BCC}"/>
                                            </p:graphicEl>
                                          </p:spTgt>
                                        </p:tgtEl>
                                        <p:attrNameLst>
                                          <p:attrName>ppt_y</p:attrName>
                                        </p:attrNameLst>
                                      </p:cBhvr>
                                      <p:tavLst>
                                        <p:tav tm="0">
                                          <p:val>
                                            <p:strVal val="ppt_y"/>
                                          </p:val>
                                        </p:tav>
                                        <p:tav tm="100000">
                                          <p:val>
                                            <p:strVal val="1+ppt_h/2"/>
                                          </p:val>
                                        </p:tav>
                                      </p:tavLst>
                                    </p:anim>
                                    <p:set>
                                      <p:cBhvr>
                                        <p:cTn id="300" dur="1" fill="hold">
                                          <p:stCondLst>
                                            <p:cond delay="499"/>
                                          </p:stCondLst>
                                        </p:cTn>
                                        <p:tgtEl>
                                          <p:spTgt spid="7">
                                            <p:graphicEl>
                                              <a:dgm id="{151B7EA9-9736-4D9C-9768-1A96097E8BCC}"/>
                                            </p:graphicEl>
                                          </p:spTgt>
                                        </p:tgtEl>
                                        <p:attrNameLst>
                                          <p:attrName>style.visibility</p:attrName>
                                        </p:attrNameLst>
                                      </p:cBhvr>
                                      <p:to>
                                        <p:strVal val="hidden"/>
                                      </p:to>
                                    </p:set>
                                  </p:childTnLst>
                                </p:cTn>
                              </p:par>
                              <p:par>
                                <p:cTn id="301" presetID="2" presetClass="exit" presetSubtype="4" fill="hold" grpId="1" nodeType="withEffect">
                                  <p:stCondLst>
                                    <p:cond delay="0"/>
                                  </p:stCondLst>
                                  <p:childTnLst>
                                    <p:anim calcmode="lin" valueType="num">
                                      <p:cBhvr additive="base">
                                        <p:cTn id="302" dur="500"/>
                                        <p:tgtEl>
                                          <p:spTgt spid="7">
                                            <p:graphicEl>
                                              <a:dgm id="{2D9A6C59-50BD-41B3-9440-5C92ECA55D61}"/>
                                            </p:graphicEl>
                                          </p:spTgt>
                                        </p:tgtEl>
                                        <p:attrNameLst>
                                          <p:attrName>ppt_x</p:attrName>
                                        </p:attrNameLst>
                                      </p:cBhvr>
                                      <p:tavLst>
                                        <p:tav tm="0">
                                          <p:val>
                                            <p:strVal val="ppt_x"/>
                                          </p:val>
                                        </p:tav>
                                        <p:tav tm="100000">
                                          <p:val>
                                            <p:strVal val="ppt_x"/>
                                          </p:val>
                                        </p:tav>
                                      </p:tavLst>
                                    </p:anim>
                                    <p:anim calcmode="lin" valueType="num">
                                      <p:cBhvr additive="base">
                                        <p:cTn id="303" dur="500"/>
                                        <p:tgtEl>
                                          <p:spTgt spid="7">
                                            <p:graphicEl>
                                              <a:dgm id="{2D9A6C59-50BD-41B3-9440-5C92ECA55D61}"/>
                                            </p:graphicEl>
                                          </p:spTgt>
                                        </p:tgtEl>
                                        <p:attrNameLst>
                                          <p:attrName>ppt_y</p:attrName>
                                        </p:attrNameLst>
                                      </p:cBhvr>
                                      <p:tavLst>
                                        <p:tav tm="0">
                                          <p:val>
                                            <p:strVal val="ppt_y"/>
                                          </p:val>
                                        </p:tav>
                                        <p:tav tm="100000">
                                          <p:val>
                                            <p:strVal val="1+ppt_h/2"/>
                                          </p:val>
                                        </p:tav>
                                      </p:tavLst>
                                    </p:anim>
                                    <p:set>
                                      <p:cBhvr>
                                        <p:cTn id="304" dur="1" fill="hold">
                                          <p:stCondLst>
                                            <p:cond delay="499"/>
                                          </p:stCondLst>
                                        </p:cTn>
                                        <p:tgtEl>
                                          <p:spTgt spid="7">
                                            <p:graphicEl>
                                              <a:dgm id="{2D9A6C59-50BD-41B3-9440-5C92ECA55D61}"/>
                                            </p:graphicEl>
                                          </p:spTgt>
                                        </p:tgtEl>
                                        <p:attrNameLst>
                                          <p:attrName>style.visibility</p:attrName>
                                        </p:attrNameLst>
                                      </p:cBhvr>
                                      <p:to>
                                        <p:strVal val="hidden"/>
                                      </p:to>
                                    </p:set>
                                  </p:childTnLst>
                                </p:cTn>
                              </p:par>
                              <p:par>
                                <p:cTn id="305" presetID="2" presetClass="exit" presetSubtype="4" fill="hold" grpId="1" nodeType="withEffect">
                                  <p:stCondLst>
                                    <p:cond delay="0"/>
                                  </p:stCondLst>
                                  <p:childTnLst>
                                    <p:anim calcmode="lin" valueType="num">
                                      <p:cBhvr additive="base">
                                        <p:cTn id="306" dur="500"/>
                                        <p:tgtEl>
                                          <p:spTgt spid="7">
                                            <p:graphicEl>
                                              <a:dgm id="{CE083267-C81B-4F10-9796-552C266FB082}"/>
                                            </p:graphicEl>
                                          </p:spTgt>
                                        </p:tgtEl>
                                        <p:attrNameLst>
                                          <p:attrName>ppt_x</p:attrName>
                                        </p:attrNameLst>
                                      </p:cBhvr>
                                      <p:tavLst>
                                        <p:tav tm="0">
                                          <p:val>
                                            <p:strVal val="ppt_x"/>
                                          </p:val>
                                        </p:tav>
                                        <p:tav tm="100000">
                                          <p:val>
                                            <p:strVal val="ppt_x"/>
                                          </p:val>
                                        </p:tav>
                                      </p:tavLst>
                                    </p:anim>
                                    <p:anim calcmode="lin" valueType="num">
                                      <p:cBhvr additive="base">
                                        <p:cTn id="307" dur="500"/>
                                        <p:tgtEl>
                                          <p:spTgt spid="7">
                                            <p:graphicEl>
                                              <a:dgm id="{CE083267-C81B-4F10-9796-552C266FB082}"/>
                                            </p:graphicEl>
                                          </p:spTgt>
                                        </p:tgtEl>
                                        <p:attrNameLst>
                                          <p:attrName>ppt_y</p:attrName>
                                        </p:attrNameLst>
                                      </p:cBhvr>
                                      <p:tavLst>
                                        <p:tav tm="0">
                                          <p:val>
                                            <p:strVal val="ppt_y"/>
                                          </p:val>
                                        </p:tav>
                                        <p:tav tm="100000">
                                          <p:val>
                                            <p:strVal val="1+ppt_h/2"/>
                                          </p:val>
                                        </p:tav>
                                      </p:tavLst>
                                    </p:anim>
                                    <p:set>
                                      <p:cBhvr>
                                        <p:cTn id="308" dur="1" fill="hold">
                                          <p:stCondLst>
                                            <p:cond delay="499"/>
                                          </p:stCondLst>
                                        </p:cTn>
                                        <p:tgtEl>
                                          <p:spTgt spid="7">
                                            <p:graphicEl>
                                              <a:dgm id="{CE083267-C81B-4F10-9796-552C266FB082}"/>
                                            </p:graphicEl>
                                          </p:spTgt>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 presetClass="exit" presetSubtype="4" fill="hold" grpId="1" nodeType="clickEffect">
                                  <p:stCondLst>
                                    <p:cond delay="0"/>
                                  </p:stCondLst>
                                  <p:childTnLst>
                                    <p:anim calcmode="lin" valueType="num">
                                      <p:cBhvr additive="base">
                                        <p:cTn id="312" dur="500"/>
                                        <p:tgtEl>
                                          <p:spTgt spid="7">
                                            <p:graphicEl>
                                              <a:dgm id="{9093C66F-4900-4F26-8F3F-4B93CF24C73B}"/>
                                            </p:graphicEl>
                                          </p:spTgt>
                                        </p:tgtEl>
                                        <p:attrNameLst>
                                          <p:attrName>ppt_x</p:attrName>
                                        </p:attrNameLst>
                                      </p:cBhvr>
                                      <p:tavLst>
                                        <p:tav tm="0">
                                          <p:val>
                                            <p:strVal val="ppt_x"/>
                                          </p:val>
                                        </p:tav>
                                        <p:tav tm="100000">
                                          <p:val>
                                            <p:strVal val="ppt_x"/>
                                          </p:val>
                                        </p:tav>
                                      </p:tavLst>
                                    </p:anim>
                                    <p:anim calcmode="lin" valueType="num">
                                      <p:cBhvr additive="base">
                                        <p:cTn id="313" dur="500"/>
                                        <p:tgtEl>
                                          <p:spTgt spid="7">
                                            <p:graphicEl>
                                              <a:dgm id="{9093C66F-4900-4F26-8F3F-4B93CF24C73B}"/>
                                            </p:graphicEl>
                                          </p:spTgt>
                                        </p:tgtEl>
                                        <p:attrNameLst>
                                          <p:attrName>ppt_y</p:attrName>
                                        </p:attrNameLst>
                                      </p:cBhvr>
                                      <p:tavLst>
                                        <p:tav tm="0">
                                          <p:val>
                                            <p:strVal val="ppt_y"/>
                                          </p:val>
                                        </p:tav>
                                        <p:tav tm="100000">
                                          <p:val>
                                            <p:strVal val="1+ppt_h/2"/>
                                          </p:val>
                                        </p:tav>
                                      </p:tavLst>
                                    </p:anim>
                                    <p:set>
                                      <p:cBhvr>
                                        <p:cTn id="314" dur="1" fill="hold">
                                          <p:stCondLst>
                                            <p:cond delay="499"/>
                                          </p:stCondLst>
                                        </p:cTn>
                                        <p:tgtEl>
                                          <p:spTgt spid="7">
                                            <p:graphicEl>
                                              <a:dgm id="{9093C66F-4900-4F26-8F3F-4B93CF24C73B}"/>
                                            </p:graphicEl>
                                          </p:spTgt>
                                        </p:tgtEl>
                                        <p:attrNameLst>
                                          <p:attrName>style.visibility</p:attrName>
                                        </p:attrNameLst>
                                      </p:cBhvr>
                                      <p:to>
                                        <p:strVal val="hidden"/>
                                      </p:to>
                                    </p:set>
                                  </p:childTnLst>
                                </p:cTn>
                              </p:par>
                              <p:par>
                                <p:cTn id="315" presetID="2" presetClass="exit" presetSubtype="4" fill="hold" grpId="1" nodeType="withEffect">
                                  <p:stCondLst>
                                    <p:cond delay="0"/>
                                  </p:stCondLst>
                                  <p:childTnLst>
                                    <p:anim calcmode="lin" valueType="num">
                                      <p:cBhvr additive="base">
                                        <p:cTn id="316" dur="500"/>
                                        <p:tgtEl>
                                          <p:spTgt spid="7">
                                            <p:graphicEl>
                                              <a:dgm id="{7AB60580-9FB3-4B71-896B-0C8B2AA842AC}"/>
                                            </p:graphicEl>
                                          </p:spTgt>
                                        </p:tgtEl>
                                        <p:attrNameLst>
                                          <p:attrName>ppt_x</p:attrName>
                                        </p:attrNameLst>
                                      </p:cBhvr>
                                      <p:tavLst>
                                        <p:tav tm="0">
                                          <p:val>
                                            <p:strVal val="ppt_x"/>
                                          </p:val>
                                        </p:tav>
                                        <p:tav tm="100000">
                                          <p:val>
                                            <p:strVal val="ppt_x"/>
                                          </p:val>
                                        </p:tav>
                                      </p:tavLst>
                                    </p:anim>
                                    <p:anim calcmode="lin" valueType="num">
                                      <p:cBhvr additive="base">
                                        <p:cTn id="317" dur="500"/>
                                        <p:tgtEl>
                                          <p:spTgt spid="7">
                                            <p:graphicEl>
                                              <a:dgm id="{7AB60580-9FB3-4B71-896B-0C8B2AA842AC}"/>
                                            </p:graphicEl>
                                          </p:spTgt>
                                        </p:tgtEl>
                                        <p:attrNameLst>
                                          <p:attrName>ppt_y</p:attrName>
                                        </p:attrNameLst>
                                      </p:cBhvr>
                                      <p:tavLst>
                                        <p:tav tm="0">
                                          <p:val>
                                            <p:strVal val="ppt_y"/>
                                          </p:val>
                                        </p:tav>
                                        <p:tav tm="100000">
                                          <p:val>
                                            <p:strVal val="1+ppt_h/2"/>
                                          </p:val>
                                        </p:tav>
                                      </p:tavLst>
                                    </p:anim>
                                    <p:set>
                                      <p:cBhvr>
                                        <p:cTn id="318" dur="1" fill="hold">
                                          <p:stCondLst>
                                            <p:cond delay="499"/>
                                          </p:stCondLst>
                                        </p:cTn>
                                        <p:tgtEl>
                                          <p:spTgt spid="7">
                                            <p:graphicEl>
                                              <a:dgm id="{7AB60580-9FB3-4B71-896B-0C8B2AA842AC}"/>
                                            </p:graphicEl>
                                          </p:spTgt>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2" presetClass="exit" presetSubtype="4" fill="hold" grpId="1" nodeType="clickEffect">
                                  <p:stCondLst>
                                    <p:cond delay="0"/>
                                  </p:stCondLst>
                                  <p:childTnLst>
                                    <p:anim calcmode="lin" valueType="num">
                                      <p:cBhvr additive="base">
                                        <p:cTn id="322" dur="500"/>
                                        <p:tgtEl>
                                          <p:spTgt spid="7">
                                            <p:graphicEl>
                                              <a:dgm id="{6B452C69-72C4-428C-9C5F-65B41872CA55}"/>
                                            </p:graphicEl>
                                          </p:spTgt>
                                        </p:tgtEl>
                                        <p:attrNameLst>
                                          <p:attrName>ppt_x</p:attrName>
                                        </p:attrNameLst>
                                      </p:cBhvr>
                                      <p:tavLst>
                                        <p:tav tm="0">
                                          <p:val>
                                            <p:strVal val="ppt_x"/>
                                          </p:val>
                                        </p:tav>
                                        <p:tav tm="100000">
                                          <p:val>
                                            <p:strVal val="ppt_x"/>
                                          </p:val>
                                        </p:tav>
                                      </p:tavLst>
                                    </p:anim>
                                    <p:anim calcmode="lin" valueType="num">
                                      <p:cBhvr additive="base">
                                        <p:cTn id="323" dur="500"/>
                                        <p:tgtEl>
                                          <p:spTgt spid="7">
                                            <p:graphicEl>
                                              <a:dgm id="{6B452C69-72C4-428C-9C5F-65B41872CA55}"/>
                                            </p:graphicEl>
                                          </p:spTgt>
                                        </p:tgtEl>
                                        <p:attrNameLst>
                                          <p:attrName>ppt_y</p:attrName>
                                        </p:attrNameLst>
                                      </p:cBhvr>
                                      <p:tavLst>
                                        <p:tav tm="0">
                                          <p:val>
                                            <p:strVal val="ppt_y"/>
                                          </p:val>
                                        </p:tav>
                                        <p:tav tm="100000">
                                          <p:val>
                                            <p:strVal val="1+ppt_h/2"/>
                                          </p:val>
                                        </p:tav>
                                      </p:tavLst>
                                    </p:anim>
                                    <p:set>
                                      <p:cBhvr>
                                        <p:cTn id="324" dur="1" fill="hold">
                                          <p:stCondLst>
                                            <p:cond delay="499"/>
                                          </p:stCondLst>
                                        </p:cTn>
                                        <p:tgtEl>
                                          <p:spTgt spid="7">
                                            <p:graphicEl>
                                              <a:dgm id="{6B452C69-72C4-428C-9C5F-65B41872CA55}"/>
                                            </p:graphicEl>
                                          </p:spTgt>
                                        </p:tgtEl>
                                        <p:attrNameLst>
                                          <p:attrName>style.visibility</p:attrName>
                                        </p:attrNameLst>
                                      </p:cBhvr>
                                      <p:to>
                                        <p:strVal val="hidden"/>
                                      </p:to>
                                    </p:set>
                                  </p:childTnLst>
                                </p:cTn>
                              </p:par>
                              <p:par>
                                <p:cTn id="325" presetID="2" presetClass="exit" presetSubtype="4" fill="hold" grpId="1" nodeType="withEffect">
                                  <p:stCondLst>
                                    <p:cond delay="0"/>
                                  </p:stCondLst>
                                  <p:childTnLst>
                                    <p:anim calcmode="lin" valueType="num">
                                      <p:cBhvr additive="base">
                                        <p:cTn id="326" dur="500"/>
                                        <p:tgtEl>
                                          <p:spTgt spid="7">
                                            <p:graphicEl>
                                              <a:dgm id="{F244F088-00A7-4F3C-84BA-0912A9F7907B}"/>
                                            </p:graphicEl>
                                          </p:spTgt>
                                        </p:tgtEl>
                                        <p:attrNameLst>
                                          <p:attrName>ppt_x</p:attrName>
                                        </p:attrNameLst>
                                      </p:cBhvr>
                                      <p:tavLst>
                                        <p:tav tm="0">
                                          <p:val>
                                            <p:strVal val="ppt_x"/>
                                          </p:val>
                                        </p:tav>
                                        <p:tav tm="100000">
                                          <p:val>
                                            <p:strVal val="ppt_x"/>
                                          </p:val>
                                        </p:tav>
                                      </p:tavLst>
                                    </p:anim>
                                    <p:anim calcmode="lin" valueType="num">
                                      <p:cBhvr additive="base">
                                        <p:cTn id="327" dur="500"/>
                                        <p:tgtEl>
                                          <p:spTgt spid="7">
                                            <p:graphicEl>
                                              <a:dgm id="{F244F088-00A7-4F3C-84BA-0912A9F7907B}"/>
                                            </p:graphicEl>
                                          </p:spTgt>
                                        </p:tgtEl>
                                        <p:attrNameLst>
                                          <p:attrName>ppt_y</p:attrName>
                                        </p:attrNameLst>
                                      </p:cBhvr>
                                      <p:tavLst>
                                        <p:tav tm="0">
                                          <p:val>
                                            <p:strVal val="ppt_y"/>
                                          </p:val>
                                        </p:tav>
                                        <p:tav tm="100000">
                                          <p:val>
                                            <p:strVal val="1+ppt_h/2"/>
                                          </p:val>
                                        </p:tav>
                                      </p:tavLst>
                                    </p:anim>
                                    <p:set>
                                      <p:cBhvr>
                                        <p:cTn id="328" dur="1" fill="hold">
                                          <p:stCondLst>
                                            <p:cond delay="499"/>
                                          </p:stCondLst>
                                        </p:cTn>
                                        <p:tgtEl>
                                          <p:spTgt spid="7">
                                            <p:graphicEl>
                                              <a:dgm id="{F244F088-00A7-4F3C-84BA-0912A9F7907B}"/>
                                            </p:graphicEl>
                                          </p:spTgt>
                                        </p:tgtEl>
                                        <p:attrNameLst>
                                          <p:attrName>style.visibility</p:attrName>
                                        </p:attrNameLst>
                                      </p:cBhvr>
                                      <p:to>
                                        <p:strVal val="hidden"/>
                                      </p:to>
                                    </p:set>
                                  </p:childTnLst>
                                </p:cTn>
                              </p:par>
                              <p:par>
                                <p:cTn id="329" presetID="2" presetClass="exit" presetSubtype="4" fill="hold" grpId="1" nodeType="withEffect">
                                  <p:stCondLst>
                                    <p:cond delay="0"/>
                                  </p:stCondLst>
                                  <p:childTnLst>
                                    <p:anim calcmode="lin" valueType="num">
                                      <p:cBhvr additive="base">
                                        <p:cTn id="330" dur="500"/>
                                        <p:tgtEl>
                                          <p:spTgt spid="7">
                                            <p:graphicEl>
                                              <a:dgm id="{D8690EFB-D5BE-4FFE-B126-ECD20B579B42}"/>
                                            </p:graphicEl>
                                          </p:spTgt>
                                        </p:tgtEl>
                                        <p:attrNameLst>
                                          <p:attrName>ppt_x</p:attrName>
                                        </p:attrNameLst>
                                      </p:cBhvr>
                                      <p:tavLst>
                                        <p:tav tm="0">
                                          <p:val>
                                            <p:strVal val="ppt_x"/>
                                          </p:val>
                                        </p:tav>
                                        <p:tav tm="100000">
                                          <p:val>
                                            <p:strVal val="ppt_x"/>
                                          </p:val>
                                        </p:tav>
                                      </p:tavLst>
                                    </p:anim>
                                    <p:anim calcmode="lin" valueType="num">
                                      <p:cBhvr additive="base">
                                        <p:cTn id="331" dur="500"/>
                                        <p:tgtEl>
                                          <p:spTgt spid="7">
                                            <p:graphicEl>
                                              <a:dgm id="{D8690EFB-D5BE-4FFE-B126-ECD20B579B42}"/>
                                            </p:graphicEl>
                                          </p:spTgt>
                                        </p:tgtEl>
                                        <p:attrNameLst>
                                          <p:attrName>ppt_y</p:attrName>
                                        </p:attrNameLst>
                                      </p:cBhvr>
                                      <p:tavLst>
                                        <p:tav tm="0">
                                          <p:val>
                                            <p:strVal val="ppt_y"/>
                                          </p:val>
                                        </p:tav>
                                        <p:tav tm="100000">
                                          <p:val>
                                            <p:strVal val="1+ppt_h/2"/>
                                          </p:val>
                                        </p:tav>
                                      </p:tavLst>
                                    </p:anim>
                                    <p:set>
                                      <p:cBhvr>
                                        <p:cTn id="332" dur="1" fill="hold">
                                          <p:stCondLst>
                                            <p:cond delay="499"/>
                                          </p:stCondLst>
                                        </p:cTn>
                                        <p:tgtEl>
                                          <p:spTgt spid="7">
                                            <p:graphicEl>
                                              <a:dgm id="{D8690EFB-D5BE-4FFE-B126-ECD20B579B42}"/>
                                            </p:graphicEl>
                                          </p:spTgt>
                                        </p:tgtEl>
                                        <p:attrNameLst>
                                          <p:attrName>style.visibility</p:attrName>
                                        </p:attrNameLst>
                                      </p:cBhvr>
                                      <p:to>
                                        <p:strVal val="hidden"/>
                                      </p:to>
                                    </p:set>
                                  </p:childTnLst>
                                </p:cTn>
                              </p:par>
                              <p:par>
                                <p:cTn id="333" presetID="2" presetClass="exit" presetSubtype="4" fill="hold" grpId="1" nodeType="withEffect">
                                  <p:stCondLst>
                                    <p:cond delay="0"/>
                                  </p:stCondLst>
                                  <p:childTnLst>
                                    <p:anim calcmode="lin" valueType="num">
                                      <p:cBhvr additive="base">
                                        <p:cTn id="334" dur="500"/>
                                        <p:tgtEl>
                                          <p:spTgt spid="7">
                                            <p:graphicEl>
                                              <a:dgm id="{0A87A79C-9B3A-48EF-99E9-6C1B94956101}"/>
                                            </p:graphicEl>
                                          </p:spTgt>
                                        </p:tgtEl>
                                        <p:attrNameLst>
                                          <p:attrName>ppt_x</p:attrName>
                                        </p:attrNameLst>
                                      </p:cBhvr>
                                      <p:tavLst>
                                        <p:tav tm="0">
                                          <p:val>
                                            <p:strVal val="ppt_x"/>
                                          </p:val>
                                        </p:tav>
                                        <p:tav tm="100000">
                                          <p:val>
                                            <p:strVal val="ppt_x"/>
                                          </p:val>
                                        </p:tav>
                                      </p:tavLst>
                                    </p:anim>
                                    <p:anim calcmode="lin" valueType="num">
                                      <p:cBhvr additive="base">
                                        <p:cTn id="335" dur="500"/>
                                        <p:tgtEl>
                                          <p:spTgt spid="7">
                                            <p:graphicEl>
                                              <a:dgm id="{0A87A79C-9B3A-48EF-99E9-6C1B94956101}"/>
                                            </p:graphicEl>
                                          </p:spTgt>
                                        </p:tgtEl>
                                        <p:attrNameLst>
                                          <p:attrName>ppt_y</p:attrName>
                                        </p:attrNameLst>
                                      </p:cBhvr>
                                      <p:tavLst>
                                        <p:tav tm="0">
                                          <p:val>
                                            <p:strVal val="ppt_y"/>
                                          </p:val>
                                        </p:tav>
                                        <p:tav tm="100000">
                                          <p:val>
                                            <p:strVal val="1+ppt_h/2"/>
                                          </p:val>
                                        </p:tav>
                                      </p:tavLst>
                                    </p:anim>
                                    <p:set>
                                      <p:cBhvr>
                                        <p:cTn id="336" dur="1" fill="hold">
                                          <p:stCondLst>
                                            <p:cond delay="499"/>
                                          </p:stCondLst>
                                        </p:cTn>
                                        <p:tgtEl>
                                          <p:spTgt spid="7">
                                            <p:graphicEl>
                                              <a:dgm id="{0A87A79C-9B3A-48EF-99E9-6C1B94956101}"/>
                                            </p:graphicEl>
                                          </p:spTgt>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 presetClass="exit" presetSubtype="4" fill="hold" grpId="1" nodeType="clickEffect">
                                  <p:stCondLst>
                                    <p:cond delay="0"/>
                                  </p:stCondLst>
                                  <p:childTnLst>
                                    <p:anim calcmode="lin" valueType="num">
                                      <p:cBhvr additive="base">
                                        <p:cTn id="340" dur="500"/>
                                        <p:tgtEl>
                                          <p:spTgt spid="7">
                                            <p:graphicEl>
                                              <a:dgm id="{DB3AC81F-2762-4FEE-8E04-04B7042EF7E7}"/>
                                            </p:graphicEl>
                                          </p:spTgt>
                                        </p:tgtEl>
                                        <p:attrNameLst>
                                          <p:attrName>ppt_x</p:attrName>
                                        </p:attrNameLst>
                                      </p:cBhvr>
                                      <p:tavLst>
                                        <p:tav tm="0">
                                          <p:val>
                                            <p:strVal val="ppt_x"/>
                                          </p:val>
                                        </p:tav>
                                        <p:tav tm="100000">
                                          <p:val>
                                            <p:strVal val="ppt_x"/>
                                          </p:val>
                                        </p:tav>
                                      </p:tavLst>
                                    </p:anim>
                                    <p:anim calcmode="lin" valueType="num">
                                      <p:cBhvr additive="base">
                                        <p:cTn id="341" dur="500"/>
                                        <p:tgtEl>
                                          <p:spTgt spid="7">
                                            <p:graphicEl>
                                              <a:dgm id="{DB3AC81F-2762-4FEE-8E04-04B7042EF7E7}"/>
                                            </p:graphicEl>
                                          </p:spTgt>
                                        </p:tgtEl>
                                        <p:attrNameLst>
                                          <p:attrName>ppt_y</p:attrName>
                                        </p:attrNameLst>
                                      </p:cBhvr>
                                      <p:tavLst>
                                        <p:tav tm="0">
                                          <p:val>
                                            <p:strVal val="ppt_y"/>
                                          </p:val>
                                        </p:tav>
                                        <p:tav tm="100000">
                                          <p:val>
                                            <p:strVal val="1+ppt_h/2"/>
                                          </p:val>
                                        </p:tav>
                                      </p:tavLst>
                                    </p:anim>
                                    <p:set>
                                      <p:cBhvr>
                                        <p:cTn id="342" dur="1" fill="hold">
                                          <p:stCondLst>
                                            <p:cond delay="499"/>
                                          </p:stCondLst>
                                        </p:cTn>
                                        <p:tgtEl>
                                          <p:spTgt spid="7">
                                            <p:graphicEl>
                                              <a:dgm id="{DB3AC81F-2762-4FEE-8E04-04B7042EF7E7}"/>
                                            </p:graphicEl>
                                          </p:spTgt>
                                        </p:tgtEl>
                                        <p:attrNameLst>
                                          <p:attrName>style.visibility</p:attrName>
                                        </p:attrNameLst>
                                      </p:cBhvr>
                                      <p:to>
                                        <p:strVal val="hidden"/>
                                      </p:to>
                                    </p:set>
                                  </p:childTnLst>
                                </p:cTn>
                              </p:par>
                              <p:par>
                                <p:cTn id="343" presetID="2" presetClass="exit" presetSubtype="4" fill="hold" grpId="1" nodeType="withEffect">
                                  <p:stCondLst>
                                    <p:cond delay="0"/>
                                  </p:stCondLst>
                                  <p:childTnLst>
                                    <p:anim calcmode="lin" valueType="num">
                                      <p:cBhvr additive="base">
                                        <p:cTn id="344" dur="500"/>
                                        <p:tgtEl>
                                          <p:spTgt spid="7">
                                            <p:graphicEl>
                                              <a:dgm id="{114281C8-1D91-4748-BF18-CF90689EA9AD}"/>
                                            </p:graphicEl>
                                          </p:spTgt>
                                        </p:tgtEl>
                                        <p:attrNameLst>
                                          <p:attrName>ppt_x</p:attrName>
                                        </p:attrNameLst>
                                      </p:cBhvr>
                                      <p:tavLst>
                                        <p:tav tm="0">
                                          <p:val>
                                            <p:strVal val="ppt_x"/>
                                          </p:val>
                                        </p:tav>
                                        <p:tav tm="100000">
                                          <p:val>
                                            <p:strVal val="ppt_x"/>
                                          </p:val>
                                        </p:tav>
                                      </p:tavLst>
                                    </p:anim>
                                    <p:anim calcmode="lin" valueType="num">
                                      <p:cBhvr additive="base">
                                        <p:cTn id="345" dur="500"/>
                                        <p:tgtEl>
                                          <p:spTgt spid="7">
                                            <p:graphicEl>
                                              <a:dgm id="{114281C8-1D91-4748-BF18-CF90689EA9AD}"/>
                                            </p:graphicEl>
                                          </p:spTgt>
                                        </p:tgtEl>
                                        <p:attrNameLst>
                                          <p:attrName>ppt_y</p:attrName>
                                        </p:attrNameLst>
                                      </p:cBhvr>
                                      <p:tavLst>
                                        <p:tav tm="0">
                                          <p:val>
                                            <p:strVal val="ppt_y"/>
                                          </p:val>
                                        </p:tav>
                                        <p:tav tm="100000">
                                          <p:val>
                                            <p:strVal val="1+ppt_h/2"/>
                                          </p:val>
                                        </p:tav>
                                      </p:tavLst>
                                    </p:anim>
                                    <p:set>
                                      <p:cBhvr>
                                        <p:cTn id="346" dur="1" fill="hold">
                                          <p:stCondLst>
                                            <p:cond delay="499"/>
                                          </p:stCondLst>
                                        </p:cTn>
                                        <p:tgtEl>
                                          <p:spTgt spid="7">
                                            <p:graphicEl>
                                              <a:dgm id="{114281C8-1D91-4748-BF18-CF90689EA9AD}"/>
                                            </p:graphicEl>
                                          </p:spTgt>
                                        </p:tgtEl>
                                        <p:attrNameLst>
                                          <p:attrName>style.visibility</p:attrName>
                                        </p:attrNameLst>
                                      </p:cBhvr>
                                      <p:to>
                                        <p:strVal val="hidden"/>
                                      </p:to>
                                    </p:set>
                                  </p:childTnLst>
                                </p:cTn>
                              </p:par>
                              <p:par>
                                <p:cTn id="347" presetID="2" presetClass="exit" presetSubtype="4" fill="hold" grpId="1" nodeType="withEffect">
                                  <p:stCondLst>
                                    <p:cond delay="0"/>
                                  </p:stCondLst>
                                  <p:childTnLst>
                                    <p:anim calcmode="lin" valueType="num">
                                      <p:cBhvr additive="base">
                                        <p:cTn id="348" dur="500"/>
                                        <p:tgtEl>
                                          <p:spTgt spid="7">
                                            <p:graphicEl>
                                              <a:dgm id="{9EDAAA35-2D10-48D0-9FA9-D6CF9A07EE88}"/>
                                            </p:graphicEl>
                                          </p:spTgt>
                                        </p:tgtEl>
                                        <p:attrNameLst>
                                          <p:attrName>ppt_x</p:attrName>
                                        </p:attrNameLst>
                                      </p:cBhvr>
                                      <p:tavLst>
                                        <p:tav tm="0">
                                          <p:val>
                                            <p:strVal val="ppt_x"/>
                                          </p:val>
                                        </p:tav>
                                        <p:tav tm="100000">
                                          <p:val>
                                            <p:strVal val="ppt_x"/>
                                          </p:val>
                                        </p:tav>
                                      </p:tavLst>
                                    </p:anim>
                                    <p:anim calcmode="lin" valueType="num">
                                      <p:cBhvr additive="base">
                                        <p:cTn id="349" dur="500"/>
                                        <p:tgtEl>
                                          <p:spTgt spid="7">
                                            <p:graphicEl>
                                              <a:dgm id="{9EDAAA35-2D10-48D0-9FA9-D6CF9A07EE88}"/>
                                            </p:graphicEl>
                                          </p:spTgt>
                                        </p:tgtEl>
                                        <p:attrNameLst>
                                          <p:attrName>ppt_y</p:attrName>
                                        </p:attrNameLst>
                                      </p:cBhvr>
                                      <p:tavLst>
                                        <p:tav tm="0">
                                          <p:val>
                                            <p:strVal val="ppt_y"/>
                                          </p:val>
                                        </p:tav>
                                        <p:tav tm="100000">
                                          <p:val>
                                            <p:strVal val="1+ppt_h/2"/>
                                          </p:val>
                                        </p:tav>
                                      </p:tavLst>
                                    </p:anim>
                                    <p:set>
                                      <p:cBhvr>
                                        <p:cTn id="350" dur="1" fill="hold">
                                          <p:stCondLst>
                                            <p:cond delay="499"/>
                                          </p:stCondLst>
                                        </p:cTn>
                                        <p:tgtEl>
                                          <p:spTgt spid="7">
                                            <p:graphicEl>
                                              <a:dgm id="{9EDAAA35-2D10-48D0-9FA9-D6CF9A07EE88}"/>
                                            </p:graphicEl>
                                          </p:spTgt>
                                        </p:tgtEl>
                                        <p:attrNameLst>
                                          <p:attrName>style.visibility</p:attrName>
                                        </p:attrNameLst>
                                      </p:cBhvr>
                                      <p:to>
                                        <p:strVal val="hidden"/>
                                      </p:to>
                                    </p:set>
                                  </p:childTnLst>
                                </p:cTn>
                              </p:par>
                              <p:par>
                                <p:cTn id="351" presetID="2" presetClass="exit" presetSubtype="4" fill="hold" grpId="1" nodeType="withEffect">
                                  <p:stCondLst>
                                    <p:cond delay="0"/>
                                  </p:stCondLst>
                                  <p:childTnLst>
                                    <p:anim calcmode="lin" valueType="num">
                                      <p:cBhvr additive="base">
                                        <p:cTn id="352" dur="500"/>
                                        <p:tgtEl>
                                          <p:spTgt spid="7">
                                            <p:graphicEl>
                                              <a:dgm id="{54F0CFC9-8D98-413E-861A-B94C7968DB4D}"/>
                                            </p:graphicEl>
                                          </p:spTgt>
                                        </p:tgtEl>
                                        <p:attrNameLst>
                                          <p:attrName>ppt_x</p:attrName>
                                        </p:attrNameLst>
                                      </p:cBhvr>
                                      <p:tavLst>
                                        <p:tav tm="0">
                                          <p:val>
                                            <p:strVal val="ppt_x"/>
                                          </p:val>
                                        </p:tav>
                                        <p:tav tm="100000">
                                          <p:val>
                                            <p:strVal val="ppt_x"/>
                                          </p:val>
                                        </p:tav>
                                      </p:tavLst>
                                    </p:anim>
                                    <p:anim calcmode="lin" valueType="num">
                                      <p:cBhvr additive="base">
                                        <p:cTn id="353" dur="500"/>
                                        <p:tgtEl>
                                          <p:spTgt spid="7">
                                            <p:graphicEl>
                                              <a:dgm id="{54F0CFC9-8D98-413E-861A-B94C7968DB4D}"/>
                                            </p:graphicEl>
                                          </p:spTgt>
                                        </p:tgtEl>
                                        <p:attrNameLst>
                                          <p:attrName>ppt_y</p:attrName>
                                        </p:attrNameLst>
                                      </p:cBhvr>
                                      <p:tavLst>
                                        <p:tav tm="0">
                                          <p:val>
                                            <p:strVal val="ppt_y"/>
                                          </p:val>
                                        </p:tav>
                                        <p:tav tm="100000">
                                          <p:val>
                                            <p:strVal val="1+ppt_h/2"/>
                                          </p:val>
                                        </p:tav>
                                      </p:tavLst>
                                    </p:anim>
                                    <p:set>
                                      <p:cBhvr>
                                        <p:cTn id="354" dur="1" fill="hold">
                                          <p:stCondLst>
                                            <p:cond delay="499"/>
                                          </p:stCondLst>
                                        </p:cTn>
                                        <p:tgtEl>
                                          <p:spTgt spid="7">
                                            <p:graphicEl>
                                              <a:dgm id="{54F0CFC9-8D98-413E-861A-B94C7968DB4D}"/>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AtOnce"/>
        </p:bldSub>
      </p:bldGraphic>
      <p:bldGraphic spid="7" grpId="1">
        <p:bldSub>
          <a:bldDgm bld="lvlAtOnce" rev="1"/>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二、协会服务</a:t>
            </a:r>
          </a:p>
        </p:txBody>
      </p:sp>
    </p:spTree>
    <p:extLst>
      <p:ext uri="{BB962C8B-B14F-4D97-AF65-F5344CB8AC3E}">
        <p14:creationId xmlns:p14="http://schemas.microsoft.com/office/powerpoint/2010/main" val="23711943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五彩缤纷</Template>
  <TotalTime>529</TotalTime>
  <Words>598</Words>
  <Application>Microsoft Office PowerPoint</Application>
  <PresentationFormat>全屏显示(4:3)</PresentationFormat>
  <Paragraphs>69</Paragraphs>
  <Slides>15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链接</vt:lpstr>
      </vt:variant>
      <vt:variant>
        <vt:i4>1</vt:i4>
      </vt:variant>
      <vt:variant>
        <vt:lpstr>幻灯片标题</vt:lpstr>
      </vt:variant>
      <vt:variant>
        <vt:i4>15</vt:i4>
      </vt:variant>
    </vt:vector>
  </HeadingPairs>
  <TitlesOfParts>
    <vt:vector size="23" baseType="lpstr">
      <vt:lpstr>黑体</vt:lpstr>
      <vt:lpstr>华文楷体</vt:lpstr>
      <vt:lpstr>Arial</vt:lpstr>
      <vt:lpstr>Verdana</vt:lpstr>
      <vt:lpstr>Wingdings</vt:lpstr>
      <vt:lpstr>Wingdings 2</vt:lpstr>
      <vt:lpstr>五彩缤纷</vt:lpstr>
      <vt:lpstr>file:///C:\KSWJJ\65910001\中国注册税务师协会章程.docx!OLE_LINK1</vt:lpstr>
      <vt:lpstr>中国注册税务师协会</vt:lpstr>
      <vt:lpstr>目录</vt:lpstr>
      <vt:lpstr>一、协会概况</vt:lpstr>
      <vt:lpstr>协会基本情况</vt:lpstr>
      <vt:lpstr>行业发展历程</vt:lpstr>
      <vt:lpstr>行业发展规划</vt:lpstr>
      <vt:lpstr>PowerPoint 演示文稿</vt:lpstr>
      <vt:lpstr>组织结构</vt:lpstr>
      <vt:lpstr>二、协会服务</vt:lpstr>
      <vt:lpstr>PowerPoint 演示文稿</vt:lpstr>
      <vt:lpstr>PowerPoint 演示文稿</vt:lpstr>
      <vt:lpstr>PowerPoint 演示文稿</vt:lpstr>
      <vt:lpstr>三、教育培训</vt:lpstr>
      <vt:lpstr>四、党建统战</vt:lpstr>
      <vt:lpstr>五、联系我们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吉燕</dc:creator>
  <cp:lastModifiedBy>王明升</cp:lastModifiedBy>
  <cp:revision>30</cp:revision>
  <dcterms:created xsi:type="dcterms:W3CDTF">2016-11-09T14:04:32Z</dcterms:created>
  <dcterms:modified xsi:type="dcterms:W3CDTF">2021-03-24T09:51:52Z</dcterms:modified>
</cp:coreProperties>
</file>