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id" ContentType="audio/mid"/>
  <Default Extension="png" ContentType="image/png"/>
  <Default Extension="rels" ContentType="application/vnd.openxmlformats-package.relationships+xml"/>
  <Default Extension="wmv" ContentType="video/x-ms-wm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 li" initials="yl" lastIdx="1" clrIdx="0">
    <p:extLst>
      <p:ext uri="{19B8F6BF-5375-455C-9EA6-DF929625EA0E}">
        <p15:presenceInfo xmlns:p15="http://schemas.microsoft.com/office/powerpoint/2012/main" userId="7d3f15b6488b43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7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17T13:59:02.216" idx="1">
    <p:pos x="10" y="10"/>
    <p:text>圣方济各又称圣法兰西斯</p:text>
    <p:extLst>
      <p:ext uri="{C676402C-5697-4E1C-873F-D02D1690AC5C}">
        <p15:threadingInfo xmlns:p15="http://schemas.microsoft.com/office/powerpoint/2012/main" timeZoneBias="-48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4.xml"/><Relationship Id="rId1" Type="http://schemas.openxmlformats.org/officeDocument/2006/relationships/slide" Target="../slides/slide3.xml"/><Relationship Id="rId5" Type="http://schemas.openxmlformats.org/officeDocument/2006/relationships/slide" Target="../slides/slide7.xml"/><Relationship Id="rId4" Type="http://schemas.openxmlformats.org/officeDocument/2006/relationships/slide" Target="../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B91FE-C53C-41D0-8721-0E29C8CAB31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25F38B-2CD8-41BD-B70B-818D81C94AE7}">
      <dgm:prSet/>
      <dgm:spPr/>
      <dgm:t>
        <a:bodyPr/>
        <a:lstStyle/>
        <a:p>
          <a:r>
            <a:rPr lang="zh-CN" b="0" i="0" baseline="0">
              <a:latin typeface="方正姚体" panose="02010601030101010101" pitchFamily="2" charset="-122"/>
              <a:ea typeface="方正姚体" panose="02010601030101010101" pitchFamily="2" charset="-122"/>
            </a:rPr>
            <a:t>节日起源</a:t>
          </a:r>
          <a:endParaRPr lang="zh-CN">
            <a:latin typeface="方正姚体" panose="02010601030101010101" pitchFamily="2" charset="-122"/>
            <a:ea typeface="方正姚体" panose="02010601030101010101" pitchFamily="2" charset="-122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19A10615-5EC0-4A1B-B036-30991E9E0884}" type="parTrans" cxnId="{896E9BB1-57CD-492C-8EF0-68D08BA3525E}">
      <dgm:prSet/>
      <dgm:spPr/>
      <dgm:t>
        <a:bodyPr/>
        <a:lstStyle/>
        <a:p>
          <a:endParaRPr lang="zh-CN" altLang="en-US"/>
        </a:p>
      </dgm:t>
    </dgm:pt>
    <dgm:pt modelId="{CC51ABFE-CB2F-4093-B276-55B1CFF91D14}" type="sibTrans" cxnId="{896E9BB1-57CD-492C-8EF0-68D08BA3525E}">
      <dgm:prSet/>
      <dgm:spPr/>
      <dgm:t>
        <a:bodyPr/>
        <a:lstStyle/>
        <a:p>
          <a:endParaRPr lang="zh-CN" altLang="en-US"/>
        </a:p>
      </dgm:t>
    </dgm:pt>
    <dgm:pt modelId="{A588AC2C-AC9A-4113-A2B6-BD05ACA05F2D}">
      <dgm:prSet/>
      <dgm:spPr/>
      <dgm:t>
        <a:bodyPr/>
        <a:lstStyle/>
        <a:p>
          <a:r>
            <a:rPr lang="zh-CN" b="0" i="0" baseline="0" dirty="0">
              <a:latin typeface="方正姚体" panose="02010601030101010101" pitchFamily="2" charset="-122"/>
              <a:ea typeface="方正姚体" panose="02010601030101010101" pitchFamily="2" charset="-122"/>
            </a:rPr>
            <a:t>圣</a:t>
          </a:r>
          <a:r>
            <a:rPr lang="zh-CN" altLang="en-US" b="0" i="0" baseline="0" dirty="0">
              <a:latin typeface="方正姚体" panose="02010601030101010101" pitchFamily="2" charset="-122"/>
              <a:ea typeface="方正姚体" panose="02010601030101010101" pitchFamily="2" charset="-122"/>
            </a:rPr>
            <a:t>方济各</a:t>
          </a:r>
          <a:r>
            <a:rPr lang="zh-CN" b="0" i="0" baseline="0" dirty="0">
              <a:latin typeface="方正姚体" panose="02010601030101010101" pitchFamily="2" charset="-122"/>
              <a:ea typeface="方正姚体" panose="02010601030101010101" pitchFamily="2" charset="-122"/>
            </a:rPr>
            <a:t>生平</a:t>
          </a:r>
          <a:endParaRPr lang="zh-CN" dirty="0">
            <a:latin typeface="方正姚体" panose="02010601030101010101" pitchFamily="2" charset="-122"/>
            <a:ea typeface="方正姚体" panose="02010601030101010101" pitchFamily="2" charset="-122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7722ACD3-A324-4AAC-9E0F-F8F681AE90C9}" type="parTrans" cxnId="{E43BA0CE-7B86-4A34-804E-D97B5112AC7D}">
      <dgm:prSet/>
      <dgm:spPr/>
      <dgm:t>
        <a:bodyPr/>
        <a:lstStyle/>
        <a:p>
          <a:endParaRPr lang="zh-CN" altLang="en-US"/>
        </a:p>
      </dgm:t>
    </dgm:pt>
    <dgm:pt modelId="{DB99D271-DAF8-402F-8D83-B16CBFC08F8F}" type="sibTrans" cxnId="{E43BA0CE-7B86-4A34-804E-D97B5112AC7D}">
      <dgm:prSet/>
      <dgm:spPr/>
      <dgm:t>
        <a:bodyPr/>
        <a:lstStyle/>
        <a:p>
          <a:endParaRPr lang="zh-CN" altLang="en-US"/>
        </a:p>
      </dgm:t>
    </dgm:pt>
    <dgm:pt modelId="{2FC9E6D0-E796-4151-A402-01B65BF14CFE}">
      <dgm:prSet/>
      <dgm:spPr/>
      <dgm:t>
        <a:bodyPr/>
        <a:lstStyle/>
        <a:p>
          <a:r>
            <a:rPr lang="zh-CN" b="0" i="0" baseline="0">
              <a:latin typeface="方正姚体" panose="02010601030101010101" pitchFamily="2" charset="-122"/>
              <a:ea typeface="方正姚体" panose="02010601030101010101" pitchFamily="2" charset="-122"/>
            </a:rPr>
            <a:t>设立宗旨</a:t>
          </a:r>
          <a:endParaRPr lang="zh-CN">
            <a:latin typeface="方正姚体" panose="02010601030101010101" pitchFamily="2" charset="-122"/>
            <a:ea typeface="方正姚体" panose="02010601030101010101" pitchFamily="2" charset="-122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2CE7E680-5660-47B2-92F9-D996E28A999B}" type="parTrans" cxnId="{0FFB3748-2599-4930-BB5B-ED0C968E64C0}">
      <dgm:prSet/>
      <dgm:spPr/>
      <dgm:t>
        <a:bodyPr/>
        <a:lstStyle/>
        <a:p>
          <a:endParaRPr lang="zh-CN" altLang="en-US"/>
        </a:p>
      </dgm:t>
    </dgm:pt>
    <dgm:pt modelId="{66ADB8B4-A2E6-4AF3-925F-62C7EA7A428A}" type="sibTrans" cxnId="{0FFB3748-2599-4930-BB5B-ED0C968E64C0}">
      <dgm:prSet/>
      <dgm:spPr/>
      <dgm:t>
        <a:bodyPr/>
        <a:lstStyle/>
        <a:p>
          <a:endParaRPr lang="zh-CN" altLang="en-US"/>
        </a:p>
      </dgm:t>
    </dgm:pt>
    <dgm:pt modelId="{86BEC49A-1DC6-4CEB-A328-A4A0E9C90458}">
      <dgm:prSet/>
      <dgm:spPr/>
      <dgm:t>
        <a:bodyPr/>
        <a:lstStyle/>
        <a:p>
          <a:r>
            <a:rPr lang="zh-CN" b="0" i="0" baseline="0">
              <a:latin typeface="方正姚体" panose="02010601030101010101" pitchFamily="2" charset="-122"/>
              <a:ea typeface="方正姚体" panose="02010601030101010101" pitchFamily="2" charset="-122"/>
            </a:rPr>
            <a:t>纪念活动</a:t>
          </a:r>
          <a:endParaRPr lang="zh-CN">
            <a:latin typeface="方正姚体" panose="02010601030101010101" pitchFamily="2" charset="-122"/>
            <a:ea typeface="方正姚体" panose="02010601030101010101" pitchFamily="2" charset="-122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5D6BF677-E9F8-4553-988E-ED42A95DB0AF}" type="parTrans" cxnId="{7E4AEB53-C484-42C5-BE78-F954B0AF01D9}">
      <dgm:prSet/>
      <dgm:spPr/>
      <dgm:t>
        <a:bodyPr/>
        <a:lstStyle/>
        <a:p>
          <a:endParaRPr lang="zh-CN" altLang="en-US"/>
        </a:p>
      </dgm:t>
    </dgm:pt>
    <dgm:pt modelId="{FDB8AEF2-776D-4078-AD03-47485A284003}" type="sibTrans" cxnId="{7E4AEB53-C484-42C5-BE78-F954B0AF01D9}">
      <dgm:prSet/>
      <dgm:spPr/>
      <dgm:t>
        <a:bodyPr/>
        <a:lstStyle/>
        <a:p>
          <a:endParaRPr lang="zh-CN" altLang="en-US"/>
        </a:p>
      </dgm:t>
    </dgm:pt>
    <dgm:pt modelId="{6E0483A1-2B9B-4D31-A789-C0F9C488DB02}">
      <dgm:prSet/>
      <dgm:spPr/>
      <dgm:t>
        <a:bodyPr/>
        <a:lstStyle/>
        <a:p>
          <a:r>
            <a:rPr lang="zh-CN" b="0" i="0" baseline="0" dirty="0">
              <a:latin typeface="方正姚体" panose="02010601030101010101" pitchFamily="2" charset="-122"/>
              <a:ea typeface="方正姚体" panose="02010601030101010101" pitchFamily="2" charset="-122"/>
            </a:rPr>
            <a:t>动物是我们最好的朋友</a:t>
          </a:r>
          <a:endParaRPr lang="zh-CN" dirty="0">
            <a:latin typeface="方正姚体" panose="02010601030101010101" pitchFamily="2" charset="-122"/>
            <a:ea typeface="方正姚体" panose="02010601030101010101" pitchFamily="2" charset="-122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3658DD86-2B5F-4522-84AF-17113062FEE1}" type="parTrans" cxnId="{2C8D4896-79BC-4B43-965B-D5ED00C24455}">
      <dgm:prSet/>
      <dgm:spPr/>
      <dgm:t>
        <a:bodyPr/>
        <a:lstStyle/>
        <a:p>
          <a:endParaRPr lang="zh-CN" altLang="en-US"/>
        </a:p>
      </dgm:t>
    </dgm:pt>
    <dgm:pt modelId="{846A0C12-6EA2-4CA8-BFC8-9D1E1719EF88}" type="sibTrans" cxnId="{2C8D4896-79BC-4B43-965B-D5ED00C24455}">
      <dgm:prSet/>
      <dgm:spPr/>
      <dgm:t>
        <a:bodyPr/>
        <a:lstStyle/>
        <a:p>
          <a:endParaRPr lang="zh-CN" altLang="en-US"/>
        </a:p>
      </dgm:t>
    </dgm:pt>
    <dgm:pt modelId="{7F5622B6-D7E6-494D-B773-E2278248DE8C}" type="pres">
      <dgm:prSet presAssocID="{335B91FE-C53C-41D0-8721-0E29C8CAB315}" presName="Name0" presStyleCnt="0">
        <dgm:presLayoutVars>
          <dgm:chMax val="7"/>
          <dgm:chPref val="7"/>
          <dgm:dir/>
        </dgm:presLayoutVars>
      </dgm:prSet>
      <dgm:spPr/>
    </dgm:pt>
    <dgm:pt modelId="{F1E632F2-468A-4B01-86C4-A33D9A9D9DDE}" type="pres">
      <dgm:prSet presAssocID="{335B91FE-C53C-41D0-8721-0E29C8CAB315}" presName="Name1" presStyleCnt="0"/>
      <dgm:spPr/>
    </dgm:pt>
    <dgm:pt modelId="{BC0B259D-AA34-4528-B746-6E8057DB2C3F}" type="pres">
      <dgm:prSet presAssocID="{335B91FE-C53C-41D0-8721-0E29C8CAB315}" presName="cycle" presStyleCnt="0"/>
      <dgm:spPr/>
    </dgm:pt>
    <dgm:pt modelId="{249A77C6-2890-4AC0-A3A4-BF71DF8F0D76}" type="pres">
      <dgm:prSet presAssocID="{335B91FE-C53C-41D0-8721-0E29C8CAB315}" presName="srcNode" presStyleLbl="node1" presStyleIdx="0" presStyleCnt="5"/>
      <dgm:spPr/>
    </dgm:pt>
    <dgm:pt modelId="{B22B214A-D2CB-4E27-B060-8DC3179CFAF2}" type="pres">
      <dgm:prSet presAssocID="{335B91FE-C53C-41D0-8721-0E29C8CAB315}" presName="conn" presStyleLbl="parChTrans1D2" presStyleIdx="0" presStyleCnt="1"/>
      <dgm:spPr/>
    </dgm:pt>
    <dgm:pt modelId="{0A0671DF-08CB-4AA9-AD23-5B08393B4604}" type="pres">
      <dgm:prSet presAssocID="{335B91FE-C53C-41D0-8721-0E29C8CAB315}" presName="extraNode" presStyleLbl="node1" presStyleIdx="0" presStyleCnt="5"/>
      <dgm:spPr/>
    </dgm:pt>
    <dgm:pt modelId="{D3CB98D5-2A1F-411C-B6BD-A3141FBEB771}" type="pres">
      <dgm:prSet presAssocID="{335B91FE-C53C-41D0-8721-0E29C8CAB315}" presName="dstNode" presStyleLbl="node1" presStyleIdx="0" presStyleCnt="5"/>
      <dgm:spPr/>
    </dgm:pt>
    <dgm:pt modelId="{EDC7C040-144A-448F-8690-533E64919E93}" type="pres">
      <dgm:prSet presAssocID="{6625F38B-2CD8-41BD-B70B-818D81C94AE7}" presName="text_1" presStyleLbl="node1" presStyleIdx="0" presStyleCnt="5">
        <dgm:presLayoutVars>
          <dgm:bulletEnabled val="1"/>
        </dgm:presLayoutVars>
      </dgm:prSet>
      <dgm:spPr/>
    </dgm:pt>
    <dgm:pt modelId="{16612B67-ED4D-4E24-B152-5806EDE1FE3B}" type="pres">
      <dgm:prSet presAssocID="{6625F38B-2CD8-41BD-B70B-818D81C94AE7}" presName="accent_1" presStyleCnt="0"/>
      <dgm:spPr/>
    </dgm:pt>
    <dgm:pt modelId="{105224E6-EB40-4055-BA8E-AE0F8E9E1D64}" type="pres">
      <dgm:prSet presAssocID="{6625F38B-2CD8-41BD-B70B-818D81C94AE7}" presName="accentRepeatNode" presStyleLbl="solidFgAcc1" presStyleIdx="0" presStyleCnt="5"/>
      <dgm:spPr/>
    </dgm:pt>
    <dgm:pt modelId="{FC1F3B56-C777-4D32-8704-174998B1079A}" type="pres">
      <dgm:prSet presAssocID="{A588AC2C-AC9A-4113-A2B6-BD05ACA05F2D}" presName="text_2" presStyleLbl="node1" presStyleIdx="1" presStyleCnt="5">
        <dgm:presLayoutVars>
          <dgm:bulletEnabled val="1"/>
        </dgm:presLayoutVars>
      </dgm:prSet>
      <dgm:spPr/>
    </dgm:pt>
    <dgm:pt modelId="{17B520B0-5956-4AC9-B5C0-64D844295FB2}" type="pres">
      <dgm:prSet presAssocID="{A588AC2C-AC9A-4113-A2B6-BD05ACA05F2D}" presName="accent_2" presStyleCnt="0"/>
      <dgm:spPr/>
    </dgm:pt>
    <dgm:pt modelId="{9797C6A6-A3DF-47ED-8A45-3E9F53BDF8A9}" type="pres">
      <dgm:prSet presAssocID="{A588AC2C-AC9A-4113-A2B6-BD05ACA05F2D}" presName="accentRepeatNode" presStyleLbl="solidFgAcc1" presStyleIdx="1" presStyleCnt="5"/>
      <dgm:spPr/>
    </dgm:pt>
    <dgm:pt modelId="{AD773404-D07A-4A03-8EFD-29B8EC4FE61A}" type="pres">
      <dgm:prSet presAssocID="{2FC9E6D0-E796-4151-A402-01B65BF14CFE}" presName="text_3" presStyleLbl="node1" presStyleIdx="2" presStyleCnt="5">
        <dgm:presLayoutVars>
          <dgm:bulletEnabled val="1"/>
        </dgm:presLayoutVars>
      </dgm:prSet>
      <dgm:spPr/>
    </dgm:pt>
    <dgm:pt modelId="{7803B46C-A500-4E45-8ABB-61A94C279675}" type="pres">
      <dgm:prSet presAssocID="{2FC9E6D0-E796-4151-A402-01B65BF14CFE}" presName="accent_3" presStyleCnt="0"/>
      <dgm:spPr/>
    </dgm:pt>
    <dgm:pt modelId="{A536C025-7754-4FF6-8475-D0C2A0D767AF}" type="pres">
      <dgm:prSet presAssocID="{2FC9E6D0-E796-4151-A402-01B65BF14CFE}" presName="accentRepeatNode" presStyleLbl="solidFgAcc1" presStyleIdx="2" presStyleCnt="5"/>
      <dgm:spPr/>
    </dgm:pt>
    <dgm:pt modelId="{498ED6DF-032B-4556-9C8F-1B2E67E92AD7}" type="pres">
      <dgm:prSet presAssocID="{86BEC49A-1DC6-4CEB-A328-A4A0E9C90458}" presName="text_4" presStyleLbl="node1" presStyleIdx="3" presStyleCnt="5">
        <dgm:presLayoutVars>
          <dgm:bulletEnabled val="1"/>
        </dgm:presLayoutVars>
      </dgm:prSet>
      <dgm:spPr/>
    </dgm:pt>
    <dgm:pt modelId="{BABEB750-3167-4C6F-AACF-E972290108DC}" type="pres">
      <dgm:prSet presAssocID="{86BEC49A-1DC6-4CEB-A328-A4A0E9C90458}" presName="accent_4" presStyleCnt="0"/>
      <dgm:spPr/>
    </dgm:pt>
    <dgm:pt modelId="{06E8EB8F-A801-4E6C-A63B-E89F7621F3D8}" type="pres">
      <dgm:prSet presAssocID="{86BEC49A-1DC6-4CEB-A328-A4A0E9C90458}" presName="accentRepeatNode" presStyleLbl="solidFgAcc1" presStyleIdx="3" presStyleCnt="5"/>
      <dgm:spPr/>
    </dgm:pt>
    <dgm:pt modelId="{7203D7B5-8F2D-42BC-8C02-D99FE11F99D2}" type="pres">
      <dgm:prSet presAssocID="{6E0483A1-2B9B-4D31-A789-C0F9C488DB02}" presName="text_5" presStyleLbl="node1" presStyleIdx="4" presStyleCnt="5" custLinFactNeighborX="-441">
        <dgm:presLayoutVars>
          <dgm:bulletEnabled val="1"/>
        </dgm:presLayoutVars>
      </dgm:prSet>
      <dgm:spPr/>
    </dgm:pt>
    <dgm:pt modelId="{B7366A62-1DA1-4292-BE4C-EFCEBCDA687B}" type="pres">
      <dgm:prSet presAssocID="{6E0483A1-2B9B-4D31-A789-C0F9C488DB02}" presName="accent_5" presStyleCnt="0"/>
      <dgm:spPr/>
    </dgm:pt>
    <dgm:pt modelId="{A9C3E610-D96B-46F2-BDDF-A8BEC4CF5E39}" type="pres">
      <dgm:prSet presAssocID="{6E0483A1-2B9B-4D31-A789-C0F9C488DB02}" presName="accentRepeatNode" presStyleLbl="solidFgAcc1" presStyleIdx="4" presStyleCnt="5"/>
      <dgm:spPr/>
    </dgm:pt>
  </dgm:ptLst>
  <dgm:cxnLst>
    <dgm:cxn modelId="{7E58F10D-61A9-40E4-A7D3-9B625DF2228B}" type="presOf" srcId="{6625F38B-2CD8-41BD-B70B-818D81C94AE7}" destId="{EDC7C040-144A-448F-8690-533E64919E93}" srcOrd="0" destOrd="0" presId="urn:microsoft.com/office/officeart/2008/layout/VerticalCurvedList"/>
    <dgm:cxn modelId="{CF074839-DBCC-4CCB-A28F-7CA95143A96D}" type="presOf" srcId="{6E0483A1-2B9B-4D31-A789-C0F9C488DB02}" destId="{7203D7B5-8F2D-42BC-8C02-D99FE11F99D2}" srcOrd="0" destOrd="0" presId="urn:microsoft.com/office/officeart/2008/layout/VerticalCurvedList"/>
    <dgm:cxn modelId="{0A97B862-31EB-4D51-8709-E95F8E25A2F9}" type="presOf" srcId="{A588AC2C-AC9A-4113-A2B6-BD05ACA05F2D}" destId="{FC1F3B56-C777-4D32-8704-174998B1079A}" srcOrd="0" destOrd="0" presId="urn:microsoft.com/office/officeart/2008/layout/VerticalCurvedList"/>
    <dgm:cxn modelId="{0FFB3748-2599-4930-BB5B-ED0C968E64C0}" srcId="{335B91FE-C53C-41D0-8721-0E29C8CAB315}" destId="{2FC9E6D0-E796-4151-A402-01B65BF14CFE}" srcOrd="2" destOrd="0" parTransId="{2CE7E680-5660-47B2-92F9-D996E28A999B}" sibTransId="{66ADB8B4-A2E6-4AF3-925F-62C7EA7A428A}"/>
    <dgm:cxn modelId="{7E4AEB53-C484-42C5-BE78-F954B0AF01D9}" srcId="{335B91FE-C53C-41D0-8721-0E29C8CAB315}" destId="{86BEC49A-1DC6-4CEB-A328-A4A0E9C90458}" srcOrd="3" destOrd="0" parTransId="{5D6BF677-E9F8-4553-988E-ED42A95DB0AF}" sibTransId="{FDB8AEF2-776D-4078-AD03-47485A284003}"/>
    <dgm:cxn modelId="{0C94B27D-ED72-41CC-A5A9-C4970C27DD75}" type="presOf" srcId="{335B91FE-C53C-41D0-8721-0E29C8CAB315}" destId="{7F5622B6-D7E6-494D-B773-E2278248DE8C}" srcOrd="0" destOrd="0" presId="urn:microsoft.com/office/officeart/2008/layout/VerticalCurvedList"/>
    <dgm:cxn modelId="{9D0A1188-8501-4781-A9A6-A04B35F99F4F}" type="presOf" srcId="{2FC9E6D0-E796-4151-A402-01B65BF14CFE}" destId="{AD773404-D07A-4A03-8EFD-29B8EC4FE61A}" srcOrd="0" destOrd="0" presId="urn:microsoft.com/office/officeart/2008/layout/VerticalCurvedList"/>
    <dgm:cxn modelId="{2C8D4896-79BC-4B43-965B-D5ED00C24455}" srcId="{335B91FE-C53C-41D0-8721-0E29C8CAB315}" destId="{6E0483A1-2B9B-4D31-A789-C0F9C488DB02}" srcOrd="4" destOrd="0" parTransId="{3658DD86-2B5F-4522-84AF-17113062FEE1}" sibTransId="{846A0C12-6EA2-4CA8-BFC8-9D1E1719EF88}"/>
    <dgm:cxn modelId="{896E9BB1-57CD-492C-8EF0-68D08BA3525E}" srcId="{335B91FE-C53C-41D0-8721-0E29C8CAB315}" destId="{6625F38B-2CD8-41BD-B70B-818D81C94AE7}" srcOrd="0" destOrd="0" parTransId="{19A10615-5EC0-4A1B-B036-30991E9E0884}" sibTransId="{CC51ABFE-CB2F-4093-B276-55B1CFF91D14}"/>
    <dgm:cxn modelId="{A2DE9DBB-5D45-433E-8D8A-80857C10B4D3}" type="presOf" srcId="{CC51ABFE-CB2F-4093-B276-55B1CFF91D14}" destId="{B22B214A-D2CB-4E27-B060-8DC3179CFAF2}" srcOrd="0" destOrd="0" presId="urn:microsoft.com/office/officeart/2008/layout/VerticalCurvedList"/>
    <dgm:cxn modelId="{E43BA0CE-7B86-4A34-804E-D97B5112AC7D}" srcId="{335B91FE-C53C-41D0-8721-0E29C8CAB315}" destId="{A588AC2C-AC9A-4113-A2B6-BD05ACA05F2D}" srcOrd="1" destOrd="0" parTransId="{7722ACD3-A324-4AAC-9E0F-F8F681AE90C9}" sibTransId="{DB99D271-DAF8-402F-8D83-B16CBFC08F8F}"/>
    <dgm:cxn modelId="{FFDE47E7-0191-4499-911D-C4EC05398CE6}" type="presOf" srcId="{86BEC49A-1DC6-4CEB-A328-A4A0E9C90458}" destId="{498ED6DF-032B-4556-9C8F-1B2E67E92AD7}" srcOrd="0" destOrd="0" presId="urn:microsoft.com/office/officeart/2008/layout/VerticalCurvedList"/>
    <dgm:cxn modelId="{B2DB0EF3-7054-4DE1-96CD-05718A212284}" type="presParOf" srcId="{7F5622B6-D7E6-494D-B773-E2278248DE8C}" destId="{F1E632F2-468A-4B01-86C4-A33D9A9D9DDE}" srcOrd="0" destOrd="0" presId="urn:microsoft.com/office/officeart/2008/layout/VerticalCurvedList"/>
    <dgm:cxn modelId="{6E0EF1AC-2DB3-4E12-B56A-7C163F688E34}" type="presParOf" srcId="{F1E632F2-468A-4B01-86C4-A33D9A9D9DDE}" destId="{BC0B259D-AA34-4528-B746-6E8057DB2C3F}" srcOrd="0" destOrd="0" presId="urn:microsoft.com/office/officeart/2008/layout/VerticalCurvedList"/>
    <dgm:cxn modelId="{6A28F156-7C68-4BFB-8929-F403B871DF33}" type="presParOf" srcId="{BC0B259D-AA34-4528-B746-6E8057DB2C3F}" destId="{249A77C6-2890-4AC0-A3A4-BF71DF8F0D76}" srcOrd="0" destOrd="0" presId="urn:microsoft.com/office/officeart/2008/layout/VerticalCurvedList"/>
    <dgm:cxn modelId="{EA2FF165-939D-40A5-82F8-2EFB81A66149}" type="presParOf" srcId="{BC0B259D-AA34-4528-B746-6E8057DB2C3F}" destId="{B22B214A-D2CB-4E27-B060-8DC3179CFAF2}" srcOrd="1" destOrd="0" presId="urn:microsoft.com/office/officeart/2008/layout/VerticalCurvedList"/>
    <dgm:cxn modelId="{F5B32BEC-864A-4D91-B4BB-7B54D4994EF1}" type="presParOf" srcId="{BC0B259D-AA34-4528-B746-6E8057DB2C3F}" destId="{0A0671DF-08CB-4AA9-AD23-5B08393B4604}" srcOrd="2" destOrd="0" presId="urn:microsoft.com/office/officeart/2008/layout/VerticalCurvedList"/>
    <dgm:cxn modelId="{6F1A4610-FF0B-4380-8EAD-894ED6143555}" type="presParOf" srcId="{BC0B259D-AA34-4528-B746-6E8057DB2C3F}" destId="{D3CB98D5-2A1F-411C-B6BD-A3141FBEB771}" srcOrd="3" destOrd="0" presId="urn:microsoft.com/office/officeart/2008/layout/VerticalCurvedList"/>
    <dgm:cxn modelId="{0D29A69D-A42E-4E33-9AE7-2E2D43E3CE6F}" type="presParOf" srcId="{F1E632F2-468A-4B01-86C4-A33D9A9D9DDE}" destId="{EDC7C040-144A-448F-8690-533E64919E93}" srcOrd="1" destOrd="0" presId="urn:microsoft.com/office/officeart/2008/layout/VerticalCurvedList"/>
    <dgm:cxn modelId="{D9D40C0A-54AE-4726-9EFC-BCD773E173C4}" type="presParOf" srcId="{F1E632F2-468A-4B01-86C4-A33D9A9D9DDE}" destId="{16612B67-ED4D-4E24-B152-5806EDE1FE3B}" srcOrd="2" destOrd="0" presId="urn:microsoft.com/office/officeart/2008/layout/VerticalCurvedList"/>
    <dgm:cxn modelId="{D28A85F4-8A01-4F10-B8CC-22575C442F1F}" type="presParOf" srcId="{16612B67-ED4D-4E24-B152-5806EDE1FE3B}" destId="{105224E6-EB40-4055-BA8E-AE0F8E9E1D64}" srcOrd="0" destOrd="0" presId="urn:microsoft.com/office/officeart/2008/layout/VerticalCurvedList"/>
    <dgm:cxn modelId="{0012B295-EEBF-4721-8468-F6266BA28725}" type="presParOf" srcId="{F1E632F2-468A-4B01-86C4-A33D9A9D9DDE}" destId="{FC1F3B56-C777-4D32-8704-174998B1079A}" srcOrd="3" destOrd="0" presId="urn:microsoft.com/office/officeart/2008/layout/VerticalCurvedList"/>
    <dgm:cxn modelId="{BC20E884-6689-409E-85C1-1CBC28576C6A}" type="presParOf" srcId="{F1E632F2-468A-4B01-86C4-A33D9A9D9DDE}" destId="{17B520B0-5956-4AC9-B5C0-64D844295FB2}" srcOrd="4" destOrd="0" presId="urn:microsoft.com/office/officeart/2008/layout/VerticalCurvedList"/>
    <dgm:cxn modelId="{7B8F4C53-1C32-4E8E-987B-2C5A597AEF3D}" type="presParOf" srcId="{17B520B0-5956-4AC9-B5C0-64D844295FB2}" destId="{9797C6A6-A3DF-47ED-8A45-3E9F53BDF8A9}" srcOrd="0" destOrd="0" presId="urn:microsoft.com/office/officeart/2008/layout/VerticalCurvedList"/>
    <dgm:cxn modelId="{B1E8A937-98A4-4331-9F81-375A793DE450}" type="presParOf" srcId="{F1E632F2-468A-4B01-86C4-A33D9A9D9DDE}" destId="{AD773404-D07A-4A03-8EFD-29B8EC4FE61A}" srcOrd="5" destOrd="0" presId="urn:microsoft.com/office/officeart/2008/layout/VerticalCurvedList"/>
    <dgm:cxn modelId="{653807D4-2B6D-4258-AF4C-D8321E851FC5}" type="presParOf" srcId="{F1E632F2-468A-4B01-86C4-A33D9A9D9DDE}" destId="{7803B46C-A500-4E45-8ABB-61A94C279675}" srcOrd="6" destOrd="0" presId="urn:microsoft.com/office/officeart/2008/layout/VerticalCurvedList"/>
    <dgm:cxn modelId="{DF33C33D-9695-4DEE-9BE0-27AF5D4754A8}" type="presParOf" srcId="{7803B46C-A500-4E45-8ABB-61A94C279675}" destId="{A536C025-7754-4FF6-8475-D0C2A0D767AF}" srcOrd="0" destOrd="0" presId="urn:microsoft.com/office/officeart/2008/layout/VerticalCurvedList"/>
    <dgm:cxn modelId="{84050E8D-3C95-4FE5-BA6F-1254FA5D433A}" type="presParOf" srcId="{F1E632F2-468A-4B01-86C4-A33D9A9D9DDE}" destId="{498ED6DF-032B-4556-9C8F-1B2E67E92AD7}" srcOrd="7" destOrd="0" presId="urn:microsoft.com/office/officeart/2008/layout/VerticalCurvedList"/>
    <dgm:cxn modelId="{D6A19332-F5AD-4A94-B701-7E1F84C64EEE}" type="presParOf" srcId="{F1E632F2-468A-4B01-86C4-A33D9A9D9DDE}" destId="{BABEB750-3167-4C6F-AACF-E972290108DC}" srcOrd="8" destOrd="0" presId="urn:microsoft.com/office/officeart/2008/layout/VerticalCurvedList"/>
    <dgm:cxn modelId="{0FB38F2C-AEB8-4CBF-8E03-A5A8B0D38B2C}" type="presParOf" srcId="{BABEB750-3167-4C6F-AACF-E972290108DC}" destId="{06E8EB8F-A801-4E6C-A63B-E89F7621F3D8}" srcOrd="0" destOrd="0" presId="urn:microsoft.com/office/officeart/2008/layout/VerticalCurvedList"/>
    <dgm:cxn modelId="{55867C24-2061-4BE2-B5B0-32AFD76CE562}" type="presParOf" srcId="{F1E632F2-468A-4B01-86C4-A33D9A9D9DDE}" destId="{7203D7B5-8F2D-42BC-8C02-D99FE11F99D2}" srcOrd="9" destOrd="0" presId="urn:microsoft.com/office/officeart/2008/layout/VerticalCurvedList"/>
    <dgm:cxn modelId="{04D51DF7-92ED-44EB-960F-1B7F4625CEF4}" type="presParOf" srcId="{F1E632F2-468A-4B01-86C4-A33D9A9D9DDE}" destId="{B7366A62-1DA1-4292-BE4C-EFCEBCDA687B}" srcOrd="10" destOrd="0" presId="urn:microsoft.com/office/officeart/2008/layout/VerticalCurvedList"/>
    <dgm:cxn modelId="{00D41DD5-55EB-4007-BBBE-249314D10B92}" type="presParOf" srcId="{B7366A62-1DA1-4292-BE4C-EFCEBCDA687B}" destId="{A9C3E610-D96B-46F2-BDDF-A8BEC4CF5E3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B214A-D2CB-4E27-B060-8DC3179CFAF2}">
      <dsp:nvSpPr>
        <dsp:cNvPr id="0" name=""/>
        <dsp:cNvSpPr/>
      </dsp:nvSpPr>
      <dsp:spPr>
        <a:xfrm>
          <a:off x="-3662176" y="-562695"/>
          <a:ext cx="4365478" cy="4365478"/>
        </a:xfrm>
        <a:prstGeom prst="blockArc">
          <a:avLst>
            <a:gd name="adj1" fmla="val 18900000"/>
            <a:gd name="adj2" fmla="val 2700000"/>
            <a:gd name="adj3" fmla="val 49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7C040-144A-448F-8690-533E64919E93}">
      <dsp:nvSpPr>
        <dsp:cNvPr id="0" name=""/>
        <dsp:cNvSpPr/>
      </dsp:nvSpPr>
      <dsp:spPr>
        <a:xfrm>
          <a:off x="308403" y="202440"/>
          <a:ext cx="5985134" cy="4051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58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0" i="0" kern="1200" baseline="0">
              <a:latin typeface="方正姚体" panose="02010601030101010101" pitchFamily="2" charset="-122"/>
              <a:ea typeface="方正姚体" panose="02010601030101010101" pitchFamily="2" charset="-122"/>
            </a:rPr>
            <a:t>节日起源</a:t>
          </a:r>
          <a:endParaRPr lang="zh-CN" altLang="en-US" sz="1800" kern="1200">
            <a:latin typeface="方正姚体" panose="02010601030101010101" pitchFamily="2" charset="-122"/>
            <a:ea typeface="方正姚体" panose="02010601030101010101" pitchFamily="2" charset="-122"/>
          </a:endParaRPr>
        </a:p>
      </dsp:txBody>
      <dsp:txXfrm>
        <a:off x="308403" y="202440"/>
        <a:ext cx="5985134" cy="405140"/>
      </dsp:txXfrm>
    </dsp:sp>
    <dsp:sp modelId="{105224E6-EB40-4055-BA8E-AE0F8E9E1D64}">
      <dsp:nvSpPr>
        <dsp:cNvPr id="0" name=""/>
        <dsp:cNvSpPr/>
      </dsp:nvSpPr>
      <dsp:spPr>
        <a:xfrm>
          <a:off x="55190" y="151798"/>
          <a:ext cx="506425" cy="5064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1F3B56-C777-4D32-8704-174998B1079A}">
      <dsp:nvSpPr>
        <dsp:cNvPr id="0" name=""/>
        <dsp:cNvSpPr/>
      </dsp:nvSpPr>
      <dsp:spPr>
        <a:xfrm>
          <a:off x="598715" y="809957"/>
          <a:ext cx="5694822" cy="4051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58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0" i="0" kern="1200" baseline="0" dirty="0">
              <a:latin typeface="方正姚体" panose="02010601030101010101" pitchFamily="2" charset="-122"/>
              <a:ea typeface="方正姚体" panose="02010601030101010101" pitchFamily="2" charset="-122"/>
            </a:rPr>
            <a:t>圣方济各生平</a:t>
          </a:r>
          <a:endParaRPr lang="zh-CN" altLang="en-US" sz="1800" kern="1200" dirty="0">
            <a:latin typeface="方正姚体" panose="02010601030101010101" pitchFamily="2" charset="-122"/>
            <a:ea typeface="方正姚体" panose="02010601030101010101" pitchFamily="2" charset="-122"/>
          </a:endParaRPr>
        </a:p>
      </dsp:txBody>
      <dsp:txXfrm>
        <a:off x="598715" y="809957"/>
        <a:ext cx="5694822" cy="405140"/>
      </dsp:txXfrm>
    </dsp:sp>
    <dsp:sp modelId="{9797C6A6-A3DF-47ED-8A45-3E9F53BDF8A9}">
      <dsp:nvSpPr>
        <dsp:cNvPr id="0" name=""/>
        <dsp:cNvSpPr/>
      </dsp:nvSpPr>
      <dsp:spPr>
        <a:xfrm>
          <a:off x="345502" y="759314"/>
          <a:ext cx="506425" cy="5064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73404-D07A-4A03-8EFD-29B8EC4FE61A}">
      <dsp:nvSpPr>
        <dsp:cNvPr id="0" name=""/>
        <dsp:cNvSpPr/>
      </dsp:nvSpPr>
      <dsp:spPr>
        <a:xfrm>
          <a:off x="687818" y="1417473"/>
          <a:ext cx="5605720" cy="4051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58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0" i="0" kern="1200" baseline="0">
              <a:latin typeface="方正姚体" panose="02010601030101010101" pitchFamily="2" charset="-122"/>
              <a:ea typeface="方正姚体" panose="02010601030101010101" pitchFamily="2" charset="-122"/>
            </a:rPr>
            <a:t>设立宗旨</a:t>
          </a:r>
          <a:endParaRPr lang="zh-CN" altLang="en-US" sz="1800" kern="1200">
            <a:latin typeface="方正姚体" panose="02010601030101010101" pitchFamily="2" charset="-122"/>
            <a:ea typeface="方正姚体" panose="02010601030101010101" pitchFamily="2" charset="-122"/>
          </a:endParaRPr>
        </a:p>
      </dsp:txBody>
      <dsp:txXfrm>
        <a:off x="687818" y="1417473"/>
        <a:ext cx="5605720" cy="405140"/>
      </dsp:txXfrm>
    </dsp:sp>
    <dsp:sp modelId="{A536C025-7754-4FF6-8475-D0C2A0D767AF}">
      <dsp:nvSpPr>
        <dsp:cNvPr id="0" name=""/>
        <dsp:cNvSpPr/>
      </dsp:nvSpPr>
      <dsp:spPr>
        <a:xfrm>
          <a:off x="434605" y="1366831"/>
          <a:ext cx="506425" cy="5064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8ED6DF-032B-4556-9C8F-1B2E67E92AD7}">
      <dsp:nvSpPr>
        <dsp:cNvPr id="0" name=""/>
        <dsp:cNvSpPr/>
      </dsp:nvSpPr>
      <dsp:spPr>
        <a:xfrm>
          <a:off x="598715" y="2024990"/>
          <a:ext cx="5694822" cy="4051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58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0" i="0" kern="1200" baseline="0">
              <a:latin typeface="方正姚体" panose="02010601030101010101" pitchFamily="2" charset="-122"/>
              <a:ea typeface="方正姚体" panose="02010601030101010101" pitchFamily="2" charset="-122"/>
            </a:rPr>
            <a:t>纪念活动</a:t>
          </a:r>
          <a:endParaRPr lang="zh-CN" altLang="en-US" sz="1800" kern="1200">
            <a:latin typeface="方正姚体" panose="02010601030101010101" pitchFamily="2" charset="-122"/>
            <a:ea typeface="方正姚体" panose="02010601030101010101" pitchFamily="2" charset="-122"/>
          </a:endParaRPr>
        </a:p>
      </dsp:txBody>
      <dsp:txXfrm>
        <a:off x="598715" y="2024990"/>
        <a:ext cx="5694822" cy="405140"/>
      </dsp:txXfrm>
    </dsp:sp>
    <dsp:sp modelId="{06E8EB8F-A801-4E6C-A63B-E89F7621F3D8}">
      <dsp:nvSpPr>
        <dsp:cNvPr id="0" name=""/>
        <dsp:cNvSpPr/>
      </dsp:nvSpPr>
      <dsp:spPr>
        <a:xfrm>
          <a:off x="345502" y="1974347"/>
          <a:ext cx="506425" cy="5064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3D7B5-8F2D-42BC-8C02-D99FE11F99D2}">
      <dsp:nvSpPr>
        <dsp:cNvPr id="0" name=""/>
        <dsp:cNvSpPr/>
      </dsp:nvSpPr>
      <dsp:spPr>
        <a:xfrm>
          <a:off x="282009" y="2632506"/>
          <a:ext cx="5985134" cy="4051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58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0" i="0" kern="1200" baseline="0" dirty="0">
              <a:latin typeface="方正姚体" panose="02010601030101010101" pitchFamily="2" charset="-122"/>
              <a:ea typeface="方正姚体" panose="02010601030101010101" pitchFamily="2" charset="-122"/>
            </a:rPr>
            <a:t>动物是我们最好的朋友</a:t>
          </a:r>
          <a:endParaRPr lang="zh-CN" altLang="en-US" sz="1800" kern="1200" dirty="0">
            <a:latin typeface="方正姚体" panose="02010601030101010101" pitchFamily="2" charset="-122"/>
            <a:ea typeface="方正姚体" panose="02010601030101010101" pitchFamily="2" charset="-122"/>
          </a:endParaRPr>
        </a:p>
      </dsp:txBody>
      <dsp:txXfrm>
        <a:off x="282009" y="2632506"/>
        <a:ext cx="5985134" cy="405140"/>
      </dsp:txXfrm>
    </dsp:sp>
    <dsp:sp modelId="{A9C3E610-D96B-46F2-BDDF-A8BEC4CF5E39}">
      <dsp:nvSpPr>
        <dsp:cNvPr id="0" name=""/>
        <dsp:cNvSpPr/>
      </dsp:nvSpPr>
      <dsp:spPr>
        <a:xfrm>
          <a:off x="55190" y="2581864"/>
          <a:ext cx="506425" cy="5064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A56A5-7234-4BD8-A256-AB2ED71A6EAE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037FF-B2BF-4D49-BF0F-816AF3F3B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653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9834-A82F-4443-827C-0AD36D876D39}" type="datetime1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D868-EA35-411D-95A9-897C89385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21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世界动物日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3BEC1-6801-C708-1B3E-9E6C39A19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000" y="273844"/>
            <a:ext cx="6336000" cy="99417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A3E518-3B22-5DCC-28F7-5AB26415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503D-F872-4CBC-BAEA-86DF79E53D5E}" type="datetime1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F9C5C0-33B9-D494-999A-B510CD1D1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39D7EE-25C8-EFD6-7D4A-EF13C8B5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D868-EA35-411D-95A9-897C89385DA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05C93C5-81DC-CE3D-314C-8967F508A0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29402" cy="5143500"/>
          </a:xfrm>
          <a:prstGeom prst="rect">
            <a:avLst/>
          </a:prstGeom>
        </p:spPr>
      </p:pic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C63F01F-3B1B-F3AB-BDAA-B5D0A7B84F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08000" y="1619249"/>
            <a:ext cx="6336000" cy="3240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  <a:endParaRPr lang="en-US" altLang="zh-CN" dirty="0"/>
          </a:p>
          <a:p>
            <a:pPr lvl="2"/>
            <a:endParaRPr lang="zh-CN" altLang="en-US" dirty="0"/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16029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世界动物日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3BEC1-6801-C708-1B3E-9E6C39A19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000" y="273844"/>
            <a:ext cx="6336000" cy="99417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A3E518-3B22-5DCC-28F7-5AB26415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360C-0C8F-4F84-9574-803833DE591D}" type="datetime1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F9C5C0-33B9-D494-999A-B510CD1D1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39D7EE-25C8-EFD6-7D4A-EF13C8B5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D868-EA35-411D-95A9-897C89385DA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05C93C5-81DC-CE3D-314C-8967F508A0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29402" cy="5143500"/>
          </a:xfrm>
          <a:prstGeom prst="rect">
            <a:avLst/>
          </a:prstGeom>
        </p:spPr>
      </p:pic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C63F01F-3B1B-F3AB-BDAA-B5D0A7B84F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08000" y="1629656"/>
            <a:ext cx="3600000" cy="3240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  <a:endParaRPr lang="en-US" altLang="zh-CN" dirty="0"/>
          </a:p>
          <a:p>
            <a:pPr lvl="2"/>
            <a:endParaRPr lang="zh-CN" altLang="en-US" dirty="0"/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1A143841-C7F3-978D-4C17-6674EB5F1F4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52000" y="1629656"/>
            <a:ext cx="2592000" cy="3240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06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endParaRPr lang="zh-CN" altLang="en-US" dirty="0"/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3FE86-8984-4036-853E-B9F2E44AC57E}" type="datetime1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8D868-EA35-411D-95A9-897C89385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96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 cap="none" spc="0">
          <a:ln w="10160">
            <a:solidFill>
              <a:schemeClr val="accent5"/>
            </a:solidFill>
            <a:prstDash val="solid"/>
          </a:ln>
          <a:solidFill>
            <a:srgbClr val="FFFFFF"/>
          </a:solidFill>
          <a:effectLst>
            <a:outerShdw blurRad="38100" dist="22860" dir="5400000" algn="tl" rotWithShape="0">
              <a:srgbClr val="000000">
                <a:alpha val="30000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accent1"/>
          </a:solidFill>
          <a:latin typeface="方正姚体" panose="02010601030101010101" pitchFamily="2" charset="-122"/>
          <a:ea typeface="方正姚体" panose="02010601030101010101" pitchFamily="2" charset="-122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800" kern="1200">
          <a:solidFill>
            <a:schemeClr val="accent1"/>
          </a:solidFill>
          <a:latin typeface="方正姚体" panose="02010601030101010101" pitchFamily="2" charset="-122"/>
          <a:ea typeface="方正姚体" panose="02010601030101010101" pitchFamily="2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accent1"/>
          </a:solidFill>
          <a:latin typeface="方正姚体" panose="02010601030101010101" pitchFamily="2" charset="-122"/>
          <a:ea typeface="方正姚体" panose="02010601030101010101" pitchFamily="2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accent1"/>
          </a:solidFill>
          <a:latin typeface="方正姚体" panose="02010601030101010101" pitchFamily="2" charset="-122"/>
          <a:ea typeface="方正姚体" panose="02010601030101010101" pitchFamily="2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accent1"/>
          </a:solidFill>
          <a:latin typeface="方正姚体" panose="02010601030101010101" pitchFamily="2" charset="-122"/>
          <a:ea typeface="方正姚体" panose="02010601030101010101" pitchFamily="2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wmv"/><Relationship Id="rId1" Type="http://schemas.microsoft.com/office/2007/relationships/media" Target="../media/media2.wmv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D31ED-8AB3-4FA9-E8D8-32C045CFA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/>
          <a:lstStyle/>
          <a:p>
            <a:r>
              <a:rPr lang="zh-CN" altLang="en-US" dirty="0"/>
              <a:t>圣方济各与世界动物日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B8909CF-6F16-F6B7-40D6-711211A54A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背景音乐">
            <a:hlinkClick r:id="" action="ppaction://media"/>
            <a:extLst>
              <a:ext uri="{FF2B5EF4-FFF2-40B4-BE49-F238E27FC236}">
                <a16:creationId xmlns:a16="http://schemas.microsoft.com/office/drawing/2014/main" id="{1C34092D-9730-D327-A037-562786A9AFF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424241" y="301307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11224"/>
      </p:ext>
    </p:extLst>
  </p:cSld>
  <p:clrMapOvr>
    <a:masterClrMapping/>
  </p:clrMapOvr>
  <p:transition spd="slow" advTm="10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6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7971C-4516-7DEA-A135-9251F9B0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000" y="273844"/>
            <a:ext cx="6336000" cy="994172"/>
          </a:xfrm>
        </p:spPr>
        <p:txBody>
          <a:bodyPr/>
          <a:lstStyle/>
          <a:p>
            <a:r>
              <a:rPr lang="zh-CN" altLang="en-US" dirty="0"/>
              <a:t>内容一览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71C12E-F677-26ED-6628-529A7D1E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3E18D868-EA35-411D-95A9-897C89385DAF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E3DA876-B0BD-066A-FF9D-998122E9C31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61127093"/>
              </p:ext>
            </p:extLst>
          </p:nvPr>
        </p:nvGraphicFramePr>
        <p:xfrm>
          <a:off x="2808288" y="1619250"/>
          <a:ext cx="6335712" cy="3240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4588183"/>
      </p:ext>
    </p:extLst>
  </p:cSld>
  <p:clrMapOvr>
    <a:masterClrMapping/>
  </p:clrMapOvr>
  <p:transition spd="slow" advTm="10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03713-5986-4EB2-79B6-6CAC7768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000" y="273844"/>
            <a:ext cx="6336000" cy="994172"/>
          </a:xfrm>
        </p:spPr>
        <p:txBody>
          <a:bodyPr/>
          <a:lstStyle/>
          <a:p>
            <a:r>
              <a:rPr lang="zh-CN" altLang="en-US" dirty="0"/>
              <a:t>节日起源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20C32977-BEB3-C46A-F9E5-38CF20D2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3E18D868-EA35-411D-95A9-897C89385DAF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7A93A7-58F5-49E8-FE01-7740171CE2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08000" y="1629656"/>
            <a:ext cx="3600000" cy="32400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“世界动物日” </a:t>
            </a:r>
            <a:r>
              <a:rPr lang="en-US" altLang="zh-CN" dirty="0"/>
              <a:t>(World Animal Day) </a:t>
            </a:r>
            <a:r>
              <a:rPr lang="zh-CN" altLang="en-US" dirty="0"/>
              <a:t>源自</a:t>
            </a:r>
            <a:r>
              <a:rPr lang="en-US" altLang="zh-CN" dirty="0"/>
              <a:t>13</a:t>
            </a:r>
            <a:r>
              <a:rPr lang="zh-CN" altLang="en-US" dirty="0"/>
              <a:t>世纪意大利修道士圣</a:t>
            </a:r>
            <a:r>
              <a:rPr lang="en-US" altLang="zh-CN" dirty="0"/>
              <a:t>·</a:t>
            </a:r>
            <a:r>
              <a:rPr lang="zh-CN" altLang="en-US" dirty="0"/>
              <a:t>方济各的倡议。他长期生活在阿西西岛上的森林中，热爱动物并和动物们建立了“兄弟姐妹”般的关系。他要求村民们在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4</a:t>
            </a:r>
            <a:r>
              <a:rPr lang="zh-CN" altLang="en-US" dirty="0"/>
              <a:t>日这天“向献爱心给人类的动物们致谢”。弗朗西斯为人类与动物建立正常文明的关系做出了榜样。后人为了纪念他，就把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4</a:t>
            </a:r>
            <a:r>
              <a:rPr lang="zh-CN" altLang="en-US" dirty="0"/>
              <a:t>日定为“世界动物日”，并自</a:t>
            </a:r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20</a:t>
            </a:r>
            <a:r>
              <a:rPr lang="zh-CN" altLang="en-US" dirty="0"/>
              <a:t>年代开始，每年的这一天，在世界各地举办各种形式的纪念活动。 </a:t>
            </a: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4140044C-F4B2-AD89-CBA6-ED516E8D08D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542821" y="327025"/>
            <a:ext cx="22098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58938"/>
      </p:ext>
    </p:extLst>
  </p:cSld>
  <p:clrMapOvr>
    <a:masterClrMapping/>
  </p:clrMapOvr>
  <p:transition spd="slow" advTm="10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2C93-6B4F-3B1F-F719-7EC65D57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000" y="273844"/>
            <a:ext cx="6336000" cy="994172"/>
          </a:xfrm>
        </p:spPr>
        <p:txBody>
          <a:bodyPr/>
          <a:lstStyle/>
          <a:p>
            <a:r>
              <a:rPr lang="zh-CN" altLang="en-US" dirty="0"/>
              <a:t>圣方济各生平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1F1DA22F-9515-ED0A-5027-BFDF0EB5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3E18D868-EA35-411D-95A9-897C89385DAF}" type="slidenum">
              <a:rPr lang="zh-CN" altLang="en-US" smtClean="0"/>
              <a:pPr/>
              <a:t>4</a:t>
            </a:fld>
            <a:endParaRPr lang="zh-CN" altLang="en-US"/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3A379178-BAE8-F98C-CB69-CB0359F42D5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07732997"/>
              </p:ext>
            </p:extLst>
          </p:nvPr>
        </p:nvGraphicFramePr>
        <p:xfrm>
          <a:off x="2808288" y="1619250"/>
          <a:ext cx="6335712" cy="3240088"/>
        </p:xfrm>
        <a:graphic>
          <a:graphicData uri="http://schemas.openxmlformats.org/drawingml/2006/table">
            <a:tbl>
              <a:tblPr>
                <a:blipFill>
                  <a:blip r:embed="rId2"/>
                  <a:stretch>
                    <a:fillRect/>
                  </a:stretch>
                </a:blipFill>
                <a:tableStyleId>{5C22544A-7EE6-4342-B048-85BDC9FD1C3A}</a:tableStyleId>
              </a:tblPr>
              <a:tblGrid>
                <a:gridCol w="3005199">
                  <a:extLst>
                    <a:ext uri="{9D8B030D-6E8A-4147-A177-3AD203B41FA5}">
                      <a16:colId xmlns:a16="http://schemas.microsoft.com/office/drawing/2014/main" val="3893852693"/>
                    </a:ext>
                  </a:extLst>
                </a:gridCol>
                <a:gridCol w="3005199">
                  <a:extLst>
                    <a:ext uri="{9D8B030D-6E8A-4147-A177-3AD203B41FA5}">
                      <a16:colId xmlns:a16="http://schemas.microsoft.com/office/drawing/2014/main" val="103063014"/>
                    </a:ext>
                  </a:extLst>
                </a:gridCol>
              </a:tblGrid>
              <a:tr h="450056"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中文名</a:t>
                      </a:r>
                      <a:endParaRPr lang="zh-CN" sz="1800" b="1" kern="100">
                        <a:solidFill>
                          <a:schemeClr val="bg1"/>
                        </a:solidFill>
                        <a:effectLst/>
                        <a:latin typeface="方正姚体" panose="02010601030101010101" pitchFamily="2" charset="-122"/>
                        <a:ea typeface="方正姚体" panose="02010601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圣•方济各•迪•阿西西 </a:t>
                      </a:r>
                      <a:endParaRPr lang="zh-CN" sz="1800" b="1" kern="100">
                        <a:solidFill>
                          <a:schemeClr val="bg1"/>
                        </a:solidFill>
                        <a:effectLst/>
                        <a:latin typeface="方正姚体" panose="02010601030101010101" pitchFamily="2" charset="-122"/>
                        <a:ea typeface="方正姚体" panose="02010601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682112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外文名</a:t>
                      </a:r>
                      <a:endParaRPr lang="zh-CN" sz="1800" b="1" kern="100" dirty="0">
                        <a:solidFill>
                          <a:schemeClr val="bg1"/>
                        </a:solidFill>
                        <a:effectLst/>
                        <a:latin typeface="方正姚体" panose="02010601030101010101" pitchFamily="2" charset="-122"/>
                        <a:ea typeface="方正姚体" panose="02010601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San Francesco di Assisi </a:t>
                      </a:r>
                      <a:endParaRPr lang="zh-CN" sz="1800" b="1" kern="100">
                        <a:solidFill>
                          <a:schemeClr val="bg1"/>
                        </a:solidFill>
                        <a:effectLst/>
                        <a:latin typeface="方正姚体" panose="02010601030101010101" pitchFamily="2" charset="-122"/>
                        <a:ea typeface="方正姚体" panose="02010601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6955091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国籍</a:t>
                      </a:r>
                      <a:endParaRPr lang="zh-CN" sz="1800" b="1" kern="100">
                        <a:solidFill>
                          <a:schemeClr val="bg1"/>
                        </a:solidFill>
                        <a:effectLst/>
                        <a:latin typeface="方正姚体" panose="02010601030101010101" pitchFamily="2" charset="-122"/>
                        <a:ea typeface="方正姚体" panose="02010601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意大利</a:t>
                      </a:r>
                      <a:endParaRPr lang="zh-CN" sz="1800" b="1" kern="100">
                        <a:solidFill>
                          <a:schemeClr val="bg1"/>
                        </a:solidFill>
                        <a:effectLst/>
                        <a:latin typeface="方正姚体" panose="02010601030101010101" pitchFamily="2" charset="-122"/>
                        <a:ea typeface="方正姚体" panose="02010601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640930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出生地</a:t>
                      </a:r>
                      <a:endParaRPr lang="zh-CN" sz="1800" b="1" kern="100">
                        <a:solidFill>
                          <a:schemeClr val="bg1"/>
                        </a:solidFill>
                        <a:effectLst/>
                        <a:latin typeface="方正姚体" panose="02010601030101010101" pitchFamily="2" charset="-122"/>
                        <a:ea typeface="方正姚体" panose="02010601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亚西西</a:t>
                      </a:r>
                      <a:endParaRPr lang="zh-CN" sz="1800" b="1" kern="100">
                        <a:solidFill>
                          <a:schemeClr val="bg1"/>
                        </a:solidFill>
                        <a:effectLst/>
                        <a:latin typeface="方正姚体" panose="02010601030101010101" pitchFamily="2" charset="-122"/>
                        <a:ea typeface="方正姚体" panose="02010601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8287692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出生日期</a:t>
                      </a:r>
                      <a:endParaRPr lang="zh-CN" sz="1800" b="1" kern="100">
                        <a:solidFill>
                          <a:schemeClr val="bg1"/>
                        </a:solidFill>
                        <a:effectLst/>
                        <a:latin typeface="方正姚体" panose="02010601030101010101" pitchFamily="2" charset="-122"/>
                        <a:ea typeface="方正姚体" panose="02010601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公元</a:t>
                      </a: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1182</a:t>
                      </a: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年 </a:t>
                      </a:r>
                      <a:endParaRPr lang="zh-CN" sz="1800" b="1" kern="100">
                        <a:solidFill>
                          <a:schemeClr val="bg1"/>
                        </a:solidFill>
                        <a:effectLst/>
                        <a:latin typeface="方正姚体" panose="02010601030101010101" pitchFamily="2" charset="-122"/>
                        <a:ea typeface="方正姚体" panose="02010601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11668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逝世日期</a:t>
                      </a:r>
                      <a:endParaRPr lang="zh-CN" sz="1800" b="1" kern="100">
                        <a:solidFill>
                          <a:schemeClr val="bg1"/>
                        </a:solidFill>
                        <a:effectLst/>
                        <a:latin typeface="方正姚体" panose="02010601030101010101" pitchFamily="2" charset="-122"/>
                        <a:ea typeface="方正姚体" panose="02010601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公元</a:t>
                      </a: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1226</a:t>
                      </a: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年</a:t>
                      </a: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10</a:t>
                      </a: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月</a:t>
                      </a: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3</a:t>
                      </a: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日 </a:t>
                      </a:r>
                      <a:endParaRPr lang="zh-CN" sz="1800" b="1" kern="100">
                        <a:solidFill>
                          <a:schemeClr val="bg1"/>
                        </a:solidFill>
                        <a:effectLst/>
                        <a:latin typeface="方正姚体" panose="02010601030101010101" pitchFamily="2" charset="-122"/>
                        <a:ea typeface="方正姚体" panose="02010601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478050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信仰</a:t>
                      </a:r>
                      <a:endParaRPr lang="zh-CN" sz="1800" b="1" kern="100">
                        <a:solidFill>
                          <a:schemeClr val="bg1"/>
                        </a:solidFill>
                        <a:effectLst/>
                        <a:latin typeface="方正姚体" panose="02010601030101010101" pitchFamily="2" charset="-122"/>
                        <a:ea typeface="方正姚体" panose="02010601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天主教 </a:t>
                      </a:r>
                      <a:endParaRPr lang="zh-CN" sz="1800" b="1" kern="100">
                        <a:solidFill>
                          <a:schemeClr val="bg1"/>
                        </a:solidFill>
                        <a:effectLst/>
                        <a:latin typeface="方正姚体" panose="02010601030101010101" pitchFamily="2" charset="-122"/>
                        <a:ea typeface="方正姚体" panose="02010601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505324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主要成就</a:t>
                      </a:r>
                      <a:endParaRPr lang="zh-CN" sz="1800" b="1" kern="100">
                        <a:solidFill>
                          <a:schemeClr val="bg1"/>
                        </a:solidFill>
                        <a:effectLst/>
                        <a:latin typeface="方正姚体" panose="02010601030101010101" pitchFamily="2" charset="-122"/>
                        <a:ea typeface="方正姚体" panose="02010601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方济各会和方济女修会的创始人</a:t>
                      </a:r>
                      <a:endParaRPr lang="zh-CN" sz="1800" b="1" kern="100" dirty="0">
                        <a:solidFill>
                          <a:schemeClr val="bg1"/>
                        </a:solidFill>
                        <a:effectLst/>
                        <a:latin typeface="方正姚体" panose="02010601030101010101" pitchFamily="2" charset="-122"/>
                        <a:ea typeface="方正姚体" panose="02010601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890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418121"/>
      </p:ext>
    </p:extLst>
  </p:cSld>
  <p:clrMapOvr>
    <a:masterClrMapping/>
  </p:clrMapOvr>
  <p:transition spd="slow" advTm="10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F93BF-A93D-A84C-9521-0D385E80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000" y="273844"/>
            <a:ext cx="6336000" cy="994172"/>
          </a:xfrm>
        </p:spPr>
        <p:txBody>
          <a:bodyPr/>
          <a:lstStyle/>
          <a:p>
            <a:r>
              <a:rPr lang="zh-CN" altLang="en-US"/>
              <a:t>设立宗旨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D7E30-691E-DE49-638D-6E45F977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3E18D868-EA35-411D-95A9-897C89385DAF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98DE4A-F27A-98EF-06A4-7617A72DC0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08000" y="1619249"/>
            <a:ext cx="6336000" cy="3240000"/>
          </a:xfrm>
        </p:spPr>
        <p:txBody>
          <a:bodyPr/>
          <a:lstStyle/>
          <a:p>
            <a:r>
              <a:rPr lang="zh-CN" altLang="en-US"/>
              <a:t>生态学家的最初目的是希望借此唤起世人关注濒危生物，慢慢才发展为关怀所有动物。</a:t>
            </a:r>
          </a:p>
          <a:p>
            <a:r>
              <a:rPr lang="zh-CN" altLang="en-US"/>
              <a:t>“世界动物日”的对象是全人类，特别是关心动物人士。</a:t>
            </a:r>
          </a:p>
          <a:p>
            <a:r>
              <a:rPr lang="zh-CN" altLang="en-US"/>
              <a:t>庆祝“世界动物日”的宗旨在于宣传饲养伴侣动物所带来的乐趣，让公众意识到动物对人类社会所做的贡献，同时促使各个动物保护组织齐心协力，推动人们以负责任的态度饲养伴侣动物。</a:t>
            </a:r>
          </a:p>
        </p:txBody>
      </p:sp>
    </p:spTree>
    <p:extLst>
      <p:ext uri="{BB962C8B-B14F-4D97-AF65-F5344CB8AC3E}">
        <p14:creationId xmlns:p14="http://schemas.microsoft.com/office/powerpoint/2010/main" val="1749555220"/>
      </p:ext>
    </p:extLst>
  </p:cSld>
  <p:clrMapOvr>
    <a:masterClrMapping/>
  </p:clrMapOvr>
  <p:transition spd="slow" advTm="10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4684E-C02A-8EAE-45E4-8E44169A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000" y="273844"/>
            <a:ext cx="6336000" cy="994172"/>
          </a:xfrm>
        </p:spPr>
        <p:txBody>
          <a:bodyPr/>
          <a:lstStyle/>
          <a:p>
            <a:r>
              <a:rPr lang="zh-CN" altLang="en-US"/>
              <a:t>纪念活动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9D0222-7200-916E-3221-1538B955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3E18D868-EA35-411D-95A9-897C89385DAF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384B30-3E38-024E-8C64-D2FC08B5B2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08000" y="1619249"/>
            <a:ext cx="6336000" cy="3240000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每年并有超过</a:t>
            </a:r>
            <a:r>
              <a:rPr lang="en-US" altLang="zh-CN"/>
              <a:t>85</a:t>
            </a:r>
            <a:r>
              <a:rPr lang="zh-CN" altLang="en-US"/>
              <a:t>个国家的动保团体与动保人士一同在</a:t>
            </a:r>
            <a:r>
              <a:rPr lang="en-US" altLang="zh-CN"/>
              <a:t>9</a:t>
            </a:r>
            <a:r>
              <a:rPr lang="zh-CN" altLang="en-US"/>
              <a:t>月</a:t>
            </a:r>
            <a:r>
              <a:rPr lang="en-US" altLang="zh-CN"/>
              <a:t>/10</a:t>
            </a:r>
            <a:r>
              <a:rPr lang="zh-CN" altLang="en-US"/>
              <a:t>月份举办活动，目的就是为了感谢动物们为人类所付出的代价以及呼吁大家 </a:t>
            </a:r>
            <a:r>
              <a:rPr lang="en-US" altLang="zh-CN"/>
              <a:t>"</a:t>
            </a:r>
            <a:r>
              <a:rPr lang="zh-CN" altLang="en-US"/>
              <a:t>动物是我们最好的朋友</a:t>
            </a:r>
            <a:r>
              <a:rPr lang="en-US" altLang="zh-CN"/>
              <a:t>"</a:t>
            </a:r>
            <a:r>
              <a:rPr lang="zh-CN" altLang="en-US"/>
              <a:t>。</a:t>
            </a:r>
          </a:p>
          <a:p>
            <a:r>
              <a:rPr lang="zh-CN" altLang="en-US"/>
              <a:t>在“世界动物日”那天，流浪在罗马街头的狗会暂时免遭城市管理部门的追捕，并可享受到由屠宰商提供的免费肉骨头。中国自上世纪</a:t>
            </a:r>
            <a:r>
              <a:rPr lang="en-US" altLang="zh-CN"/>
              <a:t>90</a:t>
            </a:r>
            <a:r>
              <a:rPr lang="zh-CN" altLang="en-US"/>
              <a:t>年代，开始正视世界动物日的存在，并组织有关的活动来纪念这一天。中国北京有爱护动物协会、小动物保护协会等多家民间公益性质的团体，它们每年都会纪念世界动物日。</a:t>
            </a:r>
          </a:p>
        </p:txBody>
      </p:sp>
    </p:spTree>
    <p:extLst>
      <p:ext uri="{BB962C8B-B14F-4D97-AF65-F5344CB8AC3E}">
        <p14:creationId xmlns:p14="http://schemas.microsoft.com/office/powerpoint/2010/main" val="666120599"/>
      </p:ext>
    </p:extLst>
  </p:cSld>
  <p:clrMapOvr>
    <a:masterClrMapping/>
  </p:clrMapOvr>
  <p:transition spd="slow" advTm="10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4309B-D1F3-AEC5-BF52-F719CEF8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000" y="273844"/>
            <a:ext cx="6336000" cy="994172"/>
          </a:xfrm>
        </p:spPr>
        <p:txBody>
          <a:bodyPr/>
          <a:lstStyle/>
          <a:p>
            <a:r>
              <a:rPr lang="zh-CN" altLang="en-US"/>
              <a:t>动物是我们最好的朋友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ED4F940-6D11-AEC8-0653-F84D6CBA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3E18D868-EA35-411D-95A9-897C89385DAF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7" name="动物相册">
            <a:hlinkClick r:id="" action="ppaction://media"/>
            <a:extLst>
              <a:ext uri="{FF2B5EF4-FFF2-40B4-BE49-F238E27FC236}">
                <a16:creationId xmlns:a16="http://schemas.microsoft.com/office/drawing/2014/main" id="{2B0D7D91-7F58-2BE0-6FBB-F40855EF84D6}"/>
              </a:ext>
            </a:extLst>
          </p:cNvPr>
          <p:cNvPicPr>
            <a:picLocks noGrp="1" noChangeAspect="1"/>
          </p:cNvPicPr>
          <p:nvPr>
            <p:ph sz="quarter" idx="13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53168" y="1619250"/>
            <a:ext cx="6245952" cy="3240088"/>
          </a:xfrm>
        </p:spPr>
      </p:pic>
    </p:spTree>
    <p:extLst>
      <p:ext uri="{BB962C8B-B14F-4D97-AF65-F5344CB8AC3E}">
        <p14:creationId xmlns:p14="http://schemas.microsoft.com/office/powerpoint/2010/main" val="4252315788"/>
      </p:ext>
    </p:extLst>
  </p:cSld>
  <p:clrMapOvr>
    <a:masterClrMapping/>
  </p:clrMapOvr>
  <p:transition spd="slow" advTm="50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2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世界动物日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68</TotalTime>
  <Words>427</Words>
  <Application>Microsoft Office PowerPoint</Application>
  <PresentationFormat>全屏显示(16:9)</PresentationFormat>
  <Paragraphs>40</Paragraphs>
  <Slides>7</Slides>
  <Notes>0</Notes>
  <HiddenSlides>0</HiddenSlides>
  <MMClips>2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方正姚体</vt:lpstr>
      <vt:lpstr>微软雅黑</vt:lpstr>
      <vt:lpstr>Arial</vt:lpstr>
      <vt:lpstr>Calibri</vt:lpstr>
      <vt:lpstr>世界动物日</vt:lpstr>
      <vt:lpstr>圣方济各与世界动物日</vt:lpstr>
      <vt:lpstr>内容一览</vt:lpstr>
      <vt:lpstr>节日起源</vt:lpstr>
      <vt:lpstr>圣方济各生平</vt:lpstr>
      <vt:lpstr>设立宗旨</vt:lpstr>
      <vt:lpstr>纪念活动</vt:lpstr>
      <vt:lpstr>动物是我们最好的朋友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</dc:creator>
  <cp:lastModifiedBy>yu li</cp:lastModifiedBy>
  <cp:revision>14</cp:revision>
  <dcterms:created xsi:type="dcterms:W3CDTF">2020-09-01T09:55:07Z</dcterms:created>
  <dcterms:modified xsi:type="dcterms:W3CDTF">2023-09-17T06:10:53Z</dcterms:modified>
</cp:coreProperties>
</file>