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7" r:id="rId3"/>
    <p:sldId id="264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明升" initials="王明升" lastIdx="1" clrIdx="0">
    <p:extLst>
      <p:ext uri="{19B8F6BF-5375-455C-9EA6-DF929625EA0E}">
        <p15:presenceInfo xmlns:p15="http://schemas.microsoft.com/office/powerpoint/2012/main" userId="4194d6a116332d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3504" autoAdjust="0"/>
  </p:normalViewPr>
  <p:slideViewPr>
    <p:cSldViewPr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0988" y="1122363"/>
            <a:ext cx="11178988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0988" y="3747246"/>
            <a:ext cx="11178988" cy="1510553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10988" y="3621564"/>
            <a:ext cx="11178988" cy="17627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5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954" y="851646"/>
            <a:ext cx="4252072" cy="12057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7" y="851647"/>
            <a:ext cx="6488859" cy="50094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9954" y="2057400"/>
            <a:ext cx="425207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490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918" y="833718"/>
            <a:ext cx="4243107" cy="12236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833719"/>
            <a:ext cx="6172200" cy="5027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8918" y="2057400"/>
            <a:ext cx="42431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323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024" y="879946"/>
            <a:ext cx="11171816" cy="96917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0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58400" y="842682"/>
            <a:ext cx="1474694" cy="525331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842681"/>
            <a:ext cx="9085729" cy="525331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08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74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版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" y="1940720"/>
            <a:ext cx="11155680" cy="515610"/>
          </a:xfrm>
          <a:ln>
            <a:noFill/>
          </a:ln>
        </p:spPr>
        <p:txBody>
          <a:bodyPr>
            <a:noAutofit/>
          </a:bodyPr>
          <a:lstStyle>
            <a:lvl1pPr>
              <a:defRPr sz="28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656218" y="2691579"/>
            <a:ext cx="2474259" cy="3173506"/>
            <a:chOff x="708212" y="2608729"/>
            <a:chExt cx="2474259" cy="3173506"/>
          </a:xfrm>
        </p:grpSpPr>
        <p:sp>
          <p:nvSpPr>
            <p:cNvPr id="6" name="文本框 5"/>
            <p:cNvSpPr txBox="1"/>
            <p:nvPr/>
          </p:nvSpPr>
          <p:spPr>
            <a:xfrm>
              <a:off x="806822" y="2691579"/>
              <a:ext cx="23128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DB99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版块</a:t>
              </a:r>
              <a:r>
                <a:rPr lang="en-US" altLang="zh-CN" sz="2000" b="1" dirty="0" smtClean="0">
                  <a:solidFill>
                    <a:srgbClr val="3DB99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01</a:t>
              </a:r>
              <a:endParaRPr lang="zh-CN" altLang="en-US" sz="2000" b="1" dirty="0">
                <a:solidFill>
                  <a:srgbClr val="3DB99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06822" y="3174539"/>
              <a:ext cx="2312895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版块</a:t>
              </a:r>
              <a:r>
                <a:rPr lang="en-US" altLang="zh-CN" sz="1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01</a:t>
              </a: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08212" y="2608729"/>
              <a:ext cx="2474259" cy="3173506"/>
            </a:xfrm>
            <a:prstGeom prst="rect">
              <a:avLst/>
            </a:prstGeom>
            <a:noFill/>
            <a:ln w="19050">
              <a:solidFill>
                <a:srgbClr val="3DB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469940" y="2691579"/>
            <a:ext cx="2474259" cy="3173506"/>
            <a:chOff x="708212" y="2608729"/>
            <a:chExt cx="2474259" cy="3173506"/>
          </a:xfrm>
        </p:grpSpPr>
        <p:sp>
          <p:nvSpPr>
            <p:cNvPr id="29" name="文本框 28"/>
            <p:cNvSpPr txBox="1"/>
            <p:nvPr/>
          </p:nvSpPr>
          <p:spPr>
            <a:xfrm>
              <a:off x="806822" y="2691579"/>
              <a:ext cx="23128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DB99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版块</a:t>
              </a:r>
              <a:r>
                <a:rPr lang="en-US" altLang="zh-CN" sz="2000" b="1" dirty="0" smtClean="0">
                  <a:solidFill>
                    <a:srgbClr val="3DB99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01</a:t>
              </a:r>
              <a:endParaRPr lang="zh-CN" altLang="en-US" sz="2000" b="1" dirty="0">
                <a:solidFill>
                  <a:srgbClr val="3DB99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06822" y="3174539"/>
              <a:ext cx="2312895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版块</a:t>
              </a:r>
              <a:r>
                <a:rPr lang="en-US" altLang="zh-CN" sz="1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01</a:t>
              </a: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08212" y="2608729"/>
              <a:ext cx="2474259" cy="3173506"/>
            </a:xfrm>
            <a:prstGeom prst="rect">
              <a:avLst/>
            </a:prstGeom>
            <a:noFill/>
            <a:ln w="19050">
              <a:solidFill>
                <a:srgbClr val="3DB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83662" y="2691579"/>
            <a:ext cx="2474259" cy="3173506"/>
            <a:chOff x="708212" y="2608729"/>
            <a:chExt cx="2474259" cy="3173506"/>
          </a:xfrm>
        </p:grpSpPr>
        <p:sp>
          <p:nvSpPr>
            <p:cNvPr id="33" name="文本框 32"/>
            <p:cNvSpPr txBox="1"/>
            <p:nvPr/>
          </p:nvSpPr>
          <p:spPr>
            <a:xfrm>
              <a:off x="806822" y="2691579"/>
              <a:ext cx="23128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DB99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版块</a:t>
              </a:r>
              <a:r>
                <a:rPr lang="en-US" altLang="zh-CN" sz="2000" b="1" dirty="0" smtClean="0">
                  <a:solidFill>
                    <a:srgbClr val="3DB99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01</a:t>
              </a:r>
              <a:endParaRPr lang="zh-CN" altLang="en-US" sz="2000" b="1" dirty="0">
                <a:solidFill>
                  <a:srgbClr val="3DB99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6822" y="3174539"/>
              <a:ext cx="2312895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版块</a:t>
              </a:r>
              <a:r>
                <a:rPr lang="en-US" altLang="zh-CN" sz="1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01</a:t>
              </a: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08212" y="2608729"/>
              <a:ext cx="2474259" cy="3173506"/>
            </a:xfrm>
            <a:prstGeom prst="rect">
              <a:avLst/>
            </a:prstGeom>
            <a:noFill/>
            <a:ln w="19050">
              <a:solidFill>
                <a:srgbClr val="3DB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097385" y="2691579"/>
            <a:ext cx="2572869" cy="3173506"/>
            <a:chOff x="546848" y="2661376"/>
            <a:chExt cx="2572869" cy="3173506"/>
          </a:xfrm>
        </p:grpSpPr>
        <p:sp>
          <p:nvSpPr>
            <p:cNvPr id="37" name="文本框 36"/>
            <p:cNvSpPr txBox="1"/>
            <p:nvPr/>
          </p:nvSpPr>
          <p:spPr>
            <a:xfrm>
              <a:off x="806822" y="2691579"/>
              <a:ext cx="231289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3DB99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版块</a:t>
              </a:r>
              <a:r>
                <a:rPr lang="en-US" altLang="zh-CN" sz="2000" b="1" dirty="0" smtClean="0">
                  <a:solidFill>
                    <a:srgbClr val="3DB99F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01</a:t>
              </a:r>
              <a:endParaRPr lang="zh-CN" altLang="en-US" sz="2000" b="1" dirty="0">
                <a:solidFill>
                  <a:srgbClr val="3DB99F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06822" y="3174539"/>
              <a:ext cx="2312895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版块</a:t>
              </a:r>
              <a:r>
                <a:rPr lang="en-US" altLang="zh-CN" sz="18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01</a:t>
              </a: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endPara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46848" y="2661376"/>
              <a:ext cx="2474259" cy="3173506"/>
            </a:xfrm>
            <a:prstGeom prst="rect">
              <a:avLst/>
            </a:prstGeom>
            <a:noFill/>
            <a:ln w="19050">
              <a:solidFill>
                <a:srgbClr val="3DB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296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真题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   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rot="19254134">
            <a:off x="-29417" y="792168"/>
            <a:ext cx="1184804" cy="313764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真题案例</a:t>
            </a:r>
            <a:endParaRPr lang="zh-CN" altLang="en-US" sz="1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05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954" y="1326777"/>
            <a:ext cx="11170022" cy="286870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9954" y="4410635"/>
            <a:ext cx="11170021" cy="167901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711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" y="879946"/>
            <a:ext cx="11153887" cy="96917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8160" y="1849119"/>
            <a:ext cx="5501640" cy="432784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49119"/>
            <a:ext cx="5501640" cy="432784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29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988" y="815787"/>
            <a:ext cx="11161059" cy="104887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988" y="1954305"/>
            <a:ext cx="5486587" cy="5507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988" y="2505075"/>
            <a:ext cx="54865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99" y="1954305"/>
            <a:ext cx="5499848" cy="5507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49984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70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953" y="879946"/>
            <a:ext cx="11153887" cy="96917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044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3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2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3040" y="720000"/>
            <a:ext cx="11805920" cy="5537365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8750" prst="cross"/>
            <a:bevelB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39" b="94286" l="7731" r="89776">
                        <a14:foregroundMark x1="30175" y1="20260" x2="34913" y2="24156"/>
                        <a14:foregroundMark x1="34165" y1="16623" x2="34165" y2="29610"/>
                        <a14:foregroundMark x1="36908" y1="29610" x2="53367" y2="29870"/>
                        <a14:foregroundMark x1="45636" y1="35584" x2="71072" y2="10649"/>
                        <a14:foregroundMark x1="69576" y1="37403" x2="74065" y2="59481"/>
                        <a14:foregroundMark x1="70823" y1="62338" x2="43641" y2="83377"/>
                        <a14:foregroundMark x1="18953" y1="35844" x2="19701" y2="62338"/>
                        <a14:foregroundMark x1="20948" y1="65714" x2="41646" y2="78182"/>
                        <a14:foregroundMark x1="59601" y1="17143" x2="62843" y2="251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49923" cy="720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8160" y="879946"/>
            <a:ext cx="11155680" cy="9691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8160" y="1940719"/>
            <a:ext cx="11155680" cy="41146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8159" y="6337610"/>
            <a:ext cx="6535783" cy="400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关注公众号：兴知教育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班主任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2227275758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60640" y="6337770"/>
            <a:ext cx="401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遇见兴知，遇见更好的自己！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61958" y="159945"/>
            <a:ext cx="5668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全国计算机等级考试 二级</a:t>
            </a:r>
            <a:r>
              <a:rPr lang="en-US" altLang="zh-CN" sz="2000" b="1" dirty="0" smtClean="0">
                <a:solidFill>
                  <a:srgbClr val="00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 Office</a:t>
            </a:r>
            <a:r>
              <a:rPr lang="zh-CN" altLang="en-US" sz="2000" b="1" dirty="0" smtClean="0">
                <a:solidFill>
                  <a:srgbClr val="00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培训</a:t>
            </a:r>
            <a:endParaRPr lang="zh-CN" altLang="en-US" sz="2000" b="1" dirty="0">
              <a:solidFill>
                <a:srgbClr val="0099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884" b="95851" l="5159" r="89683">
                        <a14:foregroundMark x1="42857" y1="20332" x2="42857" y2="35685"/>
                        <a14:foregroundMark x1="46429" y1="34025" x2="54762" y2="34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9444" y="0"/>
            <a:ext cx="75255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0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rgbClr val="0099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&#39029;&#30473;&#39029;&#33050;&#35762;&#35299;.doc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二级</a:t>
            </a:r>
            <a:r>
              <a:rPr lang="en-US" altLang="zh-CN" b="1" dirty="0" smtClean="0"/>
              <a:t>MS Office</a:t>
            </a:r>
            <a:r>
              <a:rPr lang="zh-CN" altLang="en-US" b="1" dirty="0" smtClean="0"/>
              <a:t>必考考点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邮件合并</a:t>
            </a:r>
            <a:endParaRPr lang="zh-CN" altLang="en-US" b="1" dirty="0">
              <a:hlinkClick r:id="rId2" action="ppaction://hlinkfile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27862" y="3931920"/>
            <a:ext cx="4271555" cy="161979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兴知教育</a:t>
            </a:r>
            <a:r>
              <a:rPr lang="en-US" altLang="zh-CN" dirty="0" smtClean="0"/>
              <a:t>·</a:t>
            </a:r>
            <a:r>
              <a:rPr lang="zh-CN" altLang="en-US" dirty="0" smtClean="0"/>
              <a:t>橙啦考研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主讲老师：</a:t>
            </a:r>
            <a:r>
              <a:rPr lang="zh-CN" altLang="en-US" dirty="0"/>
              <a:t>升哥</a:t>
            </a:r>
          </a:p>
        </p:txBody>
      </p:sp>
    </p:spTree>
    <p:extLst>
      <p:ext uri="{BB962C8B-B14F-4D97-AF65-F5344CB8AC3E}">
        <p14:creationId xmlns:p14="http://schemas.microsoft.com/office/powerpoint/2010/main" val="34064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邮件合并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、选择合并的类型：普通文档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标签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信函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、插入数据源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、筛选数据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、插入规则（如果</a:t>
            </a:r>
            <a:r>
              <a:rPr lang="en-US" altLang="zh-CN" dirty="0"/>
              <a:t>…</a:t>
            </a:r>
            <a:r>
              <a:rPr lang="zh-CN" altLang="en-US" dirty="0" smtClean="0"/>
              <a:t>那么</a:t>
            </a:r>
            <a:r>
              <a:rPr lang="en-US" altLang="zh-CN" dirty="0"/>
              <a:t>…</a:t>
            </a:r>
            <a:r>
              <a:rPr lang="zh-CN" altLang="en-US" dirty="0" smtClean="0"/>
              <a:t>否则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、插入合并域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、编辑域代码：小数位保留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电话号码格式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图片域代码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、导出邮件合并文档</a:t>
            </a:r>
          </a:p>
        </p:txBody>
      </p:sp>
    </p:spTree>
    <p:extLst>
      <p:ext uri="{BB962C8B-B14F-4D97-AF65-F5344CB8AC3E}">
        <p14:creationId xmlns:p14="http://schemas.microsoft.com/office/powerpoint/2010/main" val="15685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域代码快捷键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13" y="2276872"/>
            <a:ext cx="8397174" cy="2677542"/>
          </a:xfrm>
        </p:spPr>
      </p:pic>
    </p:spTree>
    <p:extLst>
      <p:ext uri="{BB962C8B-B14F-4D97-AF65-F5344CB8AC3E}">
        <p14:creationId xmlns:p14="http://schemas.microsoft.com/office/powerpoint/2010/main" val="16536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" y="1940719"/>
            <a:ext cx="11410488" cy="411464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保留一位小数</a:t>
            </a:r>
            <a:r>
              <a:rPr lang="en-US" altLang="zh-CN" sz="2400" dirty="0" smtClean="0"/>
              <a:t>		\#0.0					w27</a:t>
            </a:r>
          </a:p>
          <a:p>
            <a:r>
              <a:rPr lang="zh-CN" altLang="en-US" sz="2400" dirty="0" smtClean="0"/>
              <a:t>保留两位小数</a:t>
            </a:r>
            <a:r>
              <a:rPr lang="en-US" altLang="zh-CN" sz="2400" dirty="0" smtClean="0"/>
              <a:t>		\#0.00				W20</a:t>
            </a:r>
          </a:p>
          <a:p>
            <a:r>
              <a:rPr lang="zh-CN" altLang="en-US" sz="2400" dirty="0" smtClean="0"/>
              <a:t>图片</a:t>
            </a:r>
            <a:r>
              <a:rPr lang="zh-CN" altLang="en-US" sz="2400" dirty="0"/>
              <a:t>域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			</a:t>
            </a:r>
            <a:r>
              <a:rPr lang="en-US" altLang="zh-CN" sz="2400" dirty="0" err="1" smtClean="0"/>
              <a:t>IncludePicture</a:t>
            </a:r>
            <a:r>
              <a:rPr lang="en-US" altLang="zh-CN" sz="2400" dirty="0" smtClean="0"/>
              <a:t>			W35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W37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W24</a:t>
            </a:r>
          </a:p>
          <a:p>
            <a:r>
              <a:rPr lang="zh-CN" altLang="en-US" sz="2400" dirty="0"/>
              <a:t>电话号码格式</a:t>
            </a:r>
            <a:r>
              <a:rPr lang="en-US" altLang="zh-CN" sz="2400" dirty="0"/>
              <a:t>		\#</a:t>
            </a:r>
            <a:r>
              <a:rPr lang="en-US" altLang="zh-CN" sz="2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000’-’0000’-’0000		w34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06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邮件合并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altLang="zh-CN" smtClean="0"/>
              <a:t>30</a:t>
            </a:r>
            <a:endParaRPr lang="en-US" altLang="zh-CN" dirty="0" smtClean="0"/>
          </a:p>
          <a:p>
            <a:r>
              <a:rPr lang="en-US" altLang="zh-CN" smtClean="0">
                <a:solidFill>
                  <a:srgbClr val="FF0000"/>
                </a:solidFill>
              </a:rPr>
              <a:t>W34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727" y="0"/>
            <a:ext cx="5310534" cy="68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保留小数位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保留一位小数位</a:t>
            </a:r>
            <a:r>
              <a:rPr lang="en-US" altLang="zh-CN" sz="2400" dirty="0" smtClean="0"/>
              <a:t>	</a:t>
            </a:r>
            <a:r>
              <a:rPr lang="en-US" altLang="zh-CN" sz="2400" smtClean="0"/>
              <a:t>	</a:t>
            </a:r>
            <a:r>
              <a:rPr lang="en-US" altLang="zh-CN" sz="2400"/>
              <a:t>w27      </a:t>
            </a:r>
            <a:r>
              <a:rPr lang="en-US" altLang="zh-CN" sz="2400" smtClean="0"/>
              <a:t>  </a:t>
            </a:r>
            <a:r>
              <a:rPr lang="en-US" altLang="zh-CN" sz="2400"/>
              <a:t>\#</a:t>
            </a:r>
            <a:r>
              <a:rPr lang="en-US" altLang="zh-CN" sz="2400" smtClean="0"/>
              <a:t>0.0</a:t>
            </a:r>
            <a:endParaRPr lang="en-US" altLang="zh-CN" sz="2400" dirty="0" smtClean="0"/>
          </a:p>
          <a:p>
            <a:r>
              <a:rPr lang="zh-CN" altLang="en-US" sz="2400" dirty="0" smtClean="0"/>
              <a:t>保留两位小数位</a:t>
            </a:r>
            <a:r>
              <a:rPr lang="en-US" altLang="zh-CN" sz="2400" dirty="0" smtClean="0"/>
              <a:t>	</a:t>
            </a:r>
            <a:r>
              <a:rPr lang="en-US" altLang="zh-CN" sz="2400" smtClean="0"/>
              <a:t>	</a:t>
            </a:r>
            <a:r>
              <a:rPr lang="en-US" altLang="zh-CN" sz="2400" smtClean="0">
                <a:solidFill>
                  <a:srgbClr val="FF0000"/>
                </a:solidFill>
              </a:rPr>
              <a:t>W20        </a:t>
            </a:r>
            <a:r>
              <a:rPr lang="en-US" altLang="zh-CN" sz="2400" smtClean="0"/>
              <a:t>\#</a:t>
            </a:r>
            <a:r>
              <a:rPr lang="en-US" altLang="zh-CN" sz="2400"/>
              <a:t>0.00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图片域代码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W24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W35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W37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3978"/>
            <a:ext cx="5276850" cy="38774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2420888"/>
            <a:ext cx="52768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29兴知教育新模板06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9兴知教育新模板0621" id="{7BB23E1C-2DA0-4EE9-993B-F711041C775A}" vid="{13EB13D7-DC0A-48C1-BA97-764661B24A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229兴知教育新模板0621</Template>
  <TotalTime>1412</TotalTime>
  <Words>111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Yu Gothic UI Semibold</vt:lpstr>
      <vt:lpstr>等线</vt:lpstr>
      <vt:lpstr>宋体</vt:lpstr>
      <vt:lpstr>微软雅黑</vt:lpstr>
      <vt:lpstr>幼圆</vt:lpstr>
      <vt:lpstr>Arial</vt:lpstr>
      <vt:lpstr>229兴知教育新模板0621</vt:lpstr>
      <vt:lpstr>二级MS Office必考考点 邮件合并</vt:lpstr>
      <vt:lpstr>邮件合并</vt:lpstr>
      <vt:lpstr>域代码快捷键</vt:lpstr>
      <vt:lpstr>域代码</vt:lpstr>
      <vt:lpstr>邮件合并 标签</vt:lpstr>
      <vt:lpstr>保留小数位</vt:lpstr>
      <vt:lpstr>图片域代码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PPT界面认识</dc:title>
  <dc:creator>王明升</dc:creator>
  <cp:lastModifiedBy>Sheng</cp:lastModifiedBy>
  <cp:revision>75</cp:revision>
  <dcterms:created xsi:type="dcterms:W3CDTF">2021-03-19T09:49:18Z</dcterms:created>
  <dcterms:modified xsi:type="dcterms:W3CDTF">2023-02-27T01:03:28Z</dcterms:modified>
</cp:coreProperties>
</file>