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964B43F-D93A-EB9B-6BD4-69DAF0F4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167"/>
            <a:ext cx="12192000" cy="385166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230046" y="2784635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F7C0597-4728-3F81-3171-580B719878F0}"/>
              </a:ext>
            </a:extLst>
          </p:cNvPr>
          <p:cNvSpPr/>
          <p:nvPr/>
        </p:nvSpPr>
        <p:spPr>
          <a:xfrm>
            <a:off x="6711023" y="2784634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5</cp:revision>
  <dcterms:created xsi:type="dcterms:W3CDTF">2024-01-30T10:45:03Z</dcterms:created>
  <dcterms:modified xsi:type="dcterms:W3CDTF">2024-07-29T12:39:51Z</dcterms:modified>
</cp:coreProperties>
</file>