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CADB7153-7FAB-76FB-152F-2F1231FE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51" y="443325"/>
            <a:ext cx="6399289" cy="597134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2790282" y="1319903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6095995" y="1319902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E12BD4-8065-E755-31D0-9B457AEAB520}"/>
              </a:ext>
            </a:extLst>
          </p:cNvPr>
          <p:cNvSpPr/>
          <p:nvPr/>
        </p:nvSpPr>
        <p:spPr>
          <a:xfrm>
            <a:off x="2684214" y="452243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04F9E8F-59A4-4AF4-B31B-3CA054785D1C}"/>
              </a:ext>
            </a:extLst>
          </p:cNvPr>
          <p:cNvSpPr/>
          <p:nvPr/>
        </p:nvSpPr>
        <p:spPr>
          <a:xfrm>
            <a:off x="5989927" y="4522435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Ingo Koglin</cp:lastModifiedBy>
  <cp:revision>1</cp:revision>
  <dcterms:created xsi:type="dcterms:W3CDTF">2024-01-30T10:45:03Z</dcterms:created>
  <dcterms:modified xsi:type="dcterms:W3CDTF">2024-01-30T11:44:46Z</dcterms:modified>
</cp:coreProperties>
</file>