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DACA863-3314-541E-1AAD-5D563012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812"/>
            <a:ext cx="12192000" cy="245437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717479" y="2973703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6018600" y="2593821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8</cp:revision>
  <dcterms:created xsi:type="dcterms:W3CDTF">2024-01-30T10:45:03Z</dcterms:created>
  <dcterms:modified xsi:type="dcterms:W3CDTF">2024-06-27T10:47:09Z</dcterms:modified>
</cp:coreProperties>
</file>