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1B6556-D6E5-8C90-39F4-5C9705B7C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814"/>
            <a:ext cx="12192000" cy="144037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30046" y="3075057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2CF3AD-FF33-08AF-12E6-2A987637B4BD}"/>
              </a:ext>
            </a:extLst>
          </p:cNvPr>
          <p:cNvSpPr/>
          <p:nvPr/>
        </p:nvSpPr>
        <p:spPr>
          <a:xfrm>
            <a:off x="6913669" y="3182633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8</cp:revision>
  <dcterms:created xsi:type="dcterms:W3CDTF">2024-01-30T10:45:03Z</dcterms:created>
  <dcterms:modified xsi:type="dcterms:W3CDTF">2024-07-29T12:57:42Z</dcterms:modified>
</cp:coreProperties>
</file>