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B7ED763-5ADD-5D96-D42D-21836713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138"/>
            <a:ext cx="12192000" cy="3575723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369856" y="292116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060290" y="292116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14</cp:revision>
  <dcterms:created xsi:type="dcterms:W3CDTF">2024-01-30T10:45:03Z</dcterms:created>
  <dcterms:modified xsi:type="dcterms:W3CDTF">2024-07-19T09:19:35Z</dcterms:modified>
</cp:coreProperties>
</file>