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102F220-051C-34F5-DBB6-2115133D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954"/>
            <a:ext cx="12192000" cy="493609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523445" y="2471562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9A03D1-59FA-E8F1-5FFE-89569E5C7D7F}"/>
              </a:ext>
            </a:extLst>
          </p:cNvPr>
          <p:cNvSpPr/>
          <p:nvPr/>
        </p:nvSpPr>
        <p:spPr>
          <a:xfrm>
            <a:off x="7631752" y="2737318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8</cp:revision>
  <dcterms:created xsi:type="dcterms:W3CDTF">2024-01-30T10:45:03Z</dcterms:created>
  <dcterms:modified xsi:type="dcterms:W3CDTF">2024-07-22T11:30:18Z</dcterms:modified>
</cp:coreProperties>
</file>