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BB6AFF4-B2B0-B204-F093-204DBD06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812"/>
            <a:ext cx="12192000" cy="593837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405731" y="216817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052118" y="460547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9A03D1-59FA-E8F1-5FFE-89569E5C7D7F}"/>
              </a:ext>
            </a:extLst>
          </p:cNvPr>
          <p:cNvSpPr/>
          <p:nvPr/>
        </p:nvSpPr>
        <p:spPr>
          <a:xfrm>
            <a:off x="6703763" y="123686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9</cp:revision>
  <dcterms:created xsi:type="dcterms:W3CDTF">2024-01-30T10:45:03Z</dcterms:created>
  <dcterms:modified xsi:type="dcterms:W3CDTF">2024-07-23T11:53:41Z</dcterms:modified>
</cp:coreProperties>
</file>