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C5398-C6ED-9A23-054E-C2C8B493B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16333D-E313-C5C2-366D-95DF062A5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178D2-44FE-EB3A-EAE1-3C2DF145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9E28F4-98B9-1571-D659-BEAE88CF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E4C2BD-EB55-C3F3-1B13-851EF496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59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09CE6-A22A-ACF1-46EB-2D147C34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0B04A1-E605-DA61-7DF6-7469D71D3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969A99-E196-C1F6-035D-AB1C36C5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E2CF-6F0F-D5B7-B7E1-3AB4C5C5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B5D11C-241D-9598-43BC-AD4FA0D4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14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23890F-55A7-B3FD-CA78-BEACB3895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CA7477-0734-5972-8077-91E6C0AC9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3D5977-094C-A3A6-CA8E-CEB42A58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DCB16B-A95A-1CF3-676B-EEDE121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9516F-73C6-47B2-7C47-76B5B61D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65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C96FA-AF46-97B2-2521-D6624C3F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F34661-3D02-5C44-770F-0031E266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88EAA9-B590-C390-338F-ED6B9974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438EA1-01DF-9660-03B7-4C5D0822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78EB18-9886-DAA1-EA28-6459A071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46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B937E-A54C-18B6-E0F6-AB482562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349922-E7BF-53AA-2B63-39DDA209B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0DFA7E-A40F-1C5F-8901-0BB0D752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D68193-E960-26E7-A89A-24C095EA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C68B2C-4E31-8D06-5539-6CBD773D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35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1A786-535A-E967-9935-39E89133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FD5341-DCA1-D578-2505-C04D2689A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C73D62-BDAC-0B55-2B96-8CF60AA4F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D4A43C-F928-83F8-8770-D8B93EE6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96BF5A-71D8-821D-D4F7-A9A50EE2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A025B2-D4E4-0847-70DC-1D1F977E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64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8F99C-B7FA-CDEA-E7E6-77831B15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928049-DE7F-34A4-C109-8B742B8A8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C9B89E-055B-2D65-F470-E1A2452CE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6D2DFA-6ACE-E054-D9F5-DBFE4EE38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A5F2AD-3AF1-C081-D1F6-293C56CA7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48F81D-538F-0D30-C4AB-0B71AFAF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C56051-9586-8F0A-C483-CD6F5B64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A8B719-0495-4228-2FE8-651B6422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93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A1D68-0341-CAB3-A873-17092E61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C3B328-CE1E-35F4-784A-3899AB8B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C50D05-E3B9-656C-77FE-62B57C66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BFEAD6-F528-8A69-B878-7EDAD003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76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6476D3-8C20-B6B8-BA15-7D32CE85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83427D-6F47-6D05-6F75-C51EF6A7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5B1976-4FAB-8B8B-C026-93DDCE2D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26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F20DD-E50C-3DEC-709E-1FB8C4E1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86976-249D-B519-99C0-23BB1FB6E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7CE1A7-E6C4-D4AF-91F8-4A7FC7BD3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E3B926-EEC3-C40E-ED33-7570967C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045FF5-EA23-451F-A0D8-1D30D806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9319F3-FEC5-B02A-F394-AD6B1CC1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73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C5C1B-EE17-57EF-F89D-663854A3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97D9B3-66FE-177D-676D-F27E00E80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4565A8-E614-FF2D-637D-3C5B46236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E5E788-6EDF-5E30-8691-38898382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31A876-30D4-1953-1F34-1167C54D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7468A-4268-ED99-8CC1-506B7996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74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F59CB5-9ED9-035D-FFC7-3CDC75AF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93A7C4-9D6F-2CB1-F9B1-16F9C898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ABE52-E3C8-F6B1-932F-8293D1A47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F5CBC-48B6-4287-A5E9-3C9272B842DC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2AD4D5-E44A-5982-3A87-CDAD99114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9C9C3C-A782-C976-1055-05698ACF7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6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FA919AD-5190-F462-369D-F1E274300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404812"/>
            <a:ext cx="9210675" cy="6048375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221E7838-0D50-84EF-36DB-E9E24E1D9ABC}"/>
              </a:ext>
            </a:extLst>
          </p:cNvPr>
          <p:cNvSpPr/>
          <p:nvPr/>
        </p:nvSpPr>
        <p:spPr>
          <a:xfrm>
            <a:off x="7052118" y="4605471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89A03D1-59FA-E8F1-5FFE-89569E5C7D7F}"/>
              </a:ext>
            </a:extLst>
          </p:cNvPr>
          <p:cNvSpPr/>
          <p:nvPr/>
        </p:nvSpPr>
        <p:spPr>
          <a:xfrm>
            <a:off x="6460482" y="1744697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9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SICK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Ingo Koglin</dc:creator>
  <cp:lastModifiedBy>Roy Gollub</cp:lastModifiedBy>
  <cp:revision>10</cp:revision>
  <dcterms:created xsi:type="dcterms:W3CDTF">2024-01-30T10:45:03Z</dcterms:created>
  <dcterms:modified xsi:type="dcterms:W3CDTF">2024-07-23T12:51:10Z</dcterms:modified>
</cp:coreProperties>
</file>