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12A5D3-697C-90DC-A187-43931EDE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578"/>
            <a:ext cx="12192000" cy="476284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424206" y="183192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B15C72-C9FD-43EA-97F1-58E316DA310C}"/>
              </a:ext>
            </a:extLst>
          </p:cNvPr>
          <p:cNvSpPr/>
          <p:nvPr/>
        </p:nvSpPr>
        <p:spPr>
          <a:xfrm>
            <a:off x="1444214" y="309325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15</cp:revision>
  <dcterms:created xsi:type="dcterms:W3CDTF">2024-01-30T10:45:03Z</dcterms:created>
  <dcterms:modified xsi:type="dcterms:W3CDTF">2024-06-27T10:55:26Z</dcterms:modified>
</cp:coreProperties>
</file>