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ADE5C1F-4C93-AD09-56ED-0669BD37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449"/>
            <a:ext cx="12192000" cy="301710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2039157" y="3232659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6594906" y="344017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B3F097E-29B2-5DF7-291B-9804E1F1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478"/>
            <a:ext cx="12192000" cy="383304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476CFA7-721A-E96F-F9F1-ADFCB86D541F}"/>
              </a:ext>
            </a:extLst>
          </p:cNvPr>
          <p:cNvSpPr/>
          <p:nvPr/>
        </p:nvSpPr>
        <p:spPr>
          <a:xfrm>
            <a:off x="1996580" y="312345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26B289-161E-EEDA-8E90-59E92B7D0188}"/>
              </a:ext>
            </a:extLst>
          </p:cNvPr>
          <p:cNvSpPr/>
          <p:nvPr/>
        </p:nvSpPr>
        <p:spPr>
          <a:xfrm>
            <a:off x="5714301" y="2982030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6AC2F99-CCEA-5C3C-C927-59A1BDFBDAED}"/>
              </a:ext>
            </a:extLst>
          </p:cNvPr>
          <p:cNvSpPr/>
          <p:nvPr/>
        </p:nvSpPr>
        <p:spPr>
          <a:xfrm>
            <a:off x="1311479" y="3755215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42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DC194DC0-C48E-560C-5D56-2AFA1DE70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179"/>
            <a:ext cx="12192000" cy="5257642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28E5AA7-E29B-E864-4B02-927172085BB2}"/>
              </a:ext>
            </a:extLst>
          </p:cNvPr>
          <p:cNvSpPr/>
          <p:nvPr/>
        </p:nvSpPr>
        <p:spPr>
          <a:xfrm>
            <a:off x="914400" y="237357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3D4B8EF-73A8-22C1-EDF0-D9DB6B71A8EB}"/>
              </a:ext>
            </a:extLst>
          </p:cNvPr>
          <p:cNvSpPr/>
          <p:nvPr/>
        </p:nvSpPr>
        <p:spPr>
          <a:xfrm>
            <a:off x="4404220" y="237357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133650D-0A26-FFA1-B017-927360D7AFAC}"/>
              </a:ext>
            </a:extLst>
          </p:cNvPr>
          <p:cNvSpPr/>
          <p:nvPr/>
        </p:nvSpPr>
        <p:spPr>
          <a:xfrm>
            <a:off x="8841996" y="263808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BC750A9-4353-061A-06FB-F19D638476AD}"/>
              </a:ext>
            </a:extLst>
          </p:cNvPr>
          <p:cNvSpPr/>
          <p:nvPr/>
        </p:nvSpPr>
        <p:spPr>
          <a:xfrm>
            <a:off x="201335" y="330161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E3DBFD-B8A6-4C47-CD05-193DA4656398}"/>
              </a:ext>
            </a:extLst>
          </p:cNvPr>
          <p:cNvSpPr/>
          <p:nvPr/>
        </p:nvSpPr>
        <p:spPr>
          <a:xfrm>
            <a:off x="914400" y="330161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EE32B3-00FA-875C-05CE-EBAE2A346F5B}"/>
              </a:ext>
            </a:extLst>
          </p:cNvPr>
          <p:cNvSpPr/>
          <p:nvPr/>
        </p:nvSpPr>
        <p:spPr>
          <a:xfrm>
            <a:off x="1627465" y="3281182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267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4F6280-57D7-9E77-4C69-9D6EC178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44"/>
            <a:ext cx="12192000" cy="397871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15BA5FD-6022-6BED-4F48-71E60823BE0A}"/>
              </a:ext>
            </a:extLst>
          </p:cNvPr>
          <p:cNvSpPr/>
          <p:nvPr/>
        </p:nvSpPr>
        <p:spPr>
          <a:xfrm>
            <a:off x="838323" y="3460375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A0A9329-350B-B24D-57CD-87344917D1B2}"/>
              </a:ext>
            </a:extLst>
          </p:cNvPr>
          <p:cNvSpPr/>
          <p:nvPr/>
        </p:nvSpPr>
        <p:spPr>
          <a:xfrm>
            <a:off x="5257924" y="3743216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77BD52-AEC9-2DB0-7390-E3330A0C26CE}"/>
              </a:ext>
            </a:extLst>
          </p:cNvPr>
          <p:cNvSpPr/>
          <p:nvPr/>
        </p:nvSpPr>
        <p:spPr>
          <a:xfrm>
            <a:off x="282512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3113D8-C8C6-F2B9-E77D-7FE8E14B74F4}"/>
              </a:ext>
            </a:extLst>
          </p:cNvPr>
          <p:cNvSpPr/>
          <p:nvPr/>
        </p:nvSpPr>
        <p:spPr>
          <a:xfrm>
            <a:off x="1121164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5DA773-C186-8169-673F-E6B99BE2C4B3}"/>
              </a:ext>
            </a:extLst>
          </p:cNvPr>
          <p:cNvSpPr/>
          <p:nvPr/>
        </p:nvSpPr>
        <p:spPr>
          <a:xfrm>
            <a:off x="1818395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109A7E-2B52-482B-ED24-349DFE2B2BBB}"/>
              </a:ext>
            </a:extLst>
          </p:cNvPr>
          <p:cNvSpPr/>
          <p:nvPr/>
        </p:nvSpPr>
        <p:spPr>
          <a:xfrm>
            <a:off x="2515626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6F87839-F3AE-421C-7F8A-83CBE72A99EA}"/>
              </a:ext>
            </a:extLst>
          </p:cNvPr>
          <p:cNvSpPr/>
          <p:nvPr/>
        </p:nvSpPr>
        <p:spPr>
          <a:xfrm>
            <a:off x="3212857" y="4182478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70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21</cp:revision>
  <dcterms:created xsi:type="dcterms:W3CDTF">2024-01-30T10:45:03Z</dcterms:created>
  <dcterms:modified xsi:type="dcterms:W3CDTF">2025-01-27T10:38:29Z</dcterms:modified>
</cp:coreProperties>
</file>