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3D423E3-EEAD-4415-37B1-9F581229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05"/>
            <a:ext cx="12192000" cy="668378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185212" y="1308027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1267581" y="4761560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4517A0C-D521-93F2-A944-26721D6BA727}"/>
              </a:ext>
            </a:extLst>
          </p:cNvPr>
          <p:cNvSpPr/>
          <p:nvPr/>
        </p:nvSpPr>
        <p:spPr>
          <a:xfrm>
            <a:off x="7576607" y="3140674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16</cp:revision>
  <dcterms:created xsi:type="dcterms:W3CDTF">2024-01-30T10:45:03Z</dcterms:created>
  <dcterms:modified xsi:type="dcterms:W3CDTF">2024-06-27T11:07:03Z</dcterms:modified>
</cp:coreProperties>
</file>