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74DF75E-8BD5-54FD-8D70-2CC38FB2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109"/>
            <a:ext cx="12192000" cy="474578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283454" y="3149534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7403507" y="2977233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17</cp:revision>
  <dcterms:created xsi:type="dcterms:W3CDTF">2024-01-30T10:45:03Z</dcterms:created>
  <dcterms:modified xsi:type="dcterms:W3CDTF">2024-06-27T10:58:22Z</dcterms:modified>
</cp:coreProperties>
</file>