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>
        <p:scale>
          <a:sx n="150" d="100"/>
          <a:sy n="150" d="100"/>
        </p:scale>
        <p:origin x="-804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01.02.2024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49E928B-3E00-44CC-F4E0-CC4A65B5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864" y="512358"/>
            <a:ext cx="7845085" cy="4336479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3125842" y="2032968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7C0597-4728-3F81-3171-580B719878F0}"/>
              </a:ext>
            </a:extLst>
          </p:cNvPr>
          <p:cNvSpPr/>
          <p:nvPr/>
        </p:nvSpPr>
        <p:spPr>
          <a:xfrm>
            <a:off x="6431555" y="203296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2</cp:revision>
  <dcterms:created xsi:type="dcterms:W3CDTF">2024-01-30T10:45:03Z</dcterms:created>
  <dcterms:modified xsi:type="dcterms:W3CDTF">2024-02-01T10:53:34Z</dcterms:modified>
</cp:coreProperties>
</file>