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A261BC-83AD-B441-F3E3-C06B6842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897"/>
            <a:ext cx="12192000" cy="4600205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457131" y="2808261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7177378" y="3114446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7</cp:revision>
  <dcterms:created xsi:type="dcterms:W3CDTF">2024-01-30T10:45:03Z</dcterms:created>
  <dcterms:modified xsi:type="dcterms:W3CDTF">2024-06-27T11:01:56Z</dcterms:modified>
</cp:coreProperties>
</file>