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D7C5391-7834-345E-9955-A98C4894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6700"/>
            <a:ext cx="12192000" cy="48446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1702141" y="2753138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1E7838-0D50-84EF-36DB-E9E24E1D9ABC}"/>
              </a:ext>
            </a:extLst>
          </p:cNvPr>
          <p:cNvSpPr/>
          <p:nvPr/>
        </p:nvSpPr>
        <p:spPr>
          <a:xfrm>
            <a:off x="7276879" y="1913695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8</cp:revision>
  <dcterms:created xsi:type="dcterms:W3CDTF">2024-01-30T10:45:03Z</dcterms:created>
  <dcterms:modified xsi:type="dcterms:W3CDTF">2024-06-27T11:02:44Z</dcterms:modified>
</cp:coreProperties>
</file>