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6EDCE-1D6C-B96F-FB5F-59FD3A0A4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130C3F-C641-37D7-5C27-CD2FDAA32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55005A-399D-AF1E-8907-C9623053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1E156F-4156-C928-F8EC-6EC73173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2D622-86E0-1F29-886B-A8107D88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13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D2595-207A-5ABF-7605-700595DF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F9827A-EE64-0A0B-58B3-A04FBA280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04BC3-2BFC-5B31-C802-F09C970A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2E868-2AA6-CF5D-09BE-050D958A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CC979B-DE91-147C-C110-2A19E670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43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61EEAA-6856-0558-860C-296EF5BB6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6650BC-0F5E-29CC-6D34-0D6DC4523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29901-FD63-26F5-EA11-E7D574A8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BE87D1-CBF7-FA1F-A7FE-093510D4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0B1133-B753-4EB1-ADC9-3EFD55E0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79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1FF35-16FF-8DF7-5C1E-80CC7DF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6A594-23CE-011B-3E96-C94A87E0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4DEA91-1D03-FA36-88E7-07B0F3E5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A5FB3D-AB44-95C0-9703-D062EA9D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BE40B8-219F-CDFD-8EE7-0B01BFA7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92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9BC22-1A91-1443-4FBD-AF987A2C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63563-7689-50C2-DBD0-B145EA5CE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9E2182-E794-C4DE-C7EF-C815EB60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F12716-EADE-E270-9A0E-8130C987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F7A60-4F2C-0697-3669-9C81C86C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0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B4CD6-AF6E-E180-1321-C60EDC6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385C5A-B1A1-536C-D8A6-CA848BF7C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36D539-711B-36D9-95D0-910798C99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FAD61D-B1C4-02F4-B315-C99C07E6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6E1108-4F30-79F4-6268-B55BBC85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457069-1045-CDEF-98A5-CCE9C173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93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96B3F-2FFE-0B35-D389-6663FC90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F4A851-51D2-DD33-0568-0EBA265AE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3E4B08-1F3E-DCDF-0218-B2136A755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328584-4168-05F0-AB54-4250C764D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2F56C6-F0FC-AD8A-3C82-1DD7BB5DE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39F47A-B69B-D13F-D41E-1E981DF8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167ABF-1C2B-5F5F-E155-E33D0A9E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6572EB-B7F4-DC4D-DD39-0B8ECBCF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34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7E6F7-0091-A1A9-5BF4-F1F584E7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C57B3E-D53D-C05C-8640-3FCED4C7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EB3AE8-E1A3-3D73-6BB0-CF7592F5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9C9BA1-5FF4-512E-6EDD-801C6552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75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B2047B-D0BD-2234-7A34-E017C312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C79140-10E3-0F97-D519-40BF27F7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ACC57C-7690-33DE-C080-C7E1E3E9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70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745FC-C9CA-E6A8-6A44-3EA5FC9F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E33D8B-538F-856F-1DCF-8A03D0F3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4AD4F7-D5B9-94B7-FD03-379F726D0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68C2D6-A7F5-EFC8-4270-0DBF5A8E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7776DB-A5EF-3FD7-FF7D-4186328A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98FF5C-926B-CEDD-2B08-C195A69D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00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210C2-346F-9001-8A0C-96E2B4AA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17B62D-A910-C811-AA3C-284CA031A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B51698-6F0C-A9A2-4C9F-1BBB1CF23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7D84CA-6704-E6C1-62B2-23112909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2BF917-CF42-4140-7347-A83BA1F4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91FD54-D7D2-6C88-94C1-A9140D3E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98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604B15-2680-D929-56CD-BA32546A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DD1257-57A3-095E-353E-42739B5C0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92371D-6CED-9372-E37A-90FEF099C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A25D-9DE8-4BB3-B81B-5F86581F15CE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62E302-E286-742F-55CA-5BF37B50A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250800-D1F1-8D24-145A-E7A6FAB7F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11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52D43A4-C3FD-993F-16E1-B65EF9BEE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74" y="209725"/>
            <a:ext cx="9758105" cy="624140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5DB2AF4-4A63-DE38-46C4-F0A6C7CFAACE}"/>
              </a:ext>
            </a:extLst>
          </p:cNvPr>
          <p:cNvSpPr/>
          <p:nvPr/>
        </p:nvSpPr>
        <p:spPr>
          <a:xfrm>
            <a:off x="3417572" y="910292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4191989-1E4B-15D6-66C0-38C656178E7D}"/>
              </a:ext>
            </a:extLst>
          </p:cNvPr>
          <p:cNvSpPr/>
          <p:nvPr/>
        </p:nvSpPr>
        <p:spPr>
          <a:xfrm>
            <a:off x="3417572" y="1885898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84EE84E-71EF-E716-2021-BD382CB05631}"/>
              </a:ext>
            </a:extLst>
          </p:cNvPr>
          <p:cNvSpPr/>
          <p:nvPr/>
        </p:nvSpPr>
        <p:spPr>
          <a:xfrm>
            <a:off x="3417572" y="4550302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4F0D386-014E-BCE8-4FBF-D40FEE4A436A}"/>
              </a:ext>
            </a:extLst>
          </p:cNvPr>
          <p:cNvSpPr/>
          <p:nvPr/>
        </p:nvSpPr>
        <p:spPr>
          <a:xfrm>
            <a:off x="4744430" y="6157214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905F328-9997-7EC0-9CD1-424054678B6A}"/>
              </a:ext>
            </a:extLst>
          </p:cNvPr>
          <p:cNvSpPr/>
          <p:nvPr/>
        </p:nvSpPr>
        <p:spPr>
          <a:xfrm>
            <a:off x="9979475" y="2091171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34C0B12-ED16-0646-2970-9277C8AFE86C}"/>
              </a:ext>
            </a:extLst>
          </p:cNvPr>
          <p:cNvSpPr/>
          <p:nvPr/>
        </p:nvSpPr>
        <p:spPr>
          <a:xfrm>
            <a:off x="5566552" y="3755558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620AC60-42FB-5CA6-B74F-102969F402F0}"/>
              </a:ext>
            </a:extLst>
          </p:cNvPr>
          <p:cNvSpPr/>
          <p:nvPr/>
        </p:nvSpPr>
        <p:spPr>
          <a:xfrm>
            <a:off x="4978580" y="2663863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2960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E05BD8C-C000-39D8-DEAD-811BFD8D3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1638300"/>
            <a:ext cx="5153025" cy="358140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58419D75-F48B-AE7F-3164-074EE089B9CA}"/>
              </a:ext>
            </a:extLst>
          </p:cNvPr>
          <p:cNvSpPr/>
          <p:nvPr/>
        </p:nvSpPr>
        <p:spPr>
          <a:xfrm>
            <a:off x="8569154" y="2296444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12FD11E-15A5-B769-BACE-81346D142E23}"/>
              </a:ext>
            </a:extLst>
          </p:cNvPr>
          <p:cNvSpPr/>
          <p:nvPr/>
        </p:nvSpPr>
        <p:spPr>
          <a:xfrm>
            <a:off x="8363881" y="3552799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123CFE-98EA-8920-DE4D-21285EC85964}"/>
              </a:ext>
            </a:extLst>
          </p:cNvPr>
          <p:cNvSpPr/>
          <p:nvPr/>
        </p:nvSpPr>
        <p:spPr>
          <a:xfrm>
            <a:off x="5890726" y="4809154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7021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8403CAA-5F5F-8BE6-93FB-465BF7A28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298" y="866688"/>
            <a:ext cx="5143500" cy="400050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5DB2AF4-4A63-DE38-46C4-F0A6C7CFAACE}"/>
              </a:ext>
            </a:extLst>
          </p:cNvPr>
          <p:cNvSpPr/>
          <p:nvPr/>
        </p:nvSpPr>
        <p:spPr>
          <a:xfrm>
            <a:off x="6806724" y="1885898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4191989-1E4B-15D6-66C0-38C656178E7D}"/>
              </a:ext>
            </a:extLst>
          </p:cNvPr>
          <p:cNvSpPr/>
          <p:nvPr/>
        </p:nvSpPr>
        <p:spPr>
          <a:xfrm>
            <a:off x="7679179" y="2801290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84EE84E-71EF-E716-2021-BD382CB05631}"/>
              </a:ext>
            </a:extLst>
          </p:cNvPr>
          <p:cNvSpPr/>
          <p:nvPr/>
        </p:nvSpPr>
        <p:spPr>
          <a:xfrm>
            <a:off x="4139025" y="3283564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2190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B149450-82B1-96DB-FC2B-4032A4677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203" y="1017602"/>
            <a:ext cx="5172075" cy="470535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5DB2AF4-4A63-DE38-46C4-F0A6C7CFAACE}"/>
              </a:ext>
            </a:extLst>
          </p:cNvPr>
          <p:cNvSpPr/>
          <p:nvPr/>
        </p:nvSpPr>
        <p:spPr>
          <a:xfrm>
            <a:off x="6870968" y="2070455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4191989-1E4B-15D6-66C0-38C656178E7D}"/>
              </a:ext>
            </a:extLst>
          </p:cNvPr>
          <p:cNvSpPr/>
          <p:nvPr/>
        </p:nvSpPr>
        <p:spPr>
          <a:xfrm>
            <a:off x="7469454" y="2893569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84EE84E-71EF-E716-2021-BD382CB05631}"/>
              </a:ext>
            </a:extLst>
          </p:cNvPr>
          <p:cNvSpPr/>
          <p:nvPr/>
        </p:nvSpPr>
        <p:spPr>
          <a:xfrm>
            <a:off x="4139025" y="3283564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E05FFC6-DA5C-FF10-9A3E-B438B8DA5824}"/>
              </a:ext>
            </a:extLst>
          </p:cNvPr>
          <p:cNvSpPr/>
          <p:nvPr/>
        </p:nvSpPr>
        <p:spPr>
          <a:xfrm>
            <a:off x="8111787" y="4793494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1630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Roy Gollub</dc:creator>
  <cp:lastModifiedBy>Roy Gollub</cp:lastModifiedBy>
  <cp:revision>4</cp:revision>
  <dcterms:created xsi:type="dcterms:W3CDTF">2024-03-15T10:09:21Z</dcterms:created>
  <dcterms:modified xsi:type="dcterms:W3CDTF">2024-04-25T11:50:51Z</dcterms:modified>
</cp:coreProperties>
</file>