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EDCE-1D6C-B96F-FB5F-59FD3A0A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30C3F-C641-37D7-5C27-CD2FDAA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5005A-399D-AF1E-8907-C962305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E156F-4156-C928-F8EC-6EC7317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22-86E0-1F29-886B-A8107D88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2595-207A-5ABF-7605-700595D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9827A-EE64-0A0B-58B3-A04FBA28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04BC3-2BFC-5B31-C802-F09C970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2E868-2AA6-CF5D-09BE-050D958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C979B-DE91-147C-C110-2A19E670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1EEAA-6856-0558-860C-296EF5BB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650BC-0F5E-29CC-6D34-0D6DC452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29901-FD63-26F5-EA11-E7D574A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E87D1-CBF7-FA1F-A7FE-093510D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B1133-B753-4EB1-ADC9-3EFD55E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1FF35-16FF-8DF7-5C1E-80CC7DF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6A594-23CE-011B-3E96-C94A87E0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DEA91-1D03-FA36-88E7-07B0F3E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5FB3D-AB44-95C0-9703-D062EA9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E40B8-219F-CDFD-8EE7-0B01BFA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9BC22-1A91-1443-4FBD-AF987A2C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63563-7689-50C2-DBD0-B145EA5C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2182-E794-C4DE-C7EF-C815EB6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2716-EADE-E270-9A0E-8130C98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F7A60-4F2C-0697-3669-9C81C86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B4CD6-AF6E-E180-1321-C60EDC6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5C5A-B1A1-536C-D8A6-CA848BF7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6D539-711B-36D9-95D0-910798C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AD61D-B1C4-02F4-B315-C99C07E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6E1108-4F30-79F4-6268-B55BBC8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57069-1045-CDEF-98A5-CCE9C173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6B3F-2FFE-0B35-D389-6663FC9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4A851-51D2-DD33-0568-0EBA265A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E4B08-1F3E-DCDF-0218-B2136A75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28584-4168-05F0-AB54-4250C764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F56C6-F0FC-AD8A-3C82-1DD7BB5DE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39F47A-B69B-D13F-D41E-1E981DF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167ABF-1C2B-5F5F-E155-E33D0A9E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72EB-B7F4-DC4D-DD39-0B8ECBC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E6F7-0091-A1A9-5BF4-F1F584E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57B3E-D53D-C05C-8640-3FCED4C7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EB3AE8-E1A3-3D73-6BB0-CF7592F5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C9BA1-5FF4-512E-6EDD-801C655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B2047B-D0BD-2234-7A34-E017C312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C79140-10E3-0F97-D519-40BF27F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CC57C-7690-33DE-C080-C7E1E3E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FC-C9CA-E6A8-6A44-3EA5FC9F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33D8B-538F-856F-1DCF-8A03D0F3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4AD4F7-D5B9-94B7-FD03-379F726D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68C2D6-A7F5-EFC8-4270-0DBF5A8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776DB-A5EF-3FD7-FF7D-4186328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8FF5C-926B-CEDD-2B08-C195A69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10C2-346F-9001-8A0C-96E2B4AA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7B62D-A910-C811-AA3C-284CA031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B51698-6F0C-A9A2-4C9F-1BBB1CF2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D84CA-6704-E6C1-62B2-2311290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2BF917-CF42-4140-7347-A83BA1F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1FD54-D7D2-6C88-94C1-A9140D3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604B15-2680-D929-56CD-BA32546A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D1257-57A3-095E-353E-42739B5C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2371D-6CED-9372-E37A-90FEF099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A25D-9DE8-4BB3-B81B-5F86581F15CE}" type="datetimeFigureOut">
              <a:rPr lang="de-DE" smtClean="0"/>
              <a:t>08.04.2024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2E302-E286-742F-55CA-5BF37B50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50800-D1F1-8D24-145A-E7A6FAB7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1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A60C415-4C1C-93F6-1980-4DD18206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4" y="148738"/>
            <a:ext cx="11246524" cy="644081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3417572" y="91029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3417572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3417572" y="455030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F0D386-014E-BCE8-4FBF-D40FEE4A436A}"/>
              </a:ext>
            </a:extLst>
          </p:cNvPr>
          <p:cNvSpPr/>
          <p:nvPr/>
        </p:nvSpPr>
        <p:spPr>
          <a:xfrm>
            <a:off x="4744430" y="615721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905F328-9997-7EC0-9CD1-424054678B6A}"/>
              </a:ext>
            </a:extLst>
          </p:cNvPr>
          <p:cNvSpPr/>
          <p:nvPr/>
        </p:nvSpPr>
        <p:spPr>
          <a:xfrm>
            <a:off x="11271380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4C0B12-ED16-0646-2970-9277C8AFE86C}"/>
              </a:ext>
            </a:extLst>
          </p:cNvPr>
          <p:cNvSpPr/>
          <p:nvPr/>
        </p:nvSpPr>
        <p:spPr>
          <a:xfrm>
            <a:off x="5566552" y="375555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0AC60-42FB-5CA6-B74F-102969F402F0}"/>
              </a:ext>
            </a:extLst>
          </p:cNvPr>
          <p:cNvSpPr/>
          <p:nvPr/>
        </p:nvSpPr>
        <p:spPr>
          <a:xfrm>
            <a:off x="5361279" y="2689030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96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15FC50-6928-C582-0C2B-741E56BF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00" y="960741"/>
            <a:ext cx="5229225" cy="399097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06724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637234" y="275095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19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7F47D9-CE67-7564-58B4-C86B5980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29" y="1183300"/>
            <a:ext cx="5229225" cy="420052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70968" y="2070455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469454" y="2893569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05FFC6-DA5C-FF10-9A3E-B438B8DA5824}"/>
              </a:ext>
            </a:extLst>
          </p:cNvPr>
          <p:cNvSpPr/>
          <p:nvPr/>
        </p:nvSpPr>
        <p:spPr>
          <a:xfrm>
            <a:off x="8111787" y="479349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63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Roy Gollub</dc:creator>
  <cp:lastModifiedBy>Roy Gollub</cp:lastModifiedBy>
  <cp:revision>3</cp:revision>
  <dcterms:created xsi:type="dcterms:W3CDTF">2024-03-15T10:09:21Z</dcterms:created>
  <dcterms:modified xsi:type="dcterms:W3CDTF">2024-04-08T09:24:35Z</dcterms:modified>
</cp:coreProperties>
</file>