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4E64E78-CD6A-370E-0E9F-079EB728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4" y="459970"/>
            <a:ext cx="10572278" cy="59380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457131" y="280826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177378" y="311444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8</cp:revision>
  <dcterms:created xsi:type="dcterms:W3CDTF">2024-01-30T10:45:03Z</dcterms:created>
  <dcterms:modified xsi:type="dcterms:W3CDTF">2025-05-28T11:57:46Z</dcterms:modified>
</cp:coreProperties>
</file>