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4C940C8-2D2E-6269-2A96-0ACFFBCC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61469"/>
            <a:ext cx="8040222" cy="65350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4227596" y="1369692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4443142" y="4835670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6</cp:revision>
  <dcterms:created xsi:type="dcterms:W3CDTF">2024-01-30T10:45:03Z</dcterms:created>
  <dcterms:modified xsi:type="dcterms:W3CDTF">2024-06-27T11:03:56Z</dcterms:modified>
</cp:coreProperties>
</file>