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8D3F75-B889-CCF1-A271-5291B7E4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056944"/>
            <a:ext cx="10202699" cy="474411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717479" y="2973703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10</cp:revision>
  <dcterms:created xsi:type="dcterms:W3CDTF">2024-01-30T10:45:03Z</dcterms:created>
  <dcterms:modified xsi:type="dcterms:W3CDTF">2024-08-14T16:27:45Z</dcterms:modified>
</cp:coreProperties>
</file>